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2.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3.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4.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5.xml" ContentType="application/vnd.openxmlformats-officedocument.themeOverride+xml"/>
  <Override PartName="/ppt/notesSlides/notesSlide1.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64"/>
  </p:notesMasterIdLst>
  <p:handoutMasterIdLst>
    <p:handoutMasterId r:id="rId65"/>
  </p:handoutMasterIdLst>
  <p:sldIdLst>
    <p:sldId id="265" r:id="rId6"/>
    <p:sldId id="308" r:id="rId7"/>
    <p:sldId id="318" r:id="rId8"/>
    <p:sldId id="309" r:id="rId9"/>
    <p:sldId id="310" r:id="rId10"/>
    <p:sldId id="311" r:id="rId11"/>
    <p:sldId id="312" r:id="rId12"/>
    <p:sldId id="313" r:id="rId13"/>
    <p:sldId id="324" r:id="rId14"/>
    <p:sldId id="366" r:id="rId15"/>
    <p:sldId id="314" r:id="rId16"/>
    <p:sldId id="315" r:id="rId17"/>
    <p:sldId id="316" r:id="rId18"/>
    <p:sldId id="325" r:id="rId19"/>
    <p:sldId id="326" r:id="rId20"/>
    <p:sldId id="327" r:id="rId21"/>
    <p:sldId id="328" r:id="rId22"/>
    <p:sldId id="329" r:id="rId23"/>
    <p:sldId id="330" r:id="rId24"/>
    <p:sldId id="331" r:id="rId25"/>
    <p:sldId id="332" r:id="rId26"/>
    <p:sldId id="333" r:id="rId27"/>
    <p:sldId id="334" r:id="rId28"/>
    <p:sldId id="335" r:id="rId29"/>
    <p:sldId id="336" r:id="rId30"/>
    <p:sldId id="337" r:id="rId31"/>
    <p:sldId id="338" r:id="rId32"/>
    <p:sldId id="339" r:id="rId33"/>
    <p:sldId id="340" r:id="rId34"/>
    <p:sldId id="341" r:id="rId35"/>
    <p:sldId id="342" r:id="rId36"/>
    <p:sldId id="343" r:id="rId37"/>
    <p:sldId id="344" r:id="rId38"/>
    <p:sldId id="345" r:id="rId39"/>
    <p:sldId id="346" r:id="rId40"/>
    <p:sldId id="347" r:id="rId41"/>
    <p:sldId id="348" r:id="rId42"/>
    <p:sldId id="349" r:id="rId43"/>
    <p:sldId id="350" r:id="rId44"/>
    <p:sldId id="351" r:id="rId45"/>
    <p:sldId id="352" r:id="rId46"/>
    <p:sldId id="353" r:id="rId47"/>
    <p:sldId id="354" r:id="rId48"/>
    <p:sldId id="355" r:id="rId49"/>
    <p:sldId id="356" r:id="rId50"/>
    <p:sldId id="357" r:id="rId51"/>
    <p:sldId id="358" r:id="rId52"/>
    <p:sldId id="359" r:id="rId53"/>
    <p:sldId id="360" r:id="rId54"/>
    <p:sldId id="361" r:id="rId55"/>
    <p:sldId id="362" r:id="rId56"/>
    <p:sldId id="363" r:id="rId57"/>
    <p:sldId id="364" r:id="rId58"/>
    <p:sldId id="365" r:id="rId59"/>
    <p:sldId id="317" r:id="rId60"/>
    <p:sldId id="320" r:id="rId61"/>
    <p:sldId id="322" r:id="rId62"/>
    <p:sldId id="321" r:id="rId63"/>
  </p:sldIdLst>
  <p:sldSz cx="12188825" cy="6858000"/>
  <p:notesSz cx="6858000" cy="91440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9"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559" autoAdjust="0"/>
  </p:normalViewPr>
  <p:slideViewPr>
    <p:cSldViewPr showGuides="1">
      <p:cViewPr varScale="1">
        <p:scale>
          <a:sx n="74" d="100"/>
          <a:sy n="74" d="100"/>
        </p:scale>
        <p:origin x="582" y="54"/>
      </p:cViewPr>
      <p:guideLst>
        <p:guide orient="horz" pos="2160"/>
        <p:guide pos="3839"/>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2.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3.xlsx"/></Relationships>
</file>

<file path=ppt/charts/_rels/chart12.xml.rels><?xml version="1.0" encoding="UTF-8" standalone="yes"?>
<Relationships xmlns="http://schemas.openxmlformats.org/package/2006/relationships"><Relationship Id="rId3" Type="http://schemas.openxmlformats.org/officeDocument/2006/relationships/oleObject" Target="file:///C:\Users\jdebellis\Documents\-%20Labor%20Market%20Analysis%20Team\Employer%20Needs%20+%20Skills%20Gap\2018%20Study\Presentation\backing%20slide%20for%20JD.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jdebellis\Documents\-%20Labor%20Market%20Analysis%20Team\Employer%20Needs%20+%20Skills%20Gap\2018%20Study\Presentation\backing%20slide%20for%20JD.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jdebellis\Documents\-%20Labor%20Market%20Analysis%20Team\Employer%20Needs%20+%20Skills%20Gap\2018%20Study\Presentation\backing%20slide%20for%20JD.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jdebellis\Documents\-%20Labor%20Market%20Analysis%20Team\Employer%20Needs%20+%20Skills%20Gap\2018%20Study\Presentation\backing%20slide%20for%20JD.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jdebellis\Documents\-%20Labor%20Market%20Analysis%20Team\Employer%20Needs%20+%20Skills%20Gap\2018%20Study\Presentation\backing%20slide%20for%20JD.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jdebellis\Documents\-%20Labor%20Market%20Analysis%20Team\Employer%20Needs%20+%20Skills%20Gap\2018%20Study\Data%20for%20Presentation.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4.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5.xlsx"/></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6.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jdebellis\Documents\-%20Labor%20Market%20Analysis%20Team\Employer%20Needs%20+%20Skills%20Gap\2018%20Study\Data%20for%20Presentation.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jdebellis\Documents\-%20Labor%20Market%20Analysis%20Team\Employer%20Needs%20+%20Skills%20Gap\2018%20Study\Data%20for%20Presentation.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jdebellis\Documents\-%20Labor%20Market%20Analysis%20Team\Employer%20Needs%20+%20Skills%20Gap\2018%20Study\Data%20for%20Presentation.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jdebellis\Documents\-%20Labor%20Market%20Analysis%20Team\Employer%20Needs%20+%20Skills%20Gap\2018%20Study\Data%20for%20Presentation.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jdebellis\Documents\-%20Labor%20Market%20Analysis%20Team\Employer%20Needs%20+%20Skills%20Gap\2018%20Study\Data%20for%20Presentation.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jdebellis\Documents\-%20Labor%20Market%20Analysis%20Team\Employer%20Needs%20+%20Skills%20Gap\2018%20Study\Data%20for%20Presentation.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debellis\Documents\-%20Labor%20Market%20Analysis%20Team\Employer%20Needs%20+%20Skills%20Gap\2018%20Study\Data%20for%20Presentation.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jdebellis\Documents\-%20Labor%20Market%20Analysis%20Team\Employer%20Needs%20+%20Skills%20Gap\2018%20Study\Data%20for%20Presentation.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C:\Users\jdebellis\Documents\-%20Labor%20Market%20Analysis%20Team\Employer%20Needs%20+%20Skills%20Gap\2018%20Study\Data%20for%20Presentation.xlsx"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C:\Users\jdebellis\Documents\-%20Labor%20Market%20Analysis%20Team\Employer%20Needs%20+%20Skills%20Gap\2018%20Study\Data%20for%20Presentation.xlsx" TargetMode="External"/><Relationship Id="rId2" Type="http://schemas.microsoft.com/office/2011/relationships/chartColorStyle" Target="colors32.xml"/><Relationship Id="rId1" Type="http://schemas.microsoft.com/office/2011/relationships/chartStyle" Target="style3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debellis\Documents\-%20Labor%20Market%20Analysis%20Team\Employer%20Needs%20+%20Skills%20Gap\2018%20Study\Data%20for%20Presentatio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debellis\Documents\-%20Labor%20Market%20Analysis%20Team\Employer%20Needs%20+%20Skills%20Gap\2018%20Study\Data%20for%20Presentatio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jdebellis\Documents\-%20Labor%20Market%20Analysis%20Team\Employer%20Needs%20+%20Skills%20Gap\2018%20Study\Data%20for%20Presentatio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jdebellis\Documents\-%20Labor%20Market%20Analysis%20Team\Employer%20Needs%20+%20Skills%20Gap\2018%20Study\Data%20for%20Presentatio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jdebellis\Documents\-%20Labor%20Market%20Analysis%20Team\Employer%20Needs%20+%20Skills%20Gap\2018%20Study\Data%20for%20Presentatio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415628463366457E-2"/>
          <c:y val="6.5843723809945978E-2"/>
          <c:w val="0.79886869015790885"/>
          <c:h val="0.82161846465397426"/>
        </c:manualLayout>
      </c:layout>
      <c:lineChart>
        <c:grouping val="standard"/>
        <c:varyColors val="0"/>
        <c:ser>
          <c:idx val="0"/>
          <c:order val="0"/>
          <c:tx>
            <c:strRef>
              <c:f>'Unemployment Rate'!$F$1</c:f>
              <c:strCache>
                <c:ptCount val="1"/>
                <c:pt idx="0">
                  <c:v>Jobs</c:v>
                </c:pt>
              </c:strCache>
            </c:strRef>
          </c:tx>
          <c:spPr>
            <a:ln w="57150" cap="rnd">
              <a:solidFill>
                <a:schemeClr val="accent5"/>
              </a:solidFill>
              <a:round/>
            </a:ln>
            <a:effectLst/>
          </c:spPr>
          <c:marker>
            <c:symbol val="none"/>
          </c:marker>
          <c:dLbls>
            <c:dLbl>
              <c:idx val="0"/>
              <c:layout>
                <c:manualLayout>
                  <c:x val="-2.1013916507573119E-3"/>
                  <c:y val="6.2551537619448566E-2"/>
                </c:manualLayout>
              </c:layout>
              <c:tx>
                <c:rich>
                  <a:bodyPr/>
                  <a:lstStyle/>
                  <a:p>
                    <a:r>
                      <a:rPr lang="en-US" dirty="0"/>
                      <a:t>4,012,600</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A5EE-43EA-A091-2186D3C687DA}"/>
                </c:ext>
                <c:ext xmlns:c15="http://schemas.microsoft.com/office/drawing/2012/chart" uri="{CE6537A1-D6FC-4f65-9D91-7224C49458BB}">
                  <c15:layout/>
                </c:ext>
              </c:extLst>
            </c:dLbl>
            <c:dLbl>
              <c:idx val="60"/>
              <c:layout>
                <c:manualLayout>
                  <c:x val="-0.10927236583938021"/>
                  <c:y val="-4.4943883845186397E-2"/>
                </c:manualLayout>
              </c:layout>
              <c:tx>
                <c:rich>
                  <a:bodyPr/>
                  <a:lstStyle/>
                  <a:p>
                    <a:r>
                      <a:rPr lang="en-US" dirty="0">
                        <a:solidFill>
                          <a:schemeClr val="accent5">
                            <a:lumMod val="75000"/>
                          </a:schemeClr>
                        </a:solidFill>
                      </a:rPr>
                      <a:t>Jobs</a:t>
                    </a:r>
                  </a:p>
                  <a:p>
                    <a:r>
                      <a:rPr lang="en-US" dirty="0"/>
                      <a:t>4,437,200</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5EE-43EA-A091-2186D3C687DA}"/>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5">
                        <a:lumMod val="75000"/>
                      </a:schemeClr>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numRef>
              <c:f>'Unemployment Rate'!$D$2:$D$62</c:f>
              <c:numCache>
                <c:formatCode>mmm\
yyyy</c:formatCode>
                <c:ptCount val="61"/>
                <c:pt idx="0">
                  <c:v>41214</c:v>
                </c:pt>
                <c:pt idx="1">
                  <c:v>41244</c:v>
                </c:pt>
                <c:pt idx="2">
                  <c:v>41275</c:v>
                </c:pt>
                <c:pt idx="3">
                  <c:v>41306</c:v>
                </c:pt>
                <c:pt idx="4">
                  <c:v>41334</c:v>
                </c:pt>
                <c:pt idx="5">
                  <c:v>41365</c:v>
                </c:pt>
                <c:pt idx="6">
                  <c:v>41395</c:v>
                </c:pt>
                <c:pt idx="7">
                  <c:v>41426</c:v>
                </c:pt>
                <c:pt idx="8">
                  <c:v>41456</c:v>
                </c:pt>
                <c:pt idx="9">
                  <c:v>41487</c:v>
                </c:pt>
                <c:pt idx="10">
                  <c:v>41518</c:v>
                </c:pt>
                <c:pt idx="11">
                  <c:v>41548</c:v>
                </c:pt>
                <c:pt idx="12">
                  <c:v>41579</c:v>
                </c:pt>
                <c:pt idx="13">
                  <c:v>41609</c:v>
                </c:pt>
                <c:pt idx="14">
                  <c:v>41640</c:v>
                </c:pt>
                <c:pt idx="15">
                  <c:v>41671</c:v>
                </c:pt>
                <c:pt idx="16">
                  <c:v>41699</c:v>
                </c:pt>
                <c:pt idx="17">
                  <c:v>41730</c:v>
                </c:pt>
                <c:pt idx="18">
                  <c:v>41760</c:v>
                </c:pt>
                <c:pt idx="19">
                  <c:v>41791</c:v>
                </c:pt>
                <c:pt idx="20">
                  <c:v>41821</c:v>
                </c:pt>
                <c:pt idx="21">
                  <c:v>41852</c:v>
                </c:pt>
                <c:pt idx="22">
                  <c:v>41883</c:v>
                </c:pt>
                <c:pt idx="23">
                  <c:v>41913</c:v>
                </c:pt>
                <c:pt idx="24">
                  <c:v>41944</c:v>
                </c:pt>
                <c:pt idx="25">
                  <c:v>41974</c:v>
                </c:pt>
                <c:pt idx="26">
                  <c:v>42005</c:v>
                </c:pt>
                <c:pt idx="27">
                  <c:v>42036</c:v>
                </c:pt>
                <c:pt idx="28">
                  <c:v>42064</c:v>
                </c:pt>
                <c:pt idx="29">
                  <c:v>42095</c:v>
                </c:pt>
                <c:pt idx="30">
                  <c:v>42125</c:v>
                </c:pt>
                <c:pt idx="31">
                  <c:v>42156</c:v>
                </c:pt>
                <c:pt idx="32">
                  <c:v>42186</c:v>
                </c:pt>
                <c:pt idx="33">
                  <c:v>42217</c:v>
                </c:pt>
                <c:pt idx="34">
                  <c:v>42248</c:v>
                </c:pt>
                <c:pt idx="35">
                  <c:v>42278</c:v>
                </c:pt>
                <c:pt idx="36">
                  <c:v>42309</c:v>
                </c:pt>
                <c:pt idx="37">
                  <c:v>42339</c:v>
                </c:pt>
                <c:pt idx="38">
                  <c:v>42370</c:v>
                </c:pt>
                <c:pt idx="39">
                  <c:v>42401</c:v>
                </c:pt>
                <c:pt idx="40">
                  <c:v>42430</c:v>
                </c:pt>
                <c:pt idx="41">
                  <c:v>42461</c:v>
                </c:pt>
                <c:pt idx="42">
                  <c:v>42491</c:v>
                </c:pt>
                <c:pt idx="43">
                  <c:v>42522</c:v>
                </c:pt>
                <c:pt idx="44">
                  <c:v>42552</c:v>
                </c:pt>
                <c:pt idx="45">
                  <c:v>42583</c:v>
                </c:pt>
                <c:pt idx="46">
                  <c:v>42614</c:v>
                </c:pt>
                <c:pt idx="47">
                  <c:v>42644</c:v>
                </c:pt>
                <c:pt idx="48">
                  <c:v>42675</c:v>
                </c:pt>
                <c:pt idx="49">
                  <c:v>42705</c:v>
                </c:pt>
                <c:pt idx="50">
                  <c:v>42736</c:v>
                </c:pt>
                <c:pt idx="51">
                  <c:v>42767</c:v>
                </c:pt>
                <c:pt idx="52">
                  <c:v>42795</c:v>
                </c:pt>
                <c:pt idx="53">
                  <c:v>42826</c:v>
                </c:pt>
                <c:pt idx="54">
                  <c:v>42856</c:v>
                </c:pt>
                <c:pt idx="55">
                  <c:v>42887</c:v>
                </c:pt>
                <c:pt idx="56">
                  <c:v>42917</c:v>
                </c:pt>
                <c:pt idx="57">
                  <c:v>42948</c:v>
                </c:pt>
                <c:pt idx="58">
                  <c:v>42979</c:v>
                </c:pt>
                <c:pt idx="59">
                  <c:v>43009</c:v>
                </c:pt>
                <c:pt idx="60">
                  <c:v>43040</c:v>
                </c:pt>
              </c:numCache>
            </c:numRef>
          </c:cat>
          <c:val>
            <c:numRef>
              <c:f>'Unemployment Rate'!$F$2:$F$62</c:f>
              <c:numCache>
                <c:formatCode>#,##0</c:formatCode>
                <c:ptCount val="61"/>
                <c:pt idx="0">
                  <c:v>4016400</c:v>
                </c:pt>
                <c:pt idx="1">
                  <c:v>4027000</c:v>
                </c:pt>
                <c:pt idx="2">
                  <c:v>4033300</c:v>
                </c:pt>
                <c:pt idx="3">
                  <c:v>4040200</c:v>
                </c:pt>
                <c:pt idx="4">
                  <c:v>4042500</c:v>
                </c:pt>
                <c:pt idx="5">
                  <c:v>4044600</c:v>
                </c:pt>
                <c:pt idx="6">
                  <c:v>4040700</c:v>
                </c:pt>
                <c:pt idx="7">
                  <c:v>4049300</c:v>
                </c:pt>
                <c:pt idx="8">
                  <c:v>4060200</c:v>
                </c:pt>
                <c:pt idx="9">
                  <c:v>4073000</c:v>
                </c:pt>
                <c:pt idx="10">
                  <c:v>4082700</c:v>
                </c:pt>
                <c:pt idx="11">
                  <c:v>4086300</c:v>
                </c:pt>
                <c:pt idx="12">
                  <c:v>4092700</c:v>
                </c:pt>
                <c:pt idx="13">
                  <c:v>4094200</c:v>
                </c:pt>
                <c:pt idx="14">
                  <c:v>4083000</c:v>
                </c:pt>
                <c:pt idx="15">
                  <c:v>4106800</c:v>
                </c:pt>
                <c:pt idx="16">
                  <c:v>4124100.0000000005</c:v>
                </c:pt>
                <c:pt idx="17">
                  <c:v>4133500</c:v>
                </c:pt>
                <c:pt idx="18">
                  <c:v>4135200</c:v>
                </c:pt>
                <c:pt idx="19">
                  <c:v>4141399.9999999995</c:v>
                </c:pt>
                <c:pt idx="20">
                  <c:v>4148200</c:v>
                </c:pt>
                <c:pt idx="21">
                  <c:v>4156100.0000000005</c:v>
                </c:pt>
                <c:pt idx="22">
                  <c:v>4169200</c:v>
                </c:pt>
                <c:pt idx="23">
                  <c:v>4179000</c:v>
                </c:pt>
                <c:pt idx="24">
                  <c:v>4187800</c:v>
                </c:pt>
                <c:pt idx="25">
                  <c:v>4197100</c:v>
                </c:pt>
                <c:pt idx="26">
                  <c:v>4207900</c:v>
                </c:pt>
                <c:pt idx="27">
                  <c:v>4204100</c:v>
                </c:pt>
                <c:pt idx="28">
                  <c:v>4209900</c:v>
                </c:pt>
                <c:pt idx="29">
                  <c:v>4227400</c:v>
                </c:pt>
                <c:pt idx="30">
                  <c:v>4233300</c:v>
                </c:pt>
                <c:pt idx="31">
                  <c:v>4242100</c:v>
                </c:pt>
                <c:pt idx="32">
                  <c:v>4248900</c:v>
                </c:pt>
                <c:pt idx="33">
                  <c:v>4256900</c:v>
                </c:pt>
                <c:pt idx="34">
                  <c:v>4272400</c:v>
                </c:pt>
                <c:pt idx="35">
                  <c:v>4280600</c:v>
                </c:pt>
                <c:pt idx="36">
                  <c:v>4290700</c:v>
                </c:pt>
                <c:pt idx="37">
                  <c:v>4296400</c:v>
                </c:pt>
                <c:pt idx="38">
                  <c:v>4308700</c:v>
                </c:pt>
                <c:pt idx="39">
                  <c:v>4319200</c:v>
                </c:pt>
                <c:pt idx="40">
                  <c:v>4327600</c:v>
                </c:pt>
                <c:pt idx="41">
                  <c:v>4330800</c:v>
                </c:pt>
                <c:pt idx="42">
                  <c:v>4338000</c:v>
                </c:pt>
                <c:pt idx="43">
                  <c:v>4351700</c:v>
                </c:pt>
                <c:pt idx="44">
                  <c:v>4351300</c:v>
                </c:pt>
                <c:pt idx="45">
                  <c:v>4363000</c:v>
                </c:pt>
                <c:pt idx="46">
                  <c:v>4361100</c:v>
                </c:pt>
                <c:pt idx="47">
                  <c:v>4372500</c:v>
                </c:pt>
                <c:pt idx="48">
                  <c:v>4379300</c:v>
                </c:pt>
                <c:pt idx="49">
                  <c:v>4387700</c:v>
                </c:pt>
                <c:pt idx="50">
                  <c:v>4396300</c:v>
                </c:pt>
                <c:pt idx="51">
                  <c:v>4398700</c:v>
                </c:pt>
                <c:pt idx="52">
                  <c:v>4398000</c:v>
                </c:pt>
                <c:pt idx="53">
                  <c:v>4402500</c:v>
                </c:pt>
                <c:pt idx="54">
                  <c:v>4414900</c:v>
                </c:pt>
                <c:pt idx="55">
                  <c:v>4422000</c:v>
                </c:pt>
                <c:pt idx="56">
                  <c:v>4424800</c:v>
                </c:pt>
                <c:pt idx="57">
                  <c:v>4422400</c:v>
                </c:pt>
                <c:pt idx="58">
                  <c:v>4435400</c:v>
                </c:pt>
                <c:pt idx="59">
                  <c:v>4437200</c:v>
                </c:pt>
                <c:pt idx="60">
                  <c:v>4445200</c:v>
                </c:pt>
              </c:numCache>
            </c:numRef>
          </c:val>
          <c:smooth val="0"/>
          <c:extLst xmlns:c16r2="http://schemas.microsoft.com/office/drawing/2015/06/chart">
            <c:ext xmlns:c16="http://schemas.microsoft.com/office/drawing/2014/chart" uri="{C3380CC4-5D6E-409C-BE32-E72D297353CC}">
              <c16:uniqueId val="{00000002-A5EE-43EA-A091-2186D3C687DA}"/>
            </c:ext>
          </c:extLst>
        </c:ser>
        <c:dLbls>
          <c:showLegendKey val="0"/>
          <c:showVal val="0"/>
          <c:showCatName val="0"/>
          <c:showSerName val="0"/>
          <c:showPercent val="0"/>
          <c:showBubbleSize val="0"/>
        </c:dLbls>
        <c:marker val="1"/>
        <c:smooth val="0"/>
        <c:axId val="413510976"/>
        <c:axId val="413510584"/>
      </c:lineChart>
      <c:lineChart>
        <c:grouping val="standard"/>
        <c:varyColors val="0"/>
        <c:ser>
          <c:idx val="1"/>
          <c:order val="1"/>
          <c:tx>
            <c:strRef>
              <c:f>'Unemployment Rate'!$I$1</c:f>
              <c:strCache>
                <c:ptCount val="1"/>
                <c:pt idx="0">
                  <c:v>Unemployed</c:v>
                </c:pt>
              </c:strCache>
            </c:strRef>
          </c:tx>
          <c:spPr>
            <a:ln w="57150" cap="rnd">
              <a:solidFill>
                <a:schemeClr val="tx1">
                  <a:lumMod val="75000"/>
                  <a:lumOff val="25000"/>
                </a:schemeClr>
              </a:solidFill>
              <a:round/>
            </a:ln>
            <a:effectLst/>
          </c:spPr>
          <c:marker>
            <c:symbol val="none"/>
          </c:marker>
          <c:dLbls>
            <c:dLbl>
              <c:idx val="0"/>
              <c:layout>
                <c:manualLayout>
                  <c:x val="2.1013916507573116E-2"/>
                  <c:y val="-6.2551537619448677E-2"/>
                </c:manualLayout>
              </c:layout>
              <c:showLegendKey val="0"/>
              <c:showVal val="1"/>
              <c:showCatName val="0"/>
              <c:showSerName val="1"/>
              <c:showPercent val="0"/>
              <c:showBubbleSize val="0"/>
              <c:separator>
</c:separator>
              <c:extLst xmlns:c16r2="http://schemas.microsoft.com/office/drawing/2015/06/chart">
                <c:ext xmlns:c16="http://schemas.microsoft.com/office/drawing/2014/chart" uri="{C3380CC4-5D6E-409C-BE32-E72D297353CC}">
                  <c16:uniqueId val="{00000003-A5EE-43EA-A091-2186D3C687DA}"/>
                </c:ext>
                <c:ext xmlns:c15="http://schemas.microsoft.com/office/drawing/2012/chart" uri="{CE6537A1-D6FC-4f65-9D91-7224C49458BB}">
                  <c15:layout/>
                </c:ext>
              </c:extLst>
            </c:dLbl>
            <c:dLbl>
              <c:idx val="1"/>
              <c:delete val="1"/>
              <c:extLst xmlns:c16r2="http://schemas.microsoft.com/office/drawing/2015/06/chart">
                <c:ext xmlns:c16="http://schemas.microsoft.com/office/drawing/2014/chart" uri="{C3380CC4-5D6E-409C-BE32-E72D297353CC}">
                  <c16:uniqueId val="{00000004-A5EE-43EA-A091-2186D3C687DA}"/>
                </c:ext>
                <c:ext xmlns:c15="http://schemas.microsoft.com/office/drawing/2012/chart" uri="{CE6537A1-D6FC-4f65-9D91-7224C49458BB}"/>
              </c:extLst>
            </c:dLbl>
            <c:dLbl>
              <c:idx val="58"/>
              <c:delete val="1"/>
              <c:extLst xmlns:c16r2="http://schemas.microsoft.com/office/drawing/2015/06/chart">
                <c:ext xmlns:c16="http://schemas.microsoft.com/office/drawing/2014/chart" uri="{C3380CC4-5D6E-409C-BE32-E72D297353CC}">
                  <c16:uniqueId val="{00000005-A5EE-43EA-A091-2186D3C687DA}"/>
                </c:ext>
                <c:ext xmlns:c15="http://schemas.microsoft.com/office/drawing/2012/chart" uri="{CE6537A1-D6FC-4f65-9D91-7224C49458BB}"/>
              </c:extLst>
            </c:dLbl>
            <c:dLbl>
              <c:idx val="60"/>
              <c:layout>
                <c:manualLayout>
                  <c:x val="-8.1954274379535161E-2"/>
                  <c:y val="5.2274426658533407E-2"/>
                </c:manualLayout>
              </c:layout>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06-A5EE-43EA-A091-2186D3C687DA}"/>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eparator>
</c:separator>
            <c:extLst xmlns:c16r2="http://schemas.microsoft.com/office/drawing/2015/06/chart">
              <c:ext xmlns:c15="http://schemas.microsoft.com/office/drawing/2012/chart" uri="{CE6537A1-D6FC-4f65-9D91-7224C49458BB}">
                <c15:showLeaderLines val="0"/>
              </c:ext>
            </c:extLst>
          </c:dLbls>
          <c:cat>
            <c:numRef>
              <c:f>'Unemployment Rate'!$D$2:$D$62</c:f>
              <c:numCache>
                <c:formatCode>mmm\
yyyy</c:formatCode>
                <c:ptCount val="61"/>
                <c:pt idx="0">
                  <c:v>41214</c:v>
                </c:pt>
                <c:pt idx="1">
                  <c:v>41244</c:v>
                </c:pt>
                <c:pt idx="2">
                  <c:v>41275</c:v>
                </c:pt>
                <c:pt idx="3">
                  <c:v>41306</c:v>
                </c:pt>
                <c:pt idx="4">
                  <c:v>41334</c:v>
                </c:pt>
                <c:pt idx="5">
                  <c:v>41365</c:v>
                </c:pt>
                <c:pt idx="6">
                  <c:v>41395</c:v>
                </c:pt>
                <c:pt idx="7">
                  <c:v>41426</c:v>
                </c:pt>
                <c:pt idx="8">
                  <c:v>41456</c:v>
                </c:pt>
                <c:pt idx="9">
                  <c:v>41487</c:v>
                </c:pt>
                <c:pt idx="10">
                  <c:v>41518</c:v>
                </c:pt>
                <c:pt idx="11">
                  <c:v>41548</c:v>
                </c:pt>
                <c:pt idx="12">
                  <c:v>41579</c:v>
                </c:pt>
                <c:pt idx="13">
                  <c:v>41609</c:v>
                </c:pt>
                <c:pt idx="14">
                  <c:v>41640</c:v>
                </c:pt>
                <c:pt idx="15">
                  <c:v>41671</c:v>
                </c:pt>
                <c:pt idx="16">
                  <c:v>41699</c:v>
                </c:pt>
                <c:pt idx="17">
                  <c:v>41730</c:v>
                </c:pt>
                <c:pt idx="18">
                  <c:v>41760</c:v>
                </c:pt>
                <c:pt idx="19">
                  <c:v>41791</c:v>
                </c:pt>
                <c:pt idx="20">
                  <c:v>41821</c:v>
                </c:pt>
                <c:pt idx="21">
                  <c:v>41852</c:v>
                </c:pt>
                <c:pt idx="22">
                  <c:v>41883</c:v>
                </c:pt>
                <c:pt idx="23">
                  <c:v>41913</c:v>
                </c:pt>
                <c:pt idx="24">
                  <c:v>41944</c:v>
                </c:pt>
                <c:pt idx="25">
                  <c:v>41974</c:v>
                </c:pt>
                <c:pt idx="26">
                  <c:v>42005</c:v>
                </c:pt>
                <c:pt idx="27">
                  <c:v>42036</c:v>
                </c:pt>
                <c:pt idx="28">
                  <c:v>42064</c:v>
                </c:pt>
                <c:pt idx="29">
                  <c:v>42095</c:v>
                </c:pt>
                <c:pt idx="30">
                  <c:v>42125</c:v>
                </c:pt>
                <c:pt idx="31">
                  <c:v>42156</c:v>
                </c:pt>
                <c:pt idx="32">
                  <c:v>42186</c:v>
                </c:pt>
                <c:pt idx="33">
                  <c:v>42217</c:v>
                </c:pt>
                <c:pt idx="34">
                  <c:v>42248</c:v>
                </c:pt>
                <c:pt idx="35">
                  <c:v>42278</c:v>
                </c:pt>
                <c:pt idx="36">
                  <c:v>42309</c:v>
                </c:pt>
                <c:pt idx="37">
                  <c:v>42339</c:v>
                </c:pt>
                <c:pt idx="38">
                  <c:v>42370</c:v>
                </c:pt>
                <c:pt idx="39">
                  <c:v>42401</c:v>
                </c:pt>
                <c:pt idx="40">
                  <c:v>42430</c:v>
                </c:pt>
                <c:pt idx="41">
                  <c:v>42461</c:v>
                </c:pt>
                <c:pt idx="42">
                  <c:v>42491</c:v>
                </c:pt>
                <c:pt idx="43">
                  <c:v>42522</c:v>
                </c:pt>
                <c:pt idx="44">
                  <c:v>42552</c:v>
                </c:pt>
                <c:pt idx="45">
                  <c:v>42583</c:v>
                </c:pt>
                <c:pt idx="46">
                  <c:v>42614</c:v>
                </c:pt>
                <c:pt idx="47">
                  <c:v>42644</c:v>
                </c:pt>
                <c:pt idx="48">
                  <c:v>42675</c:v>
                </c:pt>
                <c:pt idx="49">
                  <c:v>42705</c:v>
                </c:pt>
                <c:pt idx="50">
                  <c:v>42736</c:v>
                </c:pt>
                <c:pt idx="51">
                  <c:v>42767</c:v>
                </c:pt>
                <c:pt idx="52">
                  <c:v>42795</c:v>
                </c:pt>
                <c:pt idx="53">
                  <c:v>42826</c:v>
                </c:pt>
                <c:pt idx="54">
                  <c:v>42856</c:v>
                </c:pt>
                <c:pt idx="55">
                  <c:v>42887</c:v>
                </c:pt>
                <c:pt idx="56">
                  <c:v>42917</c:v>
                </c:pt>
                <c:pt idx="57">
                  <c:v>42948</c:v>
                </c:pt>
                <c:pt idx="58">
                  <c:v>42979</c:v>
                </c:pt>
                <c:pt idx="59">
                  <c:v>43009</c:v>
                </c:pt>
                <c:pt idx="60">
                  <c:v>43040</c:v>
                </c:pt>
              </c:numCache>
            </c:numRef>
          </c:cat>
          <c:val>
            <c:numRef>
              <c:f>'Unemployment Rate'!$I$2:$I$62</c:f>
              <c:numCache>
                <c:formatCode>#,##0</c:formatCode>
                <c:ptCount val="61"/>
                <c:pt idx="0">
                  <c:v>427304</c:v>
                </c:pt>
                <c:pt idx="1">
                  <c:v>423997</c:v>
                </c:pt>
                <c:pt idx="2">
                  <c:v>419924</c:v>
                </c:pt>
                <c:pt idx="3">
                  <c:v>413418</c:v>
                </c:pt>
                <c:pt idx="4">
                  <c:v>405185</c:v>
                </c:pt>
                <c:pt idx="5">
                  <c:v>395920</c:v>
                </c:pt>
                <c:pt idx="6">
                  <c:v>386869</c:v>
                </c:pt>
                <c:pt idx="7">
                  <c:v>378850</c:v>
                </c:pt>
                <c:pt idx="8">
                  <c:v>371604</c:v>
                </c:pt>
                <c:pt idx="9">
                  <c:v>363289</c:v>
                </c:pt>
                <c:pt idx="10">
                  <c:v>353125</c:v>
                </c:pt>
                <c:pt idx="11">
                  <c:v>342674</c:v>
                </c:pt>
                <c:pt idx="12">
                  <c:v>333243</c:v>
                </c:pt>
                <c:pt idx="13">
                  <c:v>325458</c:v>
                </c:pt>
                <c:pt idx="14">
                  <c:v>318963</c:v>
                </c:pt>
                <c:pt idx="15">
                  <c:v>313234</c:v>
                </c:pt>
                <c:pt idx="16">
                  <c:v>308856</c:v>
                </c:pt>
                <c:pt idx="17">
                  <c:v>305927</c:v>
                </c:pt>
                <c:pt idx="18">
                  <c:v>303329</c:v>
                </c:pt>
                <c:pt idx="19">
                  <c:v>300279</c:v>
                </c:pt>
                <c:pt idx="20">
                  <c:v>296487</c:v>
                </c:pt>
                <c:pt idx="21">
                  <c:v>292270</c:v>
                </c:pt>
                <c:pt idx="22">
                  <c:v>287774</c:v>
                </c:pt>
                <c:pt idx="23">
                  <c:v>282586</c:v>
                </c:pt>
                <c:pt idx="24">
                  <c:v>277235</c:v>
                </c:pt>
                <c:pt idx="25">
                  <c:v>273631</c:v>
                </c:pt>
                <c:pt idx="26">
                  <c:v>272978</c:v>
                </c:pt>
                <c:pt idx="27">
                  <c:v>275357</c:v>
                </c:pt>
                <c:pt idx="28">
                  <c:v>278930</c:v>
                </c:pt>
                <c:pt idx="29">
                  <c:v>281748</c:v>
                </c:pt>
                <c:pt idx="30">
                  <c:v>282579</c:v>
                </c:pt>
                <c:pt idx="31">
                  <c:v>280905</c:v>
                </c:pt>
                <c:pt idx="32">
                  <c:v>277310</c:v>
                </c:pt>
                <c:pt idx="33">
                  <c:v>272855</c:v>
                </c:pt>
                <c:pt idx="34">
                  <c:v>268166</c:v>
                </c:pt>
                <c:pt idx="35">
                  <c:v>264052</c:v>
                </c:pt>
                <c:pt idx="36">
                  <c:v>261172</c:v>
                </c:pt>
                <c:pt idx="37">
                  <c:v>258723</c:v>
                </c:pt>
                <c:pt idx="38">
                  <c:v>255883</c:v>
                </c:pt>
                <c:pt idx="39">
                  <c:v>252605</c:v>
                </c:pt>
                <c:pt idx="40">
                  <c:v>248869</c:v>
                </c:pt>
                <c:pt idx="41">
                  <c:v>245251</c:v>
                </c:pt>
                <c:pt idx="42">
                  <c:v>242770</c:v>
                </c:pt>
                <c:pt idx="43">
                  <c:v>241850</c:v>
                </c:pt>
                <c:pt idx="44">
                  <c:v>242253</c:v>
                </c:pt>
                <c:pt idx="45">
                  <c:v>243816</c:v>
                </c:pt>
                <c:pt idx="46">
                  <c:v>246272</c:v>
                </c:pt>
                <c:pt idx="47">
                  <c:v>248364</c:v>
                </c:pt>
                <c:pt idx="48">
                  <c:v>248675</c:v>
                </c:pt>
                <c:pt idx="49">
                  <c:v>246652</c:v>
                </c:pt>
                <c:pt idx="50">
                  <c:v>242519</c:v>
                </c:pt>
                <c:pt idx="51">
                  <c:v>236600</c:v>
                </c:pt>
                <c:pt idx="52">
                  <c:v>230273</c:v>
                </c:pt>
                <c:pt idx="53">
                  <c:v>224728</c:v>
                </c:pt>
                <c:pt idx="54">
                  <c:v>220338</c:v>
                </c:pt>
                <c:pt idx="55">
                  <c:v>217598</c:v>
                </c:pt>
                <c:pt idx="56">
                  <c:v>217085</c:v>
                </c:pt>
                <c:pt idx="57">
                  <c:v>218199</c:v>
                </c:pt>
                <c:pt idx="58">
                  <c:v>219879</c:v>
                </c:pt>
                <c:pt idx="59">
                  <c:v>221322</c:v>
                </c:pt>
                <c:pt idx="60">
                  <c:v>221920</c:v>
                </c:pt>
              </c:numCache>
            </c:numRef>
          </c:val>
          <c:smooth val="0"/>
          <c:extLst xmlns:c16r2="http://schemas.microsoft.com/office/drawing/2015/06/chart">
            <c:ext xmlns:c16="http://schemas.microsoft.com/office/drawing/2014/chart" uri="{C3380CC4-5D6E-409C-BE32-E72D297353CC}">
              <c16:uniqueId val="{00000007-A5EE-43EA-A091-2186D3C687DA}"/>
            </c:ext>
          </c:extLst>
        </c:ser>
        <c:dLbls>
          <c:showLegendKey val="0"/>
          <c:showVal val="0"/>
          <c:showCatName val="0"/>
          <c:showSerName val="0"/>
          <c:showPercent val="0"/>
          <c:showBubbleSize val="0"/>
        </c:dLbls>
        <c:marker val="1"/>
        <c:smooth val="0"/>
        <c:axId val="413511760"/>
        <c:axId val="413511368"/>
      </c:lineChart>
      <c:valAx>
        <c:axId val="413510584"/>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413510976"/>
        <c:crosses val="max"/>
        <c:crossBetween val="between"/>
      </c:valAx>
      <c:dateAx>
        <c:axId val="413510976"/>
        <c:scaling>
          <c:orientation val="minMax"/>
        </c:scaling>
        <c:delete val="0"/>
        <c:axPos val="b"/>
        <c:numFmt formatCode="mmm\&#10;yyyy"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13510584"/>
        <c:crosses val="autoZero"/>
        <c:auto val="1"/>
        <c:lblOffset val="100"/>
        <c:baseTimeUnit val="months"/>
        <c:majorUnit val="6"/>
        <c:majorTimeUnit val="months"/>
      </c:dateAx>
      <c:valAx>
        <c:axId val="413511368"/>
        <c:scaling>
          <c:orientation val="minMax"/>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3511760"/>
        <c:crosses val="autoZero"/>
        <c:crossBetween val="between"/>
      </c:valAx>
      <c:dateAx>
        <c:axId val="413511760"/>
        <c:scaling>
          <c:orientation val="minMax"/>
        </c:scaling>
        <c:delete val="1"/>
        <c:axPos val="b"/>
        <c:numFmt formatCode="mmm\&#10;yyyy" sourceLinked="1"/>
        <c:majorTickMark val="out"/>
        <c:minorTickMark val="none"/>
        <c:tickLblPos val="nextTo"/>
        <c:crossAx val="413511368"/>
        <c:crosses val="autoZero"/>
        <c:auto val="1"/>
        <c:lblOffset val="100"/>
        <c:baseTimeUnit val="months"/>
      </c:date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492525625654816"/>
          <c:y val="4.6296296296296294E-3"/>
          <c:w val="0.87951925569488998"/>
          <c:h val="0.99537037037037035"/>
        </c:manualLayout>
      </c:layout>
      <c:barChart>
        <c:barDir val="bar"/>
        <c:grouping val="stacked"/>
        <c:varyColors val="0"/>
        <c:ser>
          <c:idx val="0"/>
          <c:order val="0"/>
          <c:tx>
            <c:strRef>
              <c:f>STEM!$K$1</c:f>
              <c:strCache>
                <c:ptCount val="1"/>
                <c:pt idx="0">
                  <c:v>Hired</c:v>
                </c:pt>
              </c:strCache>
            </c:strRef>
          </c:tx>
          <c:spPr>
            <a:solidFill>
              <a:srgbClr val="30A3D9"/>
            </a:solidFill>
            <a:ln>
              <a:noFill/>
            </a:ln>
            <a:effectLst/>
            <a:scene3d>
              <a:camera prst="orthographicFront"/>
              <a:lightRig rig="threePt" dir="t"/>
            </a:scene3d>
            <a:sp3d>
              <a:bevelT w="165100" prst="coolSlan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STEM!$H$2:$H$3</c:f>
              <c:numCache>
                <c:formatCode>General</c:formatCode>
                <c:ptCount val="2"/>
                <c:pt idx="0">
                  <c:v>2018</c:v>
                </c:pt>
                <c:pt idx="1">
                  <c:v>2016</c:v>
                </c:pt>
              </c:numCache>
            </c:numRef>
          </c:cat>
          <c:val>
            <c:numRef>
              <c:f>STEM!$K$2:$K$3</c:f>
              <c:numCache>
                <c:formatCode>0.0%</c:formatCode>
                <c:ptCount val="2"/>
                <c:pt idx="0">
                  <c:v>0.82213741148096109</c:v>
                </c:pt>
                <c:pt idx="1">
                  <c:v>0.86153846153846159</c:v>
                </c:pt>
              </c:numCache>
            </c:numRef>
          </c:val>
          <c:extLst xmlns:c16r2="http://schemas.microsoft.com/office/drawing/2015/06/chart">
            <c:ext xmlns:c16="http://schemas.microsoft.com/office/drawing/2014/chart" uri="{C3380CC4-5D6E-409C-BE32-E72D297353CC}">
              <c16:uniqueId val="{00000000-A7A3-4A8E-A126-CB3D591AFF4F}"/>
            </c:ext>
          </c:extLst>
        </c:ser>
        <c:ser>
          <c:idx val="1"/>
          <c:order val="1"/>
          <c:tx>
            <c:strRef>
              <c:f>STEM!$L$1</c:f>
              <c:strCache>
                <c:ptCount val="1"/>
                <c:pt idx="0">
                  <c:v>Didn't Hire</c:v>
                </c:pt>
              </c:strCache>
            </c:strRef>
          </c:tx>
          <c:spPr>
            <a:solidFill>
              <a:schemeClr val="bg1">
                <a:lumMod val="75000"/>
              </a:schemeClr>
            </a:solidFill>
            <a:ln>
              <a:noFill/>
            </a:ln>
            <a:effectLst/>
          </c:spPr>
          <c:invertIfNegative val="0"/>
          <c:cat>
            <c:numRef>
              <c:f>STEM!$H$2:$H$3</c:f>
              <c:numCache>
                <c:formatCode>General</c:formatCode>
                <c:ptCount val="2"/>
                <c:pt idx="0">
                  <c:v>2018</c:v>
                </c:pt>
                <c:pt idx="1">
                  <c:v>2016</c:v>
                </c:pt>
              </c:numCache>
            </c:numRef>
          </c:cat>
          <c:val>
            <c:numRef>
              <c:f>STEM!$L$2:$L$3</c:f>
              <c:numCache>
                <c:formatCode>0.0%</c:formatCode>
                <c:ptCount val="2"/>
                <c:pt idx="0">
                  <c:v>0.17786258851903891</c:v>
                </c:pt>
                <c:pt idx="1">
                  <c:v>0.13846153846153841</c:v>
                </c:pt>
              </c:numCache>
            </c:numRef>
          </c:val>
          <c:extLst xmlns:c16r2="http://schemas.microsoft.com/office/drawing/2015/06/chart">
            <c:ext xmlns:c16="http://schemas.microsoft.com/office/drawing/2014/chart" uri="{C3380CC4-5D6E-409C-BE32-E72D297353CC}">
              <c16:uniqueId val="{00000001-A7A3-4A8E-A126-CB3D591AFF4F}"/>
            </c:ext>
          </c:extLst>
        </c:ser>
        <c:dLbls>
          <c:showLegendKey val="0"/>
          <c:showVal val="0"/>
          <c:showCatName val="0"/>
          <c:showSerName val="0"/>
          <c:showPercent val="0"/>
          <c:showBubbleSize val="0"/>
        </c:dLbls>
        <c:gapWidth val="30"/>
        <c:overlap val="100"/>
        <c:axId val="427708400"/>
        <c:axId val="427708792"/>
      </c:barChart>
      <c:catAx>
        <c:axId val="427708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427708792"/>
        <c:crosses val="autoZero"/>
        <c:auto val="1"/>
        <c:lblAlgn val="ctr"/>
        <c:lblOffset val="100"/>
        <c:noMultiLvlLbl val="0"/>
      </c:catAx>
      <c:valAx>
        <c:axId val="427708792"/>
        <c:scaling>
          <c:orientation val="minMax"/>
          <c:max val="1"/>
          <c:min val="0"/>
        </c:scaling>
        <c:delete val="1"/>
        <c:axPos val="b"/>
        <c:numFmt formatCode="0.0%" sourceLinked="1"/>
        <c:majorTickMark val="none"/>
        <c:minorTickMark val="none"/>
        <c:tickLblPos val="nextTo"/>
        <c:crossAx val="42770840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35186805353035"/>
          <c:y val="4.6296296296296294E-3"/>
          <c:w val="0.88809264389790787"/>
          <c:h val="0.99537037037037035"/>
        </c:manualLayout>
      </c:layout>
      <c:barChart>
        <c:barDir val="bar"/>
        <c:grouping val="stacked"/>
        <c:varyColors val="0"/>
        <c:ser>
          <c:idx val="0"/>
          <c:order val="0"/>
          <c:tx>
            <c:strRef>
              <c:f>STEM!$I$1</c:f>
              <c:strCache>
                <c:ptCount val="1"/>
                <c:pt idx="0">
                  <c:v>Difficulty</c:v>
                </c:pt>
              </c:strCache>
            </c:strRef>
          </c:tx>
          <c:spPr>
            <a:solidFill>
              <a:srgbClr val="30A3D9"/>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STEM!$H$2:$H$3</c:f>
              <c:numCache>
                <c:formatCode>General</c:formatCode>
                <c:ptCount val="2"/>
                <c:pt idx="0">
                  <c:v>2018</c:v>
                </c:pt>
                <c:pt idx="1">
                  <c:v>2016</c:v>
                </c:pt>
              </c:numCache>
            </c:numRef>
          </c:cat>
          <c:val>
            <c:numRef>
              <c:f>STEM!$I$2:$I$3</c:f>
              <c:numCache>
                <c:formatCode>0.0%</c:formatCode>
                <c:ptCount val="2"/>
                <c:pt idx="0">
                  <c:v>0.57299999999999995</c:v>
                </c:pt>
                <c:pt idx="1">
                  <c:v>0.31730769230769229</c:v>
                </c:pt>
              </c:numCache>
            </c:numRef>
          </c:val>
          <c:extLst xmlns:c16r2="http://schemas.microsoft.com/office/drawing/2015/06/chart">
            <c:ext xmlns:c16="http://schemas.microsoft.com/office/drawing/2014/chart" uri="{C3380CC4-5D6E-409C-BE32-E72D297353CC}">
              <c16:uniqueId val="{00000000-9A77-4F3F-81F3-40D3FA9D6C84}"/>
            </c:ext>
          </c:extLst>
        </c:ser>
        <c:ser>
          <c:idx val="1"/>
          <c:order val="1"/>
          <c:tx>
            <c:strRef>
              <c:f>STEM!$J$1</c:f>
              <c:strCache>
                <c:ptCount val="1"/>
                <c:pt idx="0">
                  <c:v>No Difficulty</c:v>
                </c:pt>
              </c:strCache>
            </c:strRef>
          </c:tx>
          <c:spPr>
            <a:solidFill>
              <a:srgbClr val="FFFFFF">
                <a:lumMod val="75000"/>
              </a:srgbClr>
            </a:solidFill>
            <a:ln>
              <a:noFill/>
            </a:ln>
            <a:effectLst/>
          </c:spPr>
          <c:invertIfNegative val="0"/>
          <c:cat>
            <c:numRef>
              <c:f>STEM!$H$2:$H$3</c:f>
              <c:numCache>
                <c:formatCode>General</c:formatCode>
                <c:ptCount val="2"/>
                <c:pt idx="0">
                  <c:v>2018</c:v>
                </c:pt>
                <c:pt idx="1">
                  <c:v>2016</c:v>
                </c:pt>
              </c:numCache>
            </c:numRef>
          </c:cat>
          <c:val>
            <c:numRef>
              <c:f>STEM!$J$2:$J$3</c:f>
              <c:numCache>
                <c:formatCode>0.0%</c:formatCode>
                <c:ptCount val="2"/>
                <c:pt idx="0">
                  <c:v>0.24913741148096114</c:v>
                </c:pt>
                <c:pt idx="1">
                  <c:v>0.5442307692307693</c:v>
                </c:pt>
              </c:numCache>
            </c:numRef>
          </c:val>
          <c:extLst xmlns:c16r2="http://schemas.microsoft.com/office/drawing/2015/06/chart">
            <c:ext xmlns:c16="http://schemas.microsoft.com/office/drawing/2014/chart" uri="{C3380CC4-5D6E-409C-BE32-E72D297353CC}">
              <c16:uniqueId val="{00000001-9A77-4F3F-81F3-40D3FA9D6C84}"/>
            </c:ext>
          </c:extLst>
        </c:ser>
        <c:ser>
          <c:idx val="2"/>
          <c:order val="2"/>
          <c:tx>
            <c:strRef>
              <c:f>STEM!$L$1</c:f>
              <c:strCache>
                <c:ptCount val="1"/>
                <c:pt idx="0">
                  <c:v>Didn't Hire</c:v>
                </c:pt>
              </c:strCache>
            </c:strRef>
          </c:tx>
          <c:spPr>
            <a:solidFill>
              <a:srgbClr val="FFFFFF"/>
            </a:solidFill>
            <a:ln>
              <a:solidFill>
                <a:sysClr val="windowText" lastClr="000000">
                  <a:lumMod val="15000"/>
                  <a:lumOff val="85000"/>
                </a:sysClr>
              </a:solidFill>
              <a:prstDash val="sysDash"/>
            </a:ln>
            <a:effectLst/>
          </c:spPr>
          <c:invertIfNegative val="0"/>
          <c:cat>
            <c:numRef>
              <c:f>STEM!$H$2:$H$3</c:f>
              <c:numCache>
                <c:formatCode>General</c:formatCode>
                <c:ptCount val="2"/>
                <c:pt idx="0">
                  <c:v>2018</c:v>
                </c:pt>
                <c:pt idx="1">
                  <c:v>2016</c:v>
                </c:pt>
              </c:numCache>
            </c:numRef>
          </c:cat>
          <c:val>
            <c:numRef>
              <c:f>STEM!$L$2:$L$3</c:f>
              <c:numCache>
                <c:formatCode>0.0%</c:formatCode>
                <c:ptCount val="2"/>
                <c:pt idx="0">
                  <c:v>0.17786258851903891</c:v>
                </c:pt>
                <c:pt idx="1">
                  <c:v>0.13846153846153841</c:v>
                </c:pt>
              </c:numCache>
            </c:numRef>
          </c:val>
          <c:extLst xmlns:c16r2="http://schemas.microsoft.com/office/drawing/2015/06/chart">
            <c:ext xmlns:c16="http://schemas.microsoft.com/office/drawing/2014/chart" uri="{C3380CC4-5D6E-409C-BE32-E72D297353CC}">
              <c16:uniqueId val="{00000002-9A77-4F3F-81F3-40D3FA9D6C84}"/>
            </c:ext>
          </c:extLst>
        </c:ser>
        <c:dLbls>
          <c:showLegendKey val="0"/>
          <c:showVal val="0"/>
          <c:showCatName val="0"/>
          <c:showSerName val="0"/>
          <c:showPercent val="0"/>
          <c:showBubbleSize val="0"/>
        </c:dLbls>
        <c:gapWidth val="30"/>
        <c:overlap val="100"/>
        <c:axId val="427711144"/>
        <c:axId val="427711536"/>
      </c:barChart>
      <c:catAx>
        <c:axId val="4277111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427711536"/>
        <c:crosses val="autoZero"/>
        <c:auto val="1"/>
        <c:lblAlgn val="ctr"/>
        <c:lblOffset val="100"/>
        <c:noMultiLvlLbl val="0"/>
      </c:catAx>
      <c:valAx>
        <c:axId val="427711536"/>
        <c:scaling>
          <c:orientation val="minMax"/>
          <c:max val="1"/>
          <c:min val="0"/>
        </c:scaling>
        <c:delete val="1"/>
        <c:axPos val="b"/>
        <c:numFmt formatCode="0.0%" sourceLinked="1"/>
        <c:majorTickMark val="none"/>
        <c:minorTickMark val="none"/>
        <c:tickLblPos val="nextTo"/>
        <c:crossAx val="42771114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JRwork!$O$3</c:f>
              <c:strCache>
                <c:ptCount val="1"/>
                <c:pt idx="0">
                  <c:v>NC</c:v>
                </c:pt>
              </c:strCache>
            </c:strRef>
          </c:tx>
          <c:spPr>
            <a:ln w="57150" cap="rnd">
              <a:solidFill>
                <a:schemeClr val="tx1">
                  <a:lumMod val="75000"/>
                  <a:lumOff val="25000"/>
                </a:schemeClr>
              </a:solidFill>
              <a:round/>
            </a:ln>
            <a:effectLst>
              <a:outerShdw blurRad="50800" dist="38100" dir="2700000" algn="tl" rotWithShape="0">
                <a:prstClr val="black">
                  <a:alpha val="40000"/>
                </a:prstClr>
              </a:outerShdw>
            </a:effectLst>
          </c:spPr>
          <c:marker>
            <c:symbol val="none"/>
          </c:marker>
          <c:dLbls>
            <c:dLbl>
              <c:idx val="9"/>
              <c:layout/>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331-4D5D-9555-E27171436AD1}"/>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JRwork!$J$4:$J$13</c:f>
              <c:strCache>
                <c:ptCount val="10"/>
                <c:pt idx="0">
                  <c:v>2007</c:v>
                </c:pt>
                <c:pt idx="1">
                  <c:v>2008</c:v>
                </c:pt>
                <c:pt idx="2">
                  <c:v>2009</c:v>
                </c:pt>
                <c:pt idx="3">
                  <c:v>2010</c:v>
                </c:pt>
                <c:pt idx="4">
                  <c:v>2011</c:v>
                </c:pt>
                <c:pt idx="5">
                  <c:v>2012</c:v>
                </c:pt>
                <c:pt idx="6">
                  <c:v>2013</c:v>
                </c:pt>
                <c:pt idx="7">
                  <c:v>2014</c:v>
                </c:pt>
                <c:pt idx="8">
                  <c:v>2015</c:v>
                </c:pt>
                <c:pt idx="9">
                  <c:v>2016</c:v>
                </c:pt>
              </c:strCache>
            </c:strRef>
          </c:cat>
          <c:val>
            <c:numRef>
              <c:f>JRwork!$O$4:$O$13</c:f>
              <c:numCache>
                <c:formatCode>0.0%</c:formatCode>
                <c:ptCount val="10"/>
                <c:pt idx="0">
                  <c:v>0</c:v>
                </c:pt>
                <c:pt idx="1">
                  <c:v>-4.4583278084968257E-3</c:v>
                </c:pt>
                <c:pt idx="2">
                  <c:v>-5.8836495261842807E-2</c:v>
                </c:pt>
                <c:pt idx="3">
                  <c:v>-6.8032611254627021E-2</c:v>
                </c:pt>
                <c:pt idx="4">
                  <c:v>-5.6134142948410286E-2</c:v>
                </c:pt>
                <c:pt idx="5">
                  <c:v>-3.932814380007562E-2</c:v>
                </c:pt>
                <c:pt idx="6">
                  <c:v>-2.2098280014868472E-2</c:v>
                </c:pt>
                <c:pt idx="7">
                  <c:v>-1.9048078254809313E-3</c:v>
                </c:pt>
                <c:pt idx="8">
                  <c:v>2.3901734253354939E-2</c:v>
                </c:pt>
                <c:pt idx="9">
                  <c:v>4.8255869590406043E-2</c:v>
                </c:pt>
              </c:numCache>
            </c:numRef>
          </c:val>
          <c:smooth val="0"/>
          <c:extLst xmlns:c16r2="http://schemas.microsoft.com/office/drawing/2015/06/chart">
            <c:ext xmlns:c16="http://schemas.microsoft.com/office/drawing/2014/chart" uri="{C3380CC4-5D6E-409C-BE32-E72D297353CC}">
              <c16:uniqueId val="{00000002-C3C2-4E48-A818-F6DBAF7A89F2}"/>
            </c:ext>
          </c:extLst>
        </c:ser>
        <c:dLbls>
          <c:showLegendKey val="0"/>
          <c:showVal val="0"/>
          <c:showCatName val="0"/>
          <c:showSerName val="0"/>
          <c:showPercent val="0"/>
          <c:showBubbleSize val="0"/>
        </c:dLbls>
        <c:smooth val="0"/>
        <c:axId val="427714280"/>
        <c:axId val="427715064"/>
        <c:extLst xmlns:c16r2="http://schemas.microsoft.com/office/drawing/2015/06/chart"/>
      </c:lineChart>
      <c:catAx>
        <c:axId val="427714280"/>
        <c:scaling>
          <c:orientation val="minMax"/>
        </c:scaling>
        <c:delete val="0"/>
        <c:axPos val="b"/>
        <c:numFmt formatCode="General" sourceLinked="1"/>
        <c:majorTickMark val="none"/>
        <c:minorTickMark val="none"/>
        <c:tickLblPos val="low"/>
        <c:spPr>
          <a:noFill/>
          <a:ln w="1905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27715064"/>
        <c:crosses val="autoZero"/>
        <c:auto val="1"/>
        <c:lblAlgn val="ctr"/>
        <c:lblOffset val="100"/>
        <c:noMultiLvlLbl val="0"/>
      </c:catAx>
      <c:valAx>
        <c:axId val="427715064"/>
        <c:scaling>
          <c:orientation val="minMax"/>
          <c:max val="0.14000000000000001"/>
          <c:min val="-0.12000000000000001"/>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27714280"/>
        <c:crosses val="autoZero"/>
        <c:crossBetween val="midCat"/>
        <c:majorUnit val="2.0000000000000004E-2"/>
      </c:valAx>
      <c:spPr>
        <a:noFill/>
        <a:ln>
          <a:noFill/>
        </a:ln>
        <a:effectLst/>
      </c:spPr>
    </c:plotArea>
    <c:plotVisOnly val="1"/>
    <c:dispBlanksAs val="gap"/>
    <c:showDLblsOverMax val="0"/>
  </c:chart>
  <c:spPr>
    <a:noFill/>
    <a:ln>
      <a:noFill/>
    </a:ln>
    <a:effectLst/>
  </c:spPr>
  <c:txPr>
    <a:bodyPr/>
    <a:lstStyle/>
    <a:p>
      <a:pPr>
        <a:defRPr sz="1400" b="1"/>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JRwork!$K$3</c:f>
              <c:strCache>
                <c:ptCount val="1"/>
                <c:pt idx="0">
                  <c:v>Charlotte &amp; Raleigh CBSA</c:v>
                </c:pt>
              </c:strCache>
            </c:strRef>
          </c:tx>
          <c:spPr>
            <a:ln w="57150" cap="rnd">
              <a:solidFill>
                <a:schemeClr val="accent3"/>
              </a:solidFill>
              <a:round/>
            </a:ln>
            <a:effectLst/>
          </c:spPr>
          <c:marker>
            <c:symbol val="none"/>
          </c:marker>
          <c:dLbls>
            <c:dLbl>
              <c:idx val="9"/>
              <c:layout>
                <c:manualLayout>
                  <c:x val="-1.5127511822091091E-2"/>
                  <c:y val="-4.3381947302889683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FAA-4DE9-888A-06D9481F360E}"/>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strRef>
              <c:f>JRwork!$J$4:$J$13</c:f>
              <c:strCache>
                <c:ptCount val="10"/>
                <c:pt idx="0">
                  <c:v>2007</c:v>
                </c:pt>
                <c:pt idx="1">
                  <c:v>2008</c:v>
                </c:pt>
                <c:pt idx="2">
                  <c:v>2009</c:v>
                </c:pt>
                <c:pt idx="3">
                  <c:v>2010</c:v>
                </c:pt>
                <c:pt idx="4">
                  <c:v>2011</c:v>
                </c:pt>
                <c:pt idx="5">
                  <c:v>2012</c:v>
                </c:pt>
                <c:pt idx="6">
                  <c:v>2013</c:v>
                </c:pt>
                <c:pt idx="7">
                  <c:v>2014</c:v>
                </c:pt>
                <c:pt idx="8">
                  <c:v>2015</c:v>
                </c:pt>
                <c:pt idx="9">
                  <c:v>2016</c:v>
                </c:pt>
              </c:strCache>
            </c:strRef>
          </c:cat>
          <c:val>
            <c:numRef>
              <c:f>JRwork!$K$4:$K$13</c:f>
              <c:numCache>
                <c:formatCode>0.0%</c:formatCode>
                <c:ptCount val="10"/>
                <c:pt idx="0">
                  <c:v>0</c:v>
                </c:pt>
                <c:pt idx="1">
                  <c:v>9.8645722381730935E-4</c:v>
                </c:pt>
                <c:pt idx="2">
                  <c:v>-4.9715655940409637E-2</c:v>
                </c:pt>
                <c:pt idx="3">
                  <c:v>-5.7140609195450255E-2</c:v>
                </c:pt>
                <c:pt idx="4">
                  <c:v>-3.7598623370631946E-2</c:v>
                </c:pt>
                <c:pt idx="5">
                  <c:v>-1.037419213325696E-2</c:v>
                </c:pt>
                <c:pt idx="6">
                  <c:v>1.5103226340970877E-2</c:v>
                </c:pt>
                <c:pt idx="7">
                  <c:v>4.912378160611925E-2</c:v>
                </c:pt>
                <c:pt idx="8">
                  <c:v>8.7541969135511807E-2</c:v>
                </c:pt>
                <c:pt idx="9">
                  <c:v>0.12477819613630634</c:v>
                </c:pt>
              </c:numCache>
            </c:numRef>
          </c:val>
          <c:smooth val="0"/>
          <c:extLst xmlns:c16r2="http://schemas.microsoft.com/office/drawing/2015/06/chart">
            <c:ext xmlns:c16="http://schemas.microsoft.com/office/drawing/2014/chart" uri="{C3380CC4-5D6E-409C-BE32-E72D297353CC}">
              <c16:uniqueId val="{00000000-C3C2-4E48-A818-F6DBAF7A89F2}"/>
            </c:ext>
          </c:extLst>
        </c:ser>
        <c:dLbls>
          <c:showLegendKey val="0"/>
          <c:showVal val="0"/>
          <c:showCatName val="0"/>
          <c:showSerName val="0"/>
          <c:showPercent val="0"/>
          <c:showBubbleSize val="0"/>
        </c:dLbls>
        <c:smooth val="0"/>
        <c:axId val="427717024"/>
        <c:axId val="427717416"/>
        <c:extLst xmlns:c16r2="http://schemas.microsoft.com/office/drawing/2015/06/chart"/>
      </c:lineChart>
      <c:catAx>
        <c:axId val="427717024"/>
        <c:scaling>
          <c:orientation val="minMax"/>
        </c:scaling>
        <c:delete val="0"/>
        <c:axPos val="b"/>
        <c:numFmt formatCode="General" sourceLinked="1"/>
        <c:majorTickMark val="none"/>
        <c:minorTickMark val="none"/>
        <c:tickLblPos val="low"/>
        <c:spPr>
          <a:noFill/>
          <a:ln w="1905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27717416"/>
        <c:crosses val="autoZero"/>
        <c:auto val="1"/>
        <c:lblAlgn val="ctr"/>
        <c:lblOffset val="100"/>
        <c:noMultiLvlLbl val="0"/>
      </c:catAx>
      <c:valAx>
        <c:axId val="427717416"/>
        <c:scaling>
          <c:orientation val="minMax"/>
          <c:max val="0.14000000000000001"/>
          <c:min val="-0.12000000000000001"/>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27717024"/>
        <c:crosses val="autoZero"/>
        <c:crossBetween val="midCat"/>
        <c:majorUnit val="2.0000000000000004E-2"/>
      </c:valAx>
      <c:spPr>
        <a:noFill/>
        <a:ln>
          <a:noFill/>
        </a:ln>
        <a:effectLst/>
      </c:spPr>
    </c:plotArea>
    <c:plotVisOnly val="1"/>
    <c:dispBlanksAs val="gap"/>
    <c:showDLblsOverMax val="0"/>
  </c:chart>
  <c:spPr>
    <a:noFill/>
    <a:ln>
      <a:noFill/>
    </a:ln>
    <a:effectLst/>
  </c:spPr>
  <c:txPr>
    <a:bodyPr/>
    <a:lstStyle/>
    <a:p>
      <a:pPr>
        <a:defRPr sz="1400" b="1"/>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strRef>
              <c:f>JRwork!$L$3</c:f>
              <c:strCache>
                <c:ptCount val="1"/>
                <c:pt idx="0">
                  <c:v>Small Metros</c:v>
                </c:pt>
              </c:strCache>
            </c:strRef>
          </c:tx>
          <c:spPr>
            <a:ln w="57150" cap="rnd">
              <a:solidFill>
                <a:srgbClr val="5968A8"/>
              </a:solidFill>
              <a:round/>
            </a:ln>
            <a:effectLst>
              <a:outerShdw blurRad="50800" dist="38100" dir="2700000" algn="tl" rotWithShape="0">
                <a:prstClr val="black">
                  <a:alpha val="40000"/>
                </a:prstClr>
              </a:outerShdw>
            </a:effectLst>
          </c:spPr>
          <c:marker>
            <c:symbol val="none"/>
          </c:marker>
          <c:dLbls>
            <c:dLbl>
              <c:idx val="9"/>
              <c:layout>
                <c:manualLayout>
                  <c:x val="-1.5127511822090932E-2"/>
                  <c:y val="5.4227434128612105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C19-4506-9A81-0AE95CB25281}"/>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strRef>
              <c:f>JRwork!$J$4:$J$13</c:f>
              <c:strCache>
                <c:ptCount val="10"/>
                <c:pt idx="0">
                  <c:v>2007</c:v>
                </c:pt>
                <c:pt idx="1">
                  <c:v>2008</c:v>
                </c:pt>
                <c:pt idx="2">
                  <c:v>2009</c:v>
                </c:pt>
                <c:pt idx="3">
                  <c:v>2010</c:v>
                </c:pt>
                <c:pt idx="4">
                  <c:v>2011</c:v>
                </c:pt>
                <c:pt idx="5">
                  <c:v>2012</c:v>
                </c:pt>
                <c:pt idx="6">
                  <c:v>2013</c:v>
                </c:pt>
                <c:pt idx="7">
                  <c:v>2014</c:v>
                </c:pt>
                <c:pt idx="8">
                  <c:v>2015</c:v>
                </c:pt>
                <c:pt idx="9">
                  <c:v>2016</c:v>
                </c:pt>
              </c:strCache>
            </c:strRef>
          </c:cat>
          <c:val>
            <c:numRef>
              <c:f>JRwork!$L$4:$L$13</c:f>
              <c:numCache>
                <c:formatCode>0.0%</c:formatCode>
                <c:ptCount val="10"/>
                <c:pt idx="0">
                  <c:v>0</c:v>
                </c:pt>
                <c:pt idx="1">
                  <c:v>-9.3834439654538991E-3</c:v>
                </c:pt>
                <c:pt idx="2">
                  <c:v>-6.4207521961897565E-2</c:v>
                </c:pt>
                <c:pt idx="3">
                  <c:v>-7.5410022509786928E-2</c:v>
                </c:pt>
                <c:pt idx="4">
                  <c:v>-6.9337555435861162E-2</c:v>
                </c:pt>
                <c:pt idx="5">
                  <c:v>-6.1493313194006506E-2</c:v>
                </c:pt>
                <c:pt idx="6">
                  <c:v>-5.0646062192950342E-2</c:v>
                </c:pt>
                <c:pt idx="7">
                  <c:v>-4.1526499635485853E-2</c:v>
                </c:pt>
                <c:pt idx="8">
                  <c:v>-2.5424622243860922E-2</c:v>
                </c:pt>
                <c:pt idx="9">
                  <c:v>-9.8754262515358474E-3</c:v>
                </c:pt>
              </c:numCache>
            </c:numRef>
          </c:val>
          <c:smooth val="0"/>
          <c:extLst xmlns:c16r2="http://schemas.microsoft.com/office/drawing/2015/06/chart">
            <c:ext xmlns:c16="http://schemas.microsoft.com/office/drawing/2014/chart" uri="{C3380CC4-5D6E-409C-BE32-E72D297353CC}">
              <c16:uniqueId val="{00000001-C3C2-4E48-A818-F6DBAF7A89F2}"/>
            </c:ext>
          </c:extLst>
        </c:ser>
        <c:dLbls>
          <c:showLegendKey val="0"/>
          <c:showVal val="0"/>
          <c:showCatName val="0"/>
          <c:showSerName val="0"/>
          <c:showPercent val="0"/>
          <c:showBubbleSize val="0"/>
        </c:dLbls>
        <c:smooth val="0"/>
        <c:axId val="427718984"/>
        <c:axId val="427719376"/>
        <c:extLst xmlns:c16r2="http://schemas.microsoft.com/office/drawing/2015/06/chart"/>
      </c:lineChart>
      <c:catAx>
        <c:axId val="427718984"/>
        <c:scaling>
          <c:orientation val="minMax"/>
        </c:scaling>
        <c:delete val="0"/>
        <c:axPos val="b"/>
        <c:numFmt formatCode="General" sourceLinked="1"/>
        <c:majorTickMark val="none"/>
        <c:minorTickMark val="none"/>
        <c:tickLblPos val="low"/>
        <c:spPr>
          <a:noFill/>
          <a:ln w="1905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27719376"/>
        <c:crosses val="autoZero"/>
        <c:auto val="1"/>
        <c:lblAlgn val="ctr"/>
        <c:lblOffset val="100"/>
        <c:noMultiLvlLbl val="0"/>
      </c:catAx>
      <c:valAx>
        <c:axId val="427719376"/>
        <c:scaling>
          <c:orientation val="minMax"/>
          <c:max val="0.14000000000000001"/>
          <c:min val="-0.12000000000000001"/>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27718984"/>
        <c:crosses val="autoZero"/>
        <c:crossBetween val="midCat"/>
        <c:majorUnit val="2.0000000000000004E-2"/>
      </c:valAx>
      <c:spPr>
        <a:noFill/>
        <a:ln>
          <a:noFill/>
        </a:ln>
        <a:effectLst/>
      </c:spPr>
    </c:plotArea>
    <c:plotVisOnly val="1"/>
    <c:dispBlanksAs val="gap"/>
    <c:showDLblsOverMax val="0"/>
  </c:chart>
  <c:spPr>
    <a:noFill/>
    <a:ln>
      <a:noFill/>
    </a:ln>
    <a:effectLst/>
  </c:spPr>
  <c:txPr>
    <a:bodyPr/>
    <a:lstStyle/>
    <a:p>
      <a:pPr>
        <a:defRPr sz="1400" b="1"/>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JRwork!$M$3</c:f>
              <c:strCache>
                <c:ptCount val="1"/>
                <c:pt idx="0">
                  <c:v>Non-Metro</c:v>
                </c:pt>
              </c:strCache>
              <c:extLst xmlns:c16r2="http://schemas.microsoft.com/office/drawing/2015/06/chart" xmlns:c15="http://schemas.microsoft.com/office/drawing/2012/chart"/>
            </c:strRef>
          </c:tx>
          <c:spPr>
            <a:ln w="57150" cap="rnd">
              <a:solidFill>
                <a:srgbClr val="2F5BA3"/>
              </a:solidFill>
              <a:round/>
            </a:ln>
            <a:effectLst>
              <a:outerShdw blurRad="50800" dist="38100" dir="2700000" algn="tl" rotWithShape="0">
                <a:prstClr val="black">
                  <a:alpha val="40000"/>
                </a:prstClr>
              </a:outerShdw>
            </a:effectLst>
          </c:spPr>
          <c:marker>
            <c:symbol val="none"/>
          </c:marker>
          <c:dLbls>
            <c:dLbl>
              <c:idx val="9"/>
              <c:layout>
                <c:manualLayout>
                  <c:x val="-2.3771889373475977E-2"/>
                  <c:y val="4.067057559645898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93C-4B71-90E5-3739FA668027}"/>
                </c:ext>
                <c:ext xmlns:c15="http://schemas.microsoft.com/office/drawing/2012/chart" uri="{CE6537A1-D6FC-4f65-9D91-7224C49458BB}">
                  <c15:layout>
                    <c:manualLayout>
                      <c:w val="8.302842917210479E-2"/>
                      <c:h val="5.4471457582190859E-2"/>
                    </c:manualLayout>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JRwork!$J$4:$J$13</c:f>
              <c:strCache>
                <c:ptCount val="10"/>
                <c:pt idx="0">
                  <c:v>2007</c:v>
                </c:pt>
                <c:pt idx="1">
                  <c:v>2008</c:v>
                </c:pt>
                <c:pt idx="2">
                  <c:v>2009</c:v>
                </c:pt>
                <c:pt idx="3">
                  <c:v>2010</c:v>
                </c:pt>
                <c:pt idx="4">
                  <c:v>2011</c:v>
                </c:pt>
                <c:pt idx="5">
                  <c:v>2012</c:v>
                </c:pt>
                <c:pt idx="6">
                  <c:v>2013</c:v>
                </c:pt>
                <c:pt idx="7">
                  <c:v>2014</c:v>
                </c:pt>
                <c:pt idx="8">
                  <c:v>2015</c:v>
                </c:pt>
                <c:pt idx="9">
                  <c:v>2016</c:v>
                </c:pt>
              </c:strCache>
              <c:extLst xmlns:c16r2="http://schemas.microsoft.com/office/drawing/2015/06/chart" xmlns:c15="http://schemas.microsoft.com/office/drawing/2012/chart"/>
            </c:strRef>
          </c:cat>
          <c:val>
            <c:numRef>
              <c:f>JRwork!$M$4:$M$13</c:f>
              <c:numCache>
                <c:formatCode>0.0%</c:formatCode>
                <c:ptCount val="10"/>
                <c:pt idx="0">
                  <c:v>0</c:v>
                </c:pt>
                <c:pt idx="1">
                  <c:v>-1.7438716888923549E-2</c:v>
                </c:pt>
                <c:pt idx="2">
                  <c:v>-7.8025163118355043E-2</c:v>
                </c:pt>
                <c:pt idx="3">
                  <c:v>-9.2222308872078815E-2</c:v>
                </c:pt>
                <c:pt idx="4">
                  <c:v>-9.6317814344017261E-2</c:v>
                </c:pt>
                <c:pt idx="5">
                  <c:v>-9.1780394603446933E-2</c:v>
                </c:pt>
                <c:pt idx="6">
                  <c:v>-8.6559307494346094E-2</c:v>
                </c:pt>
                <c:pt idx="7">
                  <c:v>-8.1421404247575976E-2</c:v>
                </c:pt>
                <c:pt idx="8">
                  <c:v>-7.1730484286048501E-2</c:v>
                </c:pt>
                <c:pt idx="9">
                  <c:v>-6.1909589539629314E-2</c:v>
                </c:pt>
              </c:numCache>
              <c:extLst xmlns:c16r2="http://schemas.microsoft.com/office/drawing/2015/06/chart" xmlns:c15="http://schemas.microsoft.com/office/drawing/2012/chart"/>
            </c:numRef>
          </c:val>
          <c:smooth val="0"/>
          <c:extLst xmlns:c16r2="http://schemas.microsoft.com/office/drawing/2015/06/chart" xmlns:c15="http://schemas.microsoft.com/office/drawing/2012/chart">
            <c:ext xmlns:c16="http://schemas.microsoft.com/office/drawing/2014/chart" uri="{C3380CC4-5D6E-409C-BE32-E72D297353CC}">
              <c16:uniqueId val="{00000005-C3C2-4E48-A818-F6DBAF7A89F2}"/>
            </c:ext>
          </c:extLst>
        </c:ser>
        <c:dLbls>
          <c:showLegendKey val="0"/>
          <c:showVal val="0"/>
          <c:showCatName val="0"/>
          <c:showSerName val="0"/>
          <c:showPercent val="0"/>
          <c:showBubbleSize val="0"/>
        </c:dLbls>
        <c:smooth val="0"/>
        <c:axId val="430355624"/>
        <c:axId val="430356016"/>
        <c:extLst xmlns:c16r2="http://schemas.microsoft.com/office/drawing/2015/06/chart"/>
      </c:lineChart>
      <c:catAx>
        <c:axId val="430355624"/>
        <c:scaling>
          <c:orientation val="minMax"/>
        </c:scaling>
        <c:delete val="0"/>
        <c:axPos val="b"/>
        <c:numFmt formatCode="General" sourceLinked="1"/>
        <c:majorTickMark val="none"/>
        <c:minorTickMark val="none"/>
        <c:tickLblPos val="low"/>
        <c:spPr>
          <a:noFill/>
          <a:ln w="1905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30356016"/>
        <c:crosses val="autoZero"/>
        <c:auto val="1"/>
        <c:lblAlgn val="ctr"/>
        <c:lblOffset val="100"/>
        <c:noMultiLvlLbl val="0"/>
      </c:catAx>
      <c:valAx>
        <c:axId val="430356016"/>
        <c:scaling>
          <c:orientation val="minMax"/>
          <c:max val="0.14000000000000001"/>
          <c:min val="-0.12000000000000001"/>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30355624"/>
        <c:crosses val="autoZero"/>
        <c:crossBetween val="midCat"/>
        <c:majorUnit val="2.0000000000000004E-2"/>
      </c:valAx>
      <c:spPr>
        <a:noFill/>
        <a:ln>
          <a:noFill/>
        </a:ln>
        <a:effectLst/>
      </c:spPr>
    </c:plotArea>
    <c:plotVisOnly val="1"/>
    <c:dispBlanksAs val="gap"/>
    <c:showDLblsOverMax val="0"/>
  </c:chart>
  <c:spPr>
    <a:noFill/>
    <a:ln>
      <a:noFill/>
    </a:ln>
    <a:effectLst/>
  </c:spPr>
  <c:txPr>
    <a:bodyPr/>
    <a:lstStyle/>
    <a:p>
      <a:pPr>
        <a:defRPr sz="1400" b="1"/>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5"/>
          <c:order val="0"/>
          <c:tx>
            <c:strRef>
              <c:f>JRwork!$Q$3</c:f>
              <c:strCache>
                <c:ptCount val="1"/>
                <c:pt idx="0">
                  <c:v>Rural</c:v>
                </c:pt>
              </c:strCache>
            </c:strRef>
          </c:tx>
          <c:spPr>
            <a:ln w="57150" cap="rnd">
              <a:solidFill>
                <a:srgbClr val="424E7E"/>
              </a:solidFill>
              <a:round/>
            </a:ln>
            <a:effectLst>
              <a:outerShdw blurRad="50800" dist="38100" dir="2700000" algn="tl" rotWithShape="0">
                <a:prstClr val="black">
                  <a:alpha val="40000"/>
                </a:prstClr>
              </a:outerShdw>
            </a:effectLst>
          </c:spPr>
          <c:marker>
            <c:symbol val="none"/>
          </c:marker>
          <c:dLbls>
            <c:dLbl>
              <c:idx val="9"/>
              <c:layout>
                <c:manualLayout>
                  <c:x val="-3.2416096761623582E-2"/>
                  <c:y val="5.1516062422181395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A60-4D7D-8B0D-08B78138463F}"/>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strRef>
              <c:f>JRwork!$J$4:$J$13</c:f>
              <c:strCache>
                <c:ptCount val="10"/>
                <c:pt idx="0">
                  <c:v>2007</c:v>
                </c:pt>
                <c:pt idx="1">
                  <c:v>2008</c:v>
                </c:pt>
                <c:pt idx="2">
                  <c:v>2009</c:v>
                </c:pt>
                <c:pt idx="3">
                  <c:v>2010</c:v>
                </c:pt>
                <c:pt idx="4">
                  <c:v>2011</c:v>
                </c:pt>
                <c:pt idx="5">
                  <c:v>2012</c:v>
                </c:pt>
                <c:pt idx="6">
                  <c:v>2013</c:v>
                </c:pt>
                <c:pt idx="7">
                  <c:v>2014</c:v>
                </c:pt>
                <c:pt idx="8">
                  <c:v>2015</c:v>
                </c:pt>
                <c:pt idx="9">
                  <c:v>2016</c:v>
                </c:pt>
              </c:strCache>
            </c:strRef>
          </c:cat>
          <c:val>
            <c:numRef>
              <c:f>JRwork!$Q$4:$Q$13</c:f>
              <c:numCache>
                <c:formatCode>0.0%</c:formatCode>
                <c:ptCount val="10"/>
                <c:pt idx="0">
                  <c:v>0</c:v>
                </c:pt>
                <c:pt idx="1">
                  <c:v>-8.250566982091187E-3</c:v>
                </c:pt>
                <c:pt idx="2">
                  <c:v>-5.4787088449206225E-2</c:v>
                </c:pt>
                <c:pt idx="3">
                  <c:v>-7.2842535387502932E-2</c:v>
                </c:pt>
                <c:pt idx="4">
                  <c:v>-8.8107061859701255E-2</c:v>
                </c:pt>
                <c:pt idx="5">
                  <c:v>-9.0775787909595687E-2</c:v>
                </c:pt>
                <c:pt idx="6">
                  <c:v>-8.1083326816297804E-2</c:v>
                </c:pt>
                <c:pt idx="7">
                  <c:v>-8.1293501212168606E-2</c:v>
                </c:pt>
                <c:pt idx="8">
                  <c:v>-7.6347071244232428E-2</c:v>
                </c:pt>
                <c:pt idx="9">
                  <c:v>-6.9587276139829513E-2</c:v>
                </c:pt>
              </c:numCache>
            </c:numRef>
          </c:val>
          <c:smooth val="0"/>
          <c:extLst xmlns:c16r2="http://schemas.microsoft.com/office/drawing/2015/06/chart">
            <c:ext xmlns:c16="http://schemas.microsoft.com/office/drawing/2014/chart" uri="{C3380CC4-5D6E-409C-BE32-E72D297353CC}">
              <c16:uniqueId val="{00000004-C3C2-4E48-A818-F6DBAF7A89F2}"/>
            </c:ext>
          </c:extLst>
        </c:ser>
        <c:dLbls>
          <c:showLegendKey val="0"/>
          <c:showVal val="0"/>
          <c:showCatName val="0"/>
          <c:showSerName val="0"/>
          <c:showPercent val="0"/>
          <c:showBubbleSize val="0"/>
        </c:dLbls>
        <c:smooth val="0"/>
        <c:axId val="430357976"/>
        <c:axId val="430358368"/>
        <c:extLst xmlns:c16r2="http://schemas.microsoft.com/office/drawing/2015/06/chart"/>
      </c:lineChart>
      <c:catAx>
        <c:axId val="430357976"/>
        <c:scaling>
          <c:orientation val="minMax"/>
        </c:scaling>
        <c:delete val="0"/>
        <c:axPos val="b"/>
        <c:numFmt formatCode="General" sourceLinked="1"/>
        <c:majorTickMark val="none"/>
        <c:minorTickMark val="none"/>
        <c:tickLblPos val="low"/>
        <c:spPr>
          <a:noFill/>
          <a:ln w="1905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30358368"/>
        <c:crosses val="autoZero"/>
        <c:auto val="1"/>
        <c:lblAlgn val="ctr"/>
        <c:lblOffset val="100"/>
        <c:noMultiLvlLbl val="0"/>
      </c:catAx>
      <c:valAx>
        <c:axId val="430358368"/>
        <c:scaling>
          <c:orientation val="minMax"/>
          <c:max val="0.14000000000000001"/>
          <c:min val="-0.12000000000000001"/>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30357976"/>
        <c:crosses val="autoZero"/>
        <c:crossBetween val="midCat"/>
        <c:majorUnit val="2.0000000000000004E-2"/>
      </c:valAx>
      <c:spPr>
        <a:noFill/>
        <a:ln>
          <a:noFill/>
        </a:ln>
        <a:effectLst/>
      </c:spPr>
    </c:plotArea>
    <c:plotVisOnly val="1"/>
    <c:dispBlanksAs val="gap"/>
    <c:showDLblsOverMax val="0"/>
  </c:chart>
  <c:spPr>
    <a:noFill/>
    <a:ln>
      <a:noFill/>
    </a:ln>
    <a:effectLst/>
  </c:spPr>
  <c:txPr>
    <a:bodyPr/>
    <a:lstStyle/>
    <a:p>
      <a:pPr>
        <a:defRPr sz="1400" b="1"/>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1.3888888888888888E-2"/>
          <c:w val="0.93888888888888888"/>
          <c:h val="0.79140470542261709"/>
        </c:manualLayout>
      </c:layout>
      <c:barChart>
        <c:barDir val="col"/>
        <c:grouping val="clustered"/>
        <c:varyColors val="0"/>
        <c:ser>
          <c:idx val="0"/>
          <c:order val="0"/>
          <c:tx>
            <c:strRef>
              <c:f>'by Geog'!$B$2</c:f>
              <c:strCache>
                <c:ptCount val="1"/>
                <c:pt idx="0">
                  <c:v>difficulty</c:v>
                </c:pt>
              </c:strCache>
            </c:strRef>
          </c:tx>
          <c:spPr>
            <a:solidFill>
              <a:schemeClr val="accent1"/>
            </a:solidFill>
            <a:ln>
              <a:noFill/>
            </a:ln>
            <a:effectLst>
              <a:outerShdw blurRad="50800" dist="38100" dir="2700000" algn="tl" rotWithShape="0">
                <a:prstClr val="black">
                  <a:alpha val="40000"/>
                </a:prstClr>
              </a:outerShdw>
            </a:effectLst>
            <a:scene3d>
              <a:camera prst="orthographicFront"/>
              <a:lightRig rig="threePt" dir="t"/>
            </a:scene3d>
            <a:sp3d>
              <a:bevelT/>
            </a:sp3d>
          </c:spPr>
          <c:invertIfNegative val="0"/>
          <c:dPt>
            <c:idx val="0"/>
            <c:invertIfNegative val="0"/>
            <c:bubble3D val="0"/>
            <c:spPr>
              <a:solidFill>
                <a:schemeClr val="tx1">
                  <a:lumMod val="75000"/>
                  <a:lumOff val="25000"/>
                </a:schemeClr>
              </a:solidFill>
              <a:ln>
                <a:noFill/>
              </a:ln>
              <a:effectLst>
                <a:outerShdw blurRad="50800" dist="38100" dir="2700000" algn="tl" rotWithShape="0">
                  <a:prstClr val="black">
                    <a:alpha val="4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A4A0-4B14-8DAA-B60B4E0B0259}"/>
              </c:ext>
            </c:extLst>
          </c:dPt>
          <c:dPt>
            <c:idx val="1"/>
            <c:invertIfNegative val="0"/>
            <c:bubble3D val="0"/>
            <c:spPr>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3-A4A0-4B14-8DAA-B60B4E0B0259}"/>
              </c:ext>
            </c:extLst>
          </c:dPt>
          <c:dPt>
            <c:idx val="2"/>
            <c:invertIfNegative val="0"/>
            <c:bubble3D val="0"/>
            <c:spPr>
              <a:solidFill>
                <a:schemeClr val="accent2"/>
              </a:solidFill>
              <a:ln>
                <a:noFill/>
              </a:ln>
              <a:effectLst>
                <a:outerShdw blurRad="50800" dist="38100" dir="2700000" algn="tl" rotWithShape="0">
                  <a:prstClr val="black">
                    <a:alpha val="4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5-A4A0-4B14-8DAA-B60B4E0B0259}"/>
              </c:ext>
            </c:extLst>
          </c:dPt>
          <c:dPt>
            <c:idx val="4"/>
            <c:invertIfNegative val="0"/>
            <c:bubble3D val="0"/>
            <c:spPr>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7-A4A0-4B14-8DAA-B60B4E0B0259}"/>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'by Geog'!$A$3:$A$7</c:f>
              <c:strCache>
                <c:ptCount val="5"/>
                <c:pt idx="0">
                  <c:v>NC</c:v>
                </c:pt>
                <c:pt idx="1">
                  <c:v>Largest 
MSAs</c:v>
                </c:pt>
                <c:pt idx="2">
                  <c:v>Secondary 
Metros</c:v>
                </c:pt>
                <c:pt idx="3">
                  <c:v>Micros</c:v>
                </c:pt>
                <c:pt idx="4">
                  <c:v>Rural</c:v>
                </c:pt>
              </c:strCache>
            </c:strRef>
          </c:cat>
          <c:val>
            <c:numRef>
              <c:f>'by Geog'!$B$3:$B$7</c:f>
              <c:numCache>
                <c:formatCode>0.0%</c:formatCode>
                <c:ptCount val="5"/>
                <c:pt idx="0">
                  <c:v>0.496</c:v>
                </c:pt>
                <c:pt idx="1">
                  <c:v>0.39800000000000002</c:v>
                </c:pt>
                <c:pt idx="2">
                  <c:v>0.60699999999999998</c:v>
                </c:pt>
                <c:pt idx="3">
                  <c:v>0.48699999999999999</c:v>
                </c:pt>
                <c:pt idx="4">
                  <c:v>0.46400000000000002</c:v>
                </c:pt>
              </c:numCache>
            </c:numRef>
          </c:val>
          <c:extLst xmlns:c16r2="http://schemas.microsoft.com/office/drawing/2015/06/chart">
            <c:ext xmlns:c16="http://schemas.microsoft.com/office/drawing/2014/chart" uri="{C3380CC4-5D6E-409C-BE32-E72D297353CC}">
              <c16:uniqueId val="{00000008-A4A0-4B14-8DAA-B60B4E0B0259}"/>
            </c:ext>
          </c:extLst>
        </c:ser>
        <c:dLbls>
          <c:showLegendKey val="0"/>
          <c:showVal val="0"/>
          <c:showCatName val="0"/>
          <c:showSerName val="0"/>
          <c:showPercent val="0"/>
          <c:showBubbleSize val="0"/>
        </c:dLbls>
        <c:gapWidth val="49"/>
        <c:overlap val="-27"/>
        <c:axId val="430360328"/>
        <c:axId val="430360720"/>
      </c:barChart>
      <c:catAx>
        <c:axId val="430360328"/>
        <c:scaling>
          <c:orientation val="minMax"/>
        </c:scaling>
        <c:delete val="1"/>
        <c:axPos val="b"/>
        <c:numFmt formatCode="General" sourceLinked="1"/>
        <c:majorTickMark val="none"/>
        <c:minorTickMark val="none"/>
        <c:tickLblPos val="nextTo"/>
        <c:crossAx val="430360720"/>
        <c:crosses val="autoZero"/>
        <c:auto val="1"/>
        <c:lblAlgn val="ctr"/>
        <c:lblOffset val="100"/>
        <c:noMultiLvlLbl val="0"/>
      </c:catAx>
      <c:valAx>
        <c:axId val="430360720"/>
        <c:scaling>
          <c:orientation val="minMax"/>
        </c:scaling>
        <c:delete val="1"/>
        <c:axPos val="l"/>
        <c:numFmt formatCode="0.0%" sourceLinked="1"/>
        <c:majorTickMark val="none"/>
        <c:minorTickMark val="none"/>
        <c:tickLblPos val="nextTo"/>
        <c:crossAx val="430360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666666666666666E-2"/>
          <c:y val="1.8518518518518517E-2"/>
          <c:w val="0.96944444444444444"/>
          <c:h val="0.81389690871974341"/>
        </c:manualLayout>
      </c:layout>
      <c:barChart>
        <c:barDir val="col"/>
        <c:grouping val="clustered"/>
        <c:varyColors val="0"/>
        <c:ser>
          <c:idx val="0"/>
          <c:order val="0"/>
          <c:tx>
            <c:strRef>
              <c:f>'by Seniority'!$B$2</c:f>
              <c:strCache>
                <c:ptCount val="1"/>
                <c:pt idx="0">
                  <c:v>NC</c:v>
                </c:pt>
              </c:strCache>
            </c:strRef>
          </c:tx>
          <c:spPr>
            <a:solidFill>
              <a:schemeClr val="accent1"/>
            </a:solidFill>
            <a:ln>
              <a:noFill/>
            </a:ln>
            <a:effectLst>
              <a:outerShdw blurRad="50800" dist="38100" dir="2700000" algn="tl" rotWithShape="0">
                <a:prstClr val="black">
                  <a:alpha val="40000"/>
                </a:prstClr>
              </a:outerShdw>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'by Seniority'!$A$4:$A$6</c:f>
              <c:strCache>
                <c:ptCount val="3"/>
                <c:pt idx="0">
                  <c:v>Entry</c:v>
                </c:pt>
                <c:pt idx="1">
                  <c:v>Mid-
Level</c:v>
                </c:pt>
                <c:pt idx="2">
                  <c:v>Senior</c:v>
                </c:pt>
              </c:strCache>
            </c:strRef>
          </c:cat>
          <c:val>
            <c:numRef>
              <c:f>'by Seniority'!$B$4:$B$6</c:f>
              <c:numCache>
                <c:formatCode>0.0%</c:formatCode>
                <c:ptCount val="3"/>
                <c:pt idx="0">
                  <c:v>0.42599999999999999</c:v>
                </c:pt>
                <c:pt idx="1">
                  <c:v>0.35499999999999998</c:v>
                </c:pt>
                <c:pt idx="2">
                  <c:v>0.32</c:v>
                </c:pt>
              </c:numCache>
            </c:numRef>
          </c:val>
          <c:extLst xmlns:c16r2="http://schemas.microsoft.com/office/drawing/2015/06/chart">
            <c:ext xmlns:c16="http://schemas.microsoft.com/office/drawing/2014/chart" uri="{C3380CC4-5D6E-409C-BE32-E72D297353CC}">
              <c16:uniqueId val="{00000000-3B8E-451A-9B77-BE8C0FC6239B}"/>
            </c:ext>
          </c:extLst>
        </c:ser>
        <c:ser>
          <c:idx val="1"/>
          <c:order val="1"/>
          <c:tx>
            <c:strRef>
              <c:f>'by Seniority'!$C$2</c:f>
              <c:strCache>
                <c:ptCount val="1"/>
                <c:pt idx="0">
                  <c:v>Mfg</c:v>
                </c:pt>
              </c:strCache>
            </c:strRef>
          </c:tx>
          <c:spPr>
            <a:solidFill>
              <a:srgbClr val="FFFFFF"/>
            </a:solidFill>
            <a:ln>
              <a:noFill/>
            </a:ln>
            <a:effectLst/>
            <a:scene3d>
              <a:camera prst="orthographicFront"/>
              <a:lightRig rig="threePt" dir="t"/>
            </a:scene3d>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'by Seniority'!$A$4:$A$6</c:f>
              <c:strCache>
                <c:ptCount val="3"/>
                <c:pt idx="0">
                  <c:v>Entry</c:v>
                </c:pt>
                <c:pt idx="1">
                  <c:v>Mid-
Level</c:v>
                </c:pt>
                <c:pt idx="2">
                  <c:v>Senior</c:v>
                </c:pt>
              </c:strCache>
            </c:strRef>
          </c:cat>
          <c:val>
            <c:numRef>
              <c:f>'by Seniority'!$C$4:$C$6</c:f>
              <c:numCache>
                <c:formatCode>0.0%</c:formatCode>
                <c:ptCount val="3"/>
                <c:pt idx="0">
                  <c:v>0.442</c:v>
                </c:pt>
                <c:pt idx="1">
                  <c:v>0.44600000000000001</c:v>
                </c:pt>
                <c:pt idx="2">
                  <c:v>0.35199999999999998</c:v>
                </c:pt>
              </c:numCache>
            </c:numRef>
          </c:val>
          <c:extLst xmlns:c16r2="http://schemas.microsoft.com/office/drawing/2015/06/chart">
            <c:ext xmlns:c16="http://schemas.microsoft.com/office/drawing/2014/chart" uri="{C3380CC4-5D6E-409C-BE32-E72D297353CC}">
              <c16:uniqueId val="{00000001-3B8E-451A-9B77-BE8C0FC6239B}"/>
            </c:ext>
          </c:extLst>
        </c:ser>
        <c:ser>
          <c:idx val="2"/>
          <c:order val="2"/>
          <c:tx>
            <c:strRef>
              <c:f>'by Seniority'!$D$2</c:f>
              <c:strCache>
                <c:ptCount val="1"/>
                <c:pt idx="0">
                  <c:v>STEM</c:v>
                </c:pt>
              </c:strCache>
            </c:strRef>
          </c:tx>
          <c:spPr>
            <a:solidFill>
              <a:srgbClr val="FFFFFF"/>
            </a:solidFill>
            <a:ln>
              <a:noFill/>
            </a:ln>
            <a:effectLst/>
            <a:scene3d>
              <a:camera prst="orthographicFront"/>
              <a:lightRig rig="threePt" dir="t"/>
            </a:scene3d>
            <a:sp3d/>
          </c:spPr>
          <c:invertIfNegative val="0"/>
          <c:dLbls>
            <c:numFmt formatCode="0%" sourceLinked="0"/>
            <c:spPr>
              <a:noFill/>
              <a:ln>
                <a:noFill/>
              </a:ln>
              <a:effectLst/>
            </c:spPr>
            <c:txPr>
              <a:bodyPr rot="0" spcFirstLastPara="1" vertOverflow="ellipsis" vert="horz" wrap="square" lIns="38100" tIns="19050" rIns="38100" bIns="19050" anchor="t" anchorCtr="0">
                <a:spAutoFit/>
              </a:bodyPr>
              <a:lstStyle/>
              <a:p>
                <a:pPr>
                  <a:defRPr sz="18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'by Seniority'!$D$4:$D$6</c:f>
              <c:numCache>
                <c:formatCode>0.0%</c:formatCode>
                <c:ptCount val="3"/>
                <c:pt idx="0">
                  <c:v>0.34</c:v>
                </c:pt>
                <c:pt idx="1">
                  <c:v>0.44800000000000001</c:v>
                </c:pt>
                <c:pt idx="2">
                  <c:v>0.44700000000000001</c:v>
                </c:pt>
              </c:numCache>
            </c:numRef>
          </c:val>
          <c:extLst xmlns:c16r2="http://schemas.microsoft.com/office/drawing/2015/06/chart">
            <c:ext xmlns:c16="http://schemas.microsoft.com/office/drawing/2014/chart" uri="{C3380CC4-5D6E-409C-BE32-E72D297353CC}">
              <c16:uniqueId val="{00000002-3B8E-451A-9B77-BE8C0FC6239B}"/>
            </c:ext>
          </c:extLst>
        </c:ser>
        <c:dLbls>
          <c:showLegendKey val="0"/>
          <c:showVal val="0"/>
          <c:showCatName val="0"/>
          <c:showSerName val="0"/>
          <c:showPercent val="0"/>
          <c:showBubbleSize val="0"/>
        </c:dLbls>
        <c:gapWidth val="50"/>
        <c:overlap val="-5"/>
        <c:axId val="430364640"/>
        <c:axId val="430365032"/>
      </c:barChart>
      <c:catAx>
        <c:axId val="430364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30365032"/>
        <c:crosses val="autoZero"/>
        <c:auto val="1"/>
        <c:lblAlgn val="ctr"/>
        <c:lblOffset val="100"/>
        <c:noMultiLvlLbl val="0"/>
      </c:catAx>
      <c:valAx>
        <c:axId val="430365032"/>
        <c:scaling>
          <c:orientation val="minMax"/>
        </c:scaling>
        <c:delete val="1"/>
        <c:axPos val="l"/>
        <c:numFmt formatCode="0%" sourceLinked="0"/>
        <c:majorTickMark val="none"/>
        <c:minorTickMark val="none"/>
        <c:tickLblPos val="nextTo"/>
        <c:crossAx val="430364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666666666666666E-2"/>
          <c:y val="1.8518518518518517E-2"/>
          <c:w val="0.96944444444444444"/>
          <c:h val="0.81389690871974341"/>
        </c:manualLayout>
      </c:layout>
      <c:barChart>
        <c:barDir val="col"/>
        <c:grouping val="clustered"/>
        <c:varyColors val="0"/>
        <c:ser>
          <c:idx val="0"/>
          <c:order val="0"/>
          <c:tx>
            <c:strRef>
              <c:f>'by Seniority'!$B$2</c:f>
              <c:strCache>
                <c:ptCount val="1"/>
                <c:pt idx="0">
                  <c:v>NC</c:v>
                </c:pt>
              </c:strCache>
            </c:strRef>
          </c:tx>
          <c:spPr>
            <a:solidFill>
              <a:srgbClr val="FFFFFF">
                <a:lumMod val="75000"/>
              </a:srgbClr>
            </a:solidFill>
            <a:ln>
              <a:noFill/>
            </a:ln>
            <a:effectLst/>
            <a:scene3d>
              <a:camera prst="orthographicFront"/>
              <a:lightRig rig="threePt" dir="t"/>
            </a:scene3d>
            <a:sp3d/>
          </c:spPr>
          <c:invertIfNegative val="0"/>
          <c:cat>
            <c:strRef>
              <c:f>'by Seniority'!$A$4:$A$6</c:f>
              <c:strCache>
                <c:ptCount val="3"/>
                <c:pt idx="0">
                  <c:v>Entry</c:v>
                </c:pt>
                <c:pt idx="1">
                  <c:v>Mid-
Level</c:v>
                </c:pt>
                <c:pt idx="2">
                  <c:v>Senior</c:v>
                </c:pt>
              </c:strCache>
            </c:strRef>
          </c:cat>
          <c:val>
            <c:numRef>
              <c:f>'by Seniority'!$B$4:$B$6</c:f>
              <c:numCache>
                <c:formatCode>0.0%</c:formatCode>
                <c:ptCount val="3"/>
                <c:pt idx="0">
                  <c:v>0.42599999999999999</c:v>
                </c:pt>
                <c:pt idx="1">
                  <c:v>0.35499999999999998</c:v>
                </c:pt>
                <c:pt idx="2">
                  <c:v>0.32</c:v>
                </c:pt>
              </c:numCache>
            </c:numRef>
          </c:val>
          <c:extLst xmlns:c16r2="http://schemas.microsoft.com/office/drawing/2015/06/chart">
            <c:ext xmlns:c16="http://schemas.microsoft.com/office/drawing/2014/chart" uri="{C3380CC4-5D6E-409C-BE32-E72D297353CC}">
              <c16:uniqueId val="{00000000-3B8E-451A-9B77-BE8C0FC6239B}"/>
            </c:ext>
          </c:extLst>
        </c:ser>
        <c:ser>
          <c:idx val="1"/>
          <c:order val="1"/>
          <c:tx>
            <c:strRef>
              <c:f>'by Seniority'!$C$2</c:f>
              <c:strCache>
                <c:ptCount val="1"/>
                <c:pt idx="0">
                  <c:v>Mfg</c:v>
                </c:pt>
              </c:strCache>
            </c:strRef>
          </c:tx>
          <c:spPr>
            <a:solidFill>
              <a:srgbClr val="287E5F"/>
            </a:solidFill>
            <a:ln>
              <a:noFill/>
            </a:ln>
            <a:effectLst>
              <a:outerShdw blurRad="50800" dist="38100" dir="2700000" algn="tl" rotWithShape="0">
                <a:prstClr val="black">
                  <a:alpha val="40000"/>
                </a:prstClr>
              </a:outerShdw>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'by Seniority'!$A$4:$A$6</c:f>
              <c:strCache>
                <c:ptCount val="3"/>
                <c:pt idx="0">
                  <c:v>Entry</c:v>
                </c:pt>
                <c:pt idx="1">
                  <c:v>Mid-
Level</c:v>
                </c:pt>
                <c:pt idx="2">
                  <c:v>Senior</c:v>
                </c:pt>
              </c:strCache>
            </c:strRef>
          </c:cat>
          <c:val>
            <c:numRef>
              <c:f>'by Seniority'!$C$4:$C$6</c:f>
              <c:numCache>
                <c:formatCode>0.0%</c:formatCode>
                <c:ptCount val="3"/>
                <c:pt idx="0">
                  <c:v>0.442</c:v>
                </c:pt>
                <c:pt idx="1">
                  <c:v>0.44600000000000001</c:v>
                </c:pt>
                <c:pt idx="2">
                  <c:v>0.35199999999999998</c:v>
                </c:pt>
              </c:numCache>
            </c:numRef>
          </c:val>
          <c:extLst xmlns:c16r2="http://schemas.microsoft.com/office/drawing/2015/06/chart">
            <c:ext xmlns:c16="http://schemas.microsoft.com/office/drawing/2014/chart" uri="{C3380CC4-5D6E-409C-BE32-E72D297353CC}">
              <c16:uniqueId val="{00000001-3B8E-451A-9B77-BE8C0FC6239B}"/>
            </c:ext>
          </c:extLst>
        </c:ser>
        <c:ser>
          <c:idx val="2"/>
          <c:order val="2"/>
          <c:tx>
            <c:strRef>
              <c:f>'by Seniority'!$D$2</c:f>
              <c:strCache>
                <c:ptCount val="1"/>
                <c:pt idx="0">
                  <c:v>STEM</c:v>
                </c:pt>
              </c:strCache>
            </c:strRef>
          </c:tx>
          <c:spPr>
            <a:solidFill>
              <a:srgbClr val="FFFFFF"/>
            </a:solidFill>
            <a:ln>
              <a:noFill/>
            </a:ln>
            <a:effectLst/>
            <a:scene3d>
              <a:camera prst="orthographicFront"/>
              <a:lightRig rig="threePt" dir="t"/>
            </a:scene3d>
            <a:sp3d/>
          </c:spPr>
          <c:invertIfNegative val="0"/>
          <c:dLbls>
            <c:numFmt formatCode="0%" sourceLinked="0"/>
            <c:spPr>
              <a:noFill/>
              <a:ln>
                <a:noFill/>
              </a:ln>
              <a:effectLst/>
            </c:spPr>
            <c:txPr>
              <a:bodyPr rot="0" spcFirstLastPara="1" vertOverflow="ellipsis" vert="horz" wrap="square" lIns="38100" tIns="19050" rIns="38100" bIns="19050" anchor="t" anchorCtr="0">
                <a:spAutoFit/>
              </a:bodyPr>
              <a:lstStyle/>
              <a:p>
                <a:pPr>
                  <a:defRPr sz="18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'by Seniority'!$D$4:$D$6</c:f>
              <c:numCache>
                <c:formatCode>0.0%</c:formatCode>
                <c:ptCount val="3"/>
                <c:pt idx="0">
                  <c:v>0.34</c:v>
                </c:pt>
                <c:pt idx="1">
                  <c:v>0.44800000000000001</c:v>
                </c:pt>
                <c:pt idx="2">
                  <c:v>0.44700000000000001</c:v>
                </c:pt>
              </c:numCache>
            </c:numRef>
          </c:val>
          <c:extLst xmlns:c16r2="http://schemas.microsoft.com/office/drawing/2015/06/chart">
            <c:ext xmlns:c16="http://schemas.microsoft.com/office/drawing/2014/chart" uri="{C3380CC4-5D6E-409C-BE32-E72D297353CC}">
              <c16:uniqueId val="{00000002-3B8E-451A-9B77-BE8C0FC6239B}"/>
            </c:ext>
          </c:extLst>
        </c:ser>
        <c:dLbls>
          <c:showLegendKey val="0"/>
          <c:showVal val="0"/>
          <c:showCatName val="0"/>
          <c:showSerName val="0"/>
          <c:showPercent val="0"/>
          <c:showBubbleSize val="0"/>
        </c:dLbls>
        <c:gapWidth val="50"/>
        <c:overlap val="-5"/>
        <c:axId val="430367384"/>
        <c:axId val="430367776"/>
      </c:barChart>
      <c:catAx>
        <c:axId val="430367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30367776"/>
        <c:crosses val="autoZero"/>
        <c:auto val="1"/>
        <c:lblAlgn val="ctr"/>
        <c:lblOffset val="100"/>
        <c:noMultiLvlLbl val="0"/>
      </c:catAx>
      <c:valAx>
        <c:axId val="430367776"/>
        <c:scaling>
          <c:orientation val="minMax"/>
        </c:scaling>
        <c:delete val="1"/>
        <c:axPos val="l"/>
        <c:numFmt formatCode="0%" sourceLinked="0"/>
        <c:majorTickMark val="none"/>
        <c:minorTickMark val="none"/>
        <c:tickLblPos val="nextTo"/>
        <c:crossAx val="430367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185909531460255"/>
          <c:y val="0"/>
          <c:w val="0.51277268977436097"/>
          <c:h val="0.98122836485123988"/>
        </c:manualLayout>
      </c:layout>
      <c:barChart>
        <c:barDir val="bar"/>
        <c:grouping val="clustered"/>
        <c:varyColors val="0"/>
        <c:ser>
          <c:idx val="2"/>
          <c:order val="2"/>
          <c:tx>
            <c:strRef>
              <c:f>'Adjusted Pivot'!$D$17</c:f>
              <c:strCache>
                <c:ptCount val="1"/>
                <c:pt idx="0">
                  <c:v>Chg</c:v>
                </c:pt>
              </c:strCache>
            </c:strRef>
          </c:tx>
          <c:spPr>
            <a:solidFill>
              <a:schemeClr val="tx1">
                <a:lumMod val="75000"/>
                <a:lumOff val="25000"/>
              </a:schemeClr>
            </a:solidFill>
            <a:ln>
              <a:noFill/>
            </a:ln>
            <a:effectLst>
              <a:outerShdw blurRad="50800" dist="38100" dir="2700000" algn="tl" rotWithShape="0">
                <a:prstClr val="black">
                  <a:alpha val="40000"/>
                </a:prstClr>
              </a:outerShdw>
            </a:effectLst>
            <a:scene3d>
              <a:camera prst="orthographicFront"/>
              <a:lightRig rig="threePt" dir="t"/>
            </a:scene3d>
            <a:sp3d>
              <a:bevelT/>
            </a:sp3d>
          </c:spPr>
          <c:invertIfNegative val="0"/>
          <c:dPt>
            <c:idx val="2"/>
            <c:invertIfNegative val="0"/>
            <c:bubble3D val="0"/>
            <c:spPr>
              <a:solidFill>
                <a:schemeClr val="accent2"/>
              </a:solidFill>
              <a:ln>
                <a:noFill/>
              </a:ln>
              <a:effectLst>
                <a:outerShdw blurRad="50800" dist="38100" dir="2700000" algn="tl" rotWithShape="0">
                  <a:prstClr val="black">
                    <a:alpha val="4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B109-4CEE-B11E-D6CDCD26E910}"/>
              </c:ext>
            </c:extLst>
          </c:dPt>
          <c:dPt>
            <c:idx val="4"/>
            <c:invertIfNegative val="0"/>
            <c:bubble3D val="0"/>
            <c:spPr>
              <a:solidFill>
                <a:schemeClr val="accent2"/>
              </a:solidFill>
              <a:ln>
                <a:noFill/>
              </a:ln>
              <a:effectLst>
                <a:outerShdw blurRad="50800" dist="38100" dir="2700000" algn="tl" rotWithShape="0">
                  <a:prstClr val="black">
                    <a:alpha val="4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3-B109-4CEE-B11E-D6CDCD26E910}"/>
              </c:ext>
            </c:extLst>
          </c:dPt>
          <c:dPt>
            <c:idx val="5"/>
            <c:invertIfNegative val="0"/>
            <c:bubble3D val="0"/>
            <c:spPr>
              <a:solidFill>
                <a:schemeClr val="accent2"/>
              </a:solidFill>
              <a:ln>
                <a:noFill/>
              </a:ln>
              <a:effectLst>
                <a:outerShdw blurRad="50800" dist="38100" dir="2700000" algn="tl" rotWithShape="0">
                  <a:prstClr val="black">
                    <a:alpha val="4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5-B109-4CEE-B11E-D6CDCD26E910}"/>
              </c:ext>
            </c:extLst>
          </c:dPt>
          <c:dLbls>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dLbl>
            <c:dLbl>
              <c:idx val="4"/>
              <c:layout>
                <c:manualLayout>
                  <c:x val="-0.13957759916912871"/>
                  <c:y val="8.7604029785370123E-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109-4CEE-B11E-D6CDCD26E910}"/>
                </c:ext>
                <c:ext xmlns:c15="http://schemas.microsoft.com/office/drawing/2012/chart" uri="{CE6537A1-D6FC-4f65-9D91-7224C49458BB}">
                  <c15:layout/>
                </c:ext>
              </c:extLst>
            </c:dLbl>
            <c:dLbl>
              <c:idx val="5"/>
              <c:layout>
                <c:manualLayout>
                  <c:x val="-5.234159968842339E-2"/>
                  <c:y val="8.7604029785370054E-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B109-4CEE-B11E-D6CDCD26E910}"/>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'Adjusted Pivot'!$A$18:$A$23</c:f>
              <c:strCache>
                <c:ptCount val="6"/>
                <c:pt idx="0">
                  <c:v>Non-Durable Goods Mfg</c:v>
                </c:pt>
                <c:pt idx="1">
                  <c:v>Durable Goods Mfg</c:v>
                </c:pt>
                <c:pt idx="2">
                  <c:v>Health Care &amp; Social Assistance</c:v>
                </c:pt>
                <c:pt idx="3">
                  <c:v>Construction, Mining, &amp; Logging</c:v>
                </c:pt>
                <c:pt idx="4">
                  <c:v>Professional &amp; Business Services</c:v>
                </c:pt>
                <c:pt idx="5">
                  <c:v>Other Service-Providing</c:v>
                </c:pt>
              </c:strCache>
            </c:strRef>
          </c:cat>
          <c:val>
            <c:numRef>
              <c:f>'Adjusted Pivot'!$D$18:$D$23</c:f>
              <c:numCache>
                <c:formatCode>#,##0</c:formatCode>
                <c:ptCount val="6"/>
                <c:pt idx="0">
                  <c:v>7399.9999999999773</c:v>
                </c:pt>
                <c:pt idx="1">
                  <c:v>17900.000000000007</c:v>
                </c:pt>
                <c:pt idx="2">
                  <c:v>34899.999999999978</c:v>
                </c:pt>
                <c:pt idx="3">
                  <c:v>38700.000000000015</c:v>
                </c:pt>
                <c:pt idx="4">
                  <c:v>91200.000000000044</c:v>
                </c:pt>
                <c:pt idx="5">
                  <c:v>234499.99999999953</c:v>
                </c:pt>
              </c:numCache>
            </c:numRef>
          </c:val>
          <c:extLst xmlns:c16r2="http://schemas.microsoft.com/office/drawing/2015/06/chart">
            <c:ext xmlns:c16="http://schemas.microsoft.com/office/drawing/2014/chart" uri="{C3380CC4-5D6E-409C-BE32-E72D297353CC}">
              <c16:uniqueId val="{00000006-B109-4CEE-B11E-D6CDCD26E910}"/>
            </c:ext>
          </c:extLst>
        </c:ser>
        <c:dLbls>
          <c:showLegendKey val="0"/>
          <c:showVal val="0"/>
          <c:showCatName val="0"/>
          <c:showSerName val="0"/>
          <c:showPercent val="0"/>
          <c:showBubbleSize val="0"/>
        </c:dLbls>
        <c:gapWidth val="30"/>
        <c:axId val="413512544"/>
        <c:axId val="413512936"/>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'Adjusted Pivot'!$B$17</c15:sqref>
                        </c15:formulaRef>
                      </c:ext>
                    </c:extLst>
                    <c:strCache>
                      <c:ptCount val="1"/>
                      <c:pt idx="0">
                        <c:v>Nov-12</c:v>
                      </c:pt>
                    </c:strCache>
                  </c:strRef>
                </c:tx>
                <c:spPr>
                  <a:solidFill>
                    <a:schemeClr val="accent1"/>
                  </a:solidFill>
                  <a:ln>
                    <a:noFill/>
                  </a:ln>
                  <a:effectLst/>
                </c:spPr>
                <c:invertIfNegative val="0"/>
                <c:cat>
                  <c:strRef>
                    <c:extLst xmlns:c16r2="http://schemas.microsoft.com/office/drawing/2015/06/chart">
                      <c:ext uri="{02D57815-91ED-43cb-92C2-25804820EDAC}">
                        <c15:formulaRef>
                          <c15:sqref>'Adjusted Pivot'!$A$18:$A$23</c15:sqref>
                        </c15:formulaRef>
                      </c:ext>
                    </c:extLst>
                    <c:strCache>
                      <c:ptCount val="6"/>
                      <c:pt idx="0">
                        <c:v>Non-Durable Goods Mfg</c:v>
                      </c:pt>
                      <c:pt idx="1">
                        <c:v>Durable Goods Mfg</c:v>
                      </c:pt>
                      <c:pt idx="2">
                        <c:v>Health Care &amp; Social Assistance</c:v>
                      </c:pt>
                      <c:pt idx="3">
                        <c:v>Construction, Mining, &amp; Logging</c:v>
                      </c:pt>
                      <c:pt idx="4">
                        <c:v>Professional &amp; Business Services</c:v>
                      </c:pt>
                      <c:pt idx="5">
                        <c:v>Other Service-Providing</c:v>
                      </c:pt>
                    </c:strCache>
                  </c:strRef>
                </c:cat>
                <c:val>
                  <c:numRef>
                    <c:extLst xmlns:c16r2="http://schemas.microsoft.com/office/drawing/2015/06/chart">
                      <c:ext uri="{02D57815-91ED-43cb-92C2-25804820EDAC}">
                        <c15:formulaRef>
                          <c15:sqref>'Adjusted Pivot'!$B$18:$B$23</c15:sqref>
                        </c15:formulaRef>
                      </c:ext>
                    </c:extLst>
                    <c:numCache>
                      <c:formatCode>General</c:formatCode>
                      <c:ptCount val="6"/>
                      <c:pt idx="0">
                        <c:v>206.8</c:v>
                      </c:pt>
                      <c:pt idx="1">
                        <c:v>235.4</c:v>
                      </c:pt>
                      <c:pt idx="2" formatCode="0.0">
                        <c:v>474.6</c:v>
                      </c:pt>
                      <c:pt idx="3">
                        <c:v>176.6</c:v>
                      </c:pt>
                      <c:pt idx="4">
                        <c:v>536</c:v>
                      </c:pt>
                      <c:pt idx="5" formatCode="0.0">
                        <c:v>2383.2000000000003</c:v>
                      </c:pt>
                    </c:numCache>
                  </c:numRef>
                </c:val>
                <c:extLst xmlns:c16r2="http://schemas.microsoft.com/office/drawing/2015/06/chart">
                  <c:ext xmlns:c16="http://schemas.microsoft.com/office/drawing/2014/chart" uri="{C3380CC4-5D6E-409C-BE32-E72D297353CC}">
                    <c16:uniqueId val="{00000007-B109-4CEE-B11E-D6CDCD26E910}"/>
                  </c:ext>
                </c:extLst>
              </c15:ser>
            </c15:filteredBarSeries>
            <c15:filteredBarSeries>
              <c15:ser>
                <c:idx val="1"/>
                <c:order val="1"/>
                <c:tx>
                  <c:strRef>
                    <c:extLst xmlns:c16r2="http://schemas.microsoft.com/office/drawing/2015/06/chart" xmlns:c15="http://schemas.microsoft.com/office/drawing/2012/chart">
                      <c:ext xmlns:c15="http://schemas.microsoft.com/office/drawing/2012/chart" uri="{02D57815-91ED-43cb-92C2-25804820EDAC}">
                        <c15:formulaRef>
                          <c15:sqref>'Adjusted Pivot'!$C$17</c15:sqref>
                        </c15:formulaRef>
                      </c:ext>
                    </c:extLst>
                    <c:strCache>
                      <c:ptCount val="1"/>
                      <c:pt idx="0">
                        <c:v>Nov-17</c:v>
                      </c:pt>
                    </c:strCache>
                  </c:strRef>
                </c:tx>
                <c:spPr>
                  <a:solidFill>
                    <a:schemeClr val="accent2"/>
                  </a:solidFill>
                  <a:ln>
                    <a:no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'Adjusted Pivot'!$A$18:$A$23</c15:sqref>
                        </c15:formulaRef>
                      </c:ext>
                    </c:extLst>
                    <c:strCache>
                      <c:ptCount val="6"/>
                      <c:pt idx="0">
                        <c:v>Non-Durable Goods Mfg</c:v>
                      </c:pt>
                      <c:pt idx="1">
                        <c:v>Durable Goods Mfg</c:v>
                      </c:pt>
                      <c:pt idx="2">
                        <c:v>Health Care &amp; Social Assistance</c:v>
                      </c:pt>
                      <c:pt idx="3">
                        <c:v>Construction, Mining, &amp; Logging</c:v>
                      </c:pt>
                      <c:pt idx="4">
                        <c:v>Professional &amp; Business Services</c:v>
                      </c:pt>
                      <c:pt idx="5">
                        <c:v>Other Service-Providing</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'Adjusted Pivot'!$C$18:$C$23</c15:sqref>
                        </c15:formulaRef>
                      </c:ext>
                    </c:extLst>
                    <c:numCache>
                      <c:formatCode>General</c:formatCode>
                      <c:ptCount val="6"/>
                      <c:pt idx="0">
                        <c:v>214.2</c:v>
                      </c:pt>
                      <c:pt idx="1">
                        <c:v>253.3</c:v>
                      </c:pt>
                      <c:pt idx="2" formatCode="0.0">
                        <c:v>509.5</c:v>
                      </c:pt>
                      <c:pt idx="3">
                        <c:v>215.3</c:v>
                      </c:pt>
                      <c:pt idx="4">
                        <c:v>627.20000000000005</c:v>
                      </c:pt>
                      <c:pt idx="5" formatCode="0.0">
                        <c:v>2617.6999999999998</c:v>
                      </c:pt>
                    </c:numCache>
                  </c:numRef>
                </c:val>
                <c:extLst xmlns:c16r2="http://schemas.microsoft.com/office/drawing/2015/06/chart" xmlns:c15="http://schemas.microsoft.com/office/drawing/2012/chart">
                  <c:ext xmlns:c16="http://schemas.microsoft.com/office/drawing/2014/chart" uri="{C3380CC4-5D6E-409C-BE32-E72D297353CC}">
                    <c16:uniqueId val="{00000008-B109-4CEE-B11E-D6CDCD26E910}"/>
                  </c:ext>
                </c:extLst>
              </c15:ser>
            </c15:filteredBarSeries>
          </c:ext>
        </c:extLst>
      </c:barChart>
      <c:catAx>
        <c:axId val="41351254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13512936"/>
        <c:crosses val="autoZero"/>
        <c:auto val="1"/>
        <c:lblAlgn val="ctr"/>
        <c:lblOffset val="100"/>
        <c:noMultiLvlLbl val="0"/>
      </c:catAx>
      <c:valAx>
        <c:axId val="413512936"/>
        <c:scaling>
          <c:orientation val="minMax"/>
          <c:max val="235000"/>
          <c:min val="0"/>
        </c:scaling>
        <c:delete val="1"/>
        <c:axPos val="b"/>
        <c:numFmt formatCode="#,##0" sourceLinked="0"/>
        <c:majorTickMark val="out"/>
        <c:minorTickMark val="none"/>
        <c:tickLblPos val="nextTo"/>
        <c:crossAx val="413512544"/>
        <c:crosses val="autoZero"/>
        <c:crossBetween val="between"/>
        <c:majorUnit val="50000"/>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666666666666666E-2"/>
          <c:y val="1.8518518518518517E-2"/>
          <c:w val="0.96944444444444444"/>
          <c:h val="0.81389690871974341"/>
        </c:manualLayout>
      </c:layout>
      <c:barChart>
        <c:barDir val="col"/>
        <c:grouping val="clustered"/>
        <c:varyColors val="0"/>
        <c:ser>
          <c:idx val="0"/>
          <c:order val="0"/>
          <c:tx>
            <c:strRef>
              <c:f>'by Seniority'!$B$2</c:f>
              <c:strCache>
                <c:ptCount val="1"/>
                <c:pt idx="0">
                  <c:v>NC</c:v>
                </c:pt>
              </c:strCache>
            </c:strRef>
          </c:tx>
          <c:spPr>
            <a:solidFill>
              <a:srgbClr val="FFFFFF">
                <a:lumMod val="75000"/>
              </a:srgbClr>
            </a:solidFill>
            <a:ln>
              <a:noFill/>
            </a:ln>
            <a:effectLst/>
            <a:scene3d>
              <a:camera prst="orthographicFront"/>
              <a:lightRig rig="threePt" dir="t"/>
            </a:scene3d>
            <a:sp3d/>
          </c:spPr>
          <c:invertIfNegative val="0"/>
          <c:cat>
            <c:strRef>
              <c:f>'by Seniority'!$A$4:$A$6</c:f>
              <c:strCache>
                <c:ptCount val="3"/>
                <c:pt idx="0">
                  <c:v>Entry</c:v>
                </c:pt>
                <c:pt idx="1">
                  <c:v>Mid-
Level</c:v>
                </c:pt>
                <c:pt idx="2">
                  <c:v>Senior</c:v>
                </c:pt>
              </c:strCache>
            </c:strRef>
          </c:cat>
          <c:val>
            <c:numRef>
              <c:f>'by Seniority'!$B$4:$B$6</c:f>
              <c:numCache>
                <c:formatCode>0.0%</c:formatCode>
                <c:ptCount val="3"/>
                <c:pt idx="0">
                  <c:v>0.42599999999999999</c:v>
                </c:pt>
                <c:pt idx="1">
                  <c:v>0.35499999999999998</c:v>
                </c:pt>
                <c:pt idx="2">
                  <c:v>0.32</c:v>
                </c:pt>
              </c:numCache>
            </c:numRef>
          </c:val>
          <c:extLst xmlns:c16r2="http://schemas.microsoft.com/office/drawing/2015/06/chart">
            <c:ext xmlns:c16="http://schemas.microsoft.com/office/drawing/2014/chart" uri="{C3380CC4-5D6E-409C-BE32-E72D297353CC}">
              <c16:uniqueId val="{00000000-3B8E-451A-9B77-BE8C0FC6239B}"/>
            </c:ext>
          </c:extLst>
        </c:ser>
        <c:ser>
          <c:idx val="1"/>
          <c:order val="1"/>
          <c:tx>
            <c:strRef>
              <c:f>'by Seniority'!$C$2</c:f>
              <c:strCache>
                <c:ptCount val="1"/>
                <c:pt idx="0">
                  <c:v>Mfg</c:v>
                </c:pt>
              </c:strCache>
            </c:strRef>
          </c:tx>
          <c:spPr>
            <a:solidFill>
              <a:srgbClr val="FFFFFF">
                <a:lumMod val="75000"/>
              </a:srgbClr>
            </a:solidFill>
            <a:ln>
              <a:noFill/>
            </a:ln>
            <a:effectLst/>
            <a:scene3d>
              <a:camera prst="orthographicFront"/>
              <a:lightRig rig="threePt" dir="t"/>
            </a:scene3d>
            <a:sp3d/>
          </c:spPr>
          <c:invertIfNegative val="0"/>
          <c:cat>
            <c:strRef>
              <c:f>'by Seniority'!$A$4:$A$6</c:f>
              <c:strCache>
                <c:ptCount val="3"/>
                <c:pt idx="0">
                  <c:v>Entry</c:v>
                </c:pt>
                <c:pt idx="1">
                  <c:v>Mid-
Level</c:v>
                </c:pt>
                <c:pt idx="2">
                  <c:v>Senior</c:v>
                </c:pt>
              </c:strCache>
            </c:strRef>
          </c:cat>
          <c:val>
            <c:numRef>
              <c:f>'by Seniority'!$C$4:$C$6</c:f>
              <c:numCache>
                <c:formatCode>0.0%</c:formatCode>
                <c:ptCount val="3"/>
                <c:pt idx="0">
                  <c:v>0.442</c:v>
                </c:pt>
                <c:pt idx="1">
                  <c:v>0.44600000000000001</c:v>
                </c:pt>
                <c:pt idx="2">
                  <c:v>0.35199999999999998</c:v>
                </c:pt>
              </c:numCache>
            </c:numRef>
          </c:val>
          <c:extLst xmlns:c16r2="http://schemas.microsoft.com/office/drawing/2015/06/chart">
            <c:ext xmlns:c16="http://schemas.microsoft.com/office/drawing/2014/chart" uri="{C3380CC4-5D6E-409C-BE32-E72D297353CC}">
              <c16:uniqueId val="{00000001-3B8E-451A-9B77-BE8C0FC6239B}"/>
            </c:ext>
          </c:extLst>
        </c:ser>
        <c:ser>
          <c:idx val="2"/>
          <c:order val="2"/>
          <c:tx>
            <c:strRef>
              <c:f>'by Seniority'!$D$2</c:f>
              <c:strCache>
                <c:ptCount val="1"/>
                <c:pt idx="0">
                  <c:v>STEM</c:v>
                </c:pt>
              </c:strCache>
            </c:strRef>
          </c:tx>
          <c:spPr>
            <a:solidFill>
              <a:srgbClr val="30A3D9"/>
            </a:solidFill>
            <a:ln>
              <a:noFill/>
            </a:ln>
            <a:effectLst>
              <a:outerShdw blurRad="50800" dist="38100" dir="2700000" algn="tl" rotWithShape="0">
                <a:prstClr val="black">
                  <a:alpha val="40000"/>
                </a:prstClr>
              </a:outerShdw>
            </a:effectLst>
            <a:scene3d>
              <a:camera prst="orthographicFront"/>
              <a:lightRig rig="threePt" dir="t"/>
            </a:scene3d>
            <a:sp3d>
              <a:bevelT/>
            </a:sp3d>
          </c:spPr>
          <c:invertIfNegative val="0"/>
          <c:dLbls>
            <c:numFmt formatCode="0%" sourceLinked="0"/>
            <c:spPr>
              <a:noFill/>
              <a:ln>
                <a:noFill/>
              </a:ln>
              <a:effectLst/>
            </c:spPr>
            <c:txPr>
              <a:bodyPr rot="0" spcFirstLastPara="1" vertOverflow="ellipsis" vert="horz" wrap="square" lIns="38100" tIns="19050" rIns="38100" bIns="19050" anchor="t" anchorCtr="0">
                <a:spAutoFit/>
              </a:bodyPr>
              <a:lstStyle/>
              <a:p>
                <a:pPr>
                  <a:defRPr sz="18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'by Seniority'!$D$4:$D$6</c:f>
              <c:numCache>
                <c:formatCode>0.0%</c:formatCode>
                <c:ptCount val="3"/>
                <c:pt idx="0">
                  <c:v>0.34</c:v>
                </c:pt>
                <c:pt idx="1">
                  <c:v>0.44800000000000001</c:v>
                </c:pt>
                <c:pt idx="2">
                  <c:v>0.44700000000000001</c:v>
                </c:pt>
              </c:numCache>
            </c:numRef>
          </c:val>
          <c:extLst xmlns:c16r2="http://schemas.microsoft.com/office/drawing/2015/06/chart">
            <c:ext xmlns:c16="http://schemas.microsoft.com/office/drawing/2014/chart" uri="{C3380CC4-5D6E-409C-BE32-E72D297353CC}">
              <c16:uniqueId val="{00000002-3B8E-451A-9B77-BE8C0FC6239B}"/>
            </c:ext>
          </c:extLst>
        </c:ser>
        <c:dLbls>
          <c:showLegendKey val="0"/>
          <c:showVal val="0"/>
          <c:showCatName val="0"/>
          <c:showSerName val="0"/>
          <c:showPercent val="0"/>
          <c:showBubbleSize val="0"/>
        </c:dLbls>
        <c:gapWidth val="50"/>
        <c:overlap val="-5"/>
        <c:axId val="430370520"/>
        <c:axId val="430260632"/>
      </c:barChart>
      <c:catAx>
        <c:axId val="430370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30260632"/>
        <c:crosses val="autoZero"/>
        <c:auto val="1"/>
        <c:lblAlgn val="ctr"/>
        <c:lblOffset val="100"/>
        <c:noMultiLvlLbl val="0"/>
      </c:catAx>
      <c:valAx>
        <c:axId val="430260632"/>
        <c:scaling>
          <c:orientation val="minMax"/>
        </c:scaling>
        <c:delete val="1"/>
        <c:axPos val="l"/>
        <c:numFmt formatCode="0%" sourceLinked="0"/>
        <c:majorTickMark val="none"/>
        <c:minorTickMark val="none"/>
        <c:tickLblPos val="nextTo"/>
        <c:crossAx val="430370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296248287377794"/>
          <c:y val="2.6679938519643464E-2"/>
          <c:w val="0.75298937770060803"/>
          <c:h val="0.94664012296071309"/>
        </c:manualLayout>
      </c:layout>
      <c:barChart>
        <c:barDir val="bar"/>
        <c:grouping val="clustered"/>
        <c:varyColors val="0"/>
        <c:ser>
          <c:idx val="0"/>
          <c:order val="0"/>
          <c:spPr>
            <a:solidFill>
              <a:schemeClr val="accent1"/>
            </a:solidFill>
            <a:ln>
              <a:noFill/>
            </a:ln>
            <a:effectLst>
              <a:outerShdw blurRad="50800" dist="38100" dir="2700000" algn="tl" rotWithShape="0">
                <a:prstClr val="black">
                  <a:alpha val="40000"/>
                </a:prstClr>
              </a:outerShdw>
            </a:effectLst>
            <a:scene3d>
              <a:camera prst="orthographicFront"/>
              <a:lightRig rig="threePt" dir="t"/>
            </a:scene3d>
            <a:sp3d>
              <a:bevelT/>
            </a:sp3d>
          </c:spPr>
          <c:invertIfNegative val="0"/>
          <c:dPt>
            <c:idx val="10"/>
            <c:invertIfNegative val="0"/>
            <c:bubble3D val="0"/>
            <c:spPr>
              <a:solidFill>
                <a:schemeClr val="accent1"/>
              </a:solidFill>
              <a:ln>
                <a:noFill/>
              </a:ln>
              <a:effectLst>
                <a:outerShdw blurRad="50800" dist="38100" dir="2700000" algn="tl" rotWithShape="0">
                  <a:prstClr val="black">
                    <a:alpha val="4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8820-47DD-9CA9-CE62553F53A7}"/>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'Reasons for Diff'!$A$2:$A$12</c:f>
              <c:strCache>
                <c:ptCount val="11"/>
                <c:pt idx="0">
                  <c:v>Other</c:v>
                </c:pt>
                <c:pt idx="1">
                  <c:v>Drug Screenings</c:v>
                </c:pt>
                <c:pt idx="2">
                  <c:v>Criminal Records</c:v>
                </c:pt>
                <c:pt idx="3">
                  <c:v>Commuting Distance</c:v>
                </c:pt>
                <c:pt idx="4">
                  <c:v>Pay/Compensation</c:v>
                </c:pt>
                <c:pt idx="5">
                  <c:v>Education</c:v>
                </c:pt>
                <c:pt idx="6">
                  <c:v>Soft Skills</c:v>
                </c:pt>
                <c:pt idx="7">
                  <c:v>Technical Skills</c:v>
                </c:pt>
                <c:pt idx="8">
                  <c:v>Work Experience</c:v>
                </c:pt>
                <c:pt idx="9">
                  <c:v>Low # of Applicants</c:v>
                </c:pt>
                <c:pt idx="10">
                  <c:v>Employability</c:v>
                </c:pt>
              </c:strCache>
            </c:strRef>
          </c:cat>
          <c:val>
            <c:numRef>
              <c:f>'Reasons for Diff'!$B$2:$B$12</c:f>
              <c:numCache>
                <c:formatCode>0%</c:formatCode>
                <c:ptCount val="11"/>
                <c:pt idx="0">
                  <c:v>0.14499999999999999</c:v>
                </c:pt>
                <c:pt idx="1">
                  <c:v>0.20300000000000001</c:v>
                </c:pt>
                <c:pt idx="2">
                  <c:v>0.22899999999999998</c:v>
                </c:pt>
                <c:pt idx="3">
                  <c:v>0.248</c:v>
                </c:pt>
                <c:pt idx="4">
                  <c:v>0.32899999999999996</c:v>
                </c:pt>
                <c:pt idx="5">
                  <c:v>0.43200000000000005</c:v>
                </c:pt>
                <c:pt idx="6">
                  <c:v>0.49200000000000005</c:v>
                </c:pt>
                <c:pt idx="7">
                  <c:v>0.49299999999999999</c:v>
                </c:pt>
                <c:pt idx="8">
                  <c:v>0.51400000000000001</c:v>
                </c:pt>
                <c:pt idx="9">
                  <c:v>0.55299999999999994</c:v>
                </c:pt>
                <c:pt idx="10">
                  <c:v>0.65099999999999991</c:v>
                </c:pt>
              </c:numCache>
            </c:numRef>
          </c:val>
          <c:extLst xmlns:c16r2="http://schemas.microsoft.com/office/drawing/2015/06/chart">
            <c:ext xmlns:c16="http://schemas.microsoft.com/office/drawing/2014/chart" uri="{C3380CC4-5D6E-409C-BE32-E72D297353CC}">
              <c16:uniqueId val="{00000002-8820-47DD-9CA9-CE62553F53A7}"/>
            </c:ext>
          </c:extLst>
        </c:ser>
        <c:dLbls>
          <c:showLegendKey val="0"/>
          <c:showVal val="0"/>
          <c:showCatName val="0"/>
          <c:showSerName val="0"/>
          <c:showPercent val="0"/>
          <c:showBubbleSize val="0"/>
        </c:dLbls>
        <c:gapWidth val="50"/>
        <c:axId val="430262984"/>
        <c:axId val="430263376"/>
      </c:barChart>
      <c:catAx>
        <c:axId val="430262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30263376"/>
        <c:crosses val="autoZero"/>
        <c:auto val="1"/>
        <c:lblAlgn val="ctr"/>
        <c:lblOffset val="100"/>
        <c:noMultiLvlLbl val="0"/>
      </c:catAx>
      <c:valAx>
        <c:axId val="430263376"/>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0262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886887206288801E-2"/>
          <c:y val="2.6679938519643464E-2"/>
          <c:w val="0.96758121671012165"/>
          <c:h val="0.94664012296071309"/>
        </c:manualLayout>
      </c:layout>
      <c:barChart>
        <c:barDir val="bar"/>
        <c:grouping val="stacked"/>
        <c:varyColors val="0"/>
        <c:ser>
          <c:idx val="0"/>
          <c:order val="0"/>
          <c:spPr>
            <a:solidFill>
              <a:schemeClr val="accent1"/>
            </a:solidFill>
            <a:ln>
              <a:noFill/>
            </a:ln>
            <a:effectLst>
              <a:outerShdw blurRad="50800" dist="38100" dir="2700000" algn="tl" rotWithShape="0">
                <a:prstClr val="black">
                  <a:alpha val="40000"/>
                </a:prstClr>
              </a:outerShdw>
            </a:effectLst>
            <a:scene3d>
              <a:camera prst="orthographicFront"/>
              <a:lightRig rig="threePt" dir="t"/>
            </a:scene3d>
            <a:sp3d>
              <a:bevelT/>
            </a:sp3d>
          </c:spPr>
          <c:invertIfNegative val="0"/>
          <c:dPt>
            <c:idx val="10"/>
            <c:invertIfNegative val="0"/>
            <c:bubble3D val="0"/>
            <c:spPr>
              <a:solidFill>
                <a:schemeClr val="accent1"/>
              </a:solidFill>
              <a:ln>
                <a:noFill/>
              </a:ln>
              <a:effectLst>
                <a:outerShdw blurRad="50800" dist="38100" dir="2700000" algn="tl" rotWithShape="0">
                  <a:prstClr val="black">
                    <a:alpha val="4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8820-47DD-9CA9-CE62553F53A7}"/>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'Reasons for Diff'!$A$2:$A$12</c:f>
              <c:strCache>
                <c:ptCount val="11"/>
                <c:pt idx="0">
                  <c:v>Other</c:v>
                </c:pt>
                <c:pt idx="1">
                  <c:v>Drug Screenings</c:v>
                </c:pt>
                <c:pt idx="2">
                  <c:v>Criminal Records</c:v>
                </c:pt>
                <c:pt idx="3">
                  <c:v>Commuting Distance</c:v>
                </c:pt>
                <c:pt idx="4">
                  <c:v>Pay/Compensation</c:v>
                </c:pt>
                <c:pt idx="5">
                  <c:v>Education</c:v>
                </c:pt>
                <c:pt idx="6">
                  <c:v>Soft Skills</c:v>
                </c:pt>
                <c:pt idx="7">
                  <c:v>Technical Skills</c:v>
                </c:pt>
                <c:pt idx="8">
                  <c:v>Work Experience</c:v>
                </c:pt>
                <c:pt idx="9">
                  <c:v>Low # of Applicants</c:v>
                </c:pt>
                <c:pt idx="10">
                  <c:v>Employability</c:v>
                </c:pt>
              </c:strCache>
            </c:strRef>
          </c:cat>
          <c:val>
            <c:numRef>
              <c:f>'Reasons for Diff'!$B$2:$B$12</c:f>
              <c:numCache>
                <c:formatCode>0%</c:formatCode>
                <c:ptCount val="11"/>
                <c:pt idx="0">
                  <c:v>0.14499999999999999</c:v>
                </c:pt>
                <c:pt idx="1">
                  <c:v>0.20300000000000001</c:v>
                </c:pt>
                <c:pt idx="2">
                  <c:v>0.22899999999999998</c:v>
                </c:pt>
                <c:pt idx="3">
                  <c:v>0.248</c:v>
                </c:pt>
                <c:pt idx="4">
                  <c:v>0.32899999999999996</c:v>
                </c:pt>
                <c:pt idx="5">
                  <c:v>0.43200000000000005</c:v>
                </c:pt>
                <c:pt idx="6">
                  <c:v>0.49200000000000005</c:v>
                </c:pt>
                <c:pt idx="7">
                  <c:v>0.49299999999999999</c:v>
                </c:pt>
                <c:pt idx="8">
                  <c:v>0.51400000000000001</c:v>
                </c:pt>
                <c:pt idx="9">
                  <c:v>0.55299999999999994</c:v>
                </c:pt>
                <c:pt idx="10">
                  <c:v>0.65099999999999991</c:v>
                </c:pt>
              </c:numCache>
            </c:numRef>
          </c:val>
          <c:extLst xmlns:c16r2="http://schemas.microsoft.com/office/drawing/2015/06/chart">
            <c:ext xmlns:c16="http://schemas.microsoft.com/office/drawing/2014/chart" uri="{C3380CC4-5D6E-409C-BE32-E72D297353CC}">
              <c16:uniqueId val="{00000002-8820-47DD-9CA9-CE62553F53A7}"/>
            </c:ext>
          </c:extLst>
        </c:ser>
        <c:ser>
          <c:idx val="1"/>
          <c:order val="1"/>
          <c:spPr>
            <a:solidFill>
              <a:schemeClr val="accent6"/>
            </a:solidFill>
            <a:ln>
              <a:noFill/>
            </a:ln>
            <a:effectLst>
              <a:outerShdw blurRad="50800" dist="38100" dir="2700000" algn="tl" rotWithShape="0">
                <a:prstClr val="black">
                  <a:alpha val="40000"/>
                </a:prstClr>
              </a:outerShdw>
            </a:effectLst>
            <a:scene3d>
              <a:camera prst="orthographicFront"/>
              <a:lightRig rig="threePt" dir="t"/>
            </a:scene3d>
            <a:sp3d>
              <a:bevelT/>
            </a:sp3d>
          </c:spPr>
          <c:invertIfNegative val="0"/>
          <c:dPt>
            <c:idx val="0"/>
            <c:invertIfNegative val="0"/>
            <c:bubble3D val="0"/>
            <c:spPr>
              <a:solidFill>
                <a:schemeClr val="bg1"/>
              </a:solidFill>
              <a:ln>
                <a:noFill/>
              </a:ln>
              <a:effectLst/>
              <a:scene3d>
                <a:camera prst="orthographicFront"/>
                <a:lightRig rig="threePt" dir="t"/>
              </a:scene3d>
              <a:sp3d/>
            </c:spPr>
            <c:extLst xmlns:c16r2="http://schemas.microsoft.com/office/drawing/2015/06/chart">
              <c:ext xmlns:c16="http://schemas.microsoft.com/office/drawing/2014/chart" uri="{C3380CC4-5D6E-409C-BE32-E72D297353CC}">
                <c16:uniqueId val="{00000009-8C98-4440-ABE8-636AED4F941C}"/>
              </c:ext>
            </c:extLst>
          </c:dPt>
          <c:dPt>
            <c:idx val="1"/>
            <c:invertIfNegative val="0"/>
            <c:bubble3D val="0"/>
            <c:spPr>
              <a:solidFill>
                <a:schemeClr val="bg1"/>
              </a:solidFill>
              <a:ln>
                <a:noFill/>
              </a:ln>
              <a:effectLst/>
              <a:scene3d>
                <a:camera prst="orthographicFront"/>
                <a:lightRig rig="threePt" dir="t"/>
              </a:scene3d>
              <a:sp3d/>
            </c:spPr>
            <c:extLst xmlns:c16r2="http://schemas.microsoft.com/office/drawing/2015/06/chart">
              <c:ext xmlns:c16="http://schemas.microsoft.com/office/drawing/2014/chart" uri="{C3380CC4-5D6E-409C-BE32-E72D297353CC}">
                <c16:uniqueId val="{00000008-8C98-4440-ABE8-636AED4F941C}"/>
              </c:ext>
            </c:extLst>
          </c:dPt>
          <c:dPt>
            <c:idx val="2"/>
            <c:invertIfNegative val="0"/>
            <c:bubble3D val="0"/>
            <c:spPr>
              <a:solidFill>
                <a:schemeClr val="bg1"/>
              </a:solidFill>
              <a:ln>
                <a:noFill/>
              </a:ln>
              <a:effectLst/>
              <a:scene3d>
                <a:camera prst="orthographicFront"/>
                <a:lightRig rig="threePt" dir="t"/>
              </a:scene3d>
              <a:sp3d/>
            </c:spPr>
            <c:extLst xmlns:c16r2="http://schemas.microsoft.com/office/drawing/2015/06/chart">
              <c:ext xmlns:c16="http://schemas.microsoft.com/office/drawing/2014/chart" uri="{C3380CC4-5D6E-409C-BE32-E72D297353CC}">
                <c16:uniqueId val="{00000007-8C98-4440-ABE8-636AED4F941C}"/>
              </c:ext>
            </c:extLst>
          </c:dPt>
          <c:dPt>
            <c:idx val="3"/>
            <c:invertIfNegative val="0"/>
            <c:bubble3D val="0"/>
            <c:spPr>
              <a:solidFill>
                <a:schemeClr val="bg1"/>
              </a:solidFill>
              <a:ln>
                <a:noFill/>
              </a:ln>
              <a:effectLst/>
              <a:scene3d>
                <a:camera prst="orthographicFront"/>
                <a:lightRig rig="threePt" dir="t"/>
              </a:scene3d>
              <a:sp3d/>
            </c:spPr>
            <c:extLst xmlns:c16r2="http://schemas.microsoft.com/office/drawing/2015/06/chart">
              <c:ext xmlns:c16="http://schemas.microsoft.com/office/drawing/2014/chart" uri="{C3380CC4-5D6E-409C-BE32-E72D297353CC}">
                <c16:uniqueId val="{00000006-8C98-4440-ABE8-636AED4F941C}"/>
              </c:ext>
            </c:extLst>
          </c:dPt>
          <c:dPt>
            <c:idx val="4"/>
            <c:invertIfNegative val="0"/>
            <c:bubble3D val="0"/>
            <c:spPr>
              <a:solidFill>
                <a:schemeClr val="bg1"/>
              </a:solidFill>
              <a:ln>
                <a:noFill/>
              </a:ln>
              <a:effectLst/>
              <a:scene3d>
                <a:camera prst="orthographicFront"/>
                <a:lightRig rig="threePt" dir="t"/>
              </a:scene3d>
              <a:sp3d/>
            </c:spPr>
            <c:extLst xmlns:c16r2="http://schemas.microsoft.com/office/drawing/2015/06/chart">
              <c:ext xmlns:c16="http://schemas.microsoft.com/office/drawing/2014/chart" uri="{C3380CC4-5D6E-409C-BE32-E72D297353CC}">
                <c16:uniqueId val="{00000005-8C98-4440-ABE8-636AED4F941C}"/>
              </c:ext>
            </c:extLst>
          </c:dPt>
          <c:dPt>
            <c:idx val="6"/>
            <c:invertIfNegative val="0"/>
            <c:bubble3D val="0"/>
            <c:spPr>
              <a:solidFill>
                <a:schemeClr val="bg1"/>
              </a:solidFill>
              <a:ln>
                <a:noFill/>
              </a:ln>
              <a:effectLst/>
              <a:scene3d>
                <a:camera prst="orthographicFront"/>
                <a:lightRig rig="threePt" dir="t"/>
              </a:scene3d>
              <a:sp3d/>
            </c:spPr>
            <c:extLst xmlns:c16r2="http://schemas.microsoft.com/office/drawing/2015/06/chart">
              <c:ext xmlns:c16="http://schemas.microsoft.com/office/drawing/2014/chart" uri="{C3380CC4-5D6E-409C-BE32-E72D297353CC}">
                <c16:uniqueId val="{00000004-8C98-4440-ABE8-636AED4F941C}"/>
              </c:ext>
            </c:extLst>
          </c:dPt>
          <c:dPt>
            <c:idx val="8"/>
            <c:invertIfNegative val="0"/>
            <c:bubble3D val="0"/>
            <c:spPr>
              <a:solidFill>
                <a:schemeClr val="bg1"/>
              </a:solidFill>
              <a:ln>
                <a:noFill/>
              </a:ln>
              <a:effectLst/>
              <a:scene3d>
                <a:camera prst="orthographicFront"/>
                <a:lightRig rig="threePt" dir="t"/>
              </a:scene3d>
              <a:sp3d/>
            </c:spPr>
            <c:extLst xmlns:c16r2="http://schemas.microsoft.com/office/drawing/2015/06/chart">
              <c:ext xmlns:c16="http://schemas.microsoft.com/office/drawing/2014/chart" uri="{C3380CC4-5D6E-409C-BE32-E72D297353CC}">
                <c16:uniqueId val="{00000003-8C98-4440-ABE8-636AED4F941C}"/>
              </c:ext>
            </c:extLst>
          </c:dPt>
          <c:dPt>
            <c:idx val="9"/>
            <c:invertIfNegative val="0"/>
            <c:bubble3D val="0"/>
            <c:spPr>
              <a:solidFill>
                <a:schemeClr val="bg1"/>
              </a:solidFill>
              <a:ln>
                <a:noFill/>
              </a:ln>
              <a:effectLst/>
              <a:scene3d>
                <a:camera prst="orthographicFront"/>
                <a:lightRig rig="threePt" dir="t"/>
              </a:scene3d>
              <a:sp3d/>
            </c:spPr>
            <c:extLst xmlns:c16r2="http://schemas.microsoft.com/office/drawing/2015/06/chart">
              <c:ext xmlns:c16="http://schemas.microsoft.com/office/drawing/2014/chart" uri="{C3380CC4-5D6E-409C-BE32-E72D297353CC}">
                <c16:uniqueId val="{00000002-8C98-4440-ABE8-636AED4F941C}"/>
              </c:ext>
            </c:extLst>
          </c:dPt>
          <c:dLbls>
            <c:dLbl>
              <c:idx val="5"/>
              <c:layout/>
              <c:tx>
                <c:rich>
                  <a:bodyPr/>
                  <a:lstStyle/>
                  <a:p>
                    <a:r>
                      <a:rPr lang="en-US" dirty="0"/>
                      <a:t>52%</a:t>
                    </a:r>
                  </a:p>
                </c:rich>
              </c:tx>
              <c:dLblPos val="in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8C98-4440-ABE8-636AED4F941C}"/>
                </c:ext>
                <c:ext xmlns:c15="http://schemas.microsoft.com/office/drawing/2012/chart" uri="{CE6537A1-D6FC-4f65-9D91-7224C49458BB}">
                  <c15:layout/>
                </c:ext>
              </c:extLst>
            </c:dLbl>
            <c:dLbl>
              <c:idx val="7"/>
              <c:layout/>
              <c:tx>
                <c:rich>
                  <a:bodyPr/>
                  <a:lstStyle/>
                  <a:p>
                    <a:r>
                      <a:rPr lang="en-US" dirty="0"/>
                      <a:t>57%</a:t>
                    </a:r>
                  </a:p>
                </c:rich>
              </c:tx>
              <c:dLblPos val="in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8C98-4440-ABE8-636AED4F941C}"/>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'Reasons for Diff'!$A$2:$A$12</c:f>
              <c:strCache>
                <c:ptCount val="11"/>
                <c:pt idx="0">
                  <c:v>Other</c:v>
                </c:pt>
                <c:pt idx="1">
                  <c:v>Drug Screenings</c:v>
                </c:pt>
                <c:pt idx="2">
                  <c:v>Criminal Records</c:v>
                </c:pt>
                <c:pt idx="3">
                  <c:v>Commuting Distance</c:v>
                </c:pt>
                <c:pt idx="4">
                  <c:v>Pay/Compensation</c:v>
                </c:pt>
                <c:pt idx="5">
                  <c:v>Education</c:v>
                </c:pt>
                <c:pt idx="6">
                  <c:v>Soft Skills</c:v>
                </c:pt>
                <c:pt idx="7">
                  <c:v>Technical Skills</c:v>
                </c:pt>
                <c:pt idx="8">
                  <c:v>Work Experience</c:v>
                </c:pt>
                <c:pt idx="9">
                  <c:v>Low # of Applicants</c:v>
                </c:pt>
                <c:pt idx="10">
                  <c:v>Employability</c:v>
                </c:pt>
              </c:strCache>
            </c:strRef>
          </c:cat>
          <c:val>
            <c:numRef>
              <c:f>'Reasons for Diff'!$C$2:$C$12</c:f>
              <c:numCache>
                <c:formatCode>0%</c:formatCode>
                <c:ptCount val="11"/>
                <c:pt idx="0">
                  <c:v>-2.4999999999999994E-2</c:v>
                </c:pt>
                <c:pt idx="1">
                  <c:v>6.7000000000000004E-2</c:v>
                </c:pt>
                <c:pt idx="2">
                  <c:v>5.1000000000000045E-2</c:v>
                </c:pt>
                <c:pt idx="3">
                  <c:v>1.2000000000000011E-2</c:v>
                </c:pt>
                <c:pt idx="4">
                  <c:v>6.1000000000000054E-2</c:v>
                </c:pt>
                <c:pt idx="5">
                  <c:v>8.7999999999999967E-2</c:v>
                </c:pt>
                <c:pt idx="6">
                  <c:v>-0.11200000000000004</c:v>
                </c:pt>
                <c:pt idx="7">
                  <c:v>7.6999999999999957E-2</c:v>
                </c:pt>
                <c:pt idx="8">
                  <c:v>1.6000000000000014E-2</c:v>
                </c:pt>
                <c:pt idx="9">
                  <c:v>5.7000000000000051E-2</c:v>
                </c:pt>
                <c:pt idx="10">
                  <c:v>-9.9999999999988987E-4</c:v>
                </c:pt>
              </c:numCache>
            </c:numRef>
          </c:val>
          <c:extLst xmlns:c16r2="http://schemas.microsoft.com/office/drawing/2015/06/chart">
            <c:ext xmlns:c16="http://schemas.microsoft.com/office/drawing/2014/chart" uri="{C3380CC4-5D6E-409C-BE32-E72D297353CC}">
              <c16:uniqueId val="{00000000-8C98-4440-ABE8-636AED4F941C}"/>
            </c:ext>
          </c:extLst>
        </c:ser>
        <c:ser>
          <c:idx val="2"/>
          <c:order val="2"/>
          <c:spPr>
            <a:solidFill>
              <a:schemeClr val="accent3"/>
            </a:solidFill>
            <a:ln>
              <a:noFill/>
            </a:ln>
            <a:effectLst/>
          </c:spPr>
          <c:invertIfNegative val="0"/>
          <c:cat>
            <c:strRef>
              <c:f>'Reasons for Diff'!$A$2:$A$12</c:f>
              <c:strCache>
                <c:ptCount val="11"/>
                <c:pt idx="0">
                  <c:v>Other</c:v>
                </c:pt>
                <c:pt idx="1">
                  <c:v>Drug Screenings</c:v>
                </c:pt>
                <c:pt idx="2">
                  <c:v>Criminal Records</c:v>
                </c:pt>
                <c:pt idx="3">
                  <c:v>Commuting Distance</c:v>
                </c:pt>
                <c:pt idx="4">
                  <c:v>Pay/Compensation</c:v>
                </c:pt>
                <c:pt idx="5">
                  <c:v>Education</c:v>
                </c:pt>
                <c:pt idx="6">
                  <c:v>Soft Skills</c:v>
                </c:pt>
                <c:pt idx="7">
                  <c:v>Technical Skills</c:v>
                </c:pt>
                <c:pt idx="8">
                  <c:v>Work Experience</c:v>
                </c:pt>
                <c:pt idx="9">
                  <c:v>Low # of Applicants</c:v>
                </c:pt>
                <c:pt idx="10">
                  <c:v>Employability</c:v>
                </c:pt>
              </c:strCache>
            </c:strRef>
          </c:cat>
          <c:val>
            <c:numRef>
              <c:f>'Reasons for Diff'!$D$2:$D$12</c:f>
              <c:numCache>
                <c:formatCode>General</c:formatCode>
                <c:ptCount val="11"/>
              </c:numCache>
            </c:numRef>
          </c:val>
          <c:extLst xmlns:c16r2="http://schemas.microsoft.com/office/drawing/2015/06/chart">
            <c:ext xmlns:c16="http://schemas.microsoft.com/office/drawing/2014/chart" uri="{C3380CC4-5D6E-409C-BE32-E72D297353CC}">
              <c16:uniqueId val="{00000001-8C98-4440-ABE8-636AED4F941C}"/>
            </c:ext>
          </c:extLst>
        </c:ser>
        <c:dLbls>
          <c:showLegendKey val="0"/>
          <c:showVal val="0"/>
          <c:showCatName val="0"/>
          <c:showSerName val="0"/>
          <c:showPercent val="0"/>
          <c:showBubbleSize val="0"/>
        </c:dLbls>
        <c:gapWidth val="50"/>
        <c:overlap val="100"/>
        <c:axId val="430264552"/>
        <c:axId val="430264944"/>
      </c:barChart>
      <c:catAx>
        <c:axId val="430264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30264944"/>
        <c:crosses val="autoZero"/>
        <c:auto val="1"/>
        <c:lblAlgn val="ctr"/>
        <c:lblOffset val="100"/>
        <c:noMultiLvlLbl val="0"/>
      </c:catAx>
      <c:valAx>
        <c:axId val="430264944"/>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0264552"/>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358796892813746E-3"/>
          <c:y val="2.6662788442893156E-2"/>
          <c:w val="0.98726605194784567"/>
          <c:h val="0.94667442311421368"/>
        </c:manualLayout>
      </c:layout>
      <c:barChart>
        <c:barDir val="bar"/>
        <c:grouping val="stacked"/>
        <c:varyColors val="0"/>
        <c:ser>
          <c:idx val="0"/>
          <c:order val="0"/>
          <c:spPr>
            <a:solidFill>
              <a:schemeClr val="accent1"/>
            </a:solidFill>
            <a:ln>
              <a:noFill/>
            </a:ln>
            <a:effectLst>
              <a:outerShdw blurRad="50800" dist="38100" dir="2700000" algn="tl" rotWithShape="0">
                <a:prstClr val="black">
                  <a:alpha val="40000"/>
                </a:prstClr>
              </a:outerShdw>
            </a:effectLst>
            <a:scene3d>
              <a:camera prst="orthographicFront"/>
              <a:lightRig rig="threePt" dir="t"/>
            </a:scene3d>
            <a:sp3d>
              <a:bevelT/>
            </a:sp3d>
          </c:spPr>
          <c:invertIfNegative val="0"/>
          <c:dPt>
            <c:idx val="10"/>
            <c:invertIfNegative val="0"/>
            <c:bubble3D val="0"/>
            <c:spPr>
              <a:solidFill>
                <a:schemeClr val="accent1"/>
              </a:solidFill>
              <a:ln>
                <a:noFill/>
              </a:ln>
              <a:effectLst>
                <a:outerShdw blurRad="50800" dist="38100" dir="2700000" algn="tl" rotWithShape="0">
                  <a:prstClr val="black">
                    <a:alpha val="4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8820-47DD-9CA9-CE62553F53A7}"/>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'Reasons for Diff'!$A$2:$A$12</c:f>
              <c:strCache>
                <c:ptCount val="11"/>
                <c:pt idx="0">
                  <c:v>Other</c:v>
                </c:pt>
                <c:pt idx="1">
                  <c:v>Drug Screenings</c:v>
                </c:pt>
                <c:pt idx="2">
                  <c:v>Criminal Records</c:v>
                </c:pt>
                <c:pt idx="3">
                  <c:v>Commuting Distance</c:v>
                </c:pt>
                <c:pt idx="4">
                  <c:v>Pay/Compensation</c:v>
                </c:pt>
                <c:pt idx="5">
                  <c:v>Education</c:v>
                </c:pt>
                <c:pt idx="6">
                  <c:v>Soft Skills</c:v>
                </c:pt>
                <c:pt idx="7">
                  <c:v>Technical Skills</c:v>
                </c:pt>
                <c:pt idx="8">
                  <c:v>Work Experience</c:v>
                </c:pt>
                <c:pt idx="9">
                  <c:v>Low # of Applicants</c:v>
                </c:pt>
                <c:pt idx="10">
                  <c:v>Employability</c:v>
                </c:pt>
              </c:strCache>
            </c:strRef>
          </c:cat>
          <c:val>
            <c:numRef>
              <c:f>'Reasons for Diff'!$B$2:$B$12</c:f>
              <c:numCache>
                <c:formatCode>0%</c:formatCode>
                <c:ptCount val="11"/>
                <c:pt idx="0">
                  <c:v>0.14499999999999999</c:v>
                </c:pt>
                <c:pt idx="1">
                  <c:v>0.20300000000000001</c:v>
                </c:pt>
                <c:pt idx="2">
                  <c:v>0.22899999999999998</c:v>
                </c:pt>
                <c:pt idx="3">
                  <c:v>0.248</c:v>
                </c:pt>
                <c:pt idx="4">
                  <c:v>0.32899999999999996</c:v>
                </c:pt>
                <c:pt idx="5">
                  <c:v>0.43200000000000005</c:v>
                </c:pt>
                <c:pt idx="6">
                  <c:v>0.49200000000000005</c:v>
                </c:pt>
                <c:pt idx="7">
                  <c:v>0.49299999999999999</c:v>
                </c:pt>
                <c:pt idx="8">
                  <c:v>0.51400000000000001</c:v>
                </c:pt>
                <c:pt idx="9">
                  <c:v>0.55299999999999994</c:v>
                </c:pt>
                <c:pt idx="10">
                  <c:v>0.65099999999999991</c:v>
                </c:pt>
              </c:numCache>
            </c:numRef>
          </c:val>
          <c:extLst xmlns:c16r2="http://schemas.microsoft.com/office/drawing/2015/06/chart">
            <c:ext xmlns:c16="http://schemas.microsoft.com/office/drawing/2014/chart" uri="{C3380CC4-5D6E-409C-BE32-E72D297353CC}">
              <c16:uniqueId val="{00000002-8820-47DD-9CA9-CE62553F53A7}"/>
            </c:ext>
          </c:extLst>
        </c:ser>
        <c:ser>
          <c:idx val="1"/>
          <c:order val="1"/>
          <c:spPr>
            <a:solidFill>
              <a:schemeClr val="accent2"/>
            </a:solidFill>
            <a:ln>
              <a:noFill/>
            </a:ln>
            <a:effectLst/>
          </c:spPr>
          <c:invertIfNegative val="0"/>
          <c:cat>
            <c:strRef>
              <c:f>'Reasons for Diff'!$A$2:$A$12</c:f>
              <c:strCache>
                <c:ptCount val="11"/>
                <c:pt idx="0">
                  <c:v>Other</c:v>
                </c:pt>
                <c:pt idx="1">
                  <c:v>Drug Screenings</c:v>
                </c:pt>
                <c:pt idx="2">
                  <c:v>Criminal Records</c:v>
                </c:pt>
                <c:pt idx="3">
                  <c:v>Commuting Distance</c:v>
                </c:pt>
                <c:pt idx="4">
                  <c:v>Pay/Compensation</c:v>
                </c:pt>
                <c:pt idx="5">
                  <c:v>Education</c:v>
                </c:pt>
                <c:pt idx="6">
                  <c:v>Soft Skills</c:v>
                </c:pt>
                <c:pt idx="7">
                  <c:v>Technical Skills</c:v>
                </c:pt>
                <c:pt idx="8">
                  <c:v>Work Experience</c:v>
                </c:pt>
                <c:pt idx="9">
                  <c:v>Low # of Applicants</c:v>
                </c:pt>
                <c:pt idx="10">
                  <c:v>Employability</c:v>
                </c:pt>
              </c:strCache>
            </c:strRef>
          </c:cat>
          <c:val>
            <c:numRef>
              <c:f>'Reasons for Diff'!$C$2:$C$12</c:f>
              <c:numCache>
                <c:formatCode>General</c:formatCode>
                <c:ptCount val="11"/>
              </c:numCache>
            </c:numRef>
          </c:val>
          <c:extLst xmlns:c16r2="http://schemas.microsoft.com/office/drawing/2015/06/chart">
            <c:ext xmlns:c16="http://schemas.microsoft.com/office/drawing/2014/chart" uri="{C3380CC4-5D6E-409C-BE32-E72D297353CC}">
              <c16:uniqueId val="{00000000-8C98-4440-ABE8-636AED4F941C}"/>
            </c:ext>
          </c:extLst>
        </c:ser>
        <c:ser>
          <c:idx val="2"/>
          <c:order val="2"/>
          <c:spPr>
            <a:solidFill>
              <a:schemeClr val="accent3"/>
            </a:solidFill>
            <a:ln>
              <a:noFill/>
            </a:ln>
            <a:effectLst/>
          </c:spPr>
          <c:invertIfNegative val="0"/>
          <c:dPt>
            <c:idx val="1"/>
            <c:invertIfNegative val="0"/>
            <c:bubble3D val="0"/>
            <c:spPr>
              <a:solidFill>
                <a:schemeClr val="bg1"/>
              </a:solidFill>
              <a:ln>
                <a:noFill/>
              </a:ln>
              <a:effectLst/>
            </c:spPr>
            <c:extLst xmlns:c16r2="http://schemas.microsoft.com/office/drawing/2015/06/chart">
              <c:ext xmlns:c16="http://schemas.microsoft.com/office/drawing/2014/chart" uri="{C3380CC4-5D6E-409C-BE32-E72D297353CC}">
                <c16:uniqueId val="{00000006-ED1D-4FB4-A8DF-AFE3CEF65E93}"/>
              </c:ext>
            </c:extLst>
          </c:dPt>
          <c:dPt>
            <c:idx val="2"/>
            <c:invertIfNegative val="0"/>
            <c:bubble3D val="0"/>
            <c:spPr>
              <a:solidFill>
                <a:schemeClr val="bg1"/>
              </a:solidFill>
              <a:ln>
                <a:noFill/>
              </a:ln>
              <a:effectLst/>
            </c:spPr>
            <c:extLst xmlns:c16r2="http://schemas.microsoft.com/office/drawing/2015/06/chart">
              <c:ext xmlns:c16="http://schemas.microsoft.com/office/drawing/2014/chart" uri="{C3380CC4-5D6E-409C-BE32-E72D297353CC}">
                <c16:uniqueId val="{00000005-ED1D-4FB4-A8DF-AFE3CEF65E93}"/>
              </c:ext>
            </c:extLst>
          </c:dPt>
          <c:dPt>
            <c:idx val="3"/>
            <c:invertIfNegative val="0"/>
            <c:bubble3D val="0"/>
            <c:spPr>
              <a:solidFill>
                <a:schemeClr val="bg1"/>
              </a:solidFill>
              <a:ln>
                <a:noFill/>
              </a:ln>
              <a:effectLst/>
            </c:spPr>
            <c:extLst xmlns:c16r2="http://schemas.microsoft.com/office/drawing/2015/06/chart">
              <c:ext xmlns:c16="http://schemas.microsoft.com/office/drawing/2014/chart" uri="{C3380CC4-5D6E-409C-BE32-E72D297353CC}">
                <c16:uniqueId val="{00000004-ED1D-4FB4-A8DF-AFE3CEF65E93}"/>
              </c:ext>
            </c:extLst>
          </c:dPt>
          <c:dPt>
            <c:idx val="4"/>
            <c:invertIfNegative val="0"/>
            <c:bubble3D val="0"/>
            <c:spPr>
              <a:solidFill>
                <a:schemeClr val="bg1"/>
              </a:solidFill>
              <a:ln>
                <a:noFill/>
              </a:ln>
              <a:effectLst/>
            </c:spPr>
            <c:extLst xmlns:c16r2="http://schemas.microsoft.com/office/drawing/2015/06/chart">
              <c:ext xmlns:c16="http://schemas.microsoft.com/office/drawing/2014/chart" uri="{C3380CC4-5D6E-409C-BE32-E72D297353CC}">
                <c16:uniqueId val="{00000003-ED1D-4FB4-A8DF-AFE3CEF65E93}"/>
              </c:ext>
            </c:extLst>
          </c:dPt>
          <c:dPt>
            <c:idx val="5"/>
            <c:invertIfNegative val="0"/>
            <c:bubble3D val="0"/>
            <c:spPr>
              <a:solidFill>
                <a:schemeClr val="accent5"/>
              </a:solidFill>
              <a:ln>
                <a:noFill/>
              </a:ln>
              <a:effectLst>
                <a:outerShdw blurRad="50800" dist="38100" dir="2700000" algn="tl" rotWithShape="0">
                  <a:prstClr val="black">
                    <a:alpha val="4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9-ED1D-4FB4-A8DF-AFE3CEF65E93}"/>
              </c:ext>
            </c:extLst>
          </c:dPt>
          <c:dPt>
            <c:idx val="6"/>
            <c:invertIfNegative val="0"/>
            <c:bubble3D val="0"/>
            <c:spPr>
              <a:solidFill>
                <a:schemeClr val="bg1"/>
              </a:solidFill>
              <a:ln>
                <a:noFill/>
              </a:ln>
              <a:effectLst/>
            </c:spPr>
            <c:extLst xmlns:c16r2="http://schemas.microsoft.com/office/drawing/2015/06/chart">
              <c:ext xmlns:c16="http://schemas.microsoft.com/office/drawing/2014/chart" uri="{C3380CC4-5D6E-409C-BE32-E72D297353CC}">
                <c16:uniqueId val="{00000002-ED1D-4FB4-A8DF-AFE3CEF65E93}"/>
              </c:ext>
            </c:extLst>
          </c:dPt>
          <c:dPt>
            <c:idx val="7"/>
            <c:invertIfNegative val="0"/>
            <c:bubble3D val="0"/>
            <c:spPr>
              <a:solidFill>
                <a:schemeClr val="accent5"/>
              </a:solidFill>
              <a:ln>
                <a:noFill/>
              </a:ln>
              <a:effectLst>
                <a:outerShdw blurRad="50800" dist="38100" dir="2700000" algn="tl" rotWithShape="0">
                  <a:prstClr val="black">
                    <a:alpha val="4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8-ED1D-4FB4-A8DF-AFE3CEF65E93}"/>
              </c:ext>
            </c:extLst>
          </c:dPt>
          <c:dPt>
            <c:idx val="8"/>
            <c:invertIfNegative val="0"/>
            <c:bubble3D val="0"/>
            <c:spPr>
              <a:solidFill>
                <a:schemeClr val="accent5"/>
              </a:solidFill>
              <a:ln>
                <a:noFill/>
              </a:ln>
              <a:effectLst>
                <a:outerShdw blurRad="50800" dist="38100" dir="2700000" algn="tl" rotWithShape="0">
                  <a:prstClr val="black">
                    <a:alpha val="4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7-ED1D-4FB4-A8DF-AFE3CEF65E93}"/>
              </c:ext>
            </c:extLst>
          </c:dPt>
          <c:dPt>
            <c:idx val="9"/>
            <c:invertIfNegative val="0"/>
            <c:bubble3D val="0"/>
            <c:spPr>
              <a:solidFill>
                <a:schemeClr val="bg1"/>
              </a:solidFill>
              <a:ln>
                <a:noFill/>
              </a:ln>
              <a:effectLst/>
            </c:spPr>
            <c:extLst xmlns:c16r2="http://schemas.microsoft.com/office/drawing/2015/06/chart">
              <c:ext xmlns:c16="http://schemas.microsoft.com/office/drawing/2014/chart" uri="{C3380CC4-5D6E-409C-BE32-E72D297353CC}">
                <c16:uniqueId val="{00000001-ED1D-4FB4-A8DF-AFE3CEF65E93}"/>
              </c:ext>
            </c:extLst>
          </c:dPt>
          <c:dPt>
            <c:idx val="10"/>
            <c:invertIfNegative val="0"/>
            <c:bubble3D val="0"/>
            <c:spPr>
              <a:solidFill>
                <a:schemeClr val="bg1"/>
              </a:solidFill>
              <a:ln>
                <a:noFill/>
              </a:ln>
              <a:effectLst/>
            </c:spPr>
            <c:extLst xmlns:c16r2="http://schemas.microsoft.com/office/drawing/2015/06/chart">
              <c:ext xmlns:c16="http://schemas.microsoft.com/office/drawing/2014/chart" uri="{C3380CC4-5D6E-409C-BE32-E72D297353CC}">
                <c16:uniqueId val="{00000000-ED1D-4FB4-A8DF-AFE3CEF65E93}"/>
              </c:ext>
            </c:extLst>
          </c:dPt>
          <c:dLbls>
            <c:dLbl>
              <c:idx val="5"/>
              <c:layout/>
              <c:tx>
                <c:rich>
                  <a:bodyPr/>
                  <a:lstStyle/>
                  <a:p>
                    <a:r>
                      <a:rPr lang="en-US" dirty="0"/>
                      <a:t>54%</a:t>
                    </a:r>
                  </a:p>
                </c:rich>
              </c:tx>
              <c:dLblPos val="in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ED1D-4FB4-A8DF-AFE3CEF65E93}"/>
                </c:ext>
                <c:ext xmlns:c15="http://schemas.microsoft.com/office/drawing/2012/chart" uri="{CE6537A1-D6FC-4f65-9D91-7224C49458BB}">
                  <c15:layout/>
                </c:ext>
              </c:extLst>
            </c:dLbl>
            <c:dLbl>
              <c:idx val="7"/>
              <c:layout/>
              <c:tx>
                <c:rich>
                  <a:bodyPr/>
                  <a:lstStyle/>
                  <a:p>
                    <a:r>
                      <a:rPr lang="en-US" dirty="0"/>
                      <a:t>61%</a:t>
                    </a:r>
                  </a:p>
                </c:rich>
              </c:tx>
              <c:dLblPos val="in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ED1D-4FB4-A8DF-AFE3CEF65E93}"/>
                </c:ext>
                <c:ext xmlns:c15="http://schemas.microsoft.com/office/drawing/2012/chart" uri="{CE6537A1-D6FC-4f65-9D91-7224C49458BB}">
                  <c15:layout/>
                </c:ext>
              </c:extLst>
            </c:dLbl>
            <c:dLbl>
              <c:idx val="8"/>
              <c:layout/>
              <c:tx>
                <c:rich>
                  <a:bodyPr/>
                  <a:lstStyle/>
                  <a:p>
                    <a:r>
                      <a:rPr lang="en-US" dirty="0"/>
                      <a:t>67%</a:t>
                    </a:r>
                  </a:p>
                </c:rich>
              </c:tx>
              <c:dLblPos val="in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ED1D-4FB4-A8DF-AFE3CEF65E93}"/>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'Reasons for Diff'!$A$2:$A$12</c:f>
              <c:strCache>
                <c:ptCount val="11"/>
                <c:pt idx="0">
                  <c:v>Other</c:v>
                </c:pt>
                <c:pt idx="1">
                  <c:v>Drug Screenings</c:v>
                </c:pt>
                <c:pt idx="2">
                  <c:v>Criminal Records</c:v>
                </c:pt>
                <c:pt idx="3">
                  <c:v>Commuting Distance</c:v>
                </c:pt>
                <c:pt idx="4">
                  <c:v>Pay/Compensation</c:v>
                </c:pt>
                <c:pt idx="5">
                  <c:v>Education</c:v>
                </c:pt>
                <c:pt idx="6">
                  <c:v>Soft Skills</c:v>
                </c:pt>
                <c:pt idx="7">
                  <c:v>Technical Skills</c:v>
                </c:pt>
                <c:pt idx="8">
                  <c:v>Work Experience</c:v>
                </c:pt>
                <c:pt idx="9">
                  <c:v>Low # of Applicants</c:v>
                </c:pt>
                <c:pt idx="10">
                  <c:v>Employability</c:v>
                </c:pt>
              </c:strCache>
            </c:strRef>
          </c:cat>
          <c:val>
            <c:numRef>
              <c:f>'Reasons for Diff'!$D$2:$D$12</c:f>
              <c:numCache>
                <c:formatCode>0%</c:formatCode>
                <c:ptCount val="11"/>
                <c:pt idx="0">
                  <c:v>5.0000000000000044E-3</c:v>
                </c:pt>
                <c:pt idx="1">
                  <c:v>-8.3000000000000018E-2</c:v>
                </c:pt>
                <c:pt idx="2">
                  <c:v>-9.8999999999999977E-2</c:v>
                </c:pt>
                <c:pt idx="3">
                  <c:v>6.2E-2</c:v>
                </c:pt>
                <c:pt idx="4">
                  <c:v>5.1000000000000045E-2</c:v>
                </c:pt>
                <c:pt idx="5">
                  <c:v>0.10799999999999998</c:v>
                </c:pt>
                <c:pt idx="6">
                  <c:v>-9.2000000000000026E-2</c:v>
                </c:pt>
                <c:pt idx="7">
                  <c:v>0.11699999999999999</c:v>
                </c:pt>
                <c:pt idx="8">
                  <c:v>0.15600000000000003</c:v>
                </c:pt>
                <c:pt idx="9">
                  <c:v>2.7000000000000024E-2</c:v>
                </c:pt>
                <c:pt idx="10">
                  <c:v>-0.18099999999999994</c:v>
                </c:pt>
              </c:numCache>
            </c:numRef>
          </c:val>
          <c:extLst xmlns:c16r2="http://schemas.microsoft.com/office/drawing/2015/06/chart">
            <c:ext xmlns:c16="http://schemas.microsoft.com/office/drawing/2014/chart" uri="{C3380CC4-5D6E-409C-BE32-E72D297353CC}">
              <c16:uniqueId val="{00000001-8C98-4440-ABE8-636AED4F941C}"/>
            </c:ext>
          </c:extLst>
        </c:ser>
        <c:dLbls>
          <c:showLegendKey val="0"/>
          <c:showVal val="0"/>
          <c:showCatName val="0"/>
          <c:showSerName val="0"/>
          <c:showPercent val="0"/>
          <c:showBubbleSize val="0"/>
        </c:dLbls>
        <c:gapWidth val="50"/>
        <c:overlap val="100"/>
        <c:axId val="430266120"/>
        <c:axId val="430266512"/>
      </c:barChart>
      <c:catAx>
        <c:axId val="430266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30266512"/>
        <c:crosses val="autoZero"/>
        <c:auto val="1"/>
        <c:lblAlgn val="ctr"/>
        <c:lblOffset val="100"/>
        <c:noMultiLvlLbl val="0"/>
      </c:catAx>
      <c:valAx>
        <c:axId val="430266512"/>
        <c:scaling>
          <c:orientation val="minMax"/>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026612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1024982395493244"/>
          <c:y val="9.2592592592592587E-3"/>
          <c:w val="0.5133989501312336"/>
          <c:h val="0.98611111111111116"/>
        </c:manualLayout>
      </c:layout>
      <c:barChart>
        <c:barDir val="bar"/>
        <c:grouping val="clustered"/>
        <c:varyColors val="0"/>
        <c:ser>
          <c:idx val="0"/>
          <c:order val="0"/>
          <c:tx>
            <c:strRef>
              <c:f>Recruitment!$B$1</c:f>
              <c:strCache>
                <c:ptCount val="1"/>
                <c:pt idx="0">
                  <c:v>%</c:v>
                </c:pt>
              </c:strCache>
            </c:strRef>
          </c:tx>
          <c:spPr>
            <a:solidFill>
              <a:schemeClr val="accent1"/>
            </a:solidFill>
            <a:ln>
              <a:noFill/>
            </a:ln>
            <a:effectLst>
              <a:outerShdw blurRad="50800" dist="38100" dir="2700000" algn="tl" rotWithShape="0">
                <a:prstClr val="black">
                  <a:alpha val="40000"/>
                </a:prstClr>
              </a:outerShdw>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Recruitment!$A$2:$A$11</c:f>
              <c:strCache>
                <c:ptCount val="10"/>
                <c:pt idx="0">
                  <c:v>NCWorks Career Centers</c:v>
                </c:pt>
                <c:pt idx="1">
                  <c:v>Recruiting/Temp Agencies</c:v>
                </c:pt>
                <c:pt idx="2">
                  <c:v>Newspapers</c:v>
                </c:pt>
                <c:pt idx="3">
                  <c:v>NCWorks Online</c:v>
                </c:pt>
                <c:pt idx="4">
                  <c:v>Colleges/Universities</c:v>
                </c:pt>
                <c:pt idx="5">
                  <c:v>Community Colleges</c:v>
                </c:pt>
                <c:pt idx="6">
                  <c:v>Social Media</c:v>
                </c:pt>
                <c:pt idx="7">
                  <c:v>Online Company Job Boards</c:v>
                </c:pt>
                <c:pt idx="8">
                  <c:v>Internet Job Sites</c:v>
                </c:pt>
                <c:pt idx="9">
                  <c:v>Word of Mouth</c:v>
                </c:pt>
              </c:strCache>
            </c:strRef>
          </c:cat>
          <c:val>
            <c:numRef>
              <c:f>Recruitment!$B$2:$B$11</c:f>
              <c:numCache>
                <c:formatCode>0%</c:formatCode>
                <c:ptCount val="10"/>
                <c:pt idx="0">
                  <c:v>0.16</c:v>
                </c:pt>
                <c:pt idx="1">
                  <c:v>0.24</c:v>
                </c:pt>
                <c:pt idx="2">
                  <c:v>0.26</c:v>
                </c:pt>
                <c:pt idx="3">
                  <c:v>0.28000000000000003</c:v>
                </c:pt>
                <c:pt idx="4">
                  <c:v>0.31</c:v>
                </c:pt>
                <c:pt idx="5">
                  <c:v>0.39</c:v>
                </c:pt>
                <c:pt idx="6">
                  <c:v>0.44</c:v>
                </c:pt>
                <c:pt idx="7">
                  <c:v>0.55000000000000004</c:v>
                </c:pt>
                <c:pt idx="8">
                  <c:v>0.62</c:v>
                </c:pt>
                <c:pt idx="9">
                  <c:v>0.9</c:v>
                </c:pt>
              </c:numCache>
            </c:numRef>
          </c:val>
          <c:extLst xmlns:c16r2="http://schemas.microsoft.com/office/drawing/2015/06/chart">
            <c:ext xmlns:c16="http://schemas.microsoft.com/office/drawing/2014/chart" uri="{C3380CC4-5D6E-409C-BE32-E72D297353CC}">
              <c16:uniqueId val="{00000000-A87B-4CE4-A361-A335EC7E7B94}"/>
            </c:ext>
          </c:extLst>
        </c:ser>
        <c:dLbls>
          <c:showLegendKey val="0"/>
          <c:showVal val="0"/>
          <c:showCatName val="0"/>
          <c:showSerName val="0"/>
          <c:showPercent val="0"/>
          <c:showBubbleSize val="0"/>
        </c:dLbls>
        <c:gapWidth val="50"/>
        <c:axId val="430267296"/>
        <c:axId val="430267688"/>
      </c:barChart>
      <c:catAx>
        <c:axId val="430267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30267688"/>
        <c:crosses val="autoZero"/>
        <c:auto val="1"/>
        <c:lblAlgn val="ctr"/>
        <c:lblOffset val="100"/>
        <c:noMultiLvlLbl val="0"/>
      </c:catAx>
      <c:valAx>
        <c:axId val="430267688"/>
        <c:scaling>
          <c:orientation val="minMax"/>
        </c:scaling>
        <c:delete val="1"/>
        <c:axPos val="b"/>
        <c:numFmt formatCode="0%" sourceLinked="1"/>
        <c:majorTickMark val="none"/>
        <c:minorTickMark val="none"/>
        <c:tickLblPos val="nextTo"/>
        <c:crossAx val="43026729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1024982395493244"/>
          <c:y val="9.2592592592592587E-3"/>
          <c:w val="0.5133989501312336"/>
          <c:h val="0.98611111111111116"/>
        </c:manualLayout>
      </c:layout>
      <c:barChart>
        <c:barDir val="bar"/>
        <c:grouping val="clustered"/>
        <c:varyColors val="0"/>
        <c:ser>
          <c:idx val="0"/>
          <c:order val="0"/>
          <c:tx>
            <c:strRef>
              <c:f>Recruitment!$B$1</c:f>
              <c:strCache>
                <c:ptCount val="1"/>
                <c:pt idx="0">
                  <c:v>%</c:v>
                </c:pt>
              </c:strCache>
            </c:strRef>
          </c:tx>
          <c:spPr>
            <a:solidFill>
              <a:srgbClr val="2F5BA3">
                <a:alpha val="25098"/>
              </a:srgbClr>
            </a:solidFill>
            <a:ln>
              <a:noFill/>
            </a:ln>
            <a:effectLst>
              <a:outerShdw blurRad="50800" dist="38100" dir="2700000" algn="tl" rotWithShape="0">
                <a:prstClr val="black">
                  <a:alpha val="40000"/>
                </a:prstClr>
              </a:outerShdw>
            </a:effectLst>
            <a:scene3d>
              <a:camera prst="orthographicFront"/>
              <a:lightRig rig="threePt" dir="t"/>
            </a:scene3d>
            <a:sp3d>
              <a:bevelT/>
            </a:sp3d>
          </c:spPr>
          <c:invertIfNegative val="0"/>
          <c:dPt>
            <c:idx val="6"/>
            <c:invertIfNegative val="0"/>
            <c:bubble3D val="0"/>
            <c:spPr>
              <a:solidFill>
                <a:srgbClr val="2F5BA3"/>
              </a:solidFill>
              <a:ln>
                <a:noFill/>
              </a:ln>
              <a:effectLst>
                <a:outerShdw blurRad="50800" dist="38100" dir="2700000" algn="tl" rotWithShape="0">
                  <a:prstClr val="black">
                    <a:alpha val="4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A44A-445B-95F2-308899AA19A1}"/>
              </c:ext>
            </c:extLst>
          </c:dPt>
          <c:dPt>
            <c:idx val="7"/>
            <c:invertIfNegative val="0"/>
            <c:bubble3D val="0"/>
            <c:spPr>
              <a:solidFill>
                <a:srgbClr val="2F5BA3"/>
              </a:solidFill>
              <a:ln>
                <a:noFill/>
              </a:ln>
              <a:effectLst>
                <a:outerShdw blurRad="50800" dist="38100" dir="2700000" algn="tl" rotWithShape="0">
                  <a:prstClr val="black">
                    <a:alpha val="4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0-A44A-445B-95F2-308899AA19A1}"/>
              </c:ext>
            </c:extLst>
          </c:dPt>
          <c:dPt>
            <c:idx val="8"/>
            <c:invertIfNegative val="0"/>
            <c:bubble3D val="0"/>
            <c:spPr>
              <a:solidFill>
                <a:srgbClr val="2F5BA3"/>
              </a:solidFill>
              <a:ln>
                <a:noFill/>
              </a:ln>
              <a:effectLst>
                <a:outerShdw blurRad="50800" dist="38100" dir="2700000" algn="tl" rotWithShape="0">
                  <a:prstClr val="black">
                    <a:alpha val="4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2-A44A-445B-95F2-308899AA19A1}"/>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Recruitment!$A$2:$A$11</c:f>
              <c:strCache>
                <c:ptCount val="10"/>
                <c:pt idx="0">
                  <c:v>NCWorks Career Centers</c:v>
                </c:pt>
                <c:pt idx="1">
                  <c:v>Recruting/Temp Agencies</c:v>
                </c:pt>
                <c:pt idx="2">
                  <c:v>Newspapers</c:v>
                </c:pt>
                <c:pt idx="3">
                  <c:v>NCWorks Online</c:v>
                </c:pt>
                <c:pt idx="4">
                  <c:v>Colleges/Universities</c:v>
                </c:pt>
                <c:pt idx="5">
                  <c:v>Community Colleges</c:v>
                </c:pt>
                <c:pt idx="6">
                  <c:v>Social Media</c:v>
                </c:pt>
                <c:pt idx="7">
                  <c:v>Online Company Job Boards</c:v>
                </c:pt>
                <c:pt idx="8">
                  <c:v>Internet Job Sites</c:v>
                </c:pt>
                <c:pt idx="9">
                  <c:v>Word of Mouth</c:v>
                </c:pt>
              </c:strCache>
            </c:strRef>
          </c:cat>
          <c:val>
            <c:numRef>
              <c:f>Recruitment!$B$2:$B$11</c:f>
              <c:numCache>
                <c:formatCode>0%</c:formatCode>
                <c:ptCount val="10"/>
                <c:pt idx="0">
                  <c:v>0.16</c:v>
                </c:pt>
                <c:pt idx="1">
                  <c:v>0.24</c:v>
                </c:pt>
                <c:pt idx="2">
                  <c:v>0.26</c:v>
                </c:pt>
                <c:pt idx="3">
                  <c:v>0.28000000000000003</c:v>
                </c:pt>
                <c:pt idx="4">
                  <c:v>0.31</c:v>
                </c:pt>
                <c:pt idx="5">
                  <c:v>0.39</c:v>
                </c:pt>
                <c:pt idx="6">
                  <c:v>0.44</c:v>
                </c:pt>
                <c:pt idx="7">
                  <c:v>0.55000000000000004</c:v>
                </c:pt>
                <c:pt idx="8">
                  <c:v>0.62</c:v>
                </c:pt>
                <c:pt idx="9">
                  <c:v>0.9</c:v>
                </c:pt>
              </c:numCache>
            </c:numRef>
          </c:val>
          <c:extLst xmlns:c16r2="http://schemas.microsoft.com/office/drawing/2015/06/chart">
            <c:ext xmlns:c16="http://schemas.microsoft.com/office/drawing/2014/chart" uri="{C3380CC4-5D6E-409C-BE32-E72D297353CC}">
              <c16:uniqueId val="{00000000-A87B-4CE4-A361-A335EC7E7B94}"/>
            </c:ext>
          </c:extLst>
        </c:ser>
        <c:dLbls>
          <c:showLegendKey val="0"/>
          <c:showVal val="0"/>
          <c:showCatName val="0"/>
          <c:showSerName val="0"/>
          <c:showPercent val="0"/>
          <c:showBubbleSize val="0"/>
        </c:dLbls>
        <c:gapWidth val="50"/>
        <c:axId val="430268864"/>
        <c:axId val="430269256"/>
      </c:barChart>
      <c:catAx>
        <c:axId val="4302688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30269256"/>
        <c:crosses val="autoZero"/>
        <c:auto val="1"/>
        <c:lblAlgn val="ctr"/>
        <c:lblOffset val="100"/>
        <c:noMultiLvlLbl val="0"/>
      </c:catAx>
      <c:valAx>
        <c:axId val="430269256"/>
        <c:scaling>
          <c:orientation val="minMax"/>
        </c:scaling>
        <c:delete val="1"/>
        <c:axPos val="b"/>
        <c:numFmt formatCode="0%" sourceLinked="1"/>
        <c:majorTickMark val="none"/>
        <c:minorTickMark val="none"/>
        <c:tickLblPos val="nextTo"/>
        <c:crossAx val="43026886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1024982395493244"/>
          <c:y val="9.2592592592592587E-3"/>
          <c:w val="0.5133989501312336"/>
          <c:h val="0.98611111111111116"/>
        </c:manualLayout>
      </c:layout>
      <c:barChart>
        <c:barDir val="bar"/>
        <c:grouping val="clustered"/>
        <c:varyColors val="0"/>
        <c:ser>
          <c:idx val="0"/>
          <c:order val="0"/>
          <c:tx>
            <c:strRef>
              <c:f>Recruitment!$B$1</c:f>
              <c:strCache>
                <c:ptCount val="1"/>
                <c:pt idx="0">
                  <c:v>%</c:v>
                </c:pt>
              </c:strCache>
            </c:strRef>
          </c:tx>
          <c:spPr>
            <a:solidFill>
              <a:srgbClr val="2F5BA3">
                <a:alpha val="25098"/>
              </a:srgbClr>
            </a:solidFill>
            <a:ln>
              <a:noFill/>
            </a:ln>
            <a:effectLst>
              <a:outerShdw blurRad="50800" dist="38100" dir="2700000" algn="tl" rotWithShape="0">
                <a:prstClr val="black">
                  <a:alpha val="40000"/>
                </a:prstClr>
              </a:outerShdw>
            </a:effectLst>
            <a:scene3d>
              <a:camera prst="orthographicFront"/>
              <a:lightRig rig="threePt" dir="t"/>
            </a:scene3d>
            <a:sp3d>
              <a:bevelT/>
            </a:sp3d>
          </c:spPr>
          <c:invertIfNegative val="0"/>
          <c:dPt>
            <c:idx val="3"/>
            <c:invertIfNegative val="0"/>
            <c:bubble3D val="0"/>
            <c:spPr>
              <a:solidFill>
                <a:srgbClr val="2F5BA3"/>
              </a:solidFill>
              <a:ln>
                <a:noFill/>
              </a:ln>
              <a:effectLst>
                <a:outerShdw blurRad="50800" dist="38100" dir="2700000" algn="tl" rotWithShape="0">
                  <a:prstClr val="black">
                    <a:alpha val="4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0-60C3-4EA7-98BE-F04426AE2484}"/>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Recruitment!$A$2:$A$11</c:f>
              <c:strCache>
                <c:ptCount val="10"/>
                <c:pt idx="0">
                  <c:v>NCWorks Career Centers</c:v>
                </c:pt>
                <c:pt idx="1">
                  <c:v>Recruting/Temp Agencies</c:v>
                </c:pt>
                <c:pt idx="2">
                  <c:v>Newspapers</c:v>
                </c:pt>
                <c:pt idx="3">
                  <c:v>NCWorks Online</c:v>
                </c:pt>
                <c:pt idx="4">
                  <c:v>Colleges/Universities</c:v>
                </c:pt>
                <c:pt idx="5">
                  <c:v>Community Colleges</c:v>
                </c:pt>
                <c:pt idx="6">
                  <c:v>Social Media</c:v>
                </c:pt>
                <c:pt idx="7">
                  <c:v>Online Company Job Boards</c:v>
                </c:pt>
                <c:pt idx="8">
                  <c:v>Internet Job Sites</c:v>
                </c:pt>
                <c:pt idx="9">
                  <c:v>Word of Mouth</c:v>
                </c:pt>
              </c:strCache>
            </c:strRef>
          </c:cat>
          <c:val>
            <c:numRef>
              <c:f>Recruitment!$B$2:$B$11</c:f>
              <c:numCache>
                <c:formatCode>0%</c:formatCode>
                <c:ptCount val="10"/>
                <c:pt idx="0">
                  <c:v>0.16</c:v>
                </c:pt>
                <c:pt idx="1">
                  <c:v>0.24</c:v>
                </c:pt>
                <c:pt idx="2">
                  <c:v>0.26</c:v>
                </c:pt>
                <c:pt idx="3">
                  <c:v>0.28000000000000003</c:v>
                </c:pt>
                <c:pt idx="4">
                  <c:v>0.31</c:v>
                </c:pt>
                <c:pt idx="5">
                  <c:v>0.39</c:v>
                </c:pt>
                <c:pt idx="6">
                  <c:v>0.44</c:v>
                </c:pt>
                <c:pt idx="7">
                  <c:v>0.55000000000000004</c:v>
                </c:pt>
                <c:pt idx="8">
                  <c:v>0.62</c:v>
                </c:pt>
                <c:pt idx="9">
                  <c:v>0.9</c:v>
                </c:pt>
              </c:numCache>
            </c:numRef>
          </c:val>
          <c:extLst xmlns:c16r2="http://schemas.microsoft.com/office/drawing/2015/06/chart">
            <c:ext xmlns:c16="http://schemas.microsoft.com/office/drawing/2014/chart" uri="{C3380CC4-5D6E-409C-BE32-E72D297353CC}">
              <c16:uniqueId val="{00000000-A87B-4CE4-A361-A335EC7E7B94}"/>
            </c:ext>
          </c:extLst>
        </c:ser>
        <c:dLbls>
          <c:showLegendKey val="0"/>
          <c:showVal val="0"/>
          <c:showCatName val="0"/>
          <c:showSerName val="0"/>
          <c:showPercent val="0"/>
          <c:showBubbleSize val="0"/>
        </c:dLbls>
        <c:gapWidth val="50"/>
        <c:axId val="430270432"/>
        <c:axId val="430270824"/>
      </c:barChart>
      <c:catAx>
        <c:axId val="430270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30270824"/>
        <c:crosses val="autoZero"/>
        <c:auto val="1"/>
        <c:lblAlgn val="ctr"/>
        <c:lblOffset val="100"/>
        <c:noMultiLvlLbl val="0"/>
      </c:catAx>
      <c:valAx>
        <c:axId val="430270824"/>
        <c:scaling>
          <c:orientation val="minMax"/>
        </c:scaling>
        <c:delete val="1"/>
        <c:axPos val="b"/>
        <c:numFmt formatCode="0%" sourceLinked="1"/>
        <c:majorTickMark val="none"/>
        <c:minorTickMark val="none"/>
        <c:tickLblPos val="nextTo"/>
        <c:crossAx val="43027043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1024982395493244"/>
          <c:y val="9.2592592592592587E-3"/>
          <c:w val="0.5133989501312336"/>
          <c:h val="0.98611111111111116"/>
        </c:manualLayout>
      </c:layout>
      <c:barChart>
        <c:barDir val="bar"/>
        <c:grouping val="clustered"/>
        <c:varyColors val="0"/>
        <c:ser>
          <c:idx val="0"/>
          <c:order val="0"/>
          <c:tx>
            <c:strRef>
              <c:f>Recruitment!$B$1</c:f>
              <c:strCache>
                <c:ptCount val="1"/>
                <c:pt idx="0">
                  <c:v>%</c:v>
                </c:pt>
              </c:strCache>
            </c:strRef>
          </c:tx>
          <c:spPr>
            <a:solidFill>
              <a:srgbClr val="2F5BA3">
                <a:alpha val="25098"/>
              </a:srgbClr>
            </a:solidFill>
            <a:ln>
              <a:noFill/>
            </a:ln>
            <a:effectLst>
              <a:outerShdw blurRad="50800" dist="38100" dir="2700000" algn="tl" rotWithShape="0">
                <a:prstClr val="black">
                  <a:alpha val="40000"/>
                </a:prstClr>
              </a:outerShdw>
            </a:effectLst>
            <a:scene3d>
              <a:camera prst="orthographicFront"/>
              <a:lightRig rig="threePt" dir="t"/>
            </a:scene3d>
            <a:sp3d>
              <a:bevelT/>
            </a:sp3d>
          </c:spPr>
          <c:invertIfNegative val="0"/>
          <c:dPt>
            <c:idx val="2"/>
            <c:invertIfNegative val="0"/>
            <c:bubble3D val="0"/>
            <c:spPr>
              <a:solidFill>
                <a:srgbClr val="2F5BA3"/>
              </a:solidFill>
              <a:ln>
                <a:noFill/>
              </a:ln>
              <a:effectLst>
                <a:outerShdw blurRad="50800" dist="38100" dir="2700000" algn="tl" rotWithShape="0">
                  <a:prstClr val="black">
                    <a:alpha val="4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0-E82F-44B1-89E9-750D880EE34D}"/>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Recruitment!$A$2:$A$11</c:f>
              <c:strCache>
                <c:ptCount val="10"/>
                <c:pt idx="0">
                  <c:v>NCWorks Career Centers</c:v>
                </c:pt>
                <c:pt idx="1">
                  <c:v>Recruting/Temp Agencies</c:v>
                </c:pt>
                <c:pt idx="2">
                  <c:v>Newspapers</c:v>
                </c:pt>
                <c:pt idx="3">
                  <c:v>NCWorks Online</c:v>
                </c:pt>
                <c:pt idx="4">
                  <c:v>Colleges/Universities</c:v>
                </c:pt>
                <c:pt idx="5">
                  <c:v>Community Colleges</c:v>
                </c:pt>
                <c:pt idx="6">
                  <c:v>Social Media</c:v>
                </c:pt>
                <c:pt idx="7">
                  <c:v>Online Company Job Boards</c:v>
                </c:pt>
                <c:pt idx="8">
                  <c:v>Internet Job Sites</c:v>
                </c:pt>
                <c:pt idx="9">
                  <c:v>Word of Mouth</c:v>
                </c:pt>
              </c:strCache>
            </c:strRef>
          </c:cat>
          <c:val>
            <c:numRef>
              <c:f>Recruitment!$B$2:$B$11</c:f>
              <c:numCache>
                <c:formatCode>0%</c:formatCode>
                <c:ptCount val="10"/>
                <c:pt idx="0">
                  <c:v>0.16</c:v>
                </c:pt>
                <c:pt idx="1">
                  <c:v>0.24</c:v>
                </c:pt>
                <c:pt idx="2">
                  <c:v>0.26</c:v>
                </c:pt>
                <c:pt idx="3">
                  <c:v>0.28000000000000003</c:v>
                </c:pt>
                <c:pt idx="4">
                  <c:v>0.31</c:v>
                </c:pt>
                <c:pt idx="5">
                  <c:v>0.39</c:v>
                </c:pt>
                <c:pt idx="6">
                  <c:v>0.44</c:v>
                </c:pt>
                <c:pt idx="7">
                  <c:v>0.55000000000000004</c:v>
                </c:pt>
                <c:pt idx="8">
                  <c:v>0.62</c:v>
                </c:pt>
                <c:pt idx="9">
                  <c:v>0.9</c:v>
                </c:pt>
              </c:numCache>
            </c:numRef>
          </c:val>
          <c:extLst xmlns:c16r2="http://schemas.microsoft.com/office/drawing/2015/06/chart">
            <c:ext xmlns:c16="http://schemas.microsoft.com/office/drawing/2014/chart" uri="{C3380CC4-5D6E-409C-BE32-E72D297353CC}">
              <c16:uniqueId val="{00000000-A87B-4CE4-A361-A335EC7E7B94}"/>
            </c:ext>
          </c:extLst>
        </c:ser>
        <c:dLbls>
          <c:showLegendKey val="0"/>
          <c:showVal val="0"/>
          <c:showCatName val="0"/>
          <c:showSerName val="0"/>
          <c:showPercent val="0"/>
          <c:showBubbleSize val="0"/>
        </c:dLbls>
        <c:gapWidth val="50"/>
        <c:axId val="430272392"/>
        <c:axId val="430272784"/>
      </c:barChart>
      <c:catAx>
        <c:axId val="4302723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30272784"/>
        <c:crosses val="autoZero"/>
        <c:auto val="1"/>
        <c:lblAlgn val="ctr"/>
        <c:lblOffset val="100"/>
        <c:noMultiLvlLbl val="0"/>
      </c:catAx>
      <c:valAx>
        <c:axId val="430272784"/>
        <c:scaling>
          <c:orientation val="minMax"/>
        </c:scaling>
        <c:delete val="1"/>
        <c:axPos val="b"/>
        <c:numFmt formatCode="0%" sourceLinked="1"/>
        <c:majorTickMark val="none"/>
        <c:minorTickMark val="none"/>
        <c:tickLblPos val="nextTo"/>
        <c:crossAx val="43027239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1024982395493244"/>
          <c:y val="9.2592592592592587E-3"/>
          <c:w val="0.5133989501312336"/>
          <c:h val="0.98611111111111116"/>
        </c:manualLayout>
      </c:layout>
      <c:barChart>
        <c:barDir val="bar"/>
        <c:grouping val="clustered"/>
        <c:varyColors val="0"/>
        <c:ser>
          <c:idx val="0"/>
          <c:order val="0"/>
          <c:tx>
            <c:strRef>
              <c:f>Recruitment!$B$1</c:f>
              <c:strCache>
                <c:ptCount val="1"/>
                <c:pt idx="0">
                  <c:v>%</c:v>
                </c:pt>
              </c:strCache>
            </c:strRef>
          </c:tx>
          <c:spPr>
            <a:solidFill>
              <a:srgbClr val="2F5BA3">
                <a:alpha val="25098"/>
              </a:srgbClr>
            </a:solidFill>
            <a:ln>
              <a:noFill/>
            </a:ln>
            <a:effectLst>
              <a:outerShdw blurRad="50800" dist="38100" dir="2700000" algn="tl" rotWithShape="0">
                <a:prstClr val="black">
                  <a:alpha val="40000"/>
                </a:prstClr>
              </a:outerShdw>
            </a:effectLst>
            <a:scene3d>
              <a:camera prst="orthographicFront"/>
              <a:lightRig rig="threePt" dir="t"/>
            </a:scene3d>
            <a:sp3d>
              <a:bevelT/>
            </a:sp3d>
          </c:spPr>
          <c:invertIfNegative val="0"/>
          <c:dPt>
            <c:idx val="1"/>
            <c:invertIfNegative val="0"/>
            <c:bubble3D val="0"/>
            <c:spPr>
              <a:solidFill>
                <a:srgbClr val="2F5BA3"/>
              </a:solidFill>
              <a:ln>
                <a:noFill/>
              </a:ln>
              <a:effectLst>
                <a:outerShdw blurRad="50800" dist="38100" dir="2700000" algn="tl" rotWithShape="0">
                  <a:prstClr val="black">
                    <a:alpha val="4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0-EC79-4C69-87AF-51DA027B2517}"/>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Recruitment!$A$2:$A$11</c:f>
              <c:strCache>
                <c:ptCount val="10"/>
                <c:pt idx="0">
                  <c:v>NCWorks Career Centers</c:v>
                </c:pt>
                <c:pt idx="1">
                  <c:v>Recruting/Temp Agencies</c:v>
                </c:pt>
                <c:pt idx="2">
                  <c:v>Newspapers</c:v>
                </c:pt>
                <c:pt idx="3">
                  <c:v>NCWorks Online</c:v>
                </c:pt>
                <c:pt idx="4">
                  <c:v>Colleges/Universities</c:v>
                </c:pt>
                <c:pt idx="5">
                  <c:v>Community Colleges</c:v>
                </c:pt>
                <c:pt idx="6">
                  <c:v>Social Media</c:v>
                </c:pt>
                <c:pt idx="7">
                  <c:v>Online Company Job Boards</c:v>
                </c:pt>
                <c:pt idx="8">
                  <c:v>Internet Job Sites</c:v>
                </c:pt>
                <c:pt idx="9">
                  <c:v>Word of Mouth</c:v>
                </c:pt>
              </c:strCache>
            </c:strRef>
          </c:cat>
          <c:val>
            <c:numRef>
              <c:f>Recruitment!$B$2:$B$11</c:f>
              <c:numCache>
                <c:formatCode>0%</c:formatCode>
                <c:ptCount val="10"/>
                <c:pt idx="0">
                  <c:v>0.16</c:v>
                </c:pt>
                <c:pt idx="1">
                  <c:v>0.24</c:v>
                </c:pt>
                <c:pt idx="2">
                  <c:v>0.26</c:v>
                </c:pt>
                <c:pt idx="3">
                  <c:v>0.28000000000000003</c:v>
                </c:pt>
                <c:pt idx="4">
                  <c:v>0.31</c:v>
                </c:pt>
                <c:pt idx="5">
                  <c:v>0.39</c:v>
                </c:pt>
                <c:pt idx="6">
                  <c:v>0.44</c:v>
                </c:pt>
                <c:pt idx="7">
                  <c:v>0.55000000000000004</c:v>
                </c:pt>
                <c:pt idx="8">
                  <c:v>0.62</c:v>
                </c:pt>
                <c:pt idx="9">
                  <c:v>0.9</c:v>
                </c:pt>
              </c:numCache>
            </c:numRef>
          </c:val>
          <c:extLst xmlns:c16r2="http://schemas.microsoft.com/office/drawing/2015/06/chart">
            <c:ext xmlns:c16="http://schemas.microsoft.com/office/drawing/2014/chart" uri="{C3380CC4-5D6E-409C-BE32-E72D297353CC}">
              <c16:uniqueId val="{00000000-A87B-4CE4-A361-A335EC7E7B94}"/>
            </c:ext>
          </c:extLst>
        </c:ser>
        <c:dLbls>
          <c:showLegendKey val="0"/>
          <c:showVal val="0"/>
          <c:showCatName val="0"/>
          <c:showSerName val="0"/>
          <c:showPercent val="0"/>
          <c:showBubbleSize val="0"/>
        </c:dLbls>
        <c:gapWidth val="50"/>
        <c:axId val="430273960"/>
        <c:axId val="430274352"/>
      </c:barChart>
      <c:catAx>
        <c:axId val="430273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30274352"/>
        <c:crosses val="autoZero"/>
        <c:auto val="1"/>
        <c:lblAlgn val="ctr"/>
        <c:lblOffset val="100"/>
        <c:noMultiLvlLbl val="0"/>
      </c:catAx>
      <c:valAx>
        <c:axId val="430274352"/>
        <c:scaling>
          <c:orientation val="minMax"/>
        </c:scaling>
        <c:delete val="1"/>
        <c:axPos val="b"/>
        <c:numFmt formatCode="0%" sourceLinked="1"/>
        <c:majorTickMark val="none"/>
        <c:minorTickMark val="none"/>
        <c:tickLblPos val="nextTo"/>
        <c:crossAx val="43027396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1024982395493244"/>
          <c:y val="9.2592592592592587E-3"/>
          <c:w val="0.5133989501312336"/>
          <c:h val="0.98611111111111116"/>
        </c:manualLayout>
      </c:layout>
      <c:barChart>
        <c:barDir val="bar"/>
        <c:grouping val="clustered"/>
        <c:varyColors val="0"/>
        <c:ser>
          <c:idx val="0"/>
          <c:order val="0"/>
          <c:tx>
            <c:strRef>
              <c:f>Recruitment!$B$1</c:f>
              <c:strCache>
                <c:ptCount val="1"/>
                <c:pt idx="0">
                  <c:v>%</c:v>
                </c:pt>
              </c:strCache>
            </c:strRef>
          </c:tx>
          <c:spPr>
            <a:solidFill>
              <a:srgbClr val="2F5BA3">
                <a:alpha val="25098"/>
              </a:srgbClr>
            </a:solidFill>
            <a:ln>
              <a:noFill/>
            </a:ln>
            <a:effectLst>
              <a:outerShdw blurRad="50800" dist="38100" dir="2700000" algn="tl" rotWithShape="0">
                <a:prstClr val="black">
                  <a:alpha val="40000"/>
                </a:prstClr>
              </a:outerShdw>
            </a:effectLst>
            <a:scene3d>
              <a:camera prst="orthographicFront"/>
              <a:lightRig rig="threePt" dir="t"/>
            </a:scene3d>
            <a:sp3d>
              <a:bevelT/>
            </a:sp3d>
          </c:spPr>
          <c:invertIfNegative val="0"/>
          <c:dLbls>
            <c:dLbl>
              <c:idx val="0"/>
              <c:spPr>
                <a:solidFill>
                  <a:srgbClr val="2F5BA3"/>
                </a:soli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Recruitment!$A$2:$A$11</c:f>
              <c:strCache>
                <c:ptCount val="10"/>
                <c:pt idx="0">
                  <c:v>NCWorks Career Centers</c:v>
                </c:pt>
                <c:pt idx="1">
                  <c:v>Recruting/Temp Agencies</c:v>
                </c:pt>
                <c:pt idx="2">
                  <c:v>Newspapers</c:v>
                </c:pt>
                <c:pt idx="3">
                  <c:v>NCWorks Online</c:v>
                </c:pt>
                <c:pt idx="4">
                  <c:v>Colleges/Universities</c:v>
                </c:pt>
                <c:pt idx="5">
                  <c:v>Community Colleges</c:v>
                </c:pt>
                <c:pt idx="6">
                  <c:v>Social Media</c:v>
                </c:pt>
                <c:pt idx="7">
                  <c:v>Online Company Job Boards</c:v>
                </c:pt>
                <c:pt idx="8">
                  <c:v>Internet Job Sites</c:v>
                </c:pt>
                <c:pt idx="9">
                  <c:v>Word of Mouth</c:v>
                </c:pt>
              </c:strCache>
            </c:strRef>
          </c:cat>
          <c:val>
            <c:numRef>
              <c:f>Recruitment!$B$2:$B$11</c:f>
              <c:numCache>
                <c:formatCode>0%</c:formatCode>
                <c:ptCount val="10"/>
                <c:pt idx="0">
                  <c:v>0.16</c:v>
                </c:pt>
                <c:pt idx="1">
                  <c:v>0.24</c:v>
                </c:pt>
                <c:pt idx="2">
                  <c:v>0.26</c:v>
                </c:pt>
                <c:pt idx="3">
                  <c:v>0.28000000000000003</c:v>
                </c:pt>
                <c:pt idx="4">
                  <c:v>0.31</c:v>
                </c:pt>
                <c:pt idx="5">
                  <c:v>0.39</c:v>
                </c:pt>
                <c:pt idx="6">
                  <c:v>0.44</c:v>
                </c:pt>
                <c:pt idx="7">
                  <c:v>0.55000000000000004</c:v>
                </c:pt>
                <c:pt idx="8">
                  <c:v>0.62</c:v>
                </c:pt>
                <c:pt idx="9">
                  <c:v>0.9</c:v>
                </c:pt>
              </c:numCache>
            </c:numRef>
          </c:val>
          <c:extLst xmlns:c16r2="http://schemas.microsoft.com/office/drawing/2015/06/chart">
            <c:ext xmlns:c16="http://schemas.microsoft.com/office/drawing/2014/chart" uri="{C3380CC4-5D6E-409C-BE32-E72D297353CC}">
              <c16:uniqueId val="{00000000-A87B-4CE4-A361-A335EC7E7B94}"/>
            </c:ext>
          </c:extLst>
        </c:ser>
        <c:dLbls>
          <c:showLegendKey val="0"/>
          <c:showVal val="0"/>
          <c:showCatName val="0"/>
          <c:showSerName val="0"/>
          <c:showPercent val="0"/>
          <c:showBubbleSize val="0"/>
        </c:dLbls>
        <c:gapWidth val="50"/>
        <c:axId val="430275920"/>
        <c:axId val="430276312"/>
      </c:barChart>
      <c:catAx>
        <c:axId val="430275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30276312"/>
        <c:crosses val="autoZero"/>
        <c:auto val="1"/>
        <c:lblAlgn val="ctr"/>
        <c:lblOffset val="100"/>
        <c:noMultiLvlLbl val="0"/>
      </c:catAx>
      <c:valAx>
        <c:axId val="430276312"/>
        <c:scaling>
          <c:orientation val="minMax"/>
        </c:scaling>
        <c:delete val="1"/>
        <c:axPos val="b"/>
        <c:numFmt formatCode="0%" sourceLinked="1"/>
        <c:majorTickMark val="none"/>
        <c:minorTickMark val="none"/>
        <c:tickLblPos val="nextTo"/>
        <c:crossAx val="43027592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5870516185475"/>
          <c:y val="4.6296296296296294E-3"/>
          <c:w val="0.8580857392825898"/>
          <c:h val="0.99537037037037035"/>
        </c:manualLayout>
      </c:layout>
      <c:barChart>
        <c:barDir val="bar"/>
        <c:grouping val="stacked"/>
        <c:varyColors val="0"/>
        <c:ser>
          <c:idx val="0"/>
          <c:order val="0"/>
          <c:tx>
            <c:strRef>
              <c:f>Sheet1!$M$1</c:f>
              <c:strCache>
                <c:ptCount val="1"/>
                <c:pt idx="0">
                  <c:v>Total</c:v>
                </c:pt>
              </c:strCache>
            </c:strRef>
          </c:tx>
          <c:spPr>
            <a:solidFill>
              <a:schemeClr val="accent1"/>
            </a:solidFill>
            <a:ln>
              <a:noFill/>
            </a:ln>
            <a:effectLst/>
            <a:scene3d>
              <a:camera prst="orthographicFront"/>
              <a:lightRig rig="threePt" dir="t"/>
            </a:scene3d>
            <a:sp3d>
              <a:bevelT/>
            </a:sp3d>
          </c:spPr>
          <c:invertIfNegative val="0"/>
          <c:cat>
            <c:numRef>
              <c:f>Sheet1!$H$2:$H$4</c:f>
              <c:numCache>
                <c:formatCode>General</c:formatCode>
                <c:ptCount val="3"/>
                <c:pt idx="0">
                  <c:v>2018</c:v>
                </c:pt>
                <c:pt idx="1">
                  <c:v>2016</c:v>
                </c:pt>
                <c:pt idx="2">
                  <c:v>2014</c:v>
                </c:pt>
              </c:numCache>
            </c:numRef>
          </c:cat>
          <c:val>
            <c:numRef>
              <c:f>Sheet1!$M$2:$M$4</c:f>
              <c:numCache>
                <c:formatCode>0%</c:formatCode>
                <c:ptCount val="3"/>
                <c:pt idx="0">
                  <c:v>1</c:v>
                </c:pt>
                <c:pt idx="1">
                  <c:v>1</c:v>
                </c:pt>
                <c:pt idx="2">
                  <c:v>1</c:v>
                </c:pt>
              </c:numCache>
            </c:numRef>
          </c:val>
          <c:extLst xmlns:c16r2="http://schemas.microsoft.com/office/drawing/2015/06/chart">
            <c:ext xmlns:c16="http://schemas.microsoft.com/office/drawing/2014/chart" uri="{C3380CC4-5D6E-409C-BE32-E72D297353CC}">
              <c16:uniqueId val="{00000000-CFDE-46FE-ADC6-C0487C9FA552}"/>
            </c:ext>
          </c:extLst>
        </c:ser>
        <c:dLbls>
          <c:showLegendKey val="0"/>
          <c:showVal val="0"/>
          <c:showCatName val="0"/>
          <c:showSerName val="0"/>
          <c:showPercent val="0"/>
          <c:showBubbleSize val="0"/>
        </c:dLbls>
        <c:gapWidth val="30"/>
        <c:overlap val="100"/>
        <c:axId val="413514896"/>
        <c:axId val="413515288"/>
      </c:barChart>
      <c:catAx>
        <c:axId val="413514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413515288"/>
        <c:crosses val="autoZero"/>
        <c:auto val="1"/>
        <c:lblAlgn val="ctr"/>
        <c:lblOffset val="100"/>
        <c:noMultiLvlLbl val="0"/>
      </c:catAx>
      <c:valAx>
        <c:axId val="413515288"/>
        <c:scaling>
          <c:orientation val="minMax"/>
          <c:max val="1"/>
          <c:min val="0"/>
        </c:scaling>
        <c:delete val="1"/>
        <c:axPos val="b"/>
        <c:numFmt formatCode="0%" sourceLinked="1"/>
        <c:majorTickMark val="none"/>
        <c:minorTickMark val="none"/>
        <c:tickLblPos val="nextTo"/>
        <c:crossAx val="41351489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560956288235213"/>
          <c:y val="3.3650349980501107E-2"/>
          <c:w val="0.55337089767275938"/>
          <c:h val="0.93269930003899781"/>
        </c:manualLayout>
      </c:layout>
      <c:barChart>
        <c:barDir val="bar"/>
        <c:grouping val="clustered"/>
        <c:varyColors val="0"/>
        <c:ser>
          <c:idx val="0"/>
          <c:order val="0"/>
          <c:tx>
            <c:strRef>
              <c:f>training!$B$1</c:f>
              <c:strCache>
                <c:ptCount val="1"/>
                <c:pt idx="0">
                  <c:v>Overall</c:v>
                </c:pt>
              </c:strCache>
            </c:strRef>
          </c:tx>
          <c:spPr>
            <a:solidFill>
              <a:schemeClr val="accent1"/>
            </a:solidFill>
            <a:ln>
              <a:noFill/>
            </a:ln>
            <a:effectLst>
              <a:outerShdw blurRad="50800" dist="38100" dir="2700000" algn="tl" rotWithShape="0">
                <a:prstClr val="black">
                  <a:alpha val="40000"/>
                </a:prstClr>
              </a:outerShdw>
            </a:effectLst>
            <a:scene3d>
              <a:camera prst="orthographicFront"/>
              <a:lightRig rig="threePt" dir="t"/>
            </a:scene3d>
            <a:sp3d>
              <a:bevelT/>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training!$A$2:$A$7</c:f>
              <c:strCache>
                <c:ptCount val="6"/>
                <c:pt idx="0">
                  <c:v>Apprenticeship programs</c:v>
                </c:pt>
                <c:pt idx="1">
                  <c:v>Classes/general training 
(e.g. college, vendor, etc.)</c:v>
                </c:pt>
                <c:pt idx="2">
                  <c:v>Seminars / conferences</c:v>
                </c:pt>
                <c:pt idx="3">
                  <c:v>Self-study or online</c:v>
                </c:pt>
                <c:pt idx="4">
                  <c:v>Formal customized training</c:v>
                </c:pt>
                <c:pt idx="5">
                  <c:v>Informal, on the job</c:v>
                </c:pt>
              </c:strCache>
            </c:strRef>
          </c:cat>
          <c:val>
            <c:numRef>
              <c:f>training!$B$2:$B$7</c:f>
              <c:numCache>
                <c:formatCode>0%</c:formatCode>
                <c:ptCount val="6"/>
                <c:pt idx="0">
                  <c:v>0.23</c:v>
                </c:pt>
                <c:pt idx="1">
                  <c:v>0.33</c:v>
                </c:pt>
                <c:pt idx="2">
                  <c:v>0.46</c:v>
                </c:pt>
                <c:pt idx="3">
                  <c:v>0.56999999999999995</c:v>
                </c:pt>
                <c:pt idx="4">
                  <c:v>0.71</c:v>
                </c:pt>
                <c:pt idx="5">
                  <c:v>0.93</c:v>
                </c:pt>
              </c:numCache>
            </c:numRef>
          </c:val>
          <c:extLst xmlns:c16r2="http://schemas.microsoft.com/office/drawing/2015/06/chart">
            <c:ext xmlns:c16="http://schemas.microsoft.com/office/drawing/2014/chart" uri="{C3380CC4-5D6E-409C-BE32-E72D297353CC}">
              <c16:uniqueId val="{00000000-829B-49C7-9ED8-95F7A8AC2CE3}"/>
            </c:ext>
          </c:extLst>
        </c:ser>
        <c:dLbls>
          <c:showLegendKey val="0"/>
          <c:showVal val="0"/>
          <c:showCatName val="0"/>
          <c:showSerName val="0"/>
          <c:showPercent val="0"/>
          <c:showBubbleSize val="0"/>
        </c:dLbls>
        <c:gapWidth val="50"/>
        <c:axId val="433453488"/>
        <c:axId val="433453880"/>
      </c:barChart>
      <c:catAx>
        <c:axId val="433453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33453880"/>
        <c:crosses val="autoZero"/>
        <c:auto val="1"/>
        <c:lblAlgn val="ctr"/>
        <c:lblOffset val="100"/>
        <c:noMultiLvlLbl val="0"/>
      </c:catAx>
      <c:valAx>
        <c:axId val="433453880"/>
        <c:scaling>
          <c:orientation val="minMax"/>
        </c:scaling>
        <c:delete val="1"/>
        <c:axPos val="b"/>
        <c:numFmt formatCode="0%" sourceLinked="1"/>
        <c:majorTickMark val="none"/>
        <c:minorTickMark val="none"/>
        <c:tickLblPos val="nextTo"/>
        <c:crossAx val="4334534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800"/>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998351283675746"/>
          <c:h val="0.76340518389013323"/>
        </c:manualLayout>
      </c:layout>
      <c:barChart>
        <c:barDir val="col"/>
        <c:grouping val="clustered"/>
        <c:varyColors val="0"/>
        <c:ser>
          <c:idx val="0"/>
          <c:order val="0"/>
          <c:tx>
            <c:strRef>
              <c:f>'Why Not Workforce'!$B$1</c:f>
              <c:strCache>
                <c:ptCount val="1"/>
                <c:pt idx="0">
                  <c:v>Overall</c:v>
                </c:pt>
              </c:strCache>
            </c:strRef>
          </c:tx>
          <c:spPr>
            <a:solidFill>
              <a:schemeClr val="accent1"/>
            </a:solidFill>
            <a:ln>
              <a:noFill/>
            </a:ln>
            <a:effectLst>
              <a:outerShdw blurRad="50800" dist="38100" dir="2700000" algn="tl" rotWithShape="0">
                <a:prstClr val="black">
                  <a:alpha val="40000"/>
                </a:prstClr>
              </a:outerShdw>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'Why Not Workforce'!$A$2:$A$6</c:f>
              <c:strCache>
                <c:ptCount val="5"/>
                <c:pt idx="0">
                  <c:v>Unaware 
of Resources</c:v>
                </c:pt>
                <c:pt idx="1">
                  <c:v>Services 
don't match needs</c:v>
                </c:pt>
                <c:pt idx="2">
                  <c:v>Available Job Candidates 
not right fit</c:v>
                </c:pt>
                <c:pt idx="3">
                  <c:v>Not Worth 
Time / Effort</c:v>
                </c:pt>
                <c:pt idx="4">
                  <c:v>Poor Quality 
Services</c:v>
                </c:pt>
              </c:strCache>
            </c:strRef>
          </c:cat>
          <c:val>
            <c:numRef>
              <c:f>'Why Not Workforce'!$B$2:$B$6</c:f>
              <c:numCache>
                <c:formatCode>0%</c:formatCode>
                <c:ptCount val="5"/>
                <c:pt idx="0">
                  <c:v>0.45</c:v>
                </c:pt>
                <c:pt idx="1">
                  <c:v>0.41</c:v>
                </c:pt>
                <c:pt idx="2">
                  <c:v>0.23</c:v>
                </c:pt>
                <c:pt idx="3">
                  <c:v>0.1</c:v>
                </c:pt>
                <c:pt idx="4">
                  <c:v>7.0000000000000007E-2</c:v>
                </c:pt>
              </c:numCache>
            </c:numRef>
          </c:val>
          <c:extLst xmlns:c16r2="http://schemas.microsoft.com/office/drawing/2015/06/chart">
            <c:ext xmlns:c16="http://schemas.microsoft.com/office/drawing/2014/chart" uri="{C3380CC4-5D6E-409C-BE32-E72D297353CC}">
              <c16:uniqueId val="{00000000-A05D-42B6-9C97-A0B61E06FB3A}"/>
            </c:ext>
          </c:extLst>
        </c:ser>
        <c:dLbls>
          <c:showLegendKey val="0"/>
          <c:showVal val="0"/>
          <c:showCatName val="0"/>
          <c:showSerName val="0"/>
          <c:showPercent val="0"/>
          <c:showBubbleSize val="0"/>
        </c:dLbls>
        <c:gapWidth val="150"/>
        <c:overlap val="-27"/>
        <c:axId val="433454664"/>
        <c:axId val="433455056"/>
        <c:extLst xmlns:c16r2="http://schemas.microsoft.com/office/drawing/2015/06/chart">
          <c:ext xmlns:c15="http://schemas.microsoft.com/office/drawing/2012/chart" uri="{02D57815-91ED-43cb-92C2-25804820EDAC}">
            <c15:filteredBarSeries>
              <c15:ser>
                <c:idx val="1"/>
                <c:order val="1"/>
                <c:tx>
                  <c:strRef>
                    <c:extLst xmlns:c16r2="http://schemas.microsoft.com/office/drawing/2015/06/chart">
                      <c:ext uri="{02D57815-91ED-43cb-92C2-25804820EDAC}">
                        <c15:formulaRef>
                          <c15:sqref>'Why Not Workforce'!$C$1</c15:sqref>
                        </c15:formulaRef>
                      </c:ext>
                    </c:extLst>
                    <c:strCache>
                      <c:ptCount val="1"/>
                      <c:pt idx="0">
                        <c:v>MFG</c:v>
                      </c:pt>
                    </c:strCache>
                  </c:strRef>
                </c:tx>
                <c:spPr>
                  <a:solidFill>
                    <a:schemeClr val="accent2"/>
                  </a:solidFill>
                  <a:ln>
                    <a:noFill/>
                  </a:ln>
                  <a:effectLst/>
                </c:spPr>
                <c:invertIfNegative val="0"/>
                <c:cat>
                  <c:strRef>
                    <c:extLst xmlns:c16r2="http://schemas.microsoft.com/office/drawing/2015/06/chart">
                      <c:ext uri="{02D57815-91ED-43cb-92C2-25804820EDAC}">
                        <c15:formulaRef>
                          <c15:sqref>'Why Not Workforce'!$A$2:$A$6</c15:sqref>
                        </c15:formulaRef>
                      </c:ext>
                    </c:extLst>
                    <c:strCache>
                      <c:ptCount val="5"/>
                      <c:pt idx="0">
                        <c:v>Unaware 
of Resources</c:v>
                      </c:pt>
                      <c:pt idx="1">
                        <c:v>Services 
don't match needs</c:v>
                      </c:pt>
                      <c:pt idx="2">
                        <c:v>Available Job Candidates 
not right fit</c:v>
                      </c:pt>
                      <c:pt idx="3">
                        <c:v>Not Worth 
Time / Effort</c:v>
                      </c:pt>
                      <c:pt idx="4">
                        <c:v>Poor Quality 
Services</c:v>
                      </c:pt>
                    </c:strCache>
                  </c:strRef>
                </c:cat>
                <c:val>
                  <c:numRef>
                    <c:extLst xmlns:c16r2="http://schemas.microsoft.com/office/drawing/2015/06/chart">
                      <c:ext uri="{02D57815-91ED-43cb-92C2-25804820EDAC}">
                        <c15:formulaRef>
                          <c15:sqref>'Why Not Workforce'!$C$2:$C$6</c15:sqref>
                        </c15:formulaRef>
                      </c:ext>
                    </c:extLst>
                    <c:numCache>
                      <c:formatCode>0%</c:formatCode>
                      <c:ptCount val="5"/>
                      <c:pt idx="0">
                        <c:v>0.53</c:v>
                      </c:pt>
                      <c:pt idx="1">
                        <c:v>0.35</c:v>
                      </c:pt>
                      <c:pt idx="2">
                        <c:v>0.27</c:v>
                      </c:pt>
                      <c:pt idx="3">
                        <c:v>0.2</c:v>
                      </c:pt>
                      <c:pt idx="4">
                        <c:v>0.11</c:v>
                      </c:pt>
                    </c:numCache>
                  </c:numRef>
                </c:val>
                <c:extLst xmlns:c16r2="http://schemas.microsoft.com/office/drawing/2015/06/chart">
                  <c:ext xmlns:c16="http://schemas.microsoft.com/office/drawing/2014/chart" uri="{C3380CC4-5D6E-409C-BE32-E72D297353CC}">
                    <c16:uniqueId val="{00000001-A05D-42B6-9C97-A0B61E06FB3A}"/>
                  </c:ext>
                </c:extLst>
              </c15:ser>
            </c15:filteredBarSeries>
          </c:ext>
        </c:extLst>
      </c:barChart>
      <c:catAx>
        <c:axId val="433454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33455056"/>
        <c:crosses val="autoZero"/>
        <c:auto val="1"/>
        <c:lblAlgn val="ctr"/>
        <c:lblOffset val="100"/>
        <c:noMultiLvlLbl val="0"/>
      </c:catAx>
      <c:valAx>
        <c:axId val="433455056"/>
        <c:scaling>
          <c:orientation val="minMax"/>
        </c:scaling>
        <c:delete val="1"/>
        <c:axPos val="l"/>
        <c:numFmt formatCode="0%" sourceLinked="1"/>
        <c:majorTickMark val="none"/>
        <c:minorTickMark val="none"/>
        <c:tickLblPos val="nextTo"/>
        <c:crossAx val="4334546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004424012901259E-3"/>
          <c:y val="0"/>
          <c:w val="0.80200609772150455"/>
          <c:h val="0.98713568102500882"/>
        </c:manualLayout>
      </c:layout>
      <c:pieChart>
        <c:varyColors val="1"/>
        <c:ser>
          <c:idx val="0"/>
          <c:order val="0"/>
          <c:tx>
            <c:strRef>
              <c:f>'Future hiring'!$B$2</c:f>
              <c:strCache>
                <c:ptCount val="1"/>
                <c:pt idx="0">
                  <c:v>Employment Growth</c:v>
                </c:pt>
              </c:strCache>
            </c:strRef>
          </c:tx>
          <c:spPr>
            <a:solidFill>
              <a:schemeClr val="tx1">
                <a:lumMod val="75000"/>
                <a:lumOff val="25000"/>
              </a:schemeClr>
            </a:solidFill>
            <a:effectLst>
              <a:outerShdw blurRad="50800" dist="38100" dir="2700000" algn="tl" rotWithShape="0">
                <a:prstClr val="black">
                  <a:alpha val="40000"/>
                </a:prstClr>
              </a:outerShdw>
            </a:effectLst>
            <a:scene3d>
              <a:camera prst="orthographicFront"/>
              <a:lightRig rig="threePt" dir="t"/>
            </a:scene3d>
            <a:sp3d>
              <a:bevelT/>
            </a:sp3d>
          </c:spPr>
          <c:explosion val="3"/>
          <c:dPt>
            <c:idx val="0"/>
            <c:bubble3D val="0"/>
            <c:spPr>
              <a:solidFill>
                <a:schemeClr val="accent6"/>
              </a:solidFill>
              <a:ln w="19050">
                <a:solidFill>
                  <a:schemeClr val="lt1"/>
                </a:solidFill>
              </a:ln>
              <a:effectLst>
                <a:outerShdw blurRad="50800" dist="38100" dir="2700000" algn="tl" rotWithShape="0">
                  <a:prstClr val="black">
                    <a:alpha val="4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DB26-41C9-8A49-F8858945185F}"/>
              </c:ext>
            </c:extLst>
          </c:dPt>
          <c:dPt>
            <c:idx val="1"/>
            <c:bubble3D val="0"/>
            <c:spPr>
              <a:solidFill>
                <a:schemeClr val="tx1">
                  <a:lumMod val="75000"/>
                  <a:lumOff val="25000"/>
                </a:schemeClr>
              </a:solidFill>
              <a:ln w="19050">
                <a:solidFill>
                  <a:schemeClr val="lt1"/>
                </a:solidFill>
              </a:ln>
              <a:effectLst>
                <a:outerShdw blurRad="50800" dist="38100" dir="2700000" algn="tl" rotWithShape="0">
                  <a:prstClr val="black">
                    <a:alpha val="4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3-DB26-41C9-8A49-F8858945185F}"/>
              </c:ext>
            </c:extLst>
          </c:dPt>
          <c:dPt>
            <c:idx val="2"/>
            <c:bubble3D val="0"/>
            <c:spPr>
              <a:solidFill>
                <a:schemeClr val="bg1">
                  <a:lumMod val="85000"/>
                </a:schemeClr>
              </a:solidFill>
              <a:ln w="19050">
                <a:solidFill>
                  <a:schemeClr val="lt1"/>
                </a:solidFill>
              </a:ln>
              <a:effectLst>
                <a:outerShdw blurRad="50800" dist="38100" dir="2700000" algn="tl" rotWithShape="0">
                  <a:prstClr val="black">
                    <a:alpha val="4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5-DB26-41C9-8A49-F8858945185F}"/>
              </c:ext>
            </c:extLst>
          </c:dPt>
          <c:dLbls>
            <c:dLbl>
              <c:idx val="0"/>
              <c:layout>
                <c:manualLayout>
                  <c:x val="-0.13232244997649611"/>
                  <c:y val="0.15678120155225816"/>
                </c:manualLayout>
              </c:layout>
              <c:tx>
                <c:rich>
                  <a:bodyPr/>
                  <a:lstStyle/>
                  <a:p>
                    <a:fld id="{7FF1C167-F2EB-46AA-B30F-FE1BA873FDAA}" type="CATEGORYNAME">
                      <a:rPr lang="en-US" b="0" smtClean="0"/>
                      <a:pPr/>
                      <a:t>[CATEGORY NAME]</a:t>
                    </a:fld>
                    <a:r>
                      <a:rPr lang="en-US" b="0" baseline="0" dirty="0"/>
                      <a:t> Jobs</a:t>
                    </a:r>
                  </a:p>
                  <a:p>
                    <a:endParaRPr lang="en-US" sz="600" dirty="0"/>
                  </a:p>
                  <a:p>
                    <a:fld id="{B0ED3119-3E96-4BA6-9328-05AF15148A08}" type="VALUE">
                      <a:rPr lang="en-US"/>
                      <a:pPr/>
                      <a:t>[VALUE]</a:t>
                    </a:fld>
                    <a:endParaRPr lang="en-US"/>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DB26-41C9-8A49-F8858945185F}"/>
                </c:ext>
                <c:ext xmlns:c15="http://schemas.microsoft.com/office/drawing/2012/chart" uri="{CE6537A1-D6FC-4f65-9D91-7224C49458BB}">
                  <c15:layout/>
                  <c15:dlblFieldTable/>
                  <c15:showDataLabelsRange val="0"/>
                </c:ext>
              </c:extLst>
            </c:dLbl>
            <c:dLbl>
              <c:idx val="1"/>
              <c:layout>
                <c:manualLayout>
                  <c:x val="3.1012528543641858E-2"/>
                  <c:y val="2.253651635427999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lumMod val="50000"/>
                            <a:lumOff val="50000"/>
                          </a:schemeClr>
                        </a:solidFill>
                        <a:latin typeface="+mn-lt"/>
                        <a:ea typeface="+mn-ea"/>
                        <a:cs typeface="+mn-cs"/>
                      </a:defRPr>
                    </a:pPr>
                    <a:fld id="{44F9B3F4-4AC2-4085-9938-B72556CDF130}" type="CATEGORYNAME">
                      <a:rPr lang="en-US" sz="1800" b="0">
                        <a:solidFill>
                          <a:schemeClr val="tx1">
                            <a:lumMod val="50000"/>
                            <a:lumOff val="50000"/>
                          </a:schemeClr>
                        </a:solidFill>
                      </a:rPr>
                      <a:pPr>
                        <a:defRPr sz="1800" b="1">
                          <a:solidFill>
                            <a:schemeClr val="tx1">
                              <a:lumMod val="50000"/>
                              <a:lumOff val="50000"/>
                            </a:schemeClr>
                          </a:solidFill>
                        </a:defRPr>
                      </a:pPr>
                      <a:t>[CATEGORY NAME]</a:t>
                    </a:fld>
                    <a:endParaRPr lang="en-US" sz="1800" dirty="0">
                      <a:solidFill>
                        <a:schemeClr val="tx1">
                          <a:lumMod val="50000"/>
                          <a:lumOff val="50000"/>
                        </a:schemeClr>
                      </a:solidFill>
                    </a:endParaRPr>
                  </a:p>
                  <a:p>
                    <a:pPr>
                      <a:defRPr sz="1800" b="1">
                        <a:solidFill>
                          <a:schemeClr val="tx1">
                            <a:lumMod val="50000"/>
                            <a:lumOff val="50000"/>
                          </a:schemeClr>
                        </a:solidFill>
                      </a:defRPr>
                    </a:pPr>
                    <a:r>
                      <a:rPr lang="en-US" sz="1800" b="0" dirty="0">
                        <a:solidFill>
                          <a:schemeClr val="tx1">
                            <a:lumMod val="50000"/>
                            <a:lumOff val="50000"/>
                          </a:schemeClr>
                        </a:solidFill>
                      </a:rPr>
                      <a:t>Jobs</a:t>
                    </a:r>
                  </a:p>
                  <a:p>
                    <a:pPr>
                      <a:defRPr sz="1800" b="1">
                        <a:solidFill>
                          <a:schemeClr val="tx1">
                            <a:lumMod val="50000"/>
                            <a:lumOff val="50000"/>
                          </a:schemeClr>
                        </a:solidFill>
                      </a:defRPr>
                    </a:pPr>
                    <a:fld id="{A310A74A-C33C-4033-92D7-52B07E16ACD4}" type="VALUE">
                      <a:rPr lang="en-US" sz="1800" smtClean="0">
                        <a:solidFill>
                          <a:schemeClr val="tx1">
                            <a:lumMod val="50000"/>
                            <a:lumOff val="50000"/>
                          </a:schemeClr>
                        </a:solidFill>
                      </a:rPr>
                      <a:pPr>
                        <a:defRPr sz="1800" b="1">
                          <a:solidFill>
                            <a:schemeClr val="tx1">
                              <a:lumMod val="50000"/>
                              <a:lumOff val="50000"/>
                            </a:schemeClr>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lumMod val="50000"/>
                          <a:lumOff val="50000"/>
                        </a:schemeClr>
                      </a:solidFill>
                      <a:latin typeface="+mn-lt"/>
                      <a:ea typeface="+mn-ea"/>
                      <a:cs typeface="+mn-cs"/>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DB26-41C9-8A49-F8858945185F}"/>
                </c:ext>
                <c:ext xmlns:c15="http://schemas.microsoft.com/office/drawing/2012/chart" uri="{CE6537A1-D6FC-4f65-9D91-7224C49458BB}">
                  <c15:layout>
                    <c:manualLayout>
                      <c:w val="0.15727953614696666"/>
                      <c:h val="0.22970796568779533"/>
                    </c:manualLayout>
                  </c15:layout>
                  <c15:dlblFieldTable/>
                  <c15:showDataLabelsRange val="0"/>
                </c:ext>
              </c:extLst>
            </c:dLbl>
            <c:dLbl>
              <c:idx val="2"/>
              <c:layout>
                <c:manualLayout>
                  <c:x val="0.18402944248985367"/>
                  <c:y val="-0.17760973751062317"/>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50000"/>
                            <a:lumOff val="50000"/>
                          </a:schemeClr>
                        </a:solidFill>
                        <a:latin typeface="+mn-lt"/>
                        <a:ea typeface="+mn-ea"/>
                        <a:cs typeface="+mn-cs"/>
                      </a:defRPr>
                    </a:pPr>
                    <a:fld id="{CD2C12C7-60AE-494E-B732-896CD2569669}" type="CATEGORYNAME">
                      <a:rPr lang="en-US" sz="1800" b="0">
                        <a:solidFill>
                          <a:schemeClr val="tx1">
                            <a:lumMod val="50000"/>
                            <a:lumOff val="50000"/>
                          </a:schemeClr>
                        </a:solidFill>
                      </a:rPr>
                      <a:pPr>
                        <a:defRPr sz="1800" b="1">
                          <a:solidFill>
                            <a:schemeClr val="tx1">
                              <a:lumMod val="50000"/>
                              <a:lumOff val="50000"/>
                            </a:schemeClr>
                          </a:solidFill>
                        </a:defRPr>
                      </a:pPr>
                      <a:t>[CATEGORY NAME]</a:t>
                    </a:fld>
                    <a:endParaRPr lang="en-US" sz="1800" b="0" dirty="0">
                      <a:solidFill>
                        <a:schemeClr val="tx1">
                          <a:lumMod val="50000"/>
                          <a:lumOff val="50000"/>
                        </a:schemeClr>
                      </a:solidFill>
                    </a:endParaRPr>
                  </a:p>
                  <a:p>
                    <a:pPr>
                      <a:defRPr sz="1800" b="1">
                        <a:solidFill>
                          <a:schemeClr val="tx1">
                            <a:lumMod val="50000"/>
                            <a:lumOff val="50000"/>
                          </a:schemeClr>
                        </a:solidFill>
                      </a:defRPr>
                    </a:pPr>
                    <a:r>
                      <a:rPr lang="en-US" sz="600" baseline="0" dirty="0">
                        <a:solidFill>
                          <a:schemeClr val="tx1">
                            <a:lumMod val="50000"/>
                            <a:lumOff val="50000"/>
                          </a:schemeClr>
                        </a:solidFill>
                      </a:rPr>
                      <a:t>
</a:t>
                    </a:r>
                    <a:fld id="{5115913F-0E47-4BAA-9483-2A73D95AD583}" type="VALUE">
                      <a:rPr lang="en-US" sz="1800" baseline="0">
                        <a:solidFill>
                          <a:schemeClr val="tx1">
                            <a:lumMod val="50000"/>
                            <a:lumOff val="50000"/>
                          </a:schemeClr>
                        </a:solidFill>
                      </a:rPr>
                      <a:pPr>
                        <a:defRPr sz="1800" b="1">
                          <a:solidFill>
                            <a:schemeClr val="tx1">
                              <a:lumMod val="50000"/>
                              <a:lumOff val="50000"/>
                            </a:schemeClr>
                          </a:solidFill>
                        </a:defRPr>
                      </a:pPr>
                      <a:t>[VALUE]</a:t>
                    </a:fld>
                    <a:endParaRPr lang="en-US" sz="600" baseline="0" dirty="0">
                      <a:solidFill>
                        <a:schemeClr val="tx1">
                          <a:lumMod val="50000"/>
                          <a:lumOff val="50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50000"/>
                          <a:lumOff val="50000"/>
                        </a:schemeClr>
                      </a:solidFill>
                      <a:latin typeface="+mn-lt"/>
                      <a:ea typeface="+mn-ea"/>
                      <a:cs typeface="+mn-cs"/>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5-DB26-41C9-8A49-F8858945185F}"/>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'Future hiring'!$A$3:$A$5</c:f>
              <c:strCache>
                <c:ptCount val="3"/>
                <c:pt idx="0">
                  <c:v>Increase</c:v>
                </c:pt>
                <c:pt idx="1">
                  <c:v>Decrease</c:v>
                </c:pt>
                <c:pt idx="2">
                  <c:v>Remain the Same</c:v>
                </c:pt>
              </c:strCache>
            </c:strRef>
          </c:cat>
          <c:val>
            <c:numRef>
              <c:f>'Future hiring'!$B$3:$B$5</c:f>
              <c:numCache>
                <c:formatCode>0%</c:formatCode>
                <c:ptCount val="3"/>
                <c:pt idx="0">
                  <c:v>0.43</c:v>
                </c:pt>
                <c:pt idx="1">
                  <c:v>0.02</c:v>
                </c:pt>
                <c:pt idx="2">
                  <c:v>0.54</c:v>
                </c:pt>
              </c:numCache>
            </c:numRef>
          </c:val>
          <c:extLst xmlns:c16r2="http://schemas.microsoft.com/office/drawing/2015/06/chart">
            <c:ext xmlns:c16="http://schemas.microsoft.com/office/drawing/2014/chart" uri="{C3380CC4-5D6E-409C-BE32-E72D297353CC}">
              <c16:uniqueId val="{00000006-DB26-41C9-8A49-F8858945185F}"/>
            </c:ext>
          </c:extLst>
        </c:ser>
        <c:dLbls>
          <c:showLegendKey val="0"/>
          <c:showVal val="0"/>
          <c:showCatName val="0"/>
          <c:showSerName val="0"/>
          <c:showPercent val="0"/>
          <c:showBubbleSize val="0"/>
          <c:showLeaderLines val="1"/>
        </c:dLbls>
        <c:firstSliceAng val="304"/>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5870516185475"/>
          <c:y val="4.6296296296296294E-3"/>
          <c:w val="0.8580857392825898"/>
          <c:h val="0.99537037037037035"/>
        </c:manualLayout>
      </c:layout>
      <c:barChart>
        <c:barDir val="bar"/>
        <c:grouping val="stacked"/>
        <c:varyColors val="0"/>
        <c:ser>
          <c:idx val="0"/>
          <c:order val="0"/>
          <c:tx>
            <c:strRef>
              <c:f>Sheet1!$K$1</c:f>
              <c:strCache>
                <c:ptCount val="1"/>
                <c:pt idx="0">
                  <c:v>Hired</c:v>
                </c:pt>
              </c:strCache>
            </c:strRef>
          </c:tx>
          <c:spPr>
            <a:solidFill>
              <a:schemeClr val="accent1"/>
            </a:solidFill>
            <a:ln>
              <a:noFill/>
            </a:ln>
            <a:effectLst/>
            <a:scene3d>
              <a:camera prst="orthographicFront"/>
              <a:lightRig rig="threePt" dir="t"/>
            </a:scene3d>
            <a:sp3d>
              <a:bevelT w="165100" prst="coolSlan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Sheet1!$H$2:$H$4</c:f>
              <c:numCache>
                <c:formatCode>General</c:formatCode>
                <c:ptCount val="3"/>
                <c:pt idx="0">
                  <c:v>2018</c:v>
                </c:pt>
                <c:pt idx="1">
                  <c:v>2016</c:v>
                </c:pt>
                <c:pt idx="2">
                  <c:v>2014</c:v>
                </c:pt>
              </c:numCache>
            </c:numRef>
          </c:cat>
          <c:val>
            <c:numRef>
              <c:f>Sheet1!$K$2:$K$4</c:f>
              <c:numCache>
                <c:formatCode>0.0%</c:formatCode>
                <c:ptCount val="3"/>
                <c:pt idx="0">
                  <c:v>0.88</c:v>
                </c:pt>
                <c:pt idx="1">
                  <c:v>0.89</c:v>
                </c:pt>
                <c:pt idx="2">
                  <c:v>0.88500000000000001</c:v>
                </c:pt>
              </c:numCache>
            </c:numRef>
          </c:val>
          <c:extLst xmlns:c16r2="http://schemas.microsoft.com/office/drawing/2015/06/chart">
            <c:ext xmlns:c16="http://schemas.microsoft.com/office/drawing/2014/chart" uri="{C3380CC4-5D6E-409C-BE32-E72D297353CC}">
              <c16:uniqueId val="{00000000-DF9D-4658-873F-58A1DE1C019A}"/>
            </c:ext>
          </c:extLst>
        </c:ser>
        <c:ser>
          <c:idx val="1"/>
          <c:order val="1"/>
          <c:tx>
            <c:strRef>
              <c:f>Sheet1!$L$1</c:f>
              <c:strCache>
                <c:ptCount val="1"/>
                <c:pt idx="0">
                  <c:v>Didn't Hire</c:v>
                </c:pt>
              </c:strCache>
            </c:strRef>
          </c:tx>
          <c:spPr>
            <a:solidFill>
              <a:srgbClr val="2F5BA3">
                <a:alpha val="20000"/>
              </a:srgbClr>
            </a:solidFill>
            <a:ln>
              <a:noFill/>
            </a:ln>
            <a:effectLst/>
          </c:spPr>
          <c:invertIfNegative val="0"/>
          <c:cat>
            <c:numRef>
              <c:f>Sheet1!$H$2:$H$4</c:f>
              <c:numCache>
                <c:formatCode>General</c:formatCode>
                <c:ptCount val="3"/>
                <c:pt idx="0">
                  <c:v>2018</c:v>
                </c:pt>
                <c:pt idx="1">
                  <c:v>2016</c:v>
                </c:pt>
                <c:pt idx="2">
                  <c:v>2014</c:v>
                </c:pt>
              </c:numCache>
            </c:numRef>
          </c:cat>
          <c:val>
            <c:numRef>
              <c:f>Sheet1!$L$2:$L$4</c:f>
              <c:numCache>
                <c:formatCode>0.0%</c:formatCode>
                <c:ptCount val="3"/>
                <c:pt idx="0">
                  <c:v>0.12</c:v>
                </c:pt>
                <c:pt idx="1">
                  <c:v>0.10999999999999999</c:v>
                </c:pt>
                <c:pt idx="2">
                  <c:v>0.11499999999999999</c:v>
                </c:pt>
              </c:numCache>
            </c:numRef>
          </c:val>
          <c:extLst xmlns:c16r2="http://schemas.microsoft.com/office/drawing/2015/06/chart">
            <c:ext xmlns:c16="http://schemas.microsoft.com/office/drawing/2014/chart" uri="{C3380CC4-5D6E-409C-BE32-E72D297353CC}">
              <c16:uniqueId val="{00000001-DF9D-4658-873F-58A1DE1C019A}"/>
            </c:ext>
          </c:extLst>
        </c:ser>
        <c:dLbls>
          <c:showLegendKey val="0"/>
          <c:showVal val="0"/>
          <c:showCatName val="0"/>
          <c:showSerName val="0"/>
          <c:showPercent val="0"/>
          <c:showBubbleSize val="0"/>
        </c:dLbls>
        <c:gapWidth val="30"/>
        <c:overlap val="100"/>
        <c:axId val="413516072"/>
        <c:axId val="413516464"/>
      </c:barChart>
      <c:catAx>
        <c:axId val="413516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413516464"/>
        <c:crosses val="autoZero"/>
        <c:auto val="1"/>
        <c:lblAlgn val="ctr"/>
        <c:lblOffset val="100"/>
        <c:noMultiLvlLbl val="0"/>
      </c:catAx>
      <c:valAx>
        <c:axId val="413516464"/>
        <c:scaling>
          <c:orientation val="minMax"/>
          <c:max val="1"/>
          <c:min val="0"/>
        </c:scaling>
        <c:delete val="1"/>
        <c:axPos val="b"/>
        <c:numFmt formatCode="0.0%" sourceLinked="1"/>
        <c:majorTickMark val="none"/>
        <c:minorTickMark val="none"/>
        <c:tickLblPos val="nextTo"/>
        <c:crossAx val="41351607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5870516185475"/>
          <c:y val="4.6296296296296294E-3"/>
          <c:w val="0.8580857392825898"/>
          <c:h val="0.99537037037037035"/>
        </c:manualLayout>
      </c:layout>
      <c:barChart>
        <c:barDir val="bar"/>
        <c:grouping val="stacked"/>
        <c:varyColors val="0"/>
        <c:ser>
          <c:idx val="0"/>
          <c:order val="0"/>
          <c:tx>
            <c:strRef>
              <c:f>Overall!$I$1</c:f>
              <c:strCache>
                <c:ptCount val="1"/>
                <c:pt idx="0">
                  <c:v>Difficulty</c:v>
                </c:pt>
              </c:strCache>
            </c:strRef>
          </c:tx>
          <c:spPr>
            <a:solidFill>
              <a:schemeClr val="accent1"/>
            </a:solidFill>
            <a:ln>
              <a:noFill/>
            </a:ln>
            <a:effectLst/>
            <a:scene3d>
              <a:camera prst="orthographicFront"/>
              <a:lightRig rig="threePt" dir="t"/>
            </a:scene3d>
            <a:sp3d>
              <a:bevelT/>
            </a:sp3d>
          </c:spPr>
          <c:invertIfNegative val="0"/>
          <c:cat>
            <c:numRef>
              <c:f>Overall!$H$2:$H$4</c:f>
              <c:numCache>
                <c:formatCode>General</c:formatCode>
                <c:ptCount val="3"/>
                <c:pt idx="0">
                  <c:v>2018</c:v>
                </c:pt>
                <c:pt idx="1">
                  <c:v>2016</c:v>
                </c:pt>
                <c:pt idx="2">
                  <c:v>2014</c:v>
                </c:pt>
              </c:numCache>
            </c:numRef>
          </c:cat>
          <c:val>
            <c:numRef>
              <c:f>Overall!$I$2:$I$4</c:f>
              <c:numCache>
                <c:formatCode>0.0%</c:formatCode>
                <c:ptCount val="3"/>
                <c:pt idx="0">
                  <c:v>0.43647999999999998</c:v>
                </c:pt>
                <c:pt idx="1">
                  <c:v>0.34265000000000001</c:v>
                </c:pt>
                <c:pt idx="2">
                  <c:v>0.38585999999999998</c:v>
                </c:pt>
              </c:numCache>
            </c:numRef>
          </c:val>
          <c:extLst xmlns:c16r2="http://schemas.microsoft.com/office/drawing/2015/06/chart">
            <c:ext xmlns:c16="http://schemas.microsoft.com/office/drawing/2014/chart" uri="{C3380CC4-5D6E-409C-BE32-E72D297353CC}">
              <c16:uniqueId val="{00000000-BB7E-4A64-B461-87F5C343D483}"/>
            </c:ext>
          </c:extLst>
        </c:ser>
        <c:ser>
          <c:idx val="1"/>
          <c:order val="1"/>
          <c:tx>
            <c:strRef>
              <c:f>Overall!$J$1</c:f>
              <c:strCache>
                <c:ptCount val="1"/>
                <c:pt idx="0">
                  <c:v>No Difficulty</c:v>
                </c:pt>
              </c:strCache>
            </c:strRef>
          </c:tx>
          <c:spPr>
            <a:solidFill>
              <a:srgbClr val="2F5BA3">
                <a:alpha val="20000"/>
              </a:srgbClr>
            </a:solidFill>
            <a:ln>
              <a:noFill/>
            </a:ln>
            <a:effectLst/>
          </c:spPr>
          <c:invertIfNegative val="0"/>
          <c:cat>
            <c:numRef>
              <c:f>Overall!$H$2:$H$4</c:f>
              <c:numCache>
                <c:formatCode>General</c:formatCode>
                <c:ptCount val="3"/>
                <c:pt idx="0">
                  <c:v>2018</c:v>
                </c:pt>
                <c:pt idx="1">
                  <c:v>2016</c:v>
                </c:pt>
                <c:pt idx="2">
                  <c:v>2014</c:v>
                </c:pt>
              </c:numCache>
            </c:numRef>
          </c:cat>
          <c:val>
            <c:numRef>
              <c:f>Overall!$J$2:$J$4</c:f>
              <c:numCache>
                <c:formatCode>0.0%</c:formatCode>
                <c:ptCount val="3"/>
                <c:pt idx="0">
                  <c:v>0.44352000000000003</c:v>
                </c:pt>
                <c:pt idx="1">
                  <c:v>0.54735</c:v>
                </c:pt>
                <c:pt idx="2">
                  <c:v>0.49914000000000003</c:v>
                </c:pt>
              </c:numCache>
            </c:numRef>
          </c:val>
          <c:extLst xmlns:c16r2="http://schemas.microsoft.com/office/drawing/2015/06/chart">
            <c:ext xmlns:c16="http://schemas.microsoft.com/office/drawing/2014/chart" uri="{C3380CC4-5D6E-409C-BE32-E72D297353CC}">
              <c16:uniqueId val="{00000001-BB7E-4A64-B461-87F5C343D483}"/>
            </c:ext>
          </c:extLst>
        </c:ser>
        <c:ser>
          <c:idx val="2"/>
          <c:order val="2"/>
          <c:tx>
            <c:strRef>
              <c:f>Overall!$L$1</c:f>
              <c:strCache>
                <c:ptCount val="1"/>
                <c:pt idx="0">
                  <c:v>Didn't Hire</c:v>
                </c:pt>
              </c:strCache>
            </c:strRef>
          </c:tx>
          <c:spPr>
            <a:solidFill>
              <a:srgbClr val="FFFFFF"/>
            </a:solidFill>
            <a:ln>
              <a:solidFill>
                <a:schemeClr val="bg1">
                  <a:lumMod val="75000"/>
                </a:schemeClr>
              </a:solidFill>
              <a:prstDash val="sysDot"/>
            </a:ln>
            <a:effectLst/>
          </c:spPr>
          <c:invertIfNegative val="0"/>
          <c:cat>
            <c:numRef>
              <c:f>Overall!$H$2:$H$4</c:f>
              <c:numCache>
                <c:formatCode>General</c:formatCode>
                <c:ptCount val="3"/>
                <c:pt idx="0">
                  <c:v>2018</c:v>
                </c:pt>
                <c:pt idx="1">
                  <c:v>2016</c:v>
                </c:pt>
                <c:pt idx="2">
                  <c:v>2014</c:v>
                </c:pt>
              </c:numCache>
            </c:numRef>
          </c:cat>
          <c:val>
            <c:numRef>
              <c:f>Overall!$L$2:$L$4</c:f>
              <c:numCache>
                <c:formatCode>0.0%</c:formatCode>
                <c:ptCount val="3"/>
                <c:pt idx="0">
                  <c:v>0.12</c:v>
                </c:pt>
                <c:pt idx="1">
                  <c:v>0.10999999999999999</c:v>
                </c:pt>
                <c:pt idx="2">
                  <c:v>0.11499999999999999</c:v>
                </c:pt>
              </c:numCache>
            </c:numRef>
          </c:val>
          <c:extLst xmlns:c16r2="http://schemas.microsoft.com/office/drawing/2015/06/chart">
            <c:ext xmlns:c16="http://schemas.microsoft.com/office/drawing/2014/chart" uri="{C3380CC4-5D6E-409C-BE32-E72D297353CC}">
              <c16:uniqueId val="{00000002-BB7E-4A64-B461-87F5C343D483}"/>
            </c:ext>
          </c:extLst>
        </c:ser>
        <c:dLbls>
          <c:showLegendKey val="0"/>
          <c:showVal val="0"/>
          <c:showCatName val="0"/>
          <c:showSerName val="0"/>
          <c:showPercent val="0"/>
          <c:showBubbleSize val="0"/>
        </c:dLbls>
        <c:gapWidth val="30"/>
        <c:overlap val="100"/>
        <c:axId val="413517248"/>
        <c:axId val="413517640"/>
      </c:barChart>
      <c:catAx>
        <c:axId val="413517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413517640"/>
        <c:crosses val="autoZero"/>
        <c:auto val="1"/>
        <c:lblAlgn val="ctr"/>
        <c:lblOffset val="100"/>
        <c:noMultiLvlLbl val="0"/>
      </c:catAx>
      <c:valAx>
        <c:axId val="413517640"/>
        <c:scaling>
          <c:orientation val="minMax"/>
          <c:max val="1"/>
          <c:min val="0"/>
        </c:scaling>
        <c:delete val="1"/>
        <c:axPos val="b"/>
        <c:numFmt formatCode="0.0%" sourceLinked="1"/>
        <c:majorTickMark val="none"/>
        <c:minorTickMark val="none"/>
        <c:tickLblPos val="nextTo"/>
        <c:crossAx val="41351724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5870516185475"/>
          <c:y val="4.6296296296296294E-3"/>
          <c:w val="0.8580857392825898"/>
          <c:h val="0.99537037037037035"/>
        </c:manualLayout>
      </c:layout>
      <c:barChart>
        <c:barDir val="bar"/>
        <c:grouping val="stacked"/>
        <c:varyColors val="0"/>
        <c:ser>
          <c:idx val="0"/>
          <c:order val="0"/>
          <c:tx>
            <c:strRef>
              <c:f>Sheet1!$M$1</c:f>
              <c:strCache>
                <c:ptCount val="1"/>
                <c:pt idx="0">
                  <c:v>Total</c:v>
                </c:pt>
              </c:strCache>
            </c:strRef>
          </c:tx>
          <c:spPr>
            <a:solidFill>
              <a:schemeClr val="accent6"/>
            </a:solidFill>
            <a:ln>
              <a:noFill/>
            </a:ln>
            <a:effectLst/>
            <a:scene3d>
              <a:camera prst="orthographicFront"/>
              <a:lightRig rig="threePt" dir="t"/>
            </a:scene3d>
            <a:sp3d>
              <a:bevelT/>
            </a:sp3d>
          </c:spPr>
          <c:invertIfNegative val="0"/>
          <c:cat>
            <c:numRef>
              <c:f>Sheet1!$H$2:$H$4</c:f>
              <c:numCache>
                <c:formatCode>General</c:formatCode>
                <c:ptCount val="3"/>
                <c:pt idx="0">
                  <c:v>2018</c:v>
                </c:pt>
                <c:pt idx="1">
                  <c:v>2016</c:v>
                </c:pt>
                <c:pt idx="2">
                  <c:v>2014</c:v>
                </c:pt>
              </c:numCache>
            </c:numRef>
          </c:cat>
          <c:val>
            <c:numRef>
              <c:f>Sheet1!$M$2:$M$4</c:f>
              <c:numCache>
                <c:formatCode>0%</c:formatCode>
                <c:ptCount val="3"/>
                <c:pt idx="0">
                  <c:v>1</c:v>
                </c:pt>
                <c:pt idx="1">
                  <c:v>1</c:v>
                </c:pt>
                <c:pt idx="2">
                  <c:v>1</c:v>
                </c:pt>
              </c:numCache>
            </c:numRef>
          </c:val>
          <c:extLst xmlns:c16r2="http://schemas.microsoft.com/office/drawing/2015/06/chart">
            <c:ext xmlns:c16="http://schemas.microsoft.com/office/drawing/2014/chart" uri="{C3380CC4-5D6E-409C-BE32-E72D297353CC}">
              <c16:uniqueId val="{00000000-77EF-473D-8325-6B8375062091}"/>
            </c:ext>
          </c:extLst>
        </c:ser>
        <c:dLbls>
          <c:showLegendKey val="0"/>
          <c:showVal val="0"/>
          <c:showCatName val="0"/>
          <c:showSerName val="0"/>
          <c:showPercent val="0"/>
          <c:showBubbleSize val="0"/>
        </c:dLbls>
        <c:gapWidth val="30"/>
        <c:overlap val="100"/>
        <c:axId val="413521168"/>
        <c:axId val="413521560"/>
      </c:barChart>
      <c:catAx>
        <c:axId val="4135211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413521560"/>
        <c:crosses val="autoZero"/>
        <c:auto val="1"/>
        <c:lblAlgn val="ctr"/>
        <c:lblOffset val="100"/>
        <c:noMultiLvlLbl val="0"/>
      </c:catAx>
      <c:valAx>
        <c:axId val="413521560"/>
        <c:scaling>
          <c:orientation val="minMax"/>
          <c:max val="1"/>
          <c:min val="0"/>
        </c:scaling>
        <c:delete val="1"/>
        <c:axPos val="b"/>
        <c:numFmt formatCode="0%" sourceLinked="1"/>
        <c:majorTickMark val="none"/>
        <c:minorTickMark val="none"/>
        <c:tickLblPos val="nextTo"/>
        <c:crossAx val="41352116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5870516185475"/>
          <c:y val="4.6296296296296294E-3"/>
          <c:w val="0.8580857392825898"/>
          <c:h val="0.99537037037037035"/>
        </c:manualLayout>
      </c:layout>
      <c:barChart>
        <c:barDir val="bar"/>
        <c:grouping val="stacked"/>
        <c:varyColors val="0"/>
        <c:ser>
          <c:idx val="0"/>
          <c:order val="0"/>
          <c:tx>
            <c:strRef>
              <c:f>Sheet1!$K$1</c:f>
              <c:strCache>
                <c:ptCount val="1"/>
                <c:pt idx="0">
                  <c:v>Hired</c:v>
                </c:pt>
              </c:strCache>
            </c:strRef>
          </c:tx>
          <c:spPr>
            <a:solidFill>
              <a:schemeClr val="accent6"/>
            </a:solidFill>
            <a:ln>
              <a:noFill/>
            </a:ln>
            <a:effectLst>
              <a:outerShdw blurRad="50800" dist="38100" dir="2700000" algn="tl" rotWithShape="0">
                <a:prstClr val="black">
                  <a:alpha val="40000"/>
                </a:prstClr>
              </a:outerShdw>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Sheet1!$H$5:$H$7</c:f>
              <c:numCache>
                <c:formatCode>General</c:formatCode>
                <c:ptCount val="3"/>
                <c:pt idx="0">
                  <c:v>2018</c:v>
                </c:pt>
                <c:pt idx="1">
                  <c:v>2016</c:v>
                </c:pt>
                <c:pt idx="2">
                  <c:v>2014</c:v>
                </c:pt>
              </c:numCache>
            </c:numRef>
          </c:cat>
          <c:val>
            <c:numRef>
              <c:f>Sheet1!$K$5:$K$7</c:f>
              <c:numCache>
                <c:formatCode>0.0%</c:formatCode>
                <c:ptCount val="3"/>
                <c:pt idx="0">
                  <c:v>0.86899999999999999</c:v>
                </c:pt>
                <c:pt idx="1">
                  <c:v>0.77</c:v>
                </c:pt>
                <c:pt idx="2">
                  <c:v>0.86799999999999999</c:v>
                </c:pt>
              </c:numCache>
            </c:numRef>
          </c:val>
          <c:extLst xmlns:c16r2="http://schemas.microsoft.com/office/drawing/2015/06/chart">
            <c:ext xmlns:c16="http://schemas.microsoft.com/office/drawing/2014/chart" uri="{C3380CC4-5D6E-409C-BE32-E72D297353CC}">
              <c16:uniqueId val="{00000000-F0DA-4C29-9377-D80C63F00B3F}"/>
            </c:ext>
          </c:extLst>
        </c:ser>
        <c:ser>
          <c:idx val="1"/>
          <c:order val="1"/>
          <c:tx>
            <c:strRef>
              <c:f>Sheet1!$L$1</c:f>
              <c:strCache>
                <c:ptCount val="1"/>
                <c:pt idx="0">
                  <c:v>Didn't Hire</c:v>
                </c:pt>
              </c:strCache>
            </c:strRef>
          </c:tx>
          <c:spPr>
            <a:solidFill>
              <a:schemeClr val="bg1">
                <a:lumMod val="75000"/>
              </a:schemeClr>
            </a:solidFill>
            <a:ln>
              <a:noFill/>
            </a:ln>
            <a:effectLst/>
          </c:spPr>
          <c:invertIfNegative val="0"/>
          <c:cat>
            <c:numRef>
              <c:f>Sheet1!$H$5:$H$7</c:f>
              <c:numCache>
                <c:formatCode>General</c:formatCode>
                <c:ptCount val="3"/>
                <c:pt idx="0">
                  <c:v>2018</c:v>
                </c:pt>
                <c:pt idx="1">
                  <c:v>2016</c:v>
                </c:pt>
                <c:pt idx="2">
                  <c:v>2014</c:v>
                </c:pt>
              </c:numCache>
            </c:numRef>
          </c:cat>
          <c:val>
            <c:numRef>
              <c:f>Sheet1!$L$5:$L$7</c:f>
              <c:numCache>
                <c:formatCode>0.0%</c:formatCode>
                <c:ptCount val="3"/>
                <c:pt idx="0">
                  <c:v>0.13100000000000001</c:v>
                </c:pt>
                <c:pt idx="1">
                  <c:v>0.22999999999999998</c:v>
                </c:pt>
                <c:pt idx="2">
                  <c:v>0.13200000000000001</c:v>
                </c:pt>
              </c:numCache>
            </c:numRef>
          </c:val>
          <c:extLst xmlns:c16r2="http://schemas.microsoft.com/office/drawing/2015/06/chart">
            <c:ext xmlns:c16="http://schemas.microsoft.com/office/drawing/2014/chart" uri="{C3380CC4-5D6E-409C-BE32-E72D297353CC}">
              <c16:uniqueId val="{00000001-F0DA-4C29-9377-D80C63F00B3F}"/>
            </c:ext>
          </c:extLst>
        </c:ser>
        <c:dLbls>
          <c:showLegendKey val="0"/>
          <c:showVal val="0"/>
          <c:showCatName val="0"/>
          <c:showSerName val="0"/>
          <c:showPercent val="0"/>
          <c:showBubbleSize val="0"/>
        </c:dLbls>
        <c:gapWidth val="30"/>
        <c:overlap val="100"/>
        <c:axId val="413522344"/>
        <c:axId val="413522736"/>
      </c:barChart>
      <c:catAx>
        <c:axId val="413522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413522736"/>
        <c:crosses val="autoZero"/>
        <c:auto val="1"/>
        <c:lblAlgn val="ctr"/>
        <c:lblOffset val="100"/>
        <c:noMultiLvlLbl val="0"/>
      </c:catAx>
      <c:valAx>
        <c:axId val="413522736"/>
        <c:scaling>
          <c:orientation val="minMax"/>
          <c:max val="1"/>
          <c:min val="0"/>
        </c:scaling>
        <c:delete val="1"/>
        <c:axPos val="b"/>
        <c:numFmt formatCode="0.0%" sourceLinked="1"/>
        <c:majorTickMark val="none"/>
        <c:minorTickMark val="none"/>
        <c:tickLblPos val="nextTo"/>
        <c:crossAx val="41352234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5870516185475"/>
          <c:y val="4.6296296296296294E-3"/>
          <c:w val="0.8580857392825898"/>
          <c:h val="0.99537037037037035"/>
        </c:manualLayout>
      </c:layout>
      <c:barChart>
        <c:barDir val="bar"/>
        <c:grouping val="stacked"/>
        <c:varyColors val="0"/>
        <c:ser>
          <c:idx val="0"/>
          <c:order val="0"/>
          <c:tx>
            <c:strRef>
              <c:f>Sheet1!$I$1</c:f>
              <c:strCache>
                <c:ptCount val="1"/>
                <c:pt idx="0">
                  <c:v>Difficulty</c:v>
                </c:pt>
              </c:strCache>
            </c:strRef>
          </c:tx>
          <c:spPr>
            <a:solidFill>
              <a:schemeClr val="accent6"/>
            </a:solidFill>
            <a:ln>
              <a:noFill/>
            </a:ln>
            <a:effectLst>
              <a:outerShdw blurRad="50800" dist="38100" dir="2700000" algn="tl" rotWithShape="0">
                <a:prstClr val="black">
                  <a:alpha val="40000"/>
                </a:prstClr>
              </a:outerShdw>
            </a:effectLst>
            <a:scene3d>
              <a:camera prst="orthographicFront"/>
              <a:lightRig rig="threePt" dir="t"/>
            </a:scene3d>
            <a:sp3d>
              <a:bevelT/>
            </a:sp3d>
          </c:spPr>
          <c:invertIfNegative val="0"/>
          <c:cat>
            <c:numRef>
              <c:f>Sheet1!$H$5:$H$7</c:f>
              <c:numCache>
                <c:formatCode>General</c:formatCode>
                <c:ptCount val="3"/>
                <c:pt idx="0">
                  <c:v>2018</c:v>
                </c:pt>
                <c:pt idx="1">
                  <c:v>2016</c:v>
                </c:pt>
                <c:pt idx="2">
                  <c:v>2014</c:v>
                </c:pt>
              </c:numCache>
            </c:numRef>
          </c:cat>
          <c:val>
            <c:numRef>
              <c:f>Sheet1!$I$5:$I$7</c:f>
              <c:numCache>
                <c:formatCode>0.0%</c:formatCode>
                <c:ptCount val="3"/>
                <c:pt idx="0">
                  <c:v>0.50054399999999999</c:v>
                </c:pt>
                <c:pt idx="1">
                  <c:v>0.35342999999999997</c:v>
                </c:pt>
                <c:pt idx="2">
                  <c:v>0.39320399999999994</c:v>
                </c:pt>
              </c:numCache>
            </c:numRef>
          </c:val>
          <c:extLst xmlns:c16r2="http://schemas.microsoft.com/office/drawing/2015/06/chart">
            <c:ext xmlns:c16="http://schemas.microsoft.com/office/drawing/2014/chart" uri="{C3380CC4-5D6E-409C-BE32-E72D297353CC}">
              <c16:uniqueId val="{00000000-A528-4A99-928A-24B69D7A950F}"/>
            </c:ext>
          </c:extLst>
        </c:ser>
        <c:ser>
          <c:idx val="1"/>
          <c:order val="1"/>
          <c:tx>
            <c:strRef>
              <c:f>Sheet1!$J$1</c:f>
              <c:strCache>
                <c:ptCount val="1"/>
                <c:pt idx="0">
                  <c:v>No Difficulty</c:v>
                </c:pt>
              </c:strCache>
            </c:strRef>
          </c:tx>
          <c:spPr>
            <a:solidFill>
              <a:schemeClr val="bg1">
                <a:lumMod val="75000"/>
              </a:schemeClr>
            </a:solidFill>
            <a:ln>
              <a:noFill/>
            </a:ln>
            <a:effectLst/>
          </c:spPr>
          <c:invertIfNegative val="0"/>
          <c:cat>
            <c:numRef>
              <c:f>Sheet1!$H$5:$H$7</c:f>
              <c:numCache>
                <c:formatCode>General</c:formatCode>
                <c:ptCount val="3"/>
                <c:pt idx="0">
                  <c:v>2018</c:v>
                </c:pt>
                <c:pt idx="1">
                  <c:v>2016</c:v>
                </c:pt>
                <c:pt idx="2">
                  <c:v>2014</c:v>
                </c:pt>
              </c:numCache>
            </c:numRef>
          </c:cat>
          <c:val>
            <c:numRef>
              <c:f>Sheet1!$J$5:$J$7</c:f>
              <c:numCache>
                <c:formatCode>0.0%</c:formatCode>
                <c:ptCount val="3"/>
                <c:pt idx="0">
                  <c:v>0.36845600000000001</c:v>
                </c:pt>
                <c:pt idx="1">
                  <c:v>0.41657000000000005</c:v>
                </c:pt>
                <c:pt idx="2">
                  <c:v>0.47479600000000005</c:v>
                </c:pt>
              </c:numCache>
            </c:numRef>
          </c:val>
          <c:extLst xmlns:c16r2="http://schemas.microsoft.com/office/drawing/2015/06/chart">
            <c:ext xmlns:c16="http://schemas.microsoft.com/office/drawing/2014/chart" uri="{C3380CC4-5D6E-409C-BE32-E72D297353CC}">
              <c16:uniqueId val="{00000001-A528-4A99-928A-24B69D7A950F}"/>
            </c:ext>
          </c:extLst>
        </c:ser>
        <c:dLbls>
          <c:showLegendKey val="0"/>
          <c:showVal val="0"/>
          <c:showCatName val="0"/>
          <c:showSerName val="0"/>
          <c:showPercent val="0"/>
          <c:showBubbleSize val="0"/>
        </c:dLbls>
        <c:gapWidth val="30"/>
        <c:overlap val="100"/>
        <c:axId val="413523520"/>
        <c:axId val="413523912"/>
      </c:barChart>
      <c:catAx>
        <c:axId val="413523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413523912"/>
        <c:crosses val="autoZero"/>
        <c:auto val="1"/>
        <c:lblAlgn val="ctr"/>
        <c:lblOffset val="100"/>
        <c:noMultiLvlLbl val="0"/>
      </c:catAx>
      <c:valAx>
        <c:axId val="413523912"/>
        <c:scaling>
          <c:orientation val="minMax"/>
          <c:max val="1"/>
          <c:min val="0"/>
        </c:scaling>
        <c:delete val="1"/>
        <c:axPos val="b"/>
        <c:numFmt formatCode="0.0%" sourceLinked="1"/>
        <c:majorTickMark val="none"/>
        <c:minorTickMark val="none"/>
        <c:tickLblPos val="nextTo"/>
        <c:crossAx val="41352352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92969343858858"/>
          <c:y val="4.6296296296296294E-3"/>
          <c:w val="0.8795147931889491"/>
          <c:h val="0.99537037037037035"/>
        </c:manualLayout>
      </c:layout>
      <c:barChart>
        <c:barDir val="bar"/>
        <c:grouping val="stacked"/>
        <c:varyColors val="0"/>
        <c:ser>
          <c:idx val="0"/>
          <c:order val="0"/>
          <c:tx>
            <c:strRef>
              <c:f>STEM!$M$1</c:f>
              <c:strCache>
                <c:ptCount val="1"/>
                <c:pt idx="0">
                  <c:v>Total</c:v>
                </c:pt>
              </c:strCache>
            </c:strRef>
          </c:tx>
          <c:spPr>
            <a:solidFill>
              <a:schemeClr val="accent5"/>
            </a:solidFill>
            <a:ln>
              <a:noFill/>
            </a:ln>
            <a:effectLst/>
            <a:scene3d>
              <a:camera prst="orthographicFront"/>
              <a:lightRig rig="threePt" dir="t"/>
            </a:scene3d>
            <a:sp3d>
              <a:bevelT/>
            </a:sp3d>
          </c:spPr>
          <c:invertIfNegative val="0"/>
          <c:cat>
            <c:numRef>
              <c:f>STEM!$H$2:$H$3</c:f>
              <c:numCache>
                <c:formatCode>General</c:formatCode>
                <c:ptCount val="2"/>
                <c:pt idx="0">
                  <c:v>2018</c:v>
                </c:pt>
                <c:pt idx="1">
                  <c:v>2016</c:v>
                </c:pt>
              </c:numCache>
            </c:numRef>
          </c:cat>
          <c:val>
            <c:numRef>
              <c:f>STEM!$M$2:$M$3</c:f>
              <c:numCache>
                <c:formatCode>0%</c:formatCode>
                <c:ptCount val="2"/>
                <c:pt idx="0">
                  <c:v>1</c:v>
                </c:pt>
                <c:pt idx="1">
                  <c:v>1</c:v>
                </c:pt>
              </c:numCache>
            </c:numRef>
          </c:val>
          <c:extLst xmlns:c16r2="http://schemas.microsoft.com/office/drawing/2015/06/chart">
            <c:ext xmlns:c16="http://schemas.microsoft.com/office/drawing/2014/chart" uri="{C3380CC4-5D6E-409C-BE32-E72D297353CC}">
              <c16:uniqueId val="{00000000-E5A3-4BF4-8CC9-08970752FC9C}"/>
            </c:ext>
          </c:extLst>
        </c:ser>
        <c:dLbls>
          <c:showLegendKey val="0"/>
          <c:showVal val="0"/>
          <c:showCatName val="0"/>
          <c:showSerName val="0"/>
          <c:showPercent val="0"/>
          <c:showBubbleSize val="0"/>
        </c:dLbls>
        <c:gapWidth val="30"/>
        <c:overlap val="100"/>
        <c:axId val="427706048"/>
        <c:axId val="427706440"/>
      </c:barChart>
      <c:catAx>
        <c:axId val="4277060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427706440"/>
        <c:crosses val="autoZero"/>
        <c:auto val="1"/>
        <c:lblAlgn val="ctr"/>
        <c:lblOffset val="100"/>
        <c:noMultiLvlLbl val="0"/>
      </c:catAx>
      <c:valAx>
        <c:axId val="427706440"/>
        <c:scaling>
          <c:orientation val="minMax"/>
          <c:max val="1"/>
          <c:min val="0"/>
        </c:scaling>
        <c:delete val="1"/>
        <c:axPos val="b"/>
        <c:numFmt formatCode="0%" sourceLinked="1"/>
        <c:majorTickMark val="none"/>
        <c:minorTickMark val="none"/>
        <c:tickLblPos val="nextTo"/>
        <c:crossAx val="42770604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CC69C6-EE0B-4D8B-9C71-C36EFED094F2}" type="datetimeFigureOut">
              <a:rPr lang="en-US"/>
              <a:t>6/19/2018</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0DD202-58A1-4ABD-B068-DFFCA0C44EAC}" type="slidenum">
              <a:rPr/>
              <a:t>‹#›</a:t>
            </a:fld>
            <a:endParaRPr/>
          </a:p>
        </p:txBody>
      </p:sp>
    </p:spTree>
    <p:extLst>
      <p:ext uri="{BB962C8B-B14F-4D97-AF65-F5344CB8AC3E}">
        <p14:creationId xmlns:p14="http://schemas.microsoft.com/office/powerpoint/2010/main" val="406421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6/19/2018</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Experience and Technical Skills were more important for mid and senior-level positions.  Employability is the biggest issue among hiring for entry-level positions. Talk about Criminal Records and Drug Screenings higher for entry and manufacturers. Manufacturing and STEM were similar to one another, but technical skills and education were more important for both compared to the overall population.</a:t>
            </a:r>
          </a:p>
        </p:txBody>
      </p:sp>
      <p:sp>
        <p:nvSpPr>
          <p:cNvPr id="4" name="Slide Number Placeholder 3"/>
          <p:cNvSpPr>
            <a:spLocks noGrp="1"/>
          </p:cNvSpPr>
          <p:nvPr>
            <p:ph type="sldNum" sz="quarter" idx="10"/>
          </p:nvPr>
        </p:nvSpPr>
        <p:spPr/>
        <p:txBody>
          <a:bodyPr/>
          <a:lstStyle/>
          <a:p>
            <a:fld id="{FBB6D29A-8F3B-436C-AA91-1D72F2813A29}" type="slidenum">
              <a:rPr lang="en-US" smtClean="0">
                <a:solidFill>
                  <a:prstClr val="black"/>
                </a:solidFill>
                <a:latin typeface="Calibri" panose="020F0502020204030204"/>
              </a: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1517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Experience and Technical Skills were more important for mid and senior-level positions.  Employability is the biggest issue among hiring for entry-level positions. Talk about Criminal Records and Drug Screenings higher for entry and manufacturers. Manufacturing and STEM were similar to one another, but technical skills and education were more important for both compared to the overall population.</a:t>
            </a:r>
          </a:p>
        </p:txBody>
      </p:sp>
      <p:sp>
        <p:nvSpPr>
          <p:cNvPr id="4" name="Slide Number Placeholder 3"/>
          <p:cNvSpPr>
            <a:spLocks noGrp="1"/>
          </p:cNvSpPr>
          <p:nvPr>
            <p:ph type="sldNum" sz="quarter" idx="10"/>
          </p:nvPr>
        </p:nvSpPr>
        <p:spPr/>
        <p:txBody>
          <a:bodyPr/>
          <a:lstStyle/>
          <a:p>
            <a:fld id="{FBB6D29A-8F3B-436C-AA91-1D72F2813A29}" type="slidenum">
              <a:rPr lang="en-US" smtClean="0">
                <a:solidFill>
                  <a:prstClr val="black"/>
                </a:solidFill>
                <a:latin typeface="Calibri" panose="020F0502020204030204"/>
              </a: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1461616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Experience and Technical Skills were more important for mid and senior-level positions.  Employability is the biggest issue among hiring for entry-level positions. Talk about Criminal Records and Drug Screenings higher for entry and manufacturers. Manufacturing and STEM were similar to one another, but technical skills and education were more important for both compared to the overall population.</a:t>
            </a:r>
          </a:p>
        </p:txBody>
      </p:sp>
      <p:sp>
        <p:nvSpPr>
          <p:cNvPr id="4" name="Slide Number Placeholder 3"/>
          <p:cNvSpPr>
            <a:spLocks noGrp="1"/>
          </p:cNvSpPr>
          <p:nvPr>
            <p:ph type="sldNum" sz="quarter" idx="10"/>
          </p:nvPr>
        </p:nvSpPr>
        <p:spPr/>
        <p:txBody>
          <a:bodyPr/>
          <a:lstStyle/>
          <a:p>
            <a:fld id="{FBB6D29A-8F3B-436C-AA91-1D72F2813A29}" type="slidenum">
              <a:rPr lang="en-US" smtClean="0">
                <a:solidFill>
                  <a:prstClr val="black"/>
                </a:solidFill>
                <a:latin typeface="Calibri" panose="020F0502020204030204"/>
              </a: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24028961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
              <a:srgbClr val="06171C"/>
            </a:gs>
            <a:gs pos="100000">
              <a:srgbClr val="134251"/>
            </a:gs>
            <a:gs pos="65000">
              <a:srgbClr val="134251"/>
            </a:gs>
          </a:gsLst>
          <a:lin ang="13500000" scaled="0"/>
        </a:gradFill>
        <a:effectLst/>
      </p:bgPr>
    </p:bg>
    <p:spTree>
      <p:nvGrpSpPr>
        <p:cNvPr id="1" name=""/>
        <p:cNvGrpSpPr/>
        <p:nvPr/>
      </p:nvGrpSpPr>
      <p:grpSpPr>
        <a:xfrm>
          <a:off x="0" y="0"/>
          <a:ext cx="0" cy="0"/>
          <a:chOff x="0" y="0"/>
          <a:chExt cx="0" cy="0"/>
        </a:xfrm>
      </p:grpSpPr>
      <p:pic>
        <p:nvPicPr>
          <p:cNvPr id="9" name="Picture 8" descr="Large ocean wav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0"/>
            <a:ext cx="6551612" cy="6857942"/>
          </a:xfrm>
          <a:prstGeom prst="rect">
            <a:avLst/>
          </a:prstGeom>
        </p:spPr>
      </p:pic>
      <p:sp>
        <p:nvSpPr>
          <p:cNvPr id="8" name="Rectangle 7"/>
          <p:cNvSpPr/>
          <p:nvPr/>
        </p:nvSpPr>
        <p:spPr>
          <a:xfrm>
            <a:off x="6094411" y="0"/>
            <a:ext cx="457201" cy="6858000"/>
          </a:xfrm>
          <a:prstGeom prst="rect">
            <a:avLst/>
          </a:prstGeom>
          <a:solidFill>
            <a:srgbClr val="13425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7008813" y="1600200"/>
            <a:ext cx="4572001" cy="3733800"/>
          </a:xfrm>
        </p:spPr>
        <p:txBody>
          <a:bodyPr anchor="b">
            <a:normAutofit/>
          </a:bodyPr>
          <a:lstStyle>
            <a:lvl1pPr>
              <a:lnSpc>
                <a:spcPct val="80000"/>
              </a:lnSpc>
              <a:defRPr sz="54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7008813" y="5562599"/>
            <a:ext cx="4571999" cy="835025"/>
          </a:xfrm>
        </p:spPr>
        <p:txBody>
          <a:bodyPr>
            <a:normAutofit/>
          </a:bodyPr>
          <a:lstStyle>
            <a:lvl1pPr marL="0" indent="0" algn="l">
              <a:spcBef>
                <a:spcPts val="0"/>
              </a:spcBef>
              <a:buNone/>
              <a:defRPr sz="2000" cap="none"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A713B6B-E340-4FC0-A085-B71A4639D1AA}" type="datetime1">
              <a:rPr lang="en-US" smtClean="0"/>
              <a:t>6/19/2018</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609600"/>
            <a:ext cx="1981201" cy="56388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22412" y="609600"/>
            <a:ext cx="7391399"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FDCB42DF-42F7-4DF8-92F8-78154BDE12B4}" type="datetime1">
              <a:rPr lang="en-US" smtClean="0"/>
              <a:t>6/19/2018</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0F24D7-AFFF-4C4D-A3A4-1DD50E6F30F3}"/>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xmlns="" id="{E8AFCCB0-3E05-4948-B918-DFDE921C2107}"/>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03848AB-4DA3-47F8-A267-B3E8CC3A54D3}"/>
              </a:ext>
            </a:extLst>
          </p:cNvPr>
          <p:cNvSpPr>
            <a:spLocks noGrp="1"/>
          </p:cNvSpPr>
          <p:nvPr>
            <p:ph type="dt" sz="half" idx="10"/>
          </p:nvPr>
        </p:nvSpPr>
        <p:spPr>
          <a:xfrm>
            <a:off x="837982" y="6356351"/>
            <a:ext cx="2742486" cy="365125"/>
          </a:xfrm>
          <a:prstGeom prst="rect">
            <a:avLst/>
          </a:prstGeom>
        </p:spPr>
        <p:txBody>
          <a:bodyPr/>
          <a:lstStyle/>
          <a:p>
            <a:fld id="{043ABC2A-FDD3-4C30-B4F0-0035CD96CC86}" type="datetimeFigureOut">
              <a:rPr lang="en-US" smtClean="0">
                <a:solidFill>
                  <a:prstClr val="black"/>
                </a:solidFill>
              </a:rPr>
              <a:pPr/>
              <a:t>6/19/2018</a:t>
            </a:fld>
            <a:endParaRPr lang="en-US">
              <a:solidFill>
                <a:prstClr val="black"/>
              </a:solidFill>
            </a:endParaRPr>
          </a:p>
        </p:txBody>
      </p:sp>
      <p:sp>
        <p:nvSpPr>
          <p:cNvPr id="5" name="Footer Placeholder 4">
            <a:extLst>
              <a:ext uri="{FF2B5EF4-FFF2-40B4-BE49-F238E27FC236}">
                <a16:creationId xmlns:a16="http://schemas.microsoft.com/office/drawing/2014/main" xmlns="" id="{1547523F-FD12-4190-9F02-CAB3E152EE0B}"/>
              </a:ext>
            </a:extLst>
          </p:cNvPr>
          <p:cNvSpPr>
            <a:spLocks noGrp="1"/>
          </p:cNvSpPr>
          <p:nvPr>
            <p:ph type="ftr" sz="quarter" idx="11"/>
          </p:nvPr>
        </p:nvSpPr>
        <p:spPr>
          <a:xfrm>
            <a:off x="4037549" y="6356351"/>
            <a:ext cx="4113728"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41F1D4E9-4C70-4462-870B-B3CE9CDF9224}"/>
              </a:ext>
            </a:extLst>
          </p:cNvPr>
          <p:cNvSpPr>
            <a:spLocks noGrp="1"/>
          </p:cNvSpPr>
          <p:nvPr>
            <p:ph type="sldNum" sz="quarter" idx="12"/>
          </p:nvPr>
        </p:nvSpPr>
        <p:spPr>
          <a:xfrm>
            <a:off x="8608357" y="6356351"/>
            <a:ext cx="2742486" cy="365125"/>
          </a:xfrm>
          <a:prstGeom prst="rect">
            <a:avLst/>
          </a:prstGeom>
        </p:spPr>
        <p:txBody>
          <a:bodyPr/>
          <a:lstStyle/>
          <a:p>
            <a:fld id="{566170AB-5357-445F-902C-C5B3F7191E1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16910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458241-7DD9-4996-B3B4-37A15C1B7829}"/>
              </a:ext>
            </a:extLst>
          </p:cNvPr>
          <p:cNvSpPr>
            <a:spLocks noGrp="1"/>
          </p:cNvSpPr>
          <p:nvPr>
            <p:ph type="title"/>
          </p:nvPr>
        </p:nvSpPr>
        <p:spPr/>
        <p:txBody>
          <a:bodyPr>
            <a:normAutofit/>
          </a:bodyPr>
          <a:lstStyle>
            <a:lvl1pPr>
              <a:defRPr sz="3999"/>
            </a:lvl1pPr>
          </a:lstStyle>
          <a:p>
            <a:r>
              <a:rPr lang="en-US"/>
              <a:t>Click to edit Master title style</a:t>
            </a:r>
          </a:p>
        </p:txBody>
      </p:sp>
      <p:sp>
        <p:nvSpPr>
          <p:cNvPr id="3" name="Content Placeholder 2">
            <a:extLst>
              <a:ext uri="{FF2B5EF4-FFF2-40B4-BE49-F238E27FC236}">
                <a16:creationId xmlns:a16="http://schemas.microsoft.com/office/drawing/2014/main" xmlns="" id="{E051BD15-7CB4-4536-A00B-59E2A6668710}"/>
              </a:ext>
            </a:extLst>
          </p:cNvPr>
          <p:cNvSpPr>
            <a:spLocks noGrp="1"/>
          </p:cNvSpPr>
          <p:nvPr>
            <p:ph idx="1"/>
          </p:nvPr>
        </p:nvSpPr>
        <p:spPr/>
        <p:txBody>
          <a:bodyPr>
            <a:normAutofit/>
          </a:bodyPr>
          <a:lstStyle>
            <a:lvl1pPr>
              <a:defRPr sz="2399"/>
            </a:lvl1pPr>
            <a:lvl2pPr>
              <a:defRPr sz="1999"/>
            </a:lvl2pPr>
            <a:lvl3pPr>
              <a:defRPr sz="1799"/>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FDEA162E-1EDF-45DF-ACB3-EEF7500B8208}"/>
              </a:ext>
            </a:extLst>
          </p:cNvPr>
          <p:cNvSpPr>
            <a:spLocks noGrp="1"/>
          </p:cNvSpPr>
          <p:nvPr>
            <p:ph type="dt" sz="half" idx="10"/>
          </p:nvPr>
        </p:nvSpPr>
        <p:spPr>
          <a:xfrm>
            <a:off x="837982" y="6356351"/>
            <a:ext cx="2742486" cy="365125"/>
          </a:xfrm>
          <a:prstGeom prst="rect">
            <a:avLst/>
          </a:prstGeom>
        </p:spPr>
        <p:txBody>
          <a:bodyPr/>
          <a:lstStyle/>
          <a:p>
            <a:fld id="{043ABC2A-FDD3-4C30-B4F0-0035CD96CC86}" type="datetimeFigureOut">
              <a:rPr lang="en-US" smtClean="0">
                <a:solidFill>
                  <a:prstClr val="black"/>
                </a:solidFill>
              </a:rPr>
              <a:pPr/>
              <a:t>6/19/2018</a:t>
            </a:fld>
            <a:endParaRPr lang="en-US">
              <a:solidFill>
                <a:prstClr val="black"/>
              </a:solidFill>
            </a:endParaRPr>
          </a:p>
        </p:txBody>
      </p:sp>
      <p:sp>
        <p:nvSpPr>
          <p:cNvPr id="5" name="Footer Placeholder 4">
            <a:extLst>
              <a:ext uri="{FF2B5EF4-FFF2-40B4-BE49-F238E27FC236}">
                <a16:creationId xmlns:a16="http://schemas.microsoft.com/office/drawing/2014/main" xmlns="" id="{97F25AD4-4C64-4581-8740-BF4E3F7A6C93}"/>
              </a:ext>
            </a:extLst>
          </p:cNvPr>
          <p:cNvSpPr>
            <a:spLocks noGrp="1"/>
          </p:cNvSpPr>
          <p:nvPr>
            <p:ph type="ftr" sz="quarter" idx="11"/>
          </p:nvPr>
        </p:nvSpPr>
        <p:spPr>
          <a:xfrm>
            <a:off x="4037549" y="6356351"/>
            <a:ext cx="4113728"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8E2B1992-B38E-4BD2-BFA3-6A74A3F4B364}"/>
              </a:ext>
            </a:extLst>
          </p:cNvPr>
          <p:cNvSpPr>
            <a:spLocks noGrp="1"/>
          </p:cNvSpPr>
          <p:nvPr>
            <p:ph type="sldNum" sz="quarter" idx="12"/>
          </p:nvPr>
        </p:nvSpPr>
        <p:spPr>
          <a:xfrm>
            <a:off x="8608357" y="6356351"/>
            <a:ext cx="2742486" cy="365125"/>
          </a:xfrm>
          <a:prstGeom prst="rect">
            <a:avLst/>
          </a:prstGeom>
        </p:spPr>
        <p:txBody>
          <a:bodyPr/>
          <a:lstStyle/>
          <a:p>
            <a:fld id="{566170AB-5357-445F-902C-C5B3F7191E1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19675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C1446B-DFFD-4F60-AE9E-3A21C9593B3C}"/>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xmlns="" id="{4F700331-F085-41B5-A9DD-DFF0EEB2A846}"/>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68D0E477-9A96-42B4-B218-B747E79C80BA}"/>
              </a:ext>
            </a:extLst>
          </p:cNvPr>
          <p:cNvSpPr>
            <a:spLocks noGrp="1"/>
          </p:cNvSpPr>
          <p:nvPr>
            <p:ph type="dt" sz="half" idx="10"/>
          </p:nvPr>
        </p:nvSpPr>
        <p:spPr>
          <a:xfrm>
            <a:off x="837982" y="6356351"/>
            <a:ext cx="2742486" cy="365125"/>
          </a:xfrm>
          <a:prstGeom prst="rect">
            <a:avLst/>
          </a:prstGeom>
        </p:spPr>
        <p:txBody>
          <a:bodyPr/>
          <a:lstStyle/>
          <a:p>
            <a:fld id="{043ABC2A-FDD3-4C30-B4F0-0035CD96CC86}" type="datetimeFigureOut">
              <a:rPr lang="en-US" smtClean="0">
                <a:solidFill>
                  <a:prstClr val="black"/>
                </a:solidFill>
              </a:rPr>
              <a:pPr/>
              <a:t>6/19/2018</a:t>
            </a:fld>
            <a:endParaRPr lang="en-US">
              <a:solidFill>
                <a:prstClr val="black"/>
              </a:solidFill>
            </a:endParaRPr>
          </a:p>
        </p:txBody>
      </p:sp>
      <p:sp>
        <p:nvSpPr>
          <p:cNvPr id="5" name="Footer Placeholder 4">
            <a:extLst>
              <a:ext uri="{FF2B5EF4-FFF2-40B4-BE49-F238E27FC236}">
                <a16:creationId xmlns:a16="http://schemas.microsoft.com/office/drawing/2014/main" xmlns="" id="{A97C58FD-F37F-4C3D-B718-CB8CC623A887}"/>
              </a:ext>
            </a:extLst>
          </p:cNvPr>
          <p:cNvSpPr>
            <a:spLocks noGrp="1"/>
          </p:cNvSpPr>
          <p:nvPr>
            <p:ph type="ftr" sz="quarter" idx="11"/>
          </p:nvPr>
        </p:nvSpPr>
        <p:spPr>
          <a:xfrm>
            <a:off x="4037549" y="6356351"/>
            <a:ext cx="4113728"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183FDD12-D191-48C4-BEEA-80B013E57FE0}"/>
              </a:ext>
            </a:extLst>
          </p:cNvPr>
          <p:cNvSpPr>
            <a:spLocks noGrp="1"/>
          </p:cNvSpPr>
          <p:nvPr>
            <p:ph type="sldNum" sz="quarter" idx="12"/>
          </p:nvPr>
        </p:nvSpPr>
        <p:spPr>
          <a:xfrm>
            <a:off x="8608357" y="6356351"/>
            <a:ext cx="2742486" cy="365125"/>
          </a:xfrm>
          <a:prstGeom prst="rect">
            <a:avLst/>
          </a:prstGeom>
        </p:spPr>
        <p:txBody>
          <a:bodyPr/>
          <a:lstStyle/>
          <a:p>
            <a:fld id="{566170AB-5357-445F-902C-C5B3F7191E1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83940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8D4704-934B-432D-975A-A227F1F513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25433B5-F67E-4839-819A-7F524B04E622}"/>
              </a:ext>
            </a:extLst>
          </p:cNvPr>
          <p:cNvSpPr>
            <a:spLocks noGrp="1"/>
          </p:cNvSpPr>
          <p:nvPr>
            <p:ph sz="half" idx="1"/>
          </p:nvPr>
        </p:nvSpPr>
        <p:spPr>
          <a:xfrm>
            <a:off x="83798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75BA88C-0A45-464C-A07C-5730B0CEF4A5}"/>
              </a:ext>
            </a:extLst>
          </p:cNvPr>
          <p:cNvSpPr>
            <a:spLocks noGrp="1"/>
          </p:cNvSpPr>
          <p:nvPr>
            <p:ph sz="half" idx="2"/>
          </p:nvPr>
        </p:nvSpPr>
        <p:spPr>
          <a:xfrm>
            <a:off x="617059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1210CB7-3543-46BF-AC1E-2A0D91A2B082}"/>
              </a:ext>
            </a:extLst>
          </p:cNvPr>
          <p:cNvSpPr>
            <a:spLocks noGrp="1"/>
          </p:cNvSpPr>
          <p:nvPr>
            <p:ph type="dt" sz="half" idx="10"/>
          </p:nvPr>
        </p:nvSpPr>
        <p:spPr>
          <a:xfrm>
            <a:off x="837982" y="6356351"/>
            <a:ext cx="2742486" cy="365125"/>
          </a:xfrm>
          <a:prstGeom prst="rect">
            <a:avLst/>
          </a:prstGeom>
        </p:spPr>
        <p:txBody>
          <a:bodyPr/>
          <a:lstStyle/>
          <a:p>
            <a:fld id="{043ABC2A-FDD3-4C30-B4F0-0035CD96CC86}" type="datetimeFigureOut">
              <a:rPr lang="en-US" smtClean="0">
                <a:solidFill>
                  <a:prstClr val="black"/>
                </a:solidFill>
              </a:rPr>
              <a:pPr/>
              <a:t>6/19/2018</a:t>
            </a:fld>
            <a:endParaRPr lang="en-US">
              <a:solidFill>
                <a:prstClr val="black"/>
              </a:solidFill>
            </a:endParaRPr>
          </a:p>
        </p:txBody>
      </p:sp>
      <p:sp>
        <p:nvSpPr>
          <p:cNvPr id="6" name="Footer Placeholder 5">
            <a:extLst>
              <a:ext uri="{FF2B5EF4-FFF2-40B4-BE49-F238E27FC236}">
                <a16:creationId xmlns:a16="http://schemas.microsoft.com/office/drawing/2014/main" xmlns="" id="{A33098AB-15EC-4F0C-BC32-5EFA28D2B2C3}"/>
              </a:ext>
            </a:extLst>
          </p:cNvPr>
          <p:cNvSpPr>
            <a:spLocks noGrp="1"/>
          </p:cNvSpPr>
          <p:nvPr>
            <p:ph type="ftr" sz="quarter" idx="11"/>
          </p:nvPr>
        </p:nvSpPr>
        <p:spPr>
          <a:xfrm>
            <a:off x="4037549" y="6356351"/>
            <a:ext cx="4113728"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414585A2-676C-4193-8E43-C5B7DE43C7EA}"/>
              </a:ext>
            </a:extLst>
          </p:cNvPr>
          <p:cNvSpPr>
            <a:spLocks noGrp="1"/>
          </p:cNvSpPr>
          <p:nvPr>
            <p:ph type="sldNum" sz="quarter" idx="12"/>
          </p:nvPr>
        </p:nvSpPr>
        <p:spPr>
          <a:xfrm>
            <a:off x="8608357" y="6356351"/>
            <a:ext cx="2742486" cy="365125"/>
          </a:xfrm>
          <a:prstGeom prst="rect">
            <a:avLst/>
          </a:prstGeom>
        </p:spPr>
        <p:txBody>
          <a:bodyPr/>
          <a:lstStyle/>
          <a:p>
            <a:fld id="{566170AB-5357-445F-902C-C5B3F7191E1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15781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F8F68D-7064-4955-AC02-A093C6240623}"/>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18B630C-09E7-439F-9CF3-762DC728B901}"/>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072AC7AE-7FF1-454D-B59C-2CDD287043A0}"/>
              </a:ext>
            </a:extLst>
          </p:cNvPr>
          <p:cNvSpPr>
            <a:spLocks noGrp="1"/>
          </p:cNvSpPr>
          <p:nvPr>
            <p:ph sz="half" idx="2"/>
          </p:nvPr>
        </p:nvSpPr>
        <p:spPr>
          <a:xfrm>
            <a:off x="839570" y="2505075"/>
            <a:ext cx="515644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95C096D-CDE1-4FC4-AF46-2B6F58457790}"/>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0D409BB-2704-4D31-8A96-CA9DE7BFC8FB}"/>
              </a:ext>
            </a:extLst>
          </p:cNvPr>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2434B47-5A3D-42A9-B442-3E7CA399F19C}"/>
              </a:ext>
            </a:extLst>
          </p:cNvPr>
          <p:cNvSpPr>
            <a:spLocks noGrp="1"/>
          </p:cNvSpPr>
          <p:nvPr>
            <p:ph type="dt" sz="half" idx="10"/>
          </p:nvPr>
        </p:nvSpPr>
        <p:spPr>
          <a:xfrm>
            <a:off x="837982" y="6356351"/>
            <a:ext cx="2742486" cy="365125"/>
          </a:xfrm>
          <a:prstGeom prst="rect">
            <a:avLst/>
          </a:prstGeom>
        </p:spPr>
        <p:txBody>
          <a:bodyPr/>
          <a:lstStyle/>
          <a:p>
            <a:fld id="{043ABC2A-FDD3-4C30-B4F0-0035CD96CC86}" type="datetimeFigureOut">
              <a:rPr lang="en-US" smtClean="0">
                <a:solidFill>
                  <a:prstClr val="black"/>
                </a:solidFill>
              </a:rPr>
              <a:pPr/>
              <a:t>6/19/2018</a:t>
            </a:fld>
            <a:endParaRPr lang="en-US">
              <a:solidFill>
                <a:prstClr val="black"/>
              </a:solidFill>
            </a:endParaRPr>
          </a:p>
        </p:txBody>
      </p:sp>
      <p:sp>
        <p:nvSpPr>
          <p:cNvPr id="8" name="Footer Placeholder 7">
            <a:extLst>
              <a:ext uri="{FF2B5EF4-FFF2-40B4-BE49-F238E27FC236}">
                <a16:creationId xmlns:a16="http://schemas.microsoft.com/office/drawing/2014/main" xmlns="" id="{D9059CC9-D45A-4733-BBF3-E41C5DBAB2AE}"/>
              </a:ext>
            </a:extLst>
          </p:cNvPr>
          <p:cNvSpPr>
            <a:spLocks noGrp="1"/>
          </p:cNvSpPr>
          <p:nvPr>
            <p:ph type="ftr" sz="quarter" idx="11"/>
          </p:nvPr>
        </p:nvSpPr>
        <p:spPr>
          <a:xfrm>
            <a:off x="4037549" y="6356351"/>
            <a:ext cx="4113728"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xmlns="" id="{B8410DFA-13D6-4915-B2DB-D913B3BEAE7D}"/>
              </a:ext>
            </a:extLst>
          </p:cNvPr>
          <p:cNvSpPr>
            <a:spLocks noGrp="1"/>
          </p:cNvSpPr>
          <p:nvPr>
            <p:ph type="sldNum" sz="quarter" idx="12"/>
          </p:nvPr>
        </p:nvSpPr>
        <p:spPr>
          <a:xfrm>
            <a:off x="8608357" y="6356351"/>
            <a:ext cx="2742486" cy="365125"/>
          </a:xfrm>
          <a:prstGeom prst="rect">
            <a:avLst/>
          </a:prstGeom>
        </p:spPr>
        <p:txBody>
          <a:bodyPr/>
          <a:lstStyle/>
          <a:p>
            <a:fld id="{566170AB-5357-445F-902C-C5B3F7191E1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0557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DDE913-D9E5-45B1-9677-5890F8FDF5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B387261-1F57-499E-B531-1B1A6F60AC27}"/>
              </a:ext>
            </a:extLst>
          </p:cNvPr>
          <p:cNvSpPr>
            <a:spLocks noGrp="1"/>
          </p:cNvSpPr>
          <p:nvPr>
            <p:ph type="dt" sz="half" idx="10"/>
          </p:nvPr>
        </p:nvSpPr>
        <p:spPr>
          <a:xfrm>
            <a:off x="837982" y="6356351"/>
            <a:ext cx="2742486" cy="365125"/>
          </a:xfrm>
          <a:prstGeom prst="rect">
            <a:avLst/>
          </a:prstGeom>
        </p:spPr>
        <p:txBody>
          <a:bodyPr/>
          <a:lstStyle/>
          <a:p>
            <a:fld id="{043ABC2A-FDD3-4C30-B4F0-0035CD96CC86}" type="datetimeFigureOut">
              <a:rPr lang="en-US" smtClean="0">
                <a:solidFill>
                  <a:prstClr val="black"/>
                </a:solidFill>
              </a:rPr>
              <a:pPr/>
              <a:t>6/19/2018</a:t>
            </a:fld>
            <a:endParaRPr lang="en-US">
              <a:solidFill>
                <a:prstClr val="black"/>
              </a:solidFill>
            </a:endParaRPr>
          </a:p>
        </p:txBody>
      </p:sp>
      <p:sp>
        <p:nvSpPr>
          <p:cNvPr id="4" name="Footer Placeholder 3">
            <a:extLst>
              <a:ext uri="{FF2B5EF4-FFF2-40B4-BE49-F238E27FC236}">
                <a16:creationId xmlns:a16="http://schemas.microsoft.com/office/drawing/2014/main" xmlns="" id="{2435D968-1265-47A3-AA49-DE1FD4C1C452}"/>
              </a:ext>
            </a:extLst>
          </p:cNvPr>
          <p:cNvSpPr>
            <a:spLocks noGrp="1"/>
          </p:cNvSpPr>
          <p:nvPr>
            <p:ph type="ftr" sz="quarter" idx="11"/>
          </p:nvPr>
        </p:nvSpPr>
        <p:spPr>
          <a:xfrm>
            <a:off x="4037549" y="6356351"/>
            <a:ext cx="4113728"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xmlns="" id="{6D4B9506-8A94-47C9-BB43-243045D22EA3}"/>
              </a:ext>
            </a:extLst>
          </p:cNvPr>
          <p:cNvSpPr>
            <a:spLocks noGrp="1"/>
          </p:cNvSpPr>
          <p:nvPr>
            <p:ph type="sldNum" sz="quarter" idx="12"/>
          </p:nvPr>
        </p:nvSpPr>
        <p:spPr>
          <a:xfrm>
            <a:off x="8608357" y="6356351"/>
            <a:ext cx="2742486" cy="365125"/>
          </a:xfrm>
          <a:prstGeom prst="rect">
            <a:avLst/>
          </a:prstGeom>
        </p:spPr>
        <p:txBody>
          <a:bodyPr/>
          <a:lstStyle/>
          <a:p>
            <a:fld id="{566170AB-5357-445F-902C-C5B3F7191E1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72569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02C18D-ED1E-43A5-8609-DD876866B7F8}"/>
              </a:ext>
            </a:extLst>
          </p:cNvPr>
          <p:cNvSpPr>
            <a:spLocks noGrp="1"/>
          </p:cNvSpPr>
          <p:nvPr>
            <p:ph type="dt" sz="half" idx="10"/>
          </p:nvPr>
        </p:nvSpPr>
        <p:spPr>
          <a:xfrm>
            <a:off x="837982" y="6356351"/>
            <a:ext cx="2742486" cy="365125"/>
          </a:xfrm>
          <a:prstGeom prst="rect">
            <a:avLst/>
          </a:prstGeom>
        </p:spPr>
        <p:txBody>
          <a:bodyPr/>
          <a:lstStyle/>
          <a:p>
            <a:fld id="{043ABC2A-FDD3-4C30-B4F0-0035CD96CC86}" type="datetimeFigureOut">
              <a:rPr lang="en-US" smtClean="0">
                <a:solidFill>
                  <a:prstClr val="black"/>
                </a:solidFill>
              </a:rPr>
              <a:pPr/>
              <a:t>6/19/2018</a:t>
            </a:fld>
            <a:endParaRPr lang="en-US">
              <a:solidFill>
                <a:prstClr val="black"/>
              </a:solidFill>
            </a:endParaRPr>
          </a:p>
        </p:txBody>
      </p:sp>
      <p:sp>
        <p:nvSpPr>
          <p:cNvPr id="3" name="Footer Placeholder 2">
            <a:extLst>
              <a:ext uri="{FF2B5EF4-FFF2-40B4-BE49-F238E27FC236}">
                <a16:creationId xmlns:a16="http://schemas.microsoft.com/office/drawing/2014/main" xmlns="" id="{74028544-DF59-4A7C-BC08-31178DD3794C}"/>
              </a:ext>
            </a:extLst>
          </p:cNvPr>
          <p:cNvSpPr>
            <a:spLocks noGrp="1"/>
          </p:cNvSpPr>
          <p:nvPr>
            <p:ph type="ftr" sz="quarter" idx="11"/>
          </p:nvPr>
        </p:nvSpPr>
        <p:spPr>
          <a:xfrm>
            <a:off x="4037549" y="6356351"/>
            <a:ext cx="4113728"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xmlns="" id="{E543BE4D-9A99-4CCA-B0F8-0B5FC1C6F19A}"/>
              </a:ext>
            </a:extLst>
          </p:cNvPr>
          <p:cNvSpPr>
            <a:spLocks noGrp="1"/>
          </p:cNvSpPr>
          <p:nvPr>
            <p:ph type="sldNum" sz="quarter" idx="12"/>
          </p:nvPr>
        </p:nvSpPr>
        <p:spPr>
          <a:xfrm>
            <a:off x="8608357" y="6356351"/>
            <a:ext cx="2742486" cy="365125"/>
          </a:xfrm>
          <a:prstGeom prst="rect">
            <a:avLst/>
          </a:prstGeom>
        </p:spPr>
        <p:txBody>
          <a:bodyPr/>
          <a:lstStyle/>
          <a:p>
            <a:fld id="{566170AB-5357-445F-902C-C5B3F7191E1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85464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760FF8-6AD9-4464-878A-8B670938748F}"/>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xmlns="" id="{202C18FD-8C7A-4FE6-873C-F502E297DF98}"/>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B9053B1-F8E9-41C3-88C5-9EB15565990F}"/>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BB23E6F-F5B6-4DEE-A2D7-6FC1C1709F20}"/>
              </a:ext>
            </a:extLst>
          </p:cNvPr>
          <p:cNvSpPr>
            <a:spLocks noGrp="1"/>
          </p:cNvSpPr>
          <p:nvPr>
            <p:ph type="dt" sz="half" idx="10"/>
          </p:nvPr>
        </p:nvSpPr>
        <p:spPr>
          <a:xfrm>
            <a:off x="837982" y="6356351"/>
            <a:ext cx="2742486" cy="365125"/>
          </a:xfrm>
          <a:prstGeom prst="rect">
            <a:avLst/>
          </a:prstGeom>
        </p:spPr>
        <p:txBody>
          <a:bodyPr/>
          <a:lstStyle/>
          <a:p>
            <a:fld id="{043ABC2A-FDD3-4C30-B4F0-0035CD96CC86}" type="datetimeFigureOut">
              <a:rPr lang="en-US" smtClean="0">
                <a:solidFill>
                  <a:prstClr val="black"/>
                </a:solidFill>
              </a:rPr>
              <a:pPr/>
              <a:t>6/19/2018</a:t>
            </a:fld>
            <a:endParaRPr lang="en-US">
              <a:solidFill>
                <a:prstClr val="black"/>
              </a:solidFill>
            </a:endParaRPr>
          </a:p>
        </p:txBody>
      </p:sp>
      <p:sp>
        <p:nvSpPr>
          <p:cNvPr id="6" name="Footer Placeholder 5">
            <a:extLst>
              <a:ext uri="{FF2B5EF4-FFF2-40B4-BE49-F238E27FC236}">
                <a16:creationId xmlns:a16="http://schemas.microsoft.com/office/drawing/2014/main" xmlns="" id="{57A3500A-6DA6-4600-896A-654D7BE5ECB6}"/>
              </a:ext>
            </a:extLst>
          </p:cNvPr>
          <p:cNvSpPr>
            <a:spLocks noGrp="1"/>
          </p:cNvSpPr>
          <p:nvPr>
            <p:ph type="ftr" sz="quarter" idx="11"/>
          </p:nvPr>
        </p:nvSpPr>
        <p:spPr>
          <a:xfrm>
            <a:off x="4037549" y="6356351"/>
            <a:ext cx="4113728"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BAC09A19-15B8-4811-AC17-ACDC9F8A2DAA}"/>
              </a:ext>
            </a:extLst>
          </p:cNvPr>
          <p:cNvSpPr>
            <a:spLocks noGrp="1"/>
          </p:cNvSpPr>
          <p:nvPr>
            <p:ph type="sldNum" sz="quarter" idx="12"/>
          </p:nvPr>
        </p:nvSpPr>
        <p:spPr>
          <a:xfrm>
            <a:off x="8608357" y="6356351"/>
            <a:ext cx="2742486" cy="365125"/>
          </a:xfrm>
          <a:prstGeom prst="rect">
            <a:avLst/>
          </a:prstGeom>
        </p:spPr>
        <p:txBody>
          <a:bodyPr/>
          <a:lstStyle/>
          <a:p>
            <a:fld id="{566170AB-5357-445F-902C-C5B3F7191E1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66682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Footer Placeholder 4"/>
          <p:cNvSpPr>
            <a:spLocks noGrp="1"/>
          </p:cNvSpPr>
          <p:nvPr>
            <p:ph type="ftr" sz="quarter" idx="11"/>
          </p:nvPr>
        </p:nvSpPr>
        <p:spPr>
          <a:xfrm>
            <a:off x="1979611" y="6400800"/>
            <a:ext cx="5954834" cy="276228"/>
          </a:xfrm>
        </p:spPr>
        <p:txBody>
          <a:bodyPr/>
          <a:lstStyle/>
          <a:p>
            <a:r>
              <a:rPr lang="en-US" dirty="0"/>
              <a:t>Add a footer</a:t>
            </a:r>
            <a:endParaRPr dirty="0"/>
          </a:p>
        </p:txBody>
      </p:sp>
      <p:sp>
        <p:nvSpPr>
          <p:cNvPr id="5" name="Date Placeholder 3"/>
          <p:cNvSpPr>
            <a:spLocks noGrp="1"/>
          </p:cNvSpPr>
          <p:nvPr>
            <p:ph type="dt" sz="half" idx="10"/>
          </p:nvPr>
        </p:nvSpPr>
        <p:spPr>
          <a:xfrm>
            <a:off x="8228011" y="6400800"/>
            <a:ext cx="1548659" cy="276228"/>
          </a:xfrm>
        </p:spPr>
        <p:txBody>
          <a:bodyPr/>
          <a:lstStyle/>
          <a:p>
            <a:fld id="{A43FAFC5-F11C-4205-99FD-FC66DAA2AE2D}" type="datetime1">
              <a:rPr lang="en-US" smtClean="0"/>
              <a:t>6/19/2018</a:t>
            </a:fld>
            <a:endParaRPr/>
          </a:p>
        </p:txBody>
      </p:sp>
      <p:sp>
        <p:nvSpPr>
          <p:cNvPr id="6" name="Slide Number Placeholder 5"/>
          <p:cNvSpPr>
            <a:spLocks noGrp="1"/>
          </p:cNvSpPr>
          <p:nvPr>
            <p:ph type="sldNum" sz="quarter" idx="12"/>
          </p:nvPr>
        </p:nvSpPr>
        <p:spPr>
          <a:xfrm>
            <a:off x="10056811" y="6400800"/>
            <a:ext cx="1066802" cy="276228"/>
          </a:xfrm>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C24824-AA5F-478D-85F2-E340440D5C90}"/>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xmlns="" id="{249976E6-8365-4365-A977-892DD2AFFBA8}"/>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xmlns="" id="{9DAD3ABE-D40F-4377-B8B3-1BAA285C16CF}"/>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C4C42B7-1F77-4C61-8FE3-F7F3843A8E6A}"/>
              </a:ext>
            </a:extLst>
          </p:cNvPr>
          <p:cNvSpPr>
            <a:spLocks noGrp="1"/>
          </p:cNvSpPr>
          <p:nvPr>
            <p:ph type="dt" sz="half" idx="10"/>
          </p:nvPr>
        </p:nvSpPr>
        <p:spPr>
          <a:xfrm>
            <a:off x="837982" y="6356351"/>
            <a:ext cx="2742486" cy="365125"/>
          </a:xfrm>
          <a:prstGeom prst="rect">
            <a:avLst/>
          </a:prstGeom>
        </p:spPr>
        <p:txBody>
          <a:bodyPr/>
          <a:lstStyle/>
          <a:p>
            <a:fld id="{043ABC2A-FDD3-4C30-B4F0-0035CD96CC86}" type="datetimeFigureOut">
              <a:rPr lang="en-US" smtClean="0">
                <a:solidFill>
                  <a:prstClr val="black"/>
                </a:solidFill>
              </a:rPr>
              <a:pPr/>
              <a:t>6/19/2018</a:t>
            </a:fld>
            <a:endParaRPr lang="en-US">
              <a:solidFill>
                <a:prstClr val="black"/>
              </a:solidFill>
            </a:endParaRPr>
          </a:p>
        </p:txBody>
      </p:sp>
      <p:sp>
        <p:nvSpPr>
          <p:cNvPr id="6" name="Footer Placeholder 5">
            <a:extLst>
              <a:ext uri="{FF2B5EF4-FFF2-40B4-BE49-F238E27FC236}">
                <a16:creationId xmlns:a16="http://schemas.microsoft.com/office/drawing/2014/main" xmlns="" id="{FC2F2123-0110-443D-8172-FDA60FE41D75}"/>
              </a:ext>
            </a:extLst>
          </p:cNvPr>
          <p:cNvSpPr>
            <a:spLocks noGrp="1"/>
          </p:cNvSpPr>
          <p:nvPr>
            <p:ph type="ftr" sz="quarter" idx="11"/>
          </p:nvPr>
        </p:nvSpPr>
        <p:spPr>
          <a:xfrm>
            <a:off x="4037549" y="6356351"/>
            <a:ext cx="4113728"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xmlns="" id="{5336330C-3583-4546-A325-2502CE4D320D}"/>
              </a:ext>
            </a:extLst>
          </p:cNvPr>
          <p:cNvSpPr>
            <a:spLocks noGrp="1"/>
          </p:cNvSpPr>
          <p:nvPr>
            <p:ph type="sldNum" sz="quarter" idx="12"/>
          </p:nvPr>
        </p:nvSpPr>
        <p:spPr>
          <a:xfrm>
            <a:off x="8608357" y="6356351"/>
            <a:ext cx="2742486" cy="365125"/>
          </a:xfrm>
          <a:prstGeom prst="rect">
            <a:avLst/>
          </a:prstGeom>
        </p:spPr>
        <p:txBody>
          <a:bodyPr/>
          <a:lstStyle/>
          <a:p>
            <a:fld id="{566170AB-5357-445F-902C-C5B3F7191E1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38229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E3B8DD-CF14-470E-9B96-8581679136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1CCBCC6-06FA-4019-B56D-B99A9B2303F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FF815F-9EC5-43E6-B41F-00FEB4E41B84}"/>
              </a:ext>
            </a:extLst>
          </p:cNvPr>
          <p:cNvSpPr>
            <a:spLocks noGrp="1"/>
          </p:cNvSpPr>
          <p:nvPr>
            <p:ph type="dt" sz="half" idx="10"/>
          </p:nvPr>
        </p:nvSpPr>
        <p:spPr>
          <a:xfrm>
            <a:off x="837982" y="6356351"/>
            <a:ext cx="2742486" cy="365125"/>
          </a:xfrm>
          <a:prstGeom prst="rect">
            <a:avLst/>
          </a:prstGeom>
        </p:spPr>
        <p:txBody>
          <a:bodyPr/>
          <a:lstStyle/>
          <a:p>
            <a:fld id="{043ABC2A-FDD3-4C30-B4F0-0035CD96CC86}" type="datetimeFigureOut">
              <a:rPr lang="en-US" smtClean="0">
                <a:solidFill>
                  <a:prstClr val="black"/>
                </a:solidFill>
              </a:rPr>
              <a:pPr/>
              <a:t>6/19/2018</a:t>
            </a:fld>
            <a:endParaRPr lang="en-US">
              <a:solidFill>
                <a:prstClr val="black"/>
              </a:solidFill>
            </a:endParaRPr>
          </a:p>
        </p:txBody>
      </p:sp>
      <p:sp>
        <p:nvSpPr>
          <p:cNvPr id="5" name="Footer Placeholder 4">
            <a:extLst>
              <a:ext uri="{FF2B5EF4-FFF2-40B4-BE49-F238E27FC236}">
                <a16:creationId xmlns:a16="http://schemas.microsoft.com/office/drawing/2014/main" xmlns="" id="{0191D6F2-DF23-4405-8089-D37FF844220E}"/>
              </a:ext>
            </a:extLst>
          </p:cNvPr>
          <p:cNvSpPr>
            <a:spLocks noGrp="1"/>
          </p:cNvSpPr>
          <p:nvPr>
            <p:ph type="ftr" sz="quarter" idx="11"/>
          </p:nvPr>
        </p:nvSpPr>
        <p:spPr>
          <a:xfrm>
            <a:off x="4037549" y="6356351"/>
            <a:ext cx="4113728"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4F30B071-C66A-403C-A9EA-E77FFC1D4651}"/>
              </a:ext>
            </a:extLst>
          </p:cNvPr>
          <p:cNvSpPr>
            <a:spLocks noGrp="1"/>
          </p:cNvSpPr>
          <p:nvPr>
            <p:ph type="sldNum" sz="quarter" idx="12"/>
          </p:nvPr>
        </p:nvSpPr>
        <p:spPr>
          <a:xfrm>
            <a:off x="8608357" y="6356351"/>
            <a:ext cx="2742486" cy="365125"/>
          </a:xfrm>
          <a:prstGeom prst="rect">
            <a:avLst/>
          </a:prstGeom>
        </p:spPr>
        <p:txBody>
          <a:bodyPr/>
          <a:lstStyle/>
          <a:p>
            <a:fld id="{566170AB-5357-445F-902C-C5B3F7191E1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38139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437501D-DA08-476B-BCE8-5A026540D4BE}"/>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DA37E99-BA09-41CD-9FF4-3A928D9FEA0D}"/>
              </a:ext>
            </a:extLst>
          </p:cNvPr>
          <p:cNvSpPr>
            <a:spLocks noGrp="1"/>
          </p:cNvSpPr>
          <p:nvPr>
            <p:ph type="body" orient="vert" idx="1"/>
          </p:nvPr>
        </p:nvSpPr>
        <p:spPr>
          <a:xfrm>
            <a:off x="837982" y="365125"/>
            <a:ext cx="773228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1C6FAF-4270-44FE-9C15-88827D2D78DD}"/>
              </a:ext>
            </a:extLst>
          </p:cNvPr>
          <p:cNvSpPr>
            <a:spLocks noGrp="1"/>
          </p:cNvSpPr>
          <p:nvPr>
            <p:ph type="dt" sz="half" idx="10"/>
          </p:nvPr>
        </p:nvSpPr>
        <p:spPr>
          <a:xfrm>
            <a:off x="837982" y="6356351"/>
            <a:ext cx="2742486" cy="365125"/>
          </a:xfrm>
          <a:prstGeom prst="rect">
            <a:avLst/>
          </a:prstGeom>
        </p:spPr>
        <p:txBody>
          <a:bodyPr/>
          <a:lstStyle/>
          <a:p>
            <a:fld id="{043ABC2A-FDD3-4C30-B4F0-0035CD96CC86}" type="datetimeFigureOut">
              <a:rPr lang="en-US" smtClean="0">
                <a:solidFill>
                  <a:prstClr val="black"/>
                </a:solidFill>
              </a:rPr>
              <a:pPr/>
              <a:t>6/19/2018</a:t>
            </a:fld>
            <a:endParaRPr lang="en-US">
              <a:solidFill>
                <a:prstClr val="black"/>
              </a:solidFill>
            </a:endParaRPr>
          </a:p>
        </p:txBody>
      </p:sp>
      <p:sp>
        <p:nvSpPr>
          <p:cNvPr id="5" name="Footer Placeholder 4">
            <a:extLst>
              <a:ext uri="{FF2B5EF4-FFF2-40B4-BE49-F238E27FC236}">
                <a16:creationId xmlns:a16="http://schemas.microsoft.com/office/drawing/2014/main" xmlns="" id="{05D0419C-E362-4E30-AFA5-1CE7466B2C02}"/>
              </a:ext>
            </a:extLst>
          </p:cNvPr>
          <p:cNvSpPr>
            <a:spLocks noGrp="1"/>
          </p:cNvSpPr>
          <p:nvPr>
            <p:ph type="ftr" sz="quarter" idx="11"/>
          </p:nvPr>
        </p:nvSpPr>
        <p:spPr>
          <a:xfrm>
            <a:off x="4037549" y="6356351"/>
            <a:ext cx="4113728"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xmlns="" id="{F4A6E7A2-44B8-44C6-852A-169ABF333E27}"/>
              </a:ext>
            </a:extLst>
          </p:cNvPr>
          <p:cNvSpPr>
            <a:spLocks noGrp="1"/>
          </p:cNvSpPr>
          <p:nvPr>
            <p:ph type="sldNum" sz="quarter" idx="12"/>
          </p:nvPr>
        </p:nvSpPr>
        <p:spPr>
          <a:xfrm>
            <a:off x="8608357" y="6356351"/>
            <a:ext cx="2742486" cy="365125"/>
          </a:xfrm>
          <a:prstGeom prst="rect">
            <a:avLst/>
          </a:prstGeom>
        </p:spPr>
        <p:txBody>
          <a:bodyPr/>
          <a:lstStyle/>
          <a:p>
            <a:fld id="{566170AB-5357-445F-902C-C5B3F7191E1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69298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10000">
              <a:srgbClr val="06171C"/>
            </a:gs>
            <a:gs pos="100000">
              <a:srgbClr val="134251"/>
            </a:gs>
            <a:gs pos="65000">
              <a:srgbClr val="13425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6812" y="1616074"/>
            <a:ext cx="7315198" cy="2727325"/>
          </a:xfrm>
        </p:spPr>
        <p:txBody>
          <a:bodyPr anchor="b">
            <a:normAutofit/>
          </a:bodyPr>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2436814" y="4495800"/>
            <a:ext cx="7315198" cy="1673225"/>
          </a:xfrm>
        </p:spPr>
        <p:txBody>
          <a:bodyPr anchor="t">
            <a:normAutofit/>
          </a:bodyPr>
          <a:lstStyle>
            <a:lvl1pPr marL="0" indent="0">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A43FAFC5-F11C-4205-99FD-FC66DAA2AE2D}" type="datetime1">
              <a:rPr lang="en-US" smtClean="0"/>
              <a:t>6/19/2018</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979613" y="1828800"/>
            <a:ext cx="4419599" cy="4419600"/>
          </a:xfrm>
        </p:spPr>
        <p:txBody>
          <a:bodyPr>
            <a:normAutofit/>
          </a:bodyPr>
          <a:lstStyle>
            <a:lvl1pPr>
              <a:defRPr sz="2400"/>
            </a:lvl1pPr>
            <a:lvl2pPr>
              <a:defRPr sz="2000"/>
            </a:lvl2pPr>
            <a:lvl3pPr>
              <a:defRPr sz="1800"/>
            </a:lvl3pPr>
            <a:lvl4pPr>
              <a:defRPr sz="1600"/>
            </a:lvl4pPr>
            <a:lvl5pPr>
              <a:defRPr sz="1600"/>
            </a:lvl5pPr>
            <a:lvl6pPr marL="2057400">
              <a:defRPr sz="1600"/>
            </a:lvl6pPr>
            <a:lvl7pPr marL="2057400">
              <a:defRPr sz="1600"/>
            </a:lvl7pPr>
            <a:lvl8pPr marL="2057400">
              <a:defRPr sz="1600"/>
            </a:lvl8pPr>
            <a:lvl9pPr marL="205740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704015" y="1828800"/>
            <a:ext cx="4419600" cy="4419600"/>
          </a:xfrm>
        </p:spPr>
        <p:txBody>
          <a:bodyPr>
            <a:normAutofit/>
          </a:bodyPr>
          <a:lstStyle>
            <a:lvl1pPr>
              <a:defRPr sz="2400"/>
            </a:lvl1pPr>
            <a:lvl2pPr>
              <a:defRPr sz="2000"/>
            </a:lvl2pPr>
            <a:lvl3pPr>
              <a:defRPr sz="1800"/>
            </a:lvl3pPr>
            <a:lvl4pPr>
              <a:defRPr sz="1600"/>
            </a:lvl4pPr>
            <a:lvl5pPr>
              <a:defRPr sz="1600"/>
            </a:lvl5pPr>
            <a:lvl6pPr marL="2057400">
              <a:defRPr sz="1600"/>
            </a:lvl6pPr>
            <a:lvl7pPr marL="2057400">
              <a:defRPr sz="1600"/>
            </a:lvl7pPr>
            <a:lvl8pPr marL="2057400">
              <a:defRPr sz="1600"/>
            </a:lvl8pPr>
            <a:lvl9pPr marL="205740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EFD82905-3DC5-49B9-B8B8-9D80D3609DB5}" type="datetime1">
              <a:rPr lang="en-US" smtClean="0"/>
              <a:t>6/19/2018</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978022" y="1828800"/>
            <a:ext cx="4416552" cy="838200"/>
          </a:xfrm>
        </p:spPr>
        <p:txBody>
          <a:bodyPr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78022" y="2743200"/>
            <a:ext cx="4416552" cy="3505200"/>
          </a:xfrm>
        </p:spPr>
        <p:txBody>
          <a:bodyPr>
            <a:normAutofit/>
          </a:bodyPr>
          <a:lstStyle>
            <a:lvl1pPr>
              <a:defRPr sz="2000"/>
            </a:lvl1pPr>
            <a:lvl2pPr>
              <a:defRPr sz="1800"/>
            </a:lvl2pPr>
            <a:lvl3pPr>
              <a:defRPr sz="1600"/>
            </a:lvl3pPr>
            <a:lvl4pPr>
              <a:defRPr sz="1400"/>
            </a:lvl4pPr>
            <a:lvl5pPr marL="2057400">
              <a:defRPr sz="1400"/>
            </a:lvl5pPr>
            <a:lvl6pPr marL="2057400">
              <a:defRPr sz="1400"/>
            </a:lvl6pPr>
            <a:lvl7pPr marL="2057400">
              <a:defRPr sz="1400"/>
            </a:lvl7pPr>
            <a:lvl8pPr marL="2057400">
              <a:defRPr sz="1400"/>
            </a:lvl8pPr>
            <a:lvl9pPr marL="2057400">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705472" y="1828800"/>
            <a:ext cx="4416552" cy="838200"/>
          </a:xfrm>
        </p:spPr>
        <p:txBody>
          <a:bodyPr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705472" y="2743200"/>
            <a:ext cx="4416552" cy="3505200"/>
          </a:xfrm>
        </p:spPr>
        <p:txBody>
          <a:bodyPr>
            <a:normAutofit/>
          </a:bodyPr>
          <a:lstStyle>
            <a:lvl1pPr>
              <a:defRPr sz="2000"/>
            </a:lvl1pPr>
            <a:lvl2pPr>
              <a:defRPr sz="1800"/>
            </a:lvl2pPr>
            <a:lvl3pPr>
              <a:defRPr sz="1600"/>
            </a:lvl3pPr>
            <a:lvl4pPr>
              <a:defRPr sz="1400"/>
            </a:lvl4pPr>
            <a:lvl5pPr marL="2057400">
              <a:defRPr sz="1400"/>
            </a:lvl5pPr>
            <a:lvl6pPr marL="2057400">
              <a:defRPr sz="1400"/>
            </a:lvl6pPr>
            <a:lvl7pPr marL="2057400">
              <a:defRPr sz="1400"/>
            </a:lvl7pPr>
            <a:lvl8pPr marL="2057400">
              <a:defRPr sz="1400"/>
            </a:lvl8pPr>
            <a:lvl9pPr marL="2057400">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r>
              <a:rPr lang="en-US"/>
              <a:t>Add a footer</a:t>
            </a:r>
            <a:endParaRPr/>
          </a:p>
        </p:txBody>
      </p:sp>
      <p:sp>
        <p:nvSpPr>
          <p:cNvPr id="7" name="Date Placeholder 6"/>
          <p:cNvSpPr>
            <a:spLocks noGrp="1"/>
          </p:cNvSpPr>
          <p:nvPr>
            <p:ph type="dt" sz="half" idx="10"/>
          </p:nvPr>
        </p:nvSpPr>
        <p:spPr/>
        <p:txBody>
          <a:bodyPr/>
          <a:lstStyle/>
          <a:p>
            <a:fld id="{59825298-A6F6-4AF2-832C-941EFA52AF9B}" type="datetime1">
              <a:rPr lang="en-US" smtClean="0"/>
              <a:t>6/19/2018</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r>
              <a:rPr lang="en-US"/>
              <a:t>Add a footer</a:t>
            </a:r>
            <a:endParaRPr/>
          </a:p>
        </p:txBody>
      </p:sp>
      <p:sp>
        <p:nvSpPr>
          <p:cNvPr id="3" name="Date Placeholder 2"/>
          <p:cNvSpPr>
            <a:spLocks noGrp="1"/>
          </p:cNvSpPr>
          <p:nvPr>
            <p:ph type="dt" sz="half" idx="10"/>
          </p:nvPr>
        </p:nvSpPr>
        <p:spPr/>
        <p:txBody>
          <a:bodyPr/>
          <a:lstStyle/>
          <a:p>
            <a:fld id="{91EE3D8C-3438-4368-AD19-D5CB0C52B1DD}" type="datetime1">
              <a:rPr lang="en-US" smtClean="0"/>
              <a:t>6/19/2018</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descr="Large ocean wave (semitransparent)" title="Ocean Wa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6"/>
            <a:ext cx="12188824" cy="6857887"/>
          </a:xfrm>
          <a:prstGeom prst="rect">
            <a:avLst/>
          </a:prstGeom>
        </p:spPr>
      </p:pic>
      <p:sp>
        <p:nvSpPr>
          <p:cNvPr id="3" name="Footer Placeholder 2"/>
          <p:cNvSpPr>
            <a:spLocks noGrp="1"/>
          </p:cNvSpPr>
          <p:nvPr>
            <p:ph type="ftr" sz="quarter" idx="11"/>
          </p:nvPr>
        </p:nvSpPr>
        <p:spPr/>
        <p:txBody>
          <a:bodyPr/>
          <a:lstStyle/>
          <a:p>
            <a:r>
              <a:rPr lang="en-US"/>
              <a:t>Add a footer</a:t>
            </a:r>
            <a:endParaRPr/>
          </a:p>
        </p:txBody>
      </p:sp>
      <p:sp>
        <p:nvSpPr>
          <p:cNvPr id="2" name="Date Placeholder 1"/>
          <p:cNvSpPr>
            <a:spLocks noGrp="1"/>
          </p:cNvSpPr>
          <p:nvPr>
            <p:ph type="dt" sz="half" idx="10"/>
          </p:nvPr>
        </p:nvSpPr>
        <p:spPr/>
        <p:txBody>
          <a:bodyPr/>
          <a:lstStyle/>
          <a:p>
            <a:fld id="{5A41D785-D6D8-40F1-B2DD-0E2019A27A22}" type="datetime1">
              <a:rPr lang="en-US" smtClean="0"/>
              <a:t>6/19/2018</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9613" y="588963"/>
            <a:ext cx="3657600" cy="2840037"/>
          </a:xfrm>
        </p:spPr>
        <p:txBody>
          <a:bodyPr anchor="b">
            <a:noAutofit/>
          </a:bodyPr>
          <a:lstStyle>
            <a:lvl1pPr algn="l">
              <a:lnSpc>
                <a:spcPct val="80000"/>
              </a:lnSpc>
              <a:defRPr sz="3600" b="0">
                <a:solidFill>
                  <a:schemeClr val="tx1"/>
                </a:solidFill>
              </a:defRPr>
            </a:lvl1pPr>
          </a:lstStyle>
          <a:p>
            <a:r>
              <a:rPr lang="en-US" smtClean="0"/>
              <a:t>Click to edit Master title style</a:t>
            </a:r>
            <a:endParaRPr/>
          </a:p>
        </p:txBody>
      </p:sp>
      <p:sp>
        <p:nvSpPr>
          <p:cNvPr id="3" name="Content Placeholder 2"/>
          <p:cNvSpPr>
            <a:spLocks noGrp="1"/>
          </p:cNvSpPr>
          <p:nvPr>
            <p:ph idx="1"/>
          </p:nvPr>
        </p:nvSpPr>
        <p:spPr>
          <a:xfrm>
            <a:off x="6094414" y="588963"/>
            <a:ext cx="5486400" cy="558006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979613" y="3581399"/>
            <a:ext cx="3657600" cy="2587625"/>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C05A9A06-02F9-41CB-8208-185A65D60B96}" type="datetime1">
              <a:rPr lang="en-US" smtClean="0"/>
              <a:t>6/19/2018</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9613" y="588963"/>
            <a:ext cx="3657600" cy="2840038"/>
          </a:xfrm>
        </p:spPr>
        <p:txBody>
          <a:bodyPr anchor="b">
            <a:normAutofit/>
          </a:bodyPr>
          <a:lstStyle>
            <a:lvl1pPr algn="l">
              <a:lnSpc>
                <a:spcPct val="80000"/>
              </a:lnSpc>
              <a:defRPr sz="3600" b="0" i="0" baseline="0">
                <a:solidFill>
                  <a:schemeClr val="tx1"/>
                </a:solidFill>
              </a:defRPr>
            </a:lvl1pPr>
          </a:lstStyle>
          <a:p>
            <a:r>
              <a:rPr lang="en-US" smtClean="0"/>
              <a:t>Click to edit Master title style</a:t>
            </a:r>
            <a:endParaRPr/>
          </a:p>
        </p:txBody>
      </p:sp>
      <p:sp>
        <p:nvSpPr>
          <p:cNvPr id="8" name="Rectangle 7"/>
          <p:cNvSpPr/>
          <p:nvPr/>
        </p:nvSpPr>
        <p:spPr>
          <a:xfrm>
            <a:off x="6094461" y="588963"/>
            <a:ext cx="5486352" cy="5580062"/>
          </a:xfrm>
          <a:prstGeom prst="rect">
            <a:avLst/>
          </a:prstGeom>
          <a:solidFill>
            <a:srgbClr val="1B5D7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6307494" y="805658"/>
            <a:ext cx="5060286" cy="5146672"/>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979613" y="3581399"/>
            <a:ext cx="3657600" cy="2587625"/>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3E2E051B-B340-4A72-AC7D-8FDFBF03EE12}" type="datetime1">
              <a:rPr lang="en-US" smtClean="0"/>
              <a:t>6/19/2018</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06171C"/>
            </a:gs>
            <a:gs pos="100000">
              <a:srgbClr val="134251"/>
            </a:gs>
            <a:gs pos="65000">
              <a:srgbClr val="134251"/>
            </a:gs>
          </a:gsLst>
          <a:lin ang="8100000" scaled="1"/>
          <a:tileRect/>
        </a:gradFill>
        <a:effectLst/>
      </p:bgPr>
    </p:bg>
    <p:spTree>
      <p:nvGrpSpPr>
        <p:cNvPr id="1" name=""/>
        <p:cNvGrpSpPr/>
        <p:nvPr/>
      </p:nvGrpSpPr>
      <p:grpSpPr>
        <a:xfrm>
          <a:off x="0" y="0"/>
          <a:ext cx="0" cy="0"/>
          <a:chOff x="0" y="0"/>
          <a:chExt cx="0" cy="0"/>
        </a:xfrm>
      </p:grpSpPr>
      <p:pic>
        <p:nvPicPr>
          <p:cNvPr id="7" name="Picture 6" descr="Large ocean wave (semitransparent)" title="Ocean Wav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56"/>
            <a:ext cx="12188824" cy="6857887"/>
          </a:xfrm>
          <a:prstGeom prst="rect">
            <a:avLst/>
          </a:prstGeom>
        </p:spPr>
      </p:pic>
      <p:pic>
        <p:nvPicPr>
          <p:cNvPr id="10" name="Picture 9" descr="Large ocean wave"/>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1" y="0"/>
            <a:ext cx="1234758" cy="6857942"/>
          </a:xfrm>
          <a:prstGeom prst="rect">
            <a:avLst/>
          </a:prstGeom>
        </p:spPr>
      </p:pic>
      <p:sp>
        <p:nvSpPr>
          <p:cNvPr id="9" name="Rectangle 8"/>
          <p:cNvSpPr/>
          <p:nvPr/>
        </p:nvSpPr>
        <p:spPr>
          <a:xfrm>
            <a:off x="1006156" y="0"/>
            <a:ext cx="228601" cy="6858000"/>
          </a:xfrm>
          <a:prstGeom prst="rect">
            <a:avLst/>
          </a:prstGeom>
          <a:solidFill>
            <a:srgbClr val="13425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979612" y="381000"/>
            <a:ext cx="9144001" cy="12192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979612" y="1828800"/>
            <a:ext cx="9144001" cy="4419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3"/>
          </p:nvPr>
        </p:nvSpPr>
        <p:spPr>
          <a:xfrm>
            <a:off x="1979611" y="6400800"/>
            <a:ext cx="5954834" cy="276228"/>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a:t>Add a footer</a:t>
            </a:r>
            <a:endParaRPr lang="en-US" dirty="0"/>
          </a:p>
        </p:txBody>
      </p:sp>
      <p:sp>
        <p:nvSpPr>
          <p:cNvPr id="4" name="Date Placeholder 3"/>
          <p:cNvSpPr>
            <a:spLocks noGrp="1"/>
          </p:cNvSpPr>
          <p:nvPr>
            <p:ph type="dt" sz="half" idx="2"/>
          </p:nvPr>
        </p:nvSpPr>
        <p:spPr>
          <a:xfrm>
            <a:off x="8228011" y="6400800"/>
            <a:ext cx="154865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6B85D658-8C58-46F3-AA54-0ED74F8B4CDC}" type="datetime1">
              <a:rPr lang="en-US" smtClean="0"/>
              <a:pPr/>
              <a:t>6/19/2018</a:t>
            </a:fld>
            <a:endParaRPr lang="en-US" dirty="0"/>
          </a:p>
        </p:txBody>
      </p:sp>
      <p:sp>
        <p:nvSpPr>
          <p:cNvPr id="6" name="Slide Number Placeholder 5"/>
          <p:cNvSpPr>
            <a:spLocks noGrp="1"/>
          </p:cNvSpPr>
          <p:nvPr>
            <p:ph type="sldNum" sz="quarter" idx="4"/>
          </p:nvPr>
        </p:nvSpPr>
        <p:spPr>
          <a:xfrm>
            <a:off x="10056811" y="6400800"/>
            <a:ext cx="1066802"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SzPct val="80000"/>
        <a:buFont typeface="Arial"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3701C97-430E-473C-AA75-62636541F7FF}"/>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8CDC67E-ACE6-4809-856C-39DD87BE1BCF}"/>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xmlns="" id="{B56592CF-C622-4594-BFCF-4EBE2354B347}"/>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9719" t="68251" r="9678" b="24620"/>
          <a:stretch/>
        </p:blipFill>
        <p:spPr>
          <a:xfrm>
            <a:off x="0" y="6415944"/>
            <a:ext cx="12188825" cy="472843"/>
          </a:xfrm>
          <a:prstGeom prst="rect">
            <a:avLst/>
          </a:prstGeom>
        </p:spPr>
      </p:pic>
      <p:pic>
        <p:nvPicPr>
          <p:cNvPr id="22" name="Picture 21">
            <a:extLst>
              <a:ext uri="{FF2B5EF4-FFF2-40B4-BE49-F238E27FC236}">
                <a16:creationId xmlns:a16="http://schemas.microsoft.com/office/drawing/2014/main" xmlns="" id="{01817B84-190E-438B-B226-AE367A579DB2}"/>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74715"/>
          <a:stretch/>
        </p:blipFill>
        <p:spPr>
          <a:xfrm>
            <a:off x="9901967" y="6415943"/>
            <a:ext cx="1942865" cy="402252"/>
          </a:xfrm>
          <a:prstGeom prst="rect">
            <a:avLst/>
          </a:prstGeom>
        </p:spPr>
      </p:pic>
    </p:spTree>
    <p:extLst>
      <p:ext uri="{BB962C8B-B14F-4D97-AF65-F5344CB8AC3E}">
        <p14:creationId xmlns:p14="http://schemas.microsoft.com/office/powerpoint/2010/main" val="885832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126" rtl="0" eaLnBrk="1" latinLnBrk="0" hangingPunct="1">
        <a:lnSpc>
          <a:spcPct val="90000"/>
        </a:lnSpc>
        <a:spcBef>
          <a:spcPct val="0"/>
        </a:spcBef>
        <a:buNone/>
        <a:defRPr sz="4399" kern="1200">
          <a:solidFill>
            <a:schemeClr val="tx1"/>
          </a:solidFill>
          <a:latin typeface="Century Gothic" panose="020B0502020202020204" pitchFamily="34" charset="0"/>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hyperlink" Target="http://w7-hyppl02/career-guide/" TargetMode="External"/><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3.xml"/><Relationship Id="rId4" Type="http://schemas.openxmlformats.org/officeDocument/2006/relationships/chart" Target="../charts/chart5.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3.xml"/><Relationship Id="rId4" Type="http://schemas.openxmlformats.org/officeDocument/2006/relationships/chart" Target="../charts/chart8.xml"/></Relationships>
</file>

<file path=ppt/slides/_rels/slide2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chart" Target="../charts/chart1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chart" Target="../charts/chart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chart" Target="../charts/chart1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chart" Target="../charts/chart1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chart" Target="../charts/chart1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hyperlink" Target="mailto:jeff.debellis@nccommerce.com" TargetMode="Externa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5400" dirty="0" smtClean="0"/>
              <a:t>College Partnership</a:t>
            </a:r>
            <a:endParaRPr lang="en-US" sz="5400" dirty="0"/>
          </a:p>
        </p:txBody>
      </p:sp>
      <p:sp>
        <p:nvSpPr>
          <p:cNvPr id="4" name="Subtitle 3"/>
          <p:cNvSpPr>
            <a:spLocks noGrp="1"/>
          </p:cNvSpPr>
          <p:nvPr>
            <p:ph type="subTitle" idx="1"/>
          </p:nvPr>
        </p:nvSpPr>
        <p:spPr/>
        <p:txBody>
          <a:bodyPr/>
          <a:lstStyle/>
          <a:p>
            <a:r>
              <a:rPr lang="it-IT" dirty="0" smtClean="0"/>
              <a:t>June 20, 2018</a:t>
            </a:r>
            <a:endParaRPr lang="it-IT" dirty="0"/>
          </a:p>
        </p:txBody>
      </p:sp>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9412" y="304800"/>
            <a:ext cx="3590544" cy="1158240"/>
          </a:xfrm>
          <a:prstGeom prst="rect">
            <a:avLst/>
          </a:prstGeom>
        </p:spPr>
      </p:pic>
      <p:pic>
        <p:nvPicPr>
          <p:cNvPr id="4" name="Picture 3"/>
          <p:cNvPicPr>
            <a:picLocks noChangeAspect="1"/>
          </p:cNvPicPr>
          <p:nvPr/>
        </p:nvPicPr>
        <p:blipFill>
          <a:blip r:embed="rId3"/>
          <a:stretch>
            <a:fillRect/>
          </a:stretch>
        </p:blipFill>
        <p:spPr>
          <a:xfrm>
            <a:off x="8685212" y="271530"/>
            <a:ext cx="1962150" cy="1619250"/>
          </a:xfrm>
          <a:prstGeom prst="rect">
            <a:avLst/>
          </a:prstGeom>
        </p:spPr>
      </p:pic>
      <p:pic>
        <p:nvPicPr>
          <p:cNvPr id="5" name="Picture 4"/>
          <p:cNvPicPr>
            <a:picLocks noChangeAspect="1"/>
          </p:cNvPicPr>
          <p:nvPr/>
        </p:nvPicPr>
        <p:blipFill>
          <a:blip r:embed="rId4"/>
          <a:stretch>
            <a:fillRect/>
          </a:stretch>
        </p:blipFill>
        <p:spPr>
          <a:xfrm>
            <a:off x="1653594" y="2819400"/>
            <a:ext cx="2857500" cy="2857500"/>
          </a:xfrm>
          <a:prstGeom prst="rect">
            <a:avLst/>
          </a:prstGeom>
        </p:spPr>
      </p:pic>
      <p:sp>
        <p:nvSpPr>
          <p:cNvPr id="6" name="TextBox 5"/>
          <p:cNvSpPr txBox="1"/>
          <p:nvPr/>
        </p:nvSpPr>
        <p:spPr>
          <a:xfrm>
            <a:off x="5027612" y="2133600"/>
            <a:ext cx="5867400" cy="452431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Luggage</a:t>
            </a:r>
          </a:p>
          <a:p>
            <a:pPr marL="285750" indent="-285750">
              <a:buFont typeface="Arial" panose="020B0604020202020204" pitchFamily="34" charset="0"/>
              <a:buChar char="•"/>
            </a:pPr>
            <a:r>
              <a:rPr lang="en-US" dirty="0" smtClean="0"/>
              <a:t>Shampoo &amp; Conditioner</a:t>
            </a:r>
          </a:p>
          <a:p>
            <a:pPr marL="285750" indent="-285750">
              <a:buFont typeface="Arial" panose="020B0604020202020204" pitchFamily="34" charset="0"/>
              <a:buChar char="•"/>
            </a:pPr>
            <a:r>
              <a:rPr lang="en-US" dirty="0" smtClean="0"/>
              <a:t>Toothbrush/toothpaste</a:t>
            </a:r>
          </a:p>
          <a:p>
            <a:pPr marL="285750" indent="-285750">
              <a:buFont typeface="Arial" panose="020B0604020202020204" pitchFamily="34" charset="0"/>
              <a:buChar char="•"/>
            </a:pPr>
            <a:r>
              <a:rPr lang="en-US" dirty="0" smtClean="0"/>
              <a:t>Bar soap/liquid soap</a:t>
            </a:r>
          </a:p>
          <a:p>
            <a:pPr marL="285750" indent="-285750">
              <a:buFont typeface="Arial" panose="020B0604020202020204" pitchFamily="34" charset="0"/>
              <a:buChar char="•"/>
            </a:pPr>
            <a:r>
              <a:rPr lang="en-US" dirty="0" smtClean="0"/>
              <a:t>Disposable razors/shaving cream</a:t>
            </a:r>
          </a:p>
          <a:p>
            <a:pPr marL="285750" indent="-285750">
              <a:buFont typeface="Arial" panose="020B0604020202020204" pitchFamily="34" charset="0"/>
              <a:buChar char="•"/>
            </a:pPr>
            <a:r>
              <a:rPr lang="en-US" dirty="0" smtClean="0"/>
              <a:t>Q-tips</a:t>
            </a:r>
          </a:p>
          <a:p>
            <a:pPr marL="285750" indent="-285750">
              <a:buFont typeface="Arial" panose="020B0604020202020204" pitchFamily="34" charset="0"/>
              <a:buChar char="•"/>
            </a:pPr>
            <a:r>
              <a:rPr lang="en-US" dirty="0" smtClean="0"/>
              <a:t>Body Lotion</a:t>
            </a:r>
          </a:p>
          <a:p>
            <a:pPr marL="285750" indent="-285750">
              <a:buFont typeface="Arial" panose="020B0604020202020204" pitchFamily="34" charset="0"/>
              <a:buChar char="•"/>
            </a:pPr>
            <a:r>
              <a:rPr lang="en-US" dirty="0" smtClean="0"/>
              <a:t>Band-Aids</a:t>
            </a:r>
          </a:p>
          <a:p>
            <a:pPr marL="285750" indent="-285750">
              <a:buFont typeface="Arial" panose="020B0604020202020204" pitchFamily="34" charset="0"/>
              <a:buChar char="•"/>
            </a:pPr>
            <a:r>
              <a:rPr lang="en-US" dirty="0" smtClean="0"/>
              <a:t>Combs/hairbrushes</a:t>
            </a:r>
          </a:p>
          <a:p>
            <a:pPr marL="285750" indent="-285750">
              <a:buFont typeface="Arial" panose="020B0604020202020204" pitchFamily="34" charset="0"/>
              <a:buChar char="•"/>
            </a:pPr>
            <a:r>
              <a:rPr lang="en-US" dirty="0" smtClean="0"/>
              <a:t>Sunscreen</a:t>
            </a:r>
          </a:p>
          <a:p>
            <a:pPr marL="285750" indent="-285750">
              <a:buFont typeface="Arial" panose="020B0604020202020204" pitchFamily="34" charset="0"/>
              <a:buChar char="•"/>
            </a:pPr>
            <a:r>
              <a:rPr lang="en-US" dirty="0" smtClean="0"/>
              <a:t>Toiletry bags</a:t>
            </a:r>
          </a:p>
          <a:p>
            <a:pPr marL="285750" indent="-285750">
              <a:buFont typeface="Arial" panose="020B0604020202020204" pitchFamily="34" charset="0"/>
              <a:buChar char="•"/>
            </a:pPr>
            <a:r>
              <a:rPr lang="en-US" dirty="0" smtClean="0"/>
              <a:t>Feminine </a:t>
            </a:r>
            <a:r>
              <a:rPr lang="en-US" dirty="0"/>
              <a:t>h</a:t>
            </a:r>
            <a:r>
              <a:rPr lang="en-US" dirty="0" smtClean="0"/>
              <a:t>ygiene products</a:t>
            </a:r>
          </a:p>
          <a:p>
            <a:pPr marL="285750" indent="-285750">
              <a:buFont typeface="Arial" panose="020B0604020202020204" pitchFamily="34" charset="0"/>
              <a:buChar char="•"/>
            </a:pPr>
            <a:r>
              <a:rPr lang="en-US" dirty="0" smtClean="0"/>
              <a:t>Nail Clippers/Tweezers</a:t>
            </a:r>
          </a:p>
          <a:p>
            <a:pPr marL="285750" indent="-285750">
              <a:buFont typeface="Arial" panose="020B0604020202020204" pitchFamily="34" charset="0"/>
              <a:buChar char="•"/>
            </a:pPr>
            <a:r>
              <a:rPr lang="en-US" dirty="0" smtClean="0"/>
              <a:t>Tissues/Kleenex</a:t>
            </a:r>
          </a:p>
          <a:p>
            <a:pPr marL="285750" indent="-285750">
              <a:buFont typeface="Arial" panose="020B0604020202020204" pitchFamily="34" charset="0"/>
              <a:buChar char="•"/>
            </a:pPr>
            <a:r>
              <a:rPr lang="en-US" dirty="0" smtClean="0"/>
              <a:t>Small sewing kit</a:t>
            </a:r>
          </a:p>
          <a:p>
            <a:pPr marL="285750" indent="-285750">
              <a:buFont typeface="Arial" panose="020B0604020202020204" pitchFamily="34" charset="0"/>
              <a:buChar char="•"/>
            </a:pPr>
            <a:r>
              <a:rPr lang="en-US" dirty="0" smtClean="0"/>
              <a:t>Makeup remover</a:t>
            </a:r>
          </a:p>
        </p:txBody>
      </p:sp>
      <p:sp>
        <p:nvSpPr>
          <p:cNvPr id="7" name="7-Point Star 6"/>
          <p:cNvSpPr/>
          <p:nvPr/>
        </p:nvSpPr>
        <p:spPr>
          <a:xfrm>
            <a:off x="9277930" y="3810000"/>
            <a:ext cx="2286000" cy="2076450"/>
          </a:xfrm>
          <a:prstGeom prst="star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TextBox 7"/>
          <p:cNvSpPr txBox="1"/>
          <p:nvPr/>
        </p:nvSpPr>
        <p:spPr>
          <a:xfrm>
            <a:off x="9828212" y="4395757"/>
            <a:ext cx="1219200" cy="1015663"/>
          </a:xfrm>
          <a:prstGeom prst="rect">
            <a:avLst/>
          </a:prstGeom>
          <a:noFill/>
        </p:spPr>
        <p:txBody>
          <a:bodyPr wrap="square" rtlCol="0">
            <a:spAutoFit/>
          </a:bodyPr>
          <a:lstStyle/>
          <a:p>
            <a:pPr algn="ctr"/>
            <a:r>
              <a:rPr lang="en-US" dirty="0" smtClean="0">
                <a:solidFill>
                  <a:schemeClr val="bg1"/>
                </a:solidFill>
              </a:rPr>
              <a:t>Through </a:t>
            </a:r>
          </a:p>
          <a:p>
            <a:pPr algn="ctr"/>
            <a:r>
              <a:rPr lang="en-US" sz="2100" b="1" dirty="0" smtClean="0">
                <a:solidFill>
                  <a:schemeClr val="bg1"/>
                </a:solidFill>
              </a:rPr>
              <a:t>FRIDAY</a:t>
            </a:r>
          </a:p>
          <a:p>
            <a:pPr algn="ctr"/>
            <a:r>
              <a:rPr lang="en-US" sz="2100" b="1" dirty="0" smtClean="0">
                <a:solidFill>
                  <a:schemeClr val="bg1"/>
                </a:solidFill>
              </a:rPr>
              <a:t>JUNE 30</a:t>
            </a:r>
            <a:endParaRPr lang="en-US" sz="2100" b="1" dirty="0">
              <a:solidFill>
                <a:schemeClr val="bg1"/>
              </a:solidFill>
            </a:endParaRPr>
          </a:p>
        </p:txBody>
      </p:sp>
    </p:spTree>
    <p:extLst>
      <p:ext uri="{BB962C8B-B14F-4D97-AF65-F5344CB8AC3E}">
        <p14:creationId xmlns:p14="http://schemas.microsoft.com/office/powerpoint/2010/main" val="134123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 Slide Title - 3</a:t>
            </a:r>
          </a:p>
        </p:txBody>
      </p:sp>
      <p:pic>
        <p:nvPicPr>
          <p:cNvPr id="3" name="Picture 2"/>
          <p:cNvPicPr>
            <a:picLocks noChangeAspect="1"/>
          </p:cNvPicPr>
          <p:nvPr/>
        </p:nvPicPr>
        <p:blipFill>
          <a:blip r:embed="rId2"/>
          <a:stretch>
            <a:fillRect/>
          </a:stretch>
        </p:blipFill>
        <p:spPr>
          <a:xfrm>
            <a:off x="0" y="4762"/>
            <a:ext cx="12188825" cy="6848475"/>
          </a:xfrm>
          <a:prstGeom prst="rect">
            <a:avLst/>
          </a:prstGeom>
        </p:spPr>
      </p:pic>
    </p:spTree>
    <p:extLst>
      <p:ext uri="{BB962C8B-B14F-4D97-AF65-F5344CB8AC3E}">
        <p14:creationId xmlns:p14="http://schemas.microsoft.com/office/powerpoint/2010/main" val="174409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6812" y="1295400"/>
            <a:ext cx="6983413" cy="2371725"/>
          </a:xfrm>
          <a:prstGeom prst="rect">
            <a:avLst/>
          </a:prstGeom>
        </p:spPr>
      </p:pic>
      <p:sp>
        <p:nvSpPr>
          <p:cNvPr id="3" name="TextBox 2"/>
          <p:cNvSpPr txBox="1"/>
          <p:nvPr/>
        </p:nvSpPr>
        <p:spPr>
          <a:xfrm>
            <a:off x="2741612" y="3962400"/>
            <a:ext cx="6248400" cy="1692771"/>
          </a:xfrm>
          <a:prstGeom prst="rect">
            <a:avLst/>
          </a:prstGeom>
          <a:noFill/>
        </p:spPr>
        <p:txBody>
          <a:bodyPr wrap="square" rtlCol="0">
            <a:spAutoFit/>
          </a:bodyPr>
          <a:lstStyle/>
          <a:p>
            <a:pPr algn="ctr"/>
            <a:r>
              <a:rPr lang="en-US" sz="3600" b="1" dirty="0" smtClean="0"/>
              <a:t>Dr. Elizabeth </a:t>
            </a:r>
            <a:r>
              <a:rPr lang="en-US" sz="3600" b="1" dirty="0" err="1" smtClean="0"/>
              <a:t>Standafer</a:t>
            </a:r>
            <a:endParaRPr lang="en-US" sz="3600" b="1" dirty="0" smtClean="0"/>
          </a:p>
          <a:p>
            <a:pPr algn="ctr"/>
            <a:r>
              <a:rPr lang="en-US" sz="2400" b="1" i="1" dirty="0" smtClean="0"/>
              <a:t>Youth Apprenticeship Coordinator</a:t>
            </a:r>
          </a:p>
          <a:p>
            <a:pPr algn="ctr"/>
            <a:r>
              <a:rPr lang="en-US" sz="2400" b="1" dirty="0" err="1" smtClean="0"/>
              <a:t>ApprenticeshipNC</a:t>
            </a:r>
            <a:endParaRPr lang="en-US" sz="2400" b="1" dirty="0" smtClean="0"/>
          </a:p>
          <a:p>
            <a:pPr algn="ctr"/>
            <a:r>
              <a:rPr lang="en-US" sz="2000" b="1" dirty="0" smtClean="0"/>
              <a:t>North Carolina Community College System</a:t>
            </a:r>
            <a:endParaRPr lang="en-US" sz="2000" b="1" dirty="0"/>
          </a:p>
        </p:txBody>
      </p:sp>
      <p:pic>
        <p:nvPicPr>
          <p:cNvPr id="4" name="Picture 3"/>
          <p:cNvPicPr>
            <a:picLocks noChangeAspect="1"/>
          </p:cNvPicPr>
          <p:nvPr/>
        </p:nvPicPr>
        <p:blipFill>
          <a:blip r:embed="rId3"/>
          <a:stretch>
            <a:fillRect/>
          </a:stretch>
        </p:blipFill>
        <p:spPr>
          <a:xfrm>
            <a:off x="4494212" y="5791200"/>
            <a:ext cx="2543175" cy="733425"/>
          </a:xfrm>
          <a:prstGeom prst="rect">
            <a:avLst/>
          </a:prstGeom>
        </p:spPr>
      </p:pic>
    </p:spTree>
    <p:extLst>
      <p:ext uri="{BB962C8B-B14F-4D97-AF65-F5344CB8AC3E}">
        <p14:creationId xmlns:p14="http://schemas.microsoft.com/office/powerpoint/2010/main" val="106529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212" y="762000"/>
            <a:ext cx="9689306" cy="5439611"/>
          </a:xfrm>
          <a:prstGeom prst="rect">
            <a:avLst/>
          </a:prstGeom>
        </p:spPr>
      </p:pic>
    </p:spTree>
    <p:extLst>
      <p:ext uri="{BB962C8B-B14F-4D97-AF65-F5344CB8AC3E}">
        <p14:creationId xmlns:p14="http://schemas.microsoft.com/office/powerpoint/2010/main" val="330547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4374B7-AB15-4D7D-9763-BE70E7EA889E}"/>
              </a:ext>
            </a:extLst>
          </p:cNvPr>
          <p:cNvSpPr>
            <a:spLocks noGrp="1"/>
          </p:cNvSpPr>
          <p:nvPr>
            <p:ph type="ctrTitle"/>
          </p:nvPr>
        </p:nvSpPr>
        <p:spPr>
          <a:xfrm>
            <a:off x="1523603" y="1726309"/>
            <a:ext cx="9141619" cy="2956682"/>
          </a:xfrm>
        </p:spPr>
        <p:txBody>
          <a:bodyPr>
            <a:normAutofit fontScale="90000"/>
          </a:bodyPr>
          <a:lstStyle/>
          <a:p>
            <a:r>
              <a:rPr lang="en-US" sz="4399" dirty="0"/>
              <a:t>2018 North Carolina </a:t>
            </a:r>
            <a:br>
              <a:rPr lang="en-US" sz="4399" dirty="0"/>
            </a:br>
            <a:r>
              <a:rPr lang="en-US" sz="4399" dirty="0"/>
              <a:t>Employer Needs Study</a:t>
            </a:r>
            <a:br>
              <a:rPr lang="en-US" sz="4399" dirty="0"/>
            </a:br>
            <a:r>
              <a:rPr lang="en-US" sz="2399" dirty="0"/>
              <a:t>and other LEAD Products</a:t>
            </a:r>
            <a:r>
              <a:rPr lang="en-US" sz="4399" dirty="0"/>
              <a:t/>
            </a:r>
            <a:br>
              <a:rPr lang="en-US" sz="4399" dirty="0"/>
            </a:br>
            <a:r>
              <a:rPr lang="en-US" sz="1600" dirty="0"/>
              <a:t/>
            </a:r>
            <a:br>
              <a:rPr lang="en-US" sz="1600" dirty="0"/>
            </a:br>
            <a:r>
              <a:rPr lang="en-US" sz="1600" dirty="0"/>
              <a:t/>
            </a:r>
            <a:br>
              <a:rPr lang="en-US" sz="1600" dirty="0"/>
            </a:br>
            <a:r>
              <a:rPr lang="en-US" sz="1600" dirty="0"/>
              <a:t>Northeast Career Pathways</a:t>
            </a:r>
            <a:br>
              <a:rPr lang="en-US" sz="1600" dirty="0"/>
            </a:br>
            <a:r>
              <a:rPr lang="en-US" sz="1600" dirty="0"/>
              <a:t>College Partnership Meeting</a:t>
            </a:r>
            <a:br>
              <a:rPr lang="en-US" sz="1600" dirty="0"/>
            </a:br>
            <a:r>
              <a:rPr lang="en-US" sz="1799" dirty="0"/>
              <a:t/>
            </a:r>
            <a:br>
              <a:rPr lang="en-US" sz="1799" dirty="0"/>
            </a:br>
            <a:r>
              <a:rPr lang="en-US" sz="800" dirty="0"/>
              <a:t/>
            </a:r>
            <a:br>
              <a:rPr lang="en-US" sz="800" dirty="0"/>
            </a:br>
            <a:r>
              <a:rPr lang="en-US" sz="1799" dirty="0"/>
              <a:t>June 20, 2018</a:t>
            </a:r>
            <a:endParaRPr lang="en-US" sz="4399" dirty="0"/>
          </a:p>
        </p:txBody>
      </p:sp>
      <p:sp>
        <p:nvSpPr>
          <p:cNvPr id="3" name="Subtitle 2">
            <a:extLst>
              <a:ext uri="{FF2B5EF4-FFF2-40B4-BE49-F238E27FC236}">
                <a16:creationId xmlns:a16="http://schemas.microsoft.com/office/drawing/2014/main" xmlns="" id="{4ED99C59-FFB7-494A-9D4C-0D2027A62139}"/>
              </a:ext>
            </a:extLst>
          </p:cNvPr>
          <p:cNvSpPr>
            <a:spLocks noGrp="1"/>
          </p:cNvSpPr>
          <p:nvPr>
            <p:ph type="subTitle" idx="1"/>
          </p:nvPr>
        </p:nvSpPr>
        <p:spPr>
          <a:xfrm>
            <a:off x="6484171" y="4847031"/>
            <a:ext cx="4570809" cy="1044489"/>
          </a:xfrm>
        </p:spPr>
        <p:txBody>
          <a:bodyPr>
            <a:normAutofit/>
          </a:bodyPr>
          <a:lstStyle/>
          <a:p>
            <a:pPr algn="r"/>
            <a:r>
              <a:rPr lang="en-US" sz="1799" dirty="0"/>
              <a:t>Steven Pennington</a:t>
            </a:r>
          </a:p>
          <a:p>
            <a:pPr algn="r"/>
            <a:r>
              <a:rPr lang="en-US" sz="1200" dirty="0"/>
              <a:t>Labor &amp; Economic Analysis Division</a:t>
            </a:r>
          </a:p>
          <a:p>
            <a:pPr algn="r"/>
            <a:r>
              <a:rPr lang="en-US" sz="1200" dirty="0"/>
              <a:t>NC Department of Commerce</a:t>
            </a:r>
          </a:p>
        </p:txBody>
      </p:sp>
      <p:pic>
        <p:nvPicPr>
          <p:cNvPr id="5" name="Picture 4">
            <a:extLst>
              <a:ext uri="{FF2B5EF4-FFF2-40B4-BE49-F238E27FC236}">
                <a16:creationId xmlns:a16="http://schemas.microsoft.com/office/drawing/2014/main" xmlns="" id="{8BBC18BA-D66A-4191-A966-DF89F1431C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30" t="22222" r="7450" b="23514"/>
          <a:stretch/>
        </p:blipFill>
        <p:spPr>
          <a:xfrm>
            <a:off x="276374" y="290394"/>
            <a:ext cx="1261742" cy="787651"/>
          </a:xfrm>
          <a:prstGeom prst="rect">
            <a:avLst/>
          </a:prstGeom>
        </p:spPr>
      </p:pic>
    </p:spTree>
    <p:extLst>
      <p:ext uri="{BB962C8B-B14F-4D97-AF65-F5344CB8AC3E}">
        <p14:creationId xmlns:p14="http://schemas.microsoft.com/office/powerpoint/2010/main" val="1094936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115141" y="147707"/>
            <a:ext cx="3818853" cy="4166486"/>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243774" y="1745236"/>
            <a:ext cx="2803431" cy="2758087"/>
          </a:xfrm>
        </p:spPr>
        <p:txBody>
          <a:bodyPr>
            <a:normAutofit/>
          </a:bodyPr>
          <a:lstStyle/>
          <a:p>
            <a:r>
              <a:rPr lang="en-US" dirty="0"/>
              <a:t>Current</a:t>
            </a:r>
            <a:br>
              <a:rPr lang="en-US" dirty="0"/>
            </a:br>
            <a:r>
              <a:rPr lang="en-US" dirty="0"/>
              <a:t>LEAD </a:t>
            </a:r>
            <a:br>
              <a:rPr lang="en-US" dirty="0"/>
            </a:br>
            <a:r>
              <a:rPr lang="en-US" dirty="0"/>
              <a:t>Data Tools</a:t>
            </a:r>
          </a:p>
        </p:txBody>
      </p:sp>
      <p:sp>
        <p:nvSpPr>
          <p:cNvPr id="3" name="Content Placeholder 2"/>
          <p:cNvSpPr>
            <a:spLocks noGrp="1"/>
          </p:cNvSpPr>
          <p:nvPr>
            <p:ph idx="1"/>
          </p:nvPr>
        </p:nvSpPr>
        <p:spPr>
          <a:xfrm>
            <a:off x="2617390" y="502519"/>
            <a:ext cx="5497751" cy="2621761"/>
          </a:xfrm>
        </p:spPr>
        <p:txBody>
          <a:bodyPr>
            <a:noAutofit/>
          </a:bodyPr>
          <a:lstStyle/>
          <a:p>
            <a:r>
              <a:rPr lang="en-US" sz="2799" dirty="0">
                <a:cs typeface="Times New Roman" panose="02020603050405020304" pitchFamily="18" charset="0"/>
              </a:rPr>
              <a:t>D4 originally designed for labor market customers </a:t>
            </a:r>
            <a:r>
              <a:rPr lang="en-US" i="1" dirty="0">
                <a:cs typeface="Times New Roman" panose="02020603050405020304" pitchFamily="18" charset="0"/>
              </a:rPr>
              <a:t>(ESC)</a:t>
            </a:r>
          </a:p>
          <a:p>
            <a:endParaRPr lang="en-US" sz="1999" i="1" dirty="0">
              <a:cs typeface="Times New Roman" panose="02020603050405020304" pitchFamily="18" charset="0"/>
            </a:endParaRPr>
          </a:p>
          <a:p>
            <a:r>
              <a:rPr lang="en-US" sz="2799" dirty="0" err="1">
                <a:cs typeface="Times New Roman" panose="02020603050405020304" pitchFamily="18" charset="0"/>
              </a:rPr>
              <a:t>AccessNC</a:t>
            </a:r>
            <a:r>
              <a:rPr lang="en-US" sz="2799" dirty="0">
                <a:cs typeface="Times New Roman" panose="02020603050405020304" pitchFamily="18" charset="0"/>
              </a:rPr>
              <a:t> originally designed for economic developers </a:t>
            </a:r>
            <a:r>
              <a:rPr lang="en-US" i="1" dirty="0">
                <a:cs typeface="Times New Roman" panose="02020603050405020304" pitchFamily="18" charset="0"/>
              </a:rPr>
              <a:t>(NC Commerce)</a:t>
            </a:r>
            <a:endParaRPr lang="en-US" sz="2799" i="1" dirty="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4417611" y="3124279"/>
            <a:ext cx="5886589" cy="29645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237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0C0C0"/>
                                      </p:to>
                                    </p:animClr>
                                  </p:sub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2112895" y="2184776"/>
            <a:ext cx="7834902" cy="4008707"/>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3">
            <a:clrChange>
              <a:clrFrom>
                <a:srgbClr val="F9F9F9"/>
              </a:clrFrom>
              <a:clrTo>
                <a:srgbClr val="F9F9F9">
                  <a:alpha val="0"/>
                </a:srgbClr>
              </a:clrTo>
            </a:clrChange>
          </a:blip>
          <a:stretch>
            <a:fillRect/>
          </a:stretch>
        </p:blipFill>
        <p:spPr>
          <a:xfrm>
            <a:off x="2125591" y="2188463"/>
            <a:ext cx="7785282" cy="4067741"/>
          </a:xfrm>
          <a:prstGeom prst="rect">
            <a:avLst/>
          </a:prstGeom>
          <a:effectLst/>
        </p:spPr>
      </p:pic>
      <p:sp>
        <p:nvSpPr>
          <p:cNvPr id="4" name="Title 3"/>
          <p:cNvSpPr>
            <a:spLocks noGrp="1"/>
          </p:cNvSpPr>
          <p:nvPr>
            <p:ph type="title"/>
          </p:nvPr>
        </p:nvSpPr>
        <p:spPr>
          <a:xfrm>
            <a:off x="12697" y="508761"/>
            <a:ext cx="6043626" cy="799576"/>
          </a:xfrm>
        </p:spPr>
        <p:txBody>
          <a:bodyPr>
            <a:noAutofit/>
          </a:bodyPr>
          <a:lstStyle/>
          <a:p>
            <a:pPr algn="ctr"/>
            <a:r>
              <a:rPr lang="en-US" sz="3599" dirty="0"/>
              <a:t>Data Tools</a:t>
            </a:r>
          </a:p>
        </p:txBody>
      </p:sp>
      <p:sp>
        <p:nvSpPr>
          <p:cNvPr id="6" name="Content Placeholder 4"/>
          <p:cNvSpPr txBox="1">
            <a:spLocks/>
          </p:cNvSpPr>
          <p:nvPr/>
        </p:nvSpPr>
        <p:spPr>
          <a:xfrm>
            <a:off x="6399133" y="2372347"/>
            <a:ext cx="5716929" cy="3786687"/>
          </a:xfrm>
          <a:prstGeom prst="rect">
            <a:avLst/>
          </a:prstGeom>
        </p:spPr>
        <p:txBody>
          <a:bodyPr vert="horz" lIns="91416" tIns="45708" rIns="91416" bIns="45708" rtlCol="0">
            <a:normAutofit fontScale="92500" lnSpcReduction="10000"/>
          </a:bodyPr>
          <a:lstStyle>
            <a:lvl1pPr marL="257175" indent="-257175" algn="l" defTabSz="342900" rtl="0" eaLnBrk="1" latinLnBrk="0" hangingPunct="1">
              <a:spcBef>
                <a:spcPts val="750"/>
              </a:spcBef>
              <a:spcAft>
                <a:spcPts val="0"/>
              </a:spcAft>
              <a:buClr>
                <a:schemeClr val="tx2"/>
              </a:buClr>
              <a:buSzPct val="50000"/>
              <a:buFont typeface="Century Gothic" panose="020B0502020202020204" pitchFamily="34" charset="0"/>
              <a:buChar char="►"/>
              <a:defRPr sz="240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tx2"/>
              </a:buClr>
              <a:buSzPct val="50000"/>
              <a:buFont typeface="Century Gothic" panose="020B0502020202020204" pitchFamily="34" charset="0"/>
              <a:buChar char="►"/>
              <a:defRPr sz="24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tx2"/>
              </a:buClr>
              <a:buSzPct val="50000"/>
              <a:buFont typeface="Century Gothic" panose="020B0502020202020204" pitchFamily="34" charset="0"/>
              <a:buChar char="►"/>
              <a:defRPr sz="180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tx2"/>
              </a:buClr>
              <a:buSzPct val="50000"/>
              <a:buFont typeface="Century Gothic" panose="020B0502020202020204" pitchFamily="34" charset="0"/>
              <a:buChar char="►"/>
              <a:defRPr sz="14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tx2"/>
              </a:buClr>
              <a:buSzPct val="50000"/>
              <a:buFont typeface="Century Gothic" panose="020B0502020202020204" pitchFamily="34" charset="0"/>
              <a:buChar char="►"/>
              <a:defRPr sz="14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a:lstStyle>
          <a:p>
            <a:pPr>
              <a:buClr>
                <a:srgbClr val="212121"/>
              </a:buClr>
            </a:pPr>
            <a:r>
              <a:rPr lang="en-US" sz="2399" dirty="0">
                <a:solidFill>
                  <a:prstClr val="black"/>
                </a:solidFill>
              </a:rPr>
              <a:t>Industry &amp; Occupation Projections</a:t>
            </a:r>
          </a:p>
          <a:p>
            <a:pPr>
              <a:buClr>
                <a:srgbClr val="212121"/>
              </a:buClr>
            </a:pPr>
            <a:endParaRPr lang="en-US" sz="1400" dirty="0">
              <a:solidFill>
                <a:prstClr val="black"/>
              </a:solidFill>
            </a:endParaRPr>
          </a:p>
          <a:p>
            <a:pPr>
              <a:buClr>
                <a:srgbClr val="212121"/>
              </a:buClr>
            </a:pPr>
            <a:r>
              <a:rPr lang="en-US" sz="2399" dirty="0">
                <a:solidFill>
                  <a:prstClr val="black"/>
                </a:solidFill>
              </a:rPr>
              <a:t>2017 Star Jobs</a:t>
            </a:r>
          </a:p>
          <a:p>
            <a:pPr>
              <a:buClr>
                <a:srgbClr val="212121"/>
              </a:buClr>
            </a:pPr>
            <a:endParaRPr lang="en-US" sz="1400" dirty="0">
              <a:solidFill>
                <a:prstClr val="black"/>
              </a:solidFill>
            </a:endParaRPr>
          </a:p>
          <a:p>
            <a:pPr>
              <a:buClr>
                <a:srgbClr val="212121"/>
              </a:buClr>
            </a:pPr>
            <a:r>
              <a:rPr lang="en-US" sz="2399" dirty="0">
                <a:solidFill>
                  <a:prstClr val="black"/>
                </a:solidFill>
              </a:rPr>
              <a:t>Reality Check </a:t>
            </a:r>
          </a:p>
          <a:p>
            <a:pPr>
              <a:buClr>
                <a:srgbClr val="212121"/>
              </a:buClr>
            </a:pPr>
            <a:endParaRPr lang="en-US" sz="1400" dirty="0">
              <a:solidFill>
                <a:prstClr val="black"/>
              </a:solidFill>
            </a:endParaRPr>
          </a:p>
          <a:p>
            <a:pPr>
              <a:buClr>
                <a:srgbClr val="212121"/>
              </a:buClr>
            </a:pPr>
            <a:r>
              <a:rPr lang="en-US" sz="2399" dirty="0">
                <a:solidFill>
                  <a:prstClr val="black"/>
                </a:solidFill>
              </a:rPr>
              <a:t>Career Clusters Guide</a:t>
            </a:r>
          </a:p>
          <a:p>
            <a:pPr>
              <a:buClr>
                <a:srgbClr val="212121"/>
              </a:buClr>
            </a:pPr>
            <a:endParaRPr lang="en-US" sz="1400" dirty="0">
              <a:solidFill>
                <a:prstClr val="black"/>
              </a:solidFill>
            </a:endParaRPr>
          </a:p>
          <a:p>
            <a:pPr>
              <a:buClr>
                <a:srgbClr val="212121"/>
              </a:buClr>
            </a:pPr>
            <a:r>
              <a:rPr lang="en-US" sz="2399" dirty="0">
                <a:solidFill>
                  <a:prstClr val="black"/>
                </a:solidFill>
              </a:rPr>
              <a:t>Labor Supply-Demand Dashboard</a:t>
            </a:r>
          </a:p>
          <a:p>
            <a:pPr marL="0" indent="0">
              <a:buClr>
                <a:srgbClr val="212121"/>
              </a:buClr>
              <a:buNone/>
            </a:pPr>
            <a:r>
              <a:rPr lang="en-US" sz="2399" dirty="0">
                <a:solidFill>
                  <a:prstClr val="black"/>
                </a:solidFill>
              </a:rPr>
              <a:t>    </a:t>
            </a:r>
            <a:r>
              <a:rPr lang="en-US" sz="1799" dirty="0">
                <a:solidFill>
                  <a:prstClr val="black"/>
                </a:solidFill>
              </a:rPr>
              <a:t>coming soon…</a:t>
            </a:r>
          </a:p>
          <a:p>
            <a:pPr marL="0" indent="0">
              <a:buClr>
                <a:srgbClr val="212121"/>
              </a:buClr>
              <a:buNone/>
            </a:pPr>
            <a:endParaRPr lang="en-US" sz="1400" dirty="0">
              <a:solidFill>
                <a:prstClr val="black"/>
              </a:solidFill>
            </a:endParaRPr>
          </a:p>
        </p:txBody>
      </p:sp>
      <p:sp>
        <p:nvSpPr>
          <p:cNvPr id="5" name="Title 1"/>
          <p:cNvSpPr txBox="1">
            <a:spLocks/>
          </p:cNvSpPr>
          <p:nvPr/>
        </p:nvSpPr>
        <p:spPr>
          <a:xfrm>
            <a:off x="7619805" y="1493315"/>
            <a:ext cx="3049806" cy="1102798"/>
          </a:xfrm>
          <a:prstGeom prst="rect">
            <a:avLst/>
          </a:prstGeom>
        </p:spPr>
        <p:txBody>
          <a:bodyPr vert="horz" lIns="91416" tIns="45708" rIns="91416" bIns="45708" rtlCol="0" anchor="t">
            <a:normAutofit/>
          </a:bodyPr>
          <a:lstStyle>
            <a:lvl1pPr algn="l" defTabSz="342900" rtl="0" eaLnBrk="1" latinLnBrk="0" hangingPunct="1">
              <a:spcBef>
                <a:spcPct val="0"/>
              </a:spcBef>
              <a:buNone/>
              <a:defRPr sz="32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999" i="1" dirty="0">
                <a:solidFill>
                  <a:srgbClr val="60697D"/>
                </a:solidFill>
              </a:rPr>
              <a:t>North Carolina Career</a:t>
            </a:r>
            <a:br>
              <a:rPr lang="en-US" sz="1999" i="1" dirty="0">
                <a:solidFill>
                  <a:srgbClr val="60697D"/>
                </a:solidFill>
              </a:rPr>
            </a:br>
            <a:r>
              <a:rPr lang="en-US" sz="1999" i="1" dirty="0">
                <a:solidFill>
                  <a:srgbClr val="60697D"/>
                </a:solidFill>
              </a:rPr>
              <a:t>Information Portal</a:t>
            </a:r>
            <a:endParaRPr lang="en-US" sz="2799" i="1" dirty="0">
              <a:solidFill>
                <a:srgbClr val="60697D"/>
              </a:solidFill>
            </a:endParaRPr>
          </a:p>
        </p:txBody>
      </p:sp>
      <p:pic>
        <p:nvPicPr>
          <p:cNvPr id="8" name="Picture 7"/>
          <p:cNvPicPr>
            <a:picLocks noChangeAspect="1"/>
          </p:cNvPicPr>
          <p:nvPr/>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3863" t="18519" r="23575" b="23280"/>
          <a:stretch/>
        </p:blipFill>
        <p:spPr>
          <a:xfrm>
            <a:off x="6588603" y="246356"/>
            <a:ext cx="4310003" cy="1685928"/>
          </a:xfrm>
          <a:prstGeom prst="rect">
            <a:avLst/>
          </a:prstGeom>
        </p:spPr>
      </p:pic>
      <p:pic>
        <p:nvPicPr>
          <p:cNvPr id="3" name="Picture 2"/>
          <p:cNvPicPr>
            <a:picLocks noChangeAspect="1"/>
          </p:cNvPicPr>
          <p:nvPr/>
        </p:nvPicPr>
        <p:blipFill>
          <a:blip r:embed="rId5"/>
          <a:stretch>
            <a:fillRect/>
          </a:stretch>
        </p:blipFill>
        <p:spPr>
          <a:xfrm>
            <a:off x="1494064" y="1716063"/>
            <a:ext cx="2926275" cy="4477420"/>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6"/>
          <a:stretch>
            <a:fillRect/>
          </a:stretch>
        </p:blipFill>
        <p:spPr>
          <a:xfrm>
            <a:off x="108401" y="1417801"/>
            <a:ext cx="6164439" cy="4775682"/>
          </a:xfrm>
          <a:prstGeom prst="rect">
            <a:avLst/>
          </a:prstGeom>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7"/>
          <a:stretch>
            <a:fillRect/>
          </a:stretch>
        </p:blipFill>
        <p:spPr>
          <a:xfrm>
            <a:off x="79353" y="1308337"/>
            <a:ext cx="3738839" cy="4850696"/>
          </a:xfrm>
          <a:prstGeom prst="rect">
            <a:avLst/>
          </a:prstGeom>
          <a:effectLst>
            <a:outerShdw blurRad="50800" dist="38100" dir="2700000" algn="tl" rotWithShape="0">
              <a:prstClr val="black">
                <a:alpha val="40000"/>
              </a:prstClr>
            </a:outerShdw>
          </a:effectLst>
        </p:spPr>
      </p:pic>
      <p:pic>
        <p:nvPicPr>
          <p:cNvPr id="24" name="Picture 23">
            <a:hlinkClick r:id="rId8"/>
          </p:cNvPr>
          <p:cNvPicPr>
            <a:picLocks noChangeAspect="1"/>
          </p:cNvPicPr>
          <p:nvPr/>
        </p:nvPicPr>
        <p:blipFill>
          <a:blip r:embed="rId9"/>
          <a:stretch>
            <a:fillRect/>
          </a:stretch>
        </p:blipFill>
        <p:spPr>
          <a:xfrm>
            <a:off x="3161476" y="4290228"/>
            <a:ext cx="3124060" cy="2523907"/>
          </a:xfrm>
          <a:prstGeom prst="rect">
            <a:avLst/>
          </a:prstGeom>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10"/>
          <a:stretch>
            <a:fillRect/>
          </a:stretch>
        </p:blipFill>
        <p:spPr>
          <a:xfrm>
            <a:off x="452722" y="1378307"/>
            <a:ext cx="3601646" cy="4533105"/>
          </a:xfrm>
          <a:prstGeom prst="rect">
            <a:avLst/>
          </a:prstGeom>
          <a:effectLst>
            <a:outerShdw blurRad="50800" dist="38100" dir="2700000" algn="tl" rotWithShape="0">
              <a:prstClr val="black">
                <a:alpha val="40000"/>
              </a:prstClr>
            </a:outerShdw>
          </a:effectLst>
        </p:spPr>
      </p:pic>
      <p:pic>
        <p:nvPicPr>
          <p:cNvPr id="27" name="Picture 26"/>
          <p:cNvPicPr>
            <a:picLocks noChangeAspect="1"/>
          </p:cNvPicPr>
          <p:nvPr/>
        </p:nvPicPr>
        <p:blipFill rotWithShape="1">
          <a:blip r:embed="rId11"/>
          <a:srcRect l="6598" t="18961" r="6366" b="175"/>
          <a:stretch/>
        </p:blipFill>
        <p:spPr>
          <a:xfrm>
            <a:off x="4212251" y="4162838"/>
            <a:ext cx="4039687" cy="265129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3795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
                                            <p:txEl>
                                              <p:pRg st="8" end="8"/>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681323"/>
            <a:ext cx="6018232" cy="615771"/>
          </a:xfrm>
        </p:spPr>
        <p:txBody>
          <a:bodyPr>
            <a:noAutofit/>
          </a:bodyPr>
          <a:lstStyle/>
          <a:p>
            <a:pPr algn="ctr"/>
            <a:r>
              <a:rPr lang="en-US" sz="3599" dirty="0"/>
              <a:t>New Data &amp; Research</a:t>
            </a:r>
          </a:p>
        </p:txBody>
      </p:sp>
      <p:pic>
        <p:nvPicPr>
          <p:cNvPr id="9" name="Picture 8"/>
          <p:cNvPicPr>
            <a:picLocks noChangeAspect="1"/>
          </p:cNvPicPr>
          <p:nvPr/>
        </p:nvPicPr>
        <p:blipFill>
          <a:blip r:embed="rId2">
            <a:clrChange>
              <a:clrFrom>
                <a:srgbClr val="FFFFFF"/>
              </a:clrFrom>
              <a:clrTo>
                <a:srgbClr val="FFFFFF">
                  <a:alpha val="0"/>
                </a:srgbClr>
              </a:clrTo>
            </a:clrChange>
          </a:blip>
          <a:stretch>
            <a:fillRect/>
          </a:stretch>
        </p:blipFill>
        <p:spPr>
          <a:xfrm>
            <a:off x="5952994" y="3075347"/>
            <a:ext cx="5976025" cy="692752"/>
          </a:xfrm>
          <a:prstGeom prst="rect">
            <a:avLst/>
          </a:prstGeom>
          <a:scene3d>
            <a:camera prst="orthographicFront"/>
            <a:lightRig rig="threePt" dir="t"/>
          </a:scene3d>
          <a:sp3d>
            <a:bevelT/>
          </a:sp3d>
        </p:spPr>
      </p:pic>
      <p:pic>
        <p:nvPicPr>
          <p:cNvPr id="10" name="Picture 9"/>
          <p:cNvPicPr>
            <a:picLocks noChangeAspect="1"/>
          </p:cNvPicPr>
          <p:nvPr/>
        </p:nvPicPr>
        <p:blipFill>
          <a:blip r:embed="rId3">
            <a:clrChange>
              <a:clrFrom>
                <a:srgbClr val="FFFFFF"/>
              </a:clrFrom>
              <a:clrTo>
                <a:srgbClr val="FFFFFF">
                  <a:alpha val="0"/>
                </a:srgbClr>
              </a:clrTo>
            </a:clrChange>
          </a:blip>
          <a:stretch>
            <a:fillRect/>
          </a:stretch>
        </p:blipFill>
        <p:spPr>
          <a:xfrm>
            <a:off x="5942398" y="3932471"/>
            <a:ext cx="5959333" cy="500785"/>
          </a:xfrm>
          <a:prstGeom prst="rect">
            <a:avLst/>
          </a:prstGeom>
          <a:scene3d>
            <a:camera prst="orthographicFront"/>
            <a:lightRig rig="threePt" dir="t"/>
          </a:scene3d>
          <a:sp3d>
            <a:bevelT/>
          </a:sp3d>
        </p:spPr>
      </p:pic>
      <p:pic>
        <p:nvPicPr>
          <p:cNvPr id="5122" name="Picture 2" descr="The LEAD Feed"/>
          <p:cNvPicPr>
            <a:picLocks noChangeAspect="1" noChangeArrowheads="1"/>
          </p:cNvPicPr>
          <p:nvPr/>
        </p:nvPicPr>
        <p:blipFill rotWithShape="1">
          <a:blip r:embed="rId4">
            <a:extLst>
              <a:ext uri="{28A0092B-C50C-407E-A947-70E740481C1C}">
                <a14:useLocalDpi xmlns:a14="http://schemas.microsoft.com/office/drawing/2010/main" val="0"/>
              </a:ext>
            </a:extLst>
          </a:blip>
          <a:srcRect l="21601" r="21086"/>
          <a:stretch/>
        </p:blipFill>
        <p:spPr bwMode="auto">
          <a:xfrm>
            <a:off x="7365637" y="556863"/>
            <a:ext cx="3214427" cy="1402127"/>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5956042" y="4621918"/>
            <a:ext cx="5959333" cy="692752"/>
          </a:xfrm>
          <a:prstGeom prst="rect">
            <a:avLst/>
          </a:prstGeom>
          <a:scene3d>
            <a:camera prst="orthographicFront"/>
            <a:lightRig rig="threePt" dir="t"/>
          </a:scene3d>
          <a:sp3d>
            <a:bevelT/>
          </a:sp3d>
        </p:spPr>
      </p:pic>
      <p:pic>
        <p:nvPicPr>
          <p:cNvPr id="11" name="Picture 10"/>
          <p:cNvPicPr>
            <a:picLocks noChangeAspect="1"/>
          </p:cNvPicPr>
          <p:nvPr/>
        </p:nvPicPr>
        <p:blipFill>
          <a:blip r:embed="rId6">
            <a:clrChange>
              <a:clrFrom>
                <a:srgbClr val="FFFFFF"/>
              </a:clrFrom>
              <a:clrTo>
                <a:srgbClr val="FFFFFF">
                  <a:alpha val="0"/>
                </a:srgbClr>
              </a:clrTo>
            </a:clrChange>
          </a:blip>
          <a:stretch>
            <a:fillRect/>
          </a:stretch>
        </p:blipFill>
        <p:spPr>
          <a:xfrm>
            <a:off x="5952994" y="5407102"/>
            <a:ext cx="5950986" cy="692752"/>
          </a:xfrm>
          <a:prstGeom prst="rect">
            <a:avLst/>
          </a:prstGeom>
          <a:scene3d>
            <a:camera prst="orthographicFront"/>
            <a:lightRig rig="threePt" dir="t"/>
          </a:scene3d>
          <a:sp3d>
            <a:bevelT/>
          </a:sp3d>
        </p:spPr>
      </p:pic>
      <p:pic>
        <p:nvPicPr>
          <p:cNvPr id="14" name="Picture 13"/>
          <p:cNvPicPr>
            <a:picLocks noChangeAspect="1"/>
          </p:cNvPicPr>
          <p:nvPr/>
        </p:nvPicPr>
        <p:blipFill>
          <a:blip r:embed="rId7">
            <a:clrChange>
              <a:clrFrom>
                <a:srgbClr val="FFFFFF"/>
              </a:clrFrom>
              <a:clrTo>
                <a:srgbClr val="FFFFFF">
                  <a:alpha val="0"/>
                </a:srgbClr>
              </a:clrTo>
            </a:clrChange>
          </a:blip>
          <a:stretch>
            <a:fillRect/>
          </a:stretch>
        </p:blipFill>
        <p:spPr>
          <a:xfrm>
            <a:off x="5952994" y="2385900"/>
            <a:ext cx="5950986" cy="500785"/>
          </a:xfrm>
          <a:prstGeom prst="rect">
            <a:avLst/>
          </a:prstGeom>
          <a:scene3d>
            <a:camera prst="orthographicFront"/>
            <a:lightRig rig="threePt" dir="t"/>
          </a:scene3d>
          <a:sp3d>
            <a:bevelT/>
          </a:sp3d>
        </p:spPr>
      </p:pic>
      <p:pic>
        <p:nvPicPr>
          <p:cNvPr id="13" name="Picture 12"/>
          <p:cNvPicPr>
            <a:picLocks noChangeAspect="1"/>
          </p:cNvPicPr>
          <p:nvPr/>
        </p:nvPicPr>
        <p:blipFill rotWithShape="1">
          <a:blip r:embed="rId8">
            <a:duotone>
              <a:schemeClr val="accent1">
                <a:shade val="45000"/>
                <a:satMod val="135000"/>
              </a:schemeClr>
              <a:prstClr val="white"/>
            </a:duotone>
          </a:blip>
          <a:srcRect l="12318" r="10637"/>
          <a:stretch/>
        </p:blipFill>
        <p:spPr>
          <a:xfrm>
            <a:off x="520889" y="2122308"/>
            <a:ext cx="4646019" cy="2613385"/>
          </a:xfrm>
          <a:prstGeom prst="rect">
            <a:avLst/>
          </a:prstGeom>
          <a:scene3d>
            <a:camera prst="orthographicFront"/>
            <a:lightRig rig="threePt" dir="t"/>
          </a:scene3d>
          <a:sp3d>
            <a:bevelT/>
          </a:sp3d>
        </p:spPr>
      </p:pic>
      <p:sp>
        <p:nvSpPr>
          <p:cNvPr id="15" name="TextBox 14"/>
          <p:cNvSpPr txBox="1"/>
          <p:nvPr/>
        </p:nvSpPr>
        <p:spPr>
          <a:xfrm>
            <a:off x="637906" y="3507946"/>
            <a:ext cx="4411983" cy="1138476"/>
          </a:xfrm>
          <a:prstGeom prst="rect">
            <a:avLst/>
          </a:prstGeom>
          <a:noFill/>
        </p:spPr>
        <p:txBody>
          <a:bodyPr wrap="square" rtlCol="0">
            <a:spAutoFit/>
          </a:bodyPr>
          <a:lstStyle/>
          <a:p>
            <a:r>
              <a:rPr lang="en-US" sz="3999" b="1" cap="small"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2018</a:t>
            </a:r>
          </a:p>
          <a:p>
            <a:r>
              <a:rPr lang="en-US" sz="2799" b="1" cap="small"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Employer Needs Survey</a:t>
            </a:r>
          </a:p>
        </p:txBody>
      </p:sp>
      <p:pic>
        <p:nvPicPr>
          <p:cNvPr id="7" name="Picture 6"/>
          <p:cNvPicPr>
            <a:picLocks noChangeAspect="1"/>
          </p:cNvPicPr>
          <p:nvPr/>
        </p:nvPicPr>
        <p:blipFill>
          <a:blip r:embed="rId9"/>
          <a:stretch>
            <a:fillRect/>
          </a:stretch>
        </p:blipFill>
        <p:spPr>
          <a:xfrm>
            <a:off x="6969763" y="433718"/>
            <a:ext cx="4229112" cy="55266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0698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childTnLst>
                                  <p:subTnLst>
                                    <p:set>
                                      <p:cBhvr override="childStyle">
                                        <p:cTn dur="1" fill="hold" display="0" masterRel="nextClick" afterEffect="1"/>
                                        <p:tgtEl>
                                          <p:spTgt spid="5122"/>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3597" y="989208"/>
            <a:ext cx="4608899" cy="615771"/>
          </a:xfrm>
        </p:spPr>
        <p:txBody>
          <a:bodyPr>
            <a:noAutofit/>
          </a:bodyPr>
          <a:lstStyle/>
          <a:p>
            <a:pPr algn="ctr"/>
            <a:r>
              <a:rPr lang="en-US" sz="3599" dirty="0"/>
              <a:t>Publications</a:t>
            </a:r>
          </a:p>
        </p:txBody>
      </p:sp>
      <p:pic>
        <p:nvPicPr>
          <p:cNvPr id="3" name="Picture 2"/>
          <p:cNvPicPr>
            <a:picLocks noChangeAspect="1"/>
          </p:cNvPicPr>
          <p:nvPr/>
        </p:nvPicPr>
        <p:blipFill>
          <a:blip r:embed="rId2"/>
          <a:stretch>
            <a:fillRect/>
          </a:stretch>
        </p:blipFill>
        <p:spPr>
          <a:xfrm>
            <a:off x="4670677" y="1208216"/>
            <a:ext cx="4694310" cy="3499171"/>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rotWithShape="1">
          <a:blip r:embed="rId3"/>
          <a:srcRect l="10609" t="2038" r="27974" b="11397"/>
          <a:stretch/>
        </p:blipFill>
        <p:spPr>
          <a:xfrm>
            <a:off x="7456721" y="1776328"/>
            <a:ext cx="3416304" cy="3646247"/>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rotWithShape="1">
          <a:blip r:embed="rId4"/>
          <a:srcRect l="4040" t="2966"/>
          <a:stretch/>
        </p:blipFill>
        <p:spPr>
          <a:xfrm>
            <a:off x="4487290" y="2814026"/>
            <a:ext cx="4725469" cy="3176660"/>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5"/>
          <a:stretch>
            <a:fillRect/>
          </a:stretch>
        </p:blipFill>
        <p:spPr>
          <a:xfrm>
            <a:off x="6172406" y="2980436"/>
            <a:ext cx="4484508" cy="3107219"/>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6"/>
          <a:stretch>
            <a:fillRect/>
          </a:stretch>
        </p:blipFill>
        <p:spPr>
          <a:xfrm>
            <a:off x="2437001" y="2095320"/>
            <a:ext cx="3200330" cy="4147116"/>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7"/>
          <a:stretch>
            <a:fillRect/>
          </a:stretch>
        </p:blipFill>
        <p:spPr>
          <a:xfrm>
            <a:off x="7017831" y="2095320"/>
            <a:ext cx="3179456" cy="41471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455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2E6563-D515-4EBA-8B3F-EA260D70C00C}"/>
              </a:ext>
            </a:extLst>
          </p:cNvPr>
          <p:cNvSpPr>
            <a:spLocks noGrp="1"/>
          </p:cNvSpPr>
          <p:nvPr>
            <p:ph type="title"/>
          </p:nvPr>
        </p:nvSpPr>
        <p:spPr/>
        <p:txBody>
          <a:bodyPr/>
          <a:lstStyle/>
          <a:p>
            <a:r>
              <a:rPr lang="en-US" dirty="0"/>
              <a:t>About the Employer Needs Survey</a:t>
            </a:r>
          </a:p>
        </p:txBody>
      </p:sp>
      <p:sp>
        <p:nvSpPr>
          <p:cNvPr id="3" name="Content Placeholder 2">
            <a:extLst>
              <a:ext uri="{FF2B5EF4-FFF2-40B4-BE49-F238E27FC236}">
                <a16:creationId xmlns:a16="http://schemas.microsoft.com/office/drawing/2014/main" xmlns="" id="{35F5B39D-694B-4C51-8556-94C068AD6B92}"/>
              </a:ext>
            </a:extLst>
          </p:cNvPr>
          <p:cNvSpPr>
            <a:spLocks noGrp="1"/>
          </p:cNvSpPr>
          <p:nvPr>
            <p:ph idx="1"/>
          </p:nvPr>
        </p:nvSpPr>
        <p:spPr>
          <a:xfrm>
            <a:off x="557638" y="1574102"/>
            <a:ext cx="11317324" cy="4560816"/>
          </a:xfrm>
        </p:spPr>
        <p:txBody>
          <a:bodyPr>
            <a:normAutofit lnSpcReduction="10000"/>
          </a:bodyPr>
          <a:lstStyle/>
          <a:p>
            <a:pPr>
              <a:spcBef>
                <a:spcPts val="1799"/>
              </a:spcBef>
            </a:pPr>
            <a:r>
              <a:rPr lang="en-US" dirty="0"/>
              <a:t>Sponsored by </a:t>
            </a:r>
            <a:r>
              <a:rPr lang="en-US" dirty="0" err="1"/>
              <a:t>NCWorks</a:t>
            </a:r>
            <a:r>
              <a:rPr lang="en-US" dirty="0"/>
              <a:t> Commission</a:t>
            </a:r>
          </a:p>
          <a:p>
            <a:pPr>
              <a:spcBef>
                <a:spcPts val="1799"/>
              </a:spcBef>
            </a:pPr>
            <a:r>
              <a:rPr lang="en-US" dirty="0"/>
              <a:t>Phone survey administered by NCSU’s Center for Urban Affairs &amp; Community Services</a:t>
            </a:r>
          </a:p>
          <a:p>
            <a:pPr>
              <a:spcBef>
                <a:spcPts val="1799"/>
              </a:spcBef>
            </a:pPr>
            <a:r>
              <a:rPr lang="en-US" dirty="0"/>
              <a:t>3</a:t>
            </a:r>
            <a:r>
              <a:rPr lang="en-US" baseline="30000" dirty="0"/>
              <a:t>rd</a:t>
            </a:r>
            <a:r>
              <a:rPr lang="en-US" dirty="0"/>
              <a:t> Biennial Survey since 2014</a:t>
            </a:r>
          </a:p>
          <a:p>
            <a:pPr>
              <a:spcBef>
                <a:spcPts val="1799"/>
              </a:spcBef>
            </a:pPr>
            <a:r>
              <a:rPr lang="en-US" dirty="0"/>
              <a:t>Representative sample of </a:t>
            </a:r>
            <a:r>
              <a:rPr lang="en-US" b="1" u="sng" dirty="0"/>
              <a:t>all</a:t>
            </a:r>
            <a:r>
              <a:rPr lang="en-US" b="1" dirty="0"/>
              <a:t> NC employers with 10+ employees </a:t>
            </a:r>
          </a:p>
          <a:p>
            <a:pPr>
              <a:spcBef>
                <a:spcPts val="1799"/>
              </a:spcBef>
            </a:pPr>
            <a:r>
              <a:rPr lang="en-US" dirty="0"/>
              <a:t>Additional sample of businesses in </a:t>
            </a:r>
            <a:r>
              <a:rPr lang="en-US" b="1" dirty="0"/>
              <a:t>Manufacturing</a:t>
            </a:r>
            <a:r>
              <a:rPr lang="en-US" dirty="0"/>
              <a:t> &amp; </a:t>
            </a:r>
            <a:r>
              <a:rPr lang="en-US" b="1" dirty="0"/>
              <a:t>STEM</a:t>
            </a:r>
            <a:endParaRPr lang="en-US" dirty="0"/>
          </a:p>
          <a:p>
            <a:pPr>
              <a:spcBef>
                <a:spcPts val="1799"/>
              </a:spcBef>
            </a:pPr>
            <a:r>
              <a:rPr lang="en-US" dirty="0"/>
              <a:t>Nearly </a:t>
            </a:r>
            <a:r>
              <a:rPr lang="en-US" b="1" dirty="0"/>
              <a:t>2,000</a:t>
            </a:r>
            <a:r>
              <a:rPr lang="en-US" dirty="0"/>
              <a:t> completed surveys </a:t>
            </a:r>
            <a:r>
              <a:rPr lang="en-US" sz="1799" dirty="0"/>
              <a:t>(Oct-Nov, 2017),</a:t>
            </a:r>
            <a:r>
              <a:rPr lang="en-US" dirty="0"/>
              <a:t> responses from </a:t>
            </a:r>
            <a:r>
              <a:rPr lang="en-US" u="sng" dirty="0"/>
              <a:t>all 100 counties</a:t>
            </a:r>
          </a:p>
          <a:p>
            <a:pPr>
              <a:spcBef>
                <a:spcPts val="1799"/>
              </a:spcBef>
            </a:pPr>
            <a:r>
              <a:rPr lang="en-US" dirty="0"/>
              <a:t>New in 2018</a:t>
            </a:r>
          </a:p>
          <a:p>
            <a:pPr lvl="1"/>
            <a:r>
              <a:rPr lang="en-US" dirty="0"/>
              <a:t>Geographic analysis</a:t>
            </a:r>
          </a:p>
          <a:p>
            <a:pPr lvl="1"/>
            <a:r>
              <a:rPr lang="en-US" dirty="0"/>
              <a:t>Examination by position seniority</a:t>
            </a:r>
          </a:p>
          <a:p>
            <a:pPr lvl="1"/>
            <a:r>
              <a:rPr lang="en-US" dirty="0"/>
              <a:t>Adjusted questions on training needs / behavior</a:t>
            </a:r>
          </a:p>
          <a:p>
            <a:pPr lvl="1"/>
            <a:endParaRPr lang="en-US" dirty="0"/>
          </a:p>
        </p:txBody>
      </p:sp>
    </p:spTree>
    <p:extLst>
      <p:ext uri="{BB962C8B-B14F-4D97-AF65-F5344CB8AC3E}">
        <p14:creationId xmlns:p14="http://schemas.microsoft.com/office/powerpoint/2010/main" val="159072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0C0C0"/>
                                      </p:to>
                                    </p:animClr>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C0C0C0"/>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C0C0C0"/>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C0C0C0"/>
                                      </p:to>
                                    </p:animClr>
                                  </p:sub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C0C0C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C0C0C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979613" y="381000"/>
            <a:ext cx="8458200" cy="838200"/>
          </a:xfrm>
        </p:spPr>
        <p:txBody>
          <a:bodyPr/>
          <a:lstStyle/>
          <a:p>
            <a:r>
              <a:rPr lang="en-US" dirty="0" smtClean="0">
                <a:solidFill>
                  <a:schemeClr val="bg2">
                    <a:lumMod val="50000"/>
                    <a:lumOff val="50000"/>
                  </a:schemeClr>
                </a:solidFill>
              </a:rPr>
              <a:t> 2017-18 Project Status</a:t>
            </a:r>
            <a:endParaRPr lang="en-US" dirty="0">
              <a:solidFill>
                <a:schemeClr val="bg2">
                  <a:lumMod val="50000"/>
                  <a:lumOff val="50000"/>
                </a:schemeClr>
              </a:solidFill>
            </a:endParaRPr>
          </a:p>
        </p:txBody>
      </p:sp>
      <p:sp>
        <p:nvSpPr>
          <p:cNvPr id="14" name="Content Placeholder 13"/>
          <p:cNvSpPr>
            <a:spLocks noGrp="1"/>
          </p:cNvSpPr>
          <p:nvPr>
            <p:ph idx="1"/>
          </p:nvPr>
        </p:nvSpPr>
        <p:spPr>
          <a:xfrm>
            <a:off x="1293813" y="1828800"/>
            <a:ext cx="5638800" cy="5029200"/>
          </a:xfrm>
        </p:spPr>
        <p:txBody>
          <a:bodyPr>
            <a:normAutofit fontScale="77500" lnSpcReduction="20000"/>
          </a:bodyPr>
          <a:lstStyle/>
          <a:p>
            <a:pPr lvl="0"/>
            <a:r>
              <a:rPr lang="en-US" dirty="0"/>
              <a:t>Employ a </a:t>
            </a:r>
            <a:r>
              <a:rPr lang="en-US" b="1" u="sng" dirty="0"/>
              <a:t>full-time pathway facilitator </a:t>
            </a:r>
            <a:r>
              <a:rPr lang="en-US" dirty="0"/>
              <a:t>for the Northeast</a:t>
            </a:r>
          </a:p>
          <a:p>
            <a:pPr lvl="0"/>
            <a:r>
              <a:rPr lang="en-US" dirty="0"/>
              <a:t>Submit </a:t>
            </a:r>
            <a:r>
              <a:rPr lang="en-US" dirty="0" err="1"/>
              <a:t>NCWorks</a:t>
            </a:r>
            <a:r>
              <a:rPr lang="en-US" dirty="0"/>
              <a:t> Certification application for </a:t>
            </a:r>
            <a:r>
              <a:rPr lang="en-US" b="1" u="sng" dirty="0"/>
              <a:t>Business Support Services</a:t>
            </a:r>
            <a:r>
              <a:rPr lang="en-US" dirty="0"/>
              <a:t> Pathway</a:t>
            </a:r>
          </a:p>
          <a:p>
            <a:pPr lvl="0"/>
            <a:r>
              <a:rPr lang="en-US" dirty="0" smtClean="0"/>
              <a:t>Support </a:t>
            </a:r>
            <a:r>
              <a:rPr lang="en-US" dirty="0"/>
              <a:t>local partnerships in achieving </a:t>
            </a:r>
            <a:r>
              <a:rPr lang="en-US" b="1" u="sng" dirty="0"/>
              <a:t>local implementation certification</a:t>
            </a:r>
            <a:r>
              <a:rPr lang="en-US" dirty="0"/>
              <a:t> for health care and advanced manufacturing</a:t>
            </a:r>
          </a:p>
          <a:p>
            <a:pPr lvl="0"/>
            <a:r>
              <a:rPr lang="en-US" dirty="0"/>
              <a:t>Support the </a:t>
            </a:r>
            <a:r>
              <a:rPr lang="en-US" b="1" u="sng" dirty="0"/>
              <a:t>“Working Smart” </a:t>
            </a:r>
            <a:r>
              <a:rPr lang="en-US" dirty="0"/>
              <a:t>soft skills training in community colleges, </a:t>
            </a:r>
            <a:r>
              <a:rPr lang="en-US" dirty="0" err="1"/>
              <a:t>NCWorks</a:t>
            </a:r>
            <a:r>
              <a:rPr lang="en-US" dirty="0"/>
              <a:t> Centers and LEA pilots</a:t>
            </a:r>
          </a:p>
          <a:p>
            <a:pPr lvl="0"/>
            <a:r>
              <a:rPr lang="en-US" dirty="0"/>
              <a:t>Complete the development and activation of new </a:t>
            </a:r>
            <a:r>
              <a:rPr lang="en-US" b="1" u="sng" dirty="0"/>
              <a:t>pathway website</a:t>
            </a:r>
          </a:p>
          <a:p>
            <a:pPr lvl="0"/>
            <a:r>
              <a:rPr lang="en-US" dirty="0"/>
              <a:t>Conduct regional </a:t>
            </a:r>
            <a:r>
              <a:rPr lang="en-US" b="1" u="sng" dirty="0"/>
              <a:t>periodic review for </a:t>
            </a:r>
            <a:r>
              <a:rPr lang="en-US" b="1" u="sng" dirty="0" err="1"/>
              <a:t>Agriscience</a:t>
            </a:r>
            <a:r>
              <a:rPr lang="en-US" b="1" u="sng" dirty="0"/>
              <a:t>/Biotechnology </a:t>
            </a:r>
            <a:r>
              <a:rPr lang="en-US" dirty="0"/>
              <a:t>(Nov. 3, 2017) </a:t>
            </a:r>
          </a:p>
          <a:p>
            <a:pPr lvl="0"/>
            <a:r>
              <a:rPr lang="en-US" dirty="0"/>
              <a:t>Conduct regional </a:t>
            </a:r>
            <a:r>
              <a:rPr lang="en-US" b="1" u="sng" dirty="0"/>
              <a:t>periodic review for Advanced Manufacturing </a:t>
            </a:r>
            <a:r>
              <a:rPr lang="en-US" dirty="0"/>
              <a:t>(March 8, 2018)</a:t>
            </a:r>
          </a:p>
          <a:p>
            <a:pPr marL="0" indent="0">
              <a:buNone/>
            </a:pPr>
            <a:endParaRPr lang="en-US" dirty="0"/>
          </a:p>
        </p:txBody>
      </p:sp>
      <p:sp>
        <p:nvSpPr>
          <p:cNvPr id="2" name="TextBox 1"/>
          <p:cNvSpPr txBox="1"/>
          <p:nvPr/>
        </p:nvSpPr>
        <p:spPr>
          <a:xfrm>
            <a:off x="6780212" y="1225639"/>
            <a:ext cx="5105399" cy="5355312"/>
          </a:xfrm>
          <a:prstGeom prst="rect">
            <a:avLst/>
          </a:prstGeom>
          <a:noFill/>
        </p:spPr>
        <p:txBody>
          <a:bodyPr wrap="square" rtlCol="0">
            <a:spAutoFit/>
          </a:bodyPr>
          <a:lstStyle/>
          <a:p>
            <a:pPr marL="285750" lvl="0" indent="-285750">
              <a:buFont typeface="Arial" panose="020B0604020202020204" pitchFamily="34" charset="0"/>
              <a:buChar char="•"/>
            </a:pPr>
            <a:r>
              <a:rPr lang="en-US" dirty="0" smtClean="0"/>
              <a:t>Support </a:t>
            </a:r>
            <a:r>
              <a:rPr lang="en-US" dirty="0"/>
              <a:t>pathway professional development activities for frontline </a:t>
            </a:r>
            <a:r>
              <a:rPr lang="en-US" dirty="0" err="1"/>
              <a:t>NCWorks</a:t>
            </a:r>
            <a:r>
              <a:rPr lang="en-US" dirty="0"/>
              <a:t> staff and all high school and community college counselors and advisors (</a:t>
            </a:r>
            <a:r>
              <a:rPr lang="en-US" b="1" u="sng" dirty="0"/>
              <a:t>Publish Toolkit</a:t>
            </a:r>
            <a:r>
              <a:rPr lang="en-US" dirty="0" smtClean="0"/>
              <a:t>)</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Rollout </a:t>
            </a:r>
            <a:r>
              <a:rPr lang="en-US" b="1" i="1" u="sng" dirty="0" err="1"/>
              <a:t>Traitify</a:t>
            </a:r>
            <a:r>
              <a:rPr lang="en-US" b="1" u="sng" dirty="0"/>
              <a:t> assessment and train </a:t>
            </a:r>
            <a:r>
              <a:rPr lang="en-US" dirty="0"/>
              <a:t>counselors/career advisors </a:t>
            </a:r>
            <a:endParaRPr lang="en-US" dirty="0" smtClean="0"/>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Develop, distribute and utilize pathway promotional and </a:t>
            </a:r>
            <a:r>
              <a:rPr lang="en-US" b="1" u="sng" dirty="0"/>
              <a:t>marketing </a:t>
            </a:r>
            <a:r>
              <a:rPr lang="en-US" b="1" u="sng" dirty="0" smtClean="0"/>
              <a:t>materials</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b="1" u="sng" dirty="0"/>
              <a:t>Collect and publish metrics </a:t>
            </a:r>
            <a:r>
              <a:rPr lang="en-US" dirty="0"/>
              <a:t>for the four pathways from LEAs, Community Colleges and </a:t>
            </a:r>
            <a:r>
              <a:rPr lang="en-US" dirty="0" smtClean="0"/>
              <a:t>WDBs</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b="1" u="sng" dirty="0" smtClean="0"/>
              <a:t>Continue </a:t>
            </a:r>
            <a:r>
              <a:rPr lang="en-US" b="1" u="sng" dirty="0"/>
              <a:t>quarterly meetings </a:t>
            </a:r>
            <a:r>
              <a:rPr lang="en-US" dirty="0"/>
              <a:t>with the Northeast Community College Career Pathway </a:t>
            </a:r>
            <a:r>
              <a:rPr lang="en-US" dirty="0" smtClean="0"/>
              <a:t>Partnership</a:t>
            </a:r>
            <a:endParaRPr lang="en-US" dirty="0"/>
          </a:p>
        </p:txBody>
      </p:sp>
    </p:spTree>
    <p:extLst>
      <p:ext uri="{BB962C8B-B14F-4D97-AF65-F5344CB8AC3E}">
        <p14:creationId xmlns:p14="http://schemas.microsoft.com/office/powerpoint/2010/main" val="314370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64B43B-8AD1-469F-AD96-22DE7F7E0DD2}"/>
              </a:ext>
            </a:extLst>
          </p:cNvPr>
          <p:cNvSpPr>
            <a:spLocks noGrp="1"/>
          </p:cNvSpPr>
          <p:nvPr>
            <p:ph type="title"/>
          </p:nvPr>
        </p:nvSpPr>
        <p:spPr>
          <a:xfrm>
            <a:off x="837981" y="893"/>
            <a:ext cx="10512862" cy="1460120"/>
          </a:xfrm>
        </p:spPr>
        <p:txBody>
          <a:bodyPr>
            <a:normAutofit/>
          </a:bodyPr>
          <a:lstStyle/>
          <a:p>
            <a:pPr>
              <a:lnSpc>
                <a:spcPct val="100000"/>
              </a:lnSpc>
              <a:spcAft>
                <a:spcPts val="600"/>
              </a:spcAft>
            </a:pPr>
            <a:r>
              <a:rPr lang="en-US" dirty="0"/>
              <a:t>Needs In Context</a:t>
            </a:r>
            <a:br>
              <a:rPr lang="en-US" dirty="0"/>
            </a:br>
            <a:r>
              <a:rPr lang="en-US" sz="2799" i="1" dirty="0"/>
              <a:t>How has NC’s Economy Changed in 5 Years?</a:t>
            </a:r>
            <a:endParaRPr lang="en-US" i="1" dirty="0"/>
          </a:p>
        </p:txBody>
      </p:sp>
      <p:sp>
        <p:nvSpPr>
          <p:cNvPr id="7" name="TextBox 6">
            <a:extLst>
              <a:ext uri="{FF2B5EF4-FFF2-40B4-BE49-F238E27FC236}">
                <a16:creationId xmlns:a16="http://schemas.microsoft.com/office/drawing/2014/main" xmlns="" id="{477AAC4A-8AEF-400B-9592-8253FD904223}"/>
              </a:ext>
            </a:extLst>
          </p:cNvPr>
          <p:cNvSpPr txBox="1"/>
          <p:nvPr/>
        </p:nvSpPr>
        <p:spPr>
          <a:xfrm>
            <a:off x="695524" y="1396954"/>
            <a:ext cx="4758213" cy="584623"/>
          </a:xfrm>
          <a:prstGeom prst="rect">
            <a:avLst/>
          </a:prstGeom>
          <a:noFill/>
        </p:spPr>
        <p:txBody>
          <a:bodyPr wrap="square" rtlCol="0">
            <a:spAutoFit/>
          </a:bodyPr>
          <a:lstStyle/>
          <a:p>
            <a:pPr algn="ctr"/>
            <a:r>
              <a:rPr lang="en-US" sz="1799" b="1" dirty="0">
                <a:solidFill>
                  <a:srgbClr val="30A3D9"/>
                </a:solidFill>
              </a:rPr>
              <a:t>400,000 </a:t>
            </a:r>
            <a:r>
              <a:rPr lang="en-US" sz="1799" b="1" u="sng" dirty="0">
                <a:solidFill>
                  <a:srgbClr val="30A3D9"/>
                </a:solidFill>
              </a:rPr>
              <a:t>more</a:t>
            </a:r>
            <a:r>
              <a:rPr lang="en-US" sz="1799" b="1" dirty="0">
                <a:solidFill>
                  <a:srgbClr val="30A3D9"/>
                </a:solidFill>
              </a:rPr>
              <a:t> Jobs, 200,000 </a:t>
            </a:r>
            <a:r>
              <a:rPr lang="en-US" sz="1799" b="1" u="sng" dirty="0">
                <a:solidFill>
                  <a:srgbClr val="30A3D9"/>
                </a:solidFill>
              </a:rPr>
              <a:t>fewer</a:t>
            </a:r>
            <a:r>
              <a:rPr lang="en-US" sz="1799" b="1" dirty="0">
                <a:solidFill>
                  <a:srgbClr val="30A3D9"/>
                </a:solidFill>
              </a:rPr>
              <a:t> Unemployed  </a:t>
            </a:r>
            <a:r>
              <a:rPr lang="en-US" sz="1400" b="1" dirty="0">
                <a:solidFill>
                  <a:srgbClr val="30A3D9"/>
                </a:solidFill>
              </a:rPr>
              <a:t>Nov 2012 – Nov 2018</a:t>
            </a:r>
            <a:endParaRPr lang="en-US" sz="1799" b="1" dirty="0">
              <a:solidFill>
                <a:srgbClr val="30A3D9"/>
              </a:solidFill>
            </a:endParaRPr>
          </a:p>
        </p:txBody>
      </p:sp>
      <p:sp>
        <p:nvSpPr>
          <p:cNvPr id="8" name="TextBox 7">
            <a:extLst>
              <a:ext uri="{FF2B5EF4-FFF2-40B4-BE49-F238E27FC236}">
                <a16:creationId xmlns:a16="http://schemas.microsoft.com/office/drawing/2014/main" xmlns="" id="{92308CE1-499B-44E0-B36D-2C49D4E0D499}"/>
              </a:ext>
            </a:extLst>
          </p:cNvPr>
          <p:cNvSpPr txBox="1"/>
          <p:nvPr/>
        </p:nvSpPr>
        <p:spPr>
          <a:xfrm>
            <a:off x="6549969" y="1396955"/>
            <a:ext cx="5131495" cy="584623"/>
          </a:xfrm>
          <a:prstGeom prst="rect">
            <a:avLst/>
          </a:prstGeom>
          <a:noFill/>
        </p:spPr>
        <p:txBody>
          <a:bodyPr wrap="square" rtlCol="0">
            <a:spAutoFit/>
          </a:bodyPr>
          <a:lstStyle/>
          <a:p>
            <a:pPr algn="ctr"/>
            <a:r>
              <a:rPr lang="en-US" sz="1799" b="1" dirty="0">
                <a:solidFill>
                  <a:srgbClr val="5968A8"/>
                </a:solidFill>
              </a:rPr>
              <a:t>360,000+ Service Jobs</a:t>
            </a:r>
            <a:r>
              <a:rPr lang="en-US" sz="1799" b="1" dirty="0">
                <a:solidFill>
                  <a:prstClr val="black"/>
                </a:solidFill>
              </a:rPr>
              <a:t>, 64,000 Goods Producing Jobs</a:t>
            </a:r>
          </a:p>
          <a:p>
            <a:pPr algn="ctr"/>
            <a:r>
              <a:rPr lang="en-US" sz="1400" b="1" dirty="0">
                <a:solidFill>
                  <a:srgbClr val="FFFFFF">
                    <a:lumMod val="50000"/>
                  </a:srgbClr>
                </a:solidFill>
              </a:rPr>
              <a:t>Nov 2012 – Nov 2017</a:t>
            </a:r>
            <a:endParaRPr lang="en-US" sz="1799" b="1" dirty="0">
              <a:solidFill>
                <a:srgbClr val="FFFFFF">
                  <a:lumMod val="50000"/>
                </a:srgbClr>
              </a:solidFill>
            </a:endParaRPr>
          </a:p>
        </p:txBody>
      </p:sp>
      <p:sp>
        <p:nvSpPr>
          <p:cNvPr id="15" name="TextBox 14">
            <a:extLst>
              <a:ext uri="{FF2B5EF4-FFF2-40B4-BE49-F238E27FC236}">
                <a16:creationId xmlns:a16="http://schemas.microsoft.com/office/drawing/2014/main" xmlns="" id="{48781FE9-35D0-4A19-B6E2-1D3C43A8C390}"/>
              </a:ext>
            </a:extLst>
          </p:cNvPr>
          <p:cNvSpPr txBox="1"/>
          <p:nvPr/>
        </p:nvSpPr>
        <p:spPr>
          <a:xfrm>
            <a:off x="228540" y="6177321"/>
            <a:ext cx="5131495" cy="246157"/>
          </a:xfrm>
          <a:prstGeom prst="rect">
            <a:avLst/>
          </a:prstGeom>
          <a:noFill/>
        </p:spPr>
        <p:txBody>
          <a:bodyPr wrap="square" rtlCol="0">
            <a:spAutoFit/>
          </a:bodyPr>
          <a:lstStyle/>
          <a:p>
            <a:r>
              <a:rPr lang="en-US" sz="1000" i="1" dirty="0">
                <a:solidFill>
                  <a:prstClr val="black">
                    <a:lumMod val="50000"/>
                    <a:lumOff val="50000"/>
                  </a:prstClr>
                </a:solidFill>
              </a:rPr>
              <a:t>Sources: NC Commerce, LEAD, LAUS (unemployed) &amp; CES (jobs)</a:t>
            </a:r>
          </a:p>
        </p:txBody>
      </p:sp>
      <p:graphicFrame>
        <p:nvGraphicFramePr>
          <p:cNvPr id="17" name="Chart 16">
            <a:extLst>
              <a:ext uri="{FF2B5EF4-FFF2-40B4-BE49-F238E27FC236}">
                <a16:creationId xmlns:a16="http://schemas.microsoft.com/office/drawing/2014/main" xmlns="" id="{A9E0751B-BC23-4EC5-9BD7-2BE91A874E59}"/>
              </a:ext>
            </a:extLst>
          </p:cNvPr>
          <p:cNvGraphicFramePr>
            <a:graphicFrameLocks/>
          </p:cNvGraphicFramePr>
          <p:nvPr>
            <p:extLst/>
          </p:nvPr>
        </p:nvGraphicFramePr>
        <p:xfrm>
          <a:off x="52372" y="1981576"/>
          <a:ext cx="6042040" cy="4064581"/>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xmlns="" id="{D262858E-FFF0-4FC4-9B89-048B4AA017D3}"/>
              </a:ext>
            </a:extLst>
          </p:cNvPr>
          <p:cNvSpPr/>
          <p:nvPr/>
        </p:nvSpPr>
        <p:spPr>
          <a:xfrm>
            <a:off x="47801" y="1382097"/>
            <a:ext cx="6017471" cy="4643357"/>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graphicFrame>
        <p:nvGraphicFramePr>
          <p:cNvPr id="18" name="Chart 17">
            <a:extLst>
              <a:ext uri="{FF2B5EF4-FFF2-40B4-BE49-F238E27FC236}">
                <a16:creationId xmlns:a16="http://schemas.microsoft.com/office/drawing/2014/main" xmlns="" id="{C780E815-70E7-4090-B4D8-8AC5A83865CB}"/>
              </a:ext>
            </a:extLst>
          </p:cNvPr>
          <p:cNvGraphicFramePr>
            <a:graphicFrameLocks/>
          </p:cNvGraphicFramePr>
          <p:nvPr>
            <p:extLst/>
          </p:nvPr>
        </p:nvGraphicFramePr>
        <p:xfrm>
          <a:off x="6241470" y="1952416"/>
          <a:ext cx="5947355" cy="43479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024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graphicEl>
                                              <a:chart seriesIdx="-3" categoryIdx="-3" bldStep="gridLegend"/>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graphicEl>
                                              <a:chart seriesIdx="0"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graphicEl>
                                              <a:chart seriesIdx="1"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5" grpId="0"/>
      <p:bldGraphic spid="17" grpId="0">
        <p:bldSub>
          <a:bldChart bld="series"/>
        </p:bldSub>
      </p:bldGraphic>
      <p:bldP spid="9" grpId="0" animBg="1"/>
      <p:bldGraphic spid="18"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DC016A-9635-4391-9A39-FD1CEE9C1787}"/>
              </a:ext>
            </a:extLst>
          </p:cNvPr>
          <p:cNvSpPr>
            <a:spLocks noGrp="1"/>
          </p:cNvSpPr>
          <p:nvPr>
            <p:ph type="title"/>
          </p:nvPr>
        </p:nvSpPr>
        <p:spPr/>
        <p:txBody>
          <a:bodyPr/>
          <a:lstStyle/>
          <a:p>
            <a:r>
              <a:rPr lang="en-US" dirty="0"/>
              <a:t>Employers with Hiring Difficulties</a:t>
            </a:r>
          </a:p>
        </p:txBody>
      </p:sp>
      <p:graphicFrame>
        <p:nvGraphicFramePr>
          <p:cNvPr id="4" name="Chart 3">
            <a:extLst>
              <a:ext uri="{FF2B5EF4-FFF2-40B4-BE49-F238E27FC236}">
                <a16:creationId xmlns:a16="http://schemas.microsoft.com/office/drawing/2014/main" xmlns="" id="{993486C7-2301-4BCA-A2ED-8543AB6E704A}"/>
              </a:ext>
            </a:extLst>
          </p:cNvPr>
          <p:cNvGraphicFramePr>
            <a:graphicFrameLocks/>
          </p:cNvGraphicFramePr>
          <p:nvPr>
            <p:extLst/>
          </p:nvPr>
        </p:nvGraphicFramePr>
        <p:xfrm>
          <a:off x="-1" y="1981577"/>
          <a:ext cx="6094413" cy="39649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xmlns="" id="{FFE7B389-CD6C-477A-A715-C4696475A3D9}"/>
              </a:ext>
            </a:extLst>
          </p:cNvPr>
          <p:cNvGraphicFramePr>
            <a:graphicFrameLocks/>
          </p:cNvGraphicFramePr>
          <p:nvPr>
            <p:extLst/>
          </p:nvPr>
        </p:nvGraphicFramePr>
        <p:xfrm>
          <a:off x="-1" y="1981577"/>
          <a:ext cx="6094413" cy="396496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xmlns="" id="{62944B8F-C39E-48B3-9269-6D9F225D7617}"/>
              </a:ext>
            </a:extLst>
          </p:cNvPr>
          <p:cNvSpPr txBox="1"/>
          <p:nvPr/>
        </p:nvSpPr>
        <p:spPr>
          <a:xfrm>
            <a:off x="6545009" y="4041610"/>
            <a:ext cx="5251568" cy="646163"/>
          </a:xfrm>
          <a:prstGeom prst="rect">
            <a:avLst/>
          </a:prstGeom>
          <a:noFill/>
        </p:spPr>
        <p:txBody>
          <a:bodyPr wrap="square" rtlCol="0">
            <a:spAutoFit/>
          </a:bodyPr>
          <a:lstStyle/>
          <a:p>
            <a:pPr algn="ctr"/>
            <a:r>
              <a:rPr lang="en-US" sz="1799" b="1" dirty="0">
                <a:solidFill>
                  <a:prstClr val="black"/>
                </a:solidFill>
              </a:rPr>
              <a:t>Half</a:t>
            </a:r>
            <a:r>
              <a:rPr lang="en-US" sz="1799" dirty="0">
                <a:solidFill>
                  <a:prstClr val="black"/>
                </a:solidFill>
              </a:rPr>
              <a:t> of NC Employers </a:t>
            </a:r>
            <a:r>
              <a:rPr lang="en-US" sz="1799" i="1" dirty="0">
                <a:solidFill>
                  <a:prstClr val="black"/>
                </a:solidFill>
              </a:rPr>
              <a:t>Who Attempted to Hire            </a:t>
            </a:r>
            <a:r>
              <a:rPr lang="en-US" sz="1799" dirty="0">
                <a:solidFill>
                  <a:prstClr val="black"/>
                </a:solidFill>
              </a:rPr>
              <a:t>had Some Difficulty</a:t>
            </a:r>
          </a:p>
        </p:txBody>
      </p:sp>
      <p:sp>
        <p:nvSpPr>
          <p:cNvPr id="10" name="TextBox 9">
            <a:extLst>
              <a:ext uri="{FF2B5EF4-FFF2-40B4-BE49-F238E27FC236}">
                <a16:creationId xmlns:a16="http://schemas.microsoft.com/office/drawing/2014/main" xmlns="" id="{E01B246C-0A4B-4C0C-A7A0-82363C432AB8}"/>
              </a:ext>
            </a:extLst>
          </p:cNvPr>
          <p:cNvSpPr txBox="1"/>
          <p:nvPr/>
        </p:nvSpPr>
        <p:spPr>
          <a:xfrm>
            <a:off x="6545009" y="2219969"/>
            <a:ext cx="5251568" cy="646163"/>
          </a:xfrm>
          <a:prstGeom prst="rect">
            <a:avLst/>
          </a:prstGeom>
          <a:noFill/>
        </p:spPr>
        <p:txBody>
          <a:bodyPr wrap="square" rtlCol="0">
            <a:spAutoFit/>
          </a:bodyPr>
          <a:lstStyle/>
          <a:p>
            <a:pPr algn="ctr"/>
            <a:r>
              <a:rPr lang="en-US" sz="1799" dirty="0">
                <a:solidFill>
                  <a:prstClr val="black"/>
                </a:solidFill>
              </a:rPr>
              <a:t>Percent of Employers Attempting to Hire</a:t>
            </a:r>
          </a:p>
          <a:p>
            <a:pPr algn="ctr"/>
            <a:r>
              <a:rPr lang="en-US" sz="1799" dirty="0">
                <a:solidFill>
                  <a:prstClr val="black"/>
                </a:solidFill>
              </a:rPr>
              <a:t>In past 12 months</a:t>
            </a:r>
          </a:p>
        </p:txBody>
      </p:sp>
      <p:sp>
        <p:nvSpPr>
          <p:cNvPr id="14" name="Rectangle 13">
            <a:extLst>
              <a:ext uri="{FF2B5EF4-FFF2-40B4-BE49-F238E27FC236}">
                <a16:creationId xmlns:a16="http://schemas.microsoft.com/office/drawing/2014/main" xmlns="" id="{2B2B16C8-EBE6-41CA-8A20-17CDD19F1D60}"/>
              </a:ext>
            </a:extLst>
          </p:cNvPr>
          <p:cNvSpPr/>
          <p:nvPr/>
        </p:nvSpPr>
        <p:spPr>
          <a:xfrm>
            <a:off x="7691126" y="3269253"/>
            <a:ext cx="2959334" cy="369236"/>
          </a:xfrm>
          <a:prstGeom prst="rect">
            <a:avLst/>
          </a:prstGeom>
        </p:spPr>
        <p:txBody>
          <a:bodyPr wrap="none">
            <a:spAutoFit/>
          </a:bodyPr>
          <a:lstStyle/>
          <a:p>
            <a:pPr algn="ctr"/>
            <a:r>
              <a:rPr lang="en-US" sz="1799" b="1" dirty="0">
                <a:solidFill>
                  <a:prstClr val="black"/>
                </a:solidFill>
              </a:rPr>
              <a:t>More Difficulty</a:t>
            </a:r>
            <a:r>
              <a:rPr lang="en-US" sz="1799" dirty="0">
                <a:solidFill>
                  <a:prstClr val="black"/>
                </a:solidFill>
              </a:rPr>
              <a:t> in 2018 Study</a:t>
            </a:r>
          </a:p>
        </p:txBody>
      </p:sp>
      <p:sp>
        <p:nvSpPr>
          <p:cNvPr id="15" name="TextBox 14">
            <a:extLst>
              <a:ext uri="{FF2B5EF4-FFF2-40B4-BE49-F238E27FC236}">
                <a16:creationId xmlns:a16="http://schemas.microsoft.com/office/drawing/2014/main" xmlns="" id="{45D6C231-1AF6-4905-9385-1EC3B9DC7101}"/>
              </a:ext>
            </a:extLst>
          </p:cNvPr>
          <p:cNvSpPr txBox="1"/>
          <p:nvPr/>
        </p:nvSpPr>
        <p:spPr>
          <a:xfrm>
            <a:off x="755317" y="1654698"/>
            <a:ext cx="5251568" cy="369236"/>
          </a:xfrm>
          <a:prstGeom prst="rect">
            <a:avLst/>
          </a:prstGeom>
          <a:noFill/>
        </p:spPr>
        <p:txBody>
          <a:bodyPr wrap="square" rtlCol="0">
            <a:spAutoFit/>
          </a:bodyPr>
          <a:lstStyle/>
          <a:p>
            <a:pPr algn="ctr"/>
            <a:r>
              <a:rPr lang="en-US" sz="1799" dirty="0">
                <a:solidFill>
                  <a:prstClr val="black"/>
                </a:solidFill>
              </a:rPr>
              <a:t>All Employers</a:t>
            </a:r>
          </a:p>
        </p:txBody>
      </p:sp>
      <p:graphicFrame>
        <p:nvGraphicFramePr>
          <p:cNvPr id="16" name="Chart 15">
            <a:extLst>
              <a:ext uri="{FF2B5EF4-FFF2-40B4-BE49-F238E27FC236}">
                <a16:creationId xmlns:a16="http://schemas.microsoft.com/office/drawing/2014/main" xmlns="" id="{2036FC2A-CF10-4A6F-B2C2-6562F9373AE0}"/>
              </a:ext>
            </a:extLst>
          </p:cNvPr>
          <p:cNvGraphicFramePr>
            <a:graphicFrameLocks/>
          </p:cNvGraphicFramePr>
          <p:nvPr>
            <p:extLst/>
          </p:nvPr>
        </p:nvGraphicFramePr>
        <p:xfrm>
          <a:off x="-3048" y="1980329"/>
          <a:ext cx="6097460" cy="3967463"/>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xmlns="" id="{E1143205-BD2A-47B1-B340-34722B369981}"/>
              </a:ext>
            </a:extLst>
          </p:cNvPr>
          <p:cNvSpPr txBox="1"/>
          <p:nvPr/>
        </p:nvSpPr>
        <p:spPr>
          <a:xfrm>
            <a:off x="2372929" y="5104347"/>
            <a:ext cx="859053" cy="369236"/>
          </a:xfrm>
          <a:prstGeom prst="rect">
            <a:avLst/>
          </a:prstGeom>
          <a:noFill/>
        </p:spPr>
        <p:txBody>
          <a:bodyPr wrap="square" rtlCol="0">
            <a:spAutoFit/>
          </a:bodyPr>
          <a:lstStyle/>
          <a:p>
            <a:r>
              <a:rPr lang="en-US" sz="1799" dirty="0">
                <a:solidFill>
                  <a:srgbClr val="FFFFFF"/>
                </a:solidFill>
              </a:rPr>
              <a:t>49.6%</a:t>
            </a:r>
          </a:p>
        </p:txBody>
      </p:sp>
      <p:sp>
        <p:nvSpPr>
          <p:cNvPr id="12" name="TextBox 11">
            <a:extLst>
              <a:ext uri="{FF2B5EF4-FFF2-40B4-BE49-F238E27FC236}">
                <a16:creationId xmlns:a16="http://schemas.microsoft.com/office/drawing/2014/main" xmlns="" id="{0A670ED3-B1FB-4106-B3B1-E124A8D20097}"/>
              </a:ext>
            </a:extLst>
          </p:cNvPr>
          <p:cNvSpPr txBox="1"/>
          <p:nvPr/>
        </p:nvSpPr>
        <p:spPr>
          <a:xfrm>
            <a:off x="1859119" y="3779443"/>
            <a:ext cx="859053" cy="369236"/>
          </a:xfrm>
          <a:prstGeom prst="rect">
            <a:avLst/>
          </a:prstGeom>
          <a:noFill/>
        </p:spPr>
        <p:txBody>
          <a:bodyPr wrap="square" rtlCol="0">
            <a:spAutoFit/>
          </a:bodyPr>
          <a:lstStyle/>
          <a:p>
            <a:r>
              <a:rPr lang="en-US" sz="1799" dirty="0">
                <a:solidFill>
                  <a:srgbClr val="FFFFFF"/>
                </a:solidFill>
              </a:rPr>
              <a:t>38.5%</a:t>
            </a:r>
          </a:p>
        </p:txBody>
      </p:sp>
      <p:sp>
        <p:nvSpPr>
          <p:cNvPr id="13" name="TextBox 12">
            <a:extLst>
              <a:ext uri="{FF2B5EF4-FFF2-40B4-BE49-F238E27FC236}">
                <a16:creationId xmlns:a16="http://schemas.microsoft.com/office/drawing/2014/main" xmlns="" id="{C53247EE-08C0-4464-9AC8-37D9913B8178}"/>
              </a:ext>
            </a:extLst>
          </p:cNvPr>
          <p:cNvSpPr txBox="1"/>
          <p:nvPr/>
        </p:nvSpPr>
        <p:spPr>
          <a:xfrm>
            <a:off x="2097386" y="2496896"/>
            <a:ext cx="859053" cy="369236"/>
          </a:xfrm>
          <a:prstGeom prst="rect">
            <a:avLst/>
          </a:prstGeom>
          <a:noFill/>
        </p:spPr>
        <p:txBody>
          <a:bodyPr wrap="square" rtlCol="0">
            <a:spAutoFit/>
          </a:bodyPr>
          <a:lstStyle/>
          <a:p>
            <a:r>
              <a:rPr lang="en-US" sz="1799" dirty="0">
                <a:solidFill>
                  <a:srgbClr val="FFFFFF"/>
                </a:solidFill>
              </a:rPr>
              <a:t>44.6%</a:t>
            </a:r>
          </a:p>
        </p:txBody>
      </p:sp>
    </p:spTree>
    <p:extLst>
      <p:ext uri="{BB962C8B-B14F-4D97-AF65-F5344CB8AC3E}">
        <p14:creationId xmlns:p14="http://schemas.microsoft.com/office/powerpoint/2010/main" val="132450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7" grpId="0">
        <p:bldAsOne/>
      </p:bldGraphic>
      <p:bldP spid="9" grpId="0"/>
      <p:bldP spid="10" grpId="0"/>
      <p:bldP spid="14" grpId="0"/>
      <p:bldP spid="15" grpId="0"/>
      <p:bldGraphic spid="16" grpId="0">
        <p:bldAsOne/>
      </p:bldGraphic>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xmlns="" id="{993486C7-2301-4BCA-A2ED-8543AB6E704A}"/>
              </a:ext>
            </a:extLst>
          </p:cNvPr>
          <p:cNvGraphicFramePr>
            <a:graphicFrameLocks/>
          </p:cNvGraphicFramePr>
          <p:nvPr>
            <p:extLst/>
          </p:nvPr>
        </p:nvGraphicFramePr>
        <p:xfrm>
          <a:off x="5940237" y="1981577"/>
          <a:ext cx="6079176" cy="39766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a:extLst>
              <a:ext uri="{FF2B5EF4-FFF2-40B4-BE49-F238E27FC236}">
                <a16:creationId xmlns:a16="http://schemas.microsoft.com/office/drawing/2014/main" xmlns="" id="{6EBDA668-1D9B-4A64-BDA3-98A34D025407}"/>
              </a:ext>
            </a:extLst>
          </p:cNvPr>
          <p:cNvGraphicFramePr>
            <a:graphicFrameLocks/>
          </p:cNvGraphicFramePr>
          <p:nvPr>
            <p:extLst/>
          </p:nvPr>
        </p:nvGraphicFramePr>
        <p:xfrm>
          <a:off x="5922600" y="1981577"/>
          <a:ext cx="6079176" cy="39766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xmlns="" id="{7277BBE5-4E03-4A70-88BE-7B26CD25C91D}"/>
              </a:ext>
            </a:extLst>
          </p:cNvPr>
          <p:cNvGraphicFramePr>
            <a:graphicFrameLocks/>
          </p:cNvGraphicFramePr>
          <p:nvPr>
            <p:extLst/>
          </p:nvPr>
        </p:nvGraphicFramePr>
        <p:xfrm>
          <a:off x="5931419" y="1981577"/>
          <a:ext cx="6079176" cy="3976604"/>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xmlns="" id="{0FDC016A-9635-4391-9A39-FD1CEE9C1787}"/>
              </a:ext>
            </a:extLst>
          </p:cNvPr>
          <p:cNvSpPr>
            <a:spLocks noGrp="1"/>
          </p:cNvSpPr>
          <p:nvPr>
            <p:ph type="title"/>
          </p:nvPr>
        </p:nvSpPr>
        <p:spPr/>
        <p:txBody>
          <a:bodyPr/>
          <a:lstStyle/>
          <a:p>
            <a:r>
              <a:rPr lang="en-US" dirty="0"/>
              <a:t>Manufacturers with Hiring Difficulties</a:t>
            </a:r>
          </a:p>
        </p:txBody>
      </p:sp>
      <p:sp>
        <p:nvSpPr>
          <p:cNvPr id="9" name="TextBox 8">
            <a:extLst>
              <a:ext uri="{FF2B5EF4-FFF2-40B4-BE49-F238E27FC236}">
                <a16:creationId xmlns:a16="http://schemas.microsoft.com/office/drawing/2014/main" xmlns="" id="{62944B8F-C39E-48B3-9269-6D9F225D7617}"/>
              </a:ext>
            </a:extLst>
          </p:cNvPr>
          <p:cNvSpPr txBox="1"/>
          <p:nvPr/>
        </p:nvSpPr>
        <p:spPr>
          <a:xfrm>
            <a:off x="186569" y="4221564"/>
            <a:ext cx="5689084" cy="646163"/>
          </a:xfrm>
          <a:prstGeom prst="rect">
            <a:avLst/>
          </a:prstGeom>
          <a:noFill/>
        </p:spPr>
        <p:txBody>
          <a:bodyPr wrap="square" rtlCol="0">
            <a:spAutoFit/>
          </a:bodyPr>
          <a:lstStyle/>
          <a:p>
            <a:pPr algn="ctr"/>
            <a:r>
              <a:rPr lang="en-US" sz="1799" b="1" dirty="0">
                <a:solidFill>
                  <a:prstClr val="black"/>
                </a:solidFill>
              </a:rPr>
              <a:t>Over Half</a:t>
            </a:r>
            <a:r>
              <a:rPr lang="en-US" sz="1799" dirty="0">
                <a:solidFill>
                  <a:prstClr val="black"/>
                </a:solidFill>
              </a:rPr>
              <a:t> of NC Manufacturers </a:t>
            </a:r>
            <a:r>
              <a:rPr lang="en-US" sz="1799" i="1" dirty="0">
                <a:solidFill>
                  <a:prstClr val="black"/>
                </a:solidFill>
              </a:rPr>
              <a:t>Who Attempted to Hire</a:t>
            </a:r>
            <a:r>
              <a:rPr lang="en-US" sz="1799" dirty="0">
                <a:solidFill>
                  <a:prstClr val="black"/>
                </a:solidFill>
              </a:rPr>
              <a:t>   had Some Difficulty</a:t>
            </a:r>
          </a:p>
        </p:txBody>
      </p:sp>
      <p:sp>
        <p:nvSpPr>
          <p:cNvPr id="10" name="TextBox 9">
            <a:extLst>
              <a:ext uri="{FF2B5EF4-FFF2-40B4-BE49-F238E27FC236}">
                <a16:creationId xmlns:a16="http://schemas.microsoft.com/office/drawing/2014/main" xmlns="" id="{E01B246C-0A4B-4C0C-A7A0-82363C432AB8}"/>
              </a:ext>
            </a:extLst>
          </p:cNvPr>
          <p:cNvSpPr txBox="1"/>
          <p:nvPr/>
        </p:nvSpPr>
        <p:spPr>
          <a:xfrm>
            <a:off x="405328" y="2399923"/>
            <a:ext cx="5251568" cy="646163"/>
          </a:xfrm>
          <a:prstGeom prst="rect">
            <a:avLst/>
          </a:prstGeom>
          <a:noFill/>
        </p:spPr>
        <p:txBody>
          <a:bodyPr wrap="square" rtlCol="0">
            <a:spAutoFit/>
          </a:bodyPr>
          <a:lstStyle/>
          <a:p>
            <a:pPr algn="ctr"/>
            <a:r>
              <a:rPr lang="en-US" sz="1799" dirty="0">
                <a:solidFill>
                  <a:prstClr val="black"/>
                </a:solidFill>
              </a:rPr>
              <a:t>Percent of Manufacturers Attempting to Hire</a:t>
            </a:r>
          </a:p>
          <a:p>
            <a:pPr algn="ctr"/>
            <a:r>
              <a:rPr lang="en-US" sz="1799" dirty="0">
                <a:solidFill>
                  <a:prstClr val="black"/>
                </a:solidFill>
              </a:rPr>
              <a:t>In past 12 months</a:t>
            </a:r>
          </a:p>
        </p:txBody>
      </p:sp>
      <p:sp>
        <p:nvSpPr>
          <p:cNvPr id="14" name="Rectangle 13">
            <a:extLst>
              <a:ext uri="{FF2B5EF4-FFF2-40B4-BE49-F238E27FC236}">
                <a16:creationId xmlns:a16="http://schemas.microsoft.com/office/drawing/2014/main" xmlns="" id="{2B2B16C8-EBE6-41CA-8A20-17CDD19F1D60}"/>
              </a:ext>
            </a:extLst>
          </p:cNvPr>
          <p:cNvSpPr/>
          <p:nvPr/>
        </p:nvSpPr>
        <p:spPr>
          <a:xfrm>
            <a:off x="1551445" y="3449207"/>
            <a:ext cx="2959334" cy="369236"/>
          </a:xfrm>
          <a:prstGeom prst="rect">
            <a:avLst/>
          </a:prstGeom>
        </p:spPr>
        <p:txBody>
          <a:bodyPr wrap="none">
            <a:spAutoFit/>
          </a:bodyPr>
          <a:lstStyle/>
          <a:p>
            <a:pPr algn="ctr"/>
            <a:r>
              <a:rPr lang="en-US" sz="1799" b="1" dirty="0">
                <a:solidFill>
                  <a:prstClr val="black"/>
                </a:solidFill>
              </a:rPr>
              <a:t>More Difficulty</a:t>
            </a:r>
            <a:r>
              <a:rPr lang="en-US" sz="1799" dirty="0">
                <a:solidFill>
                  <a:prstClr val="black"/>
                </a:solidFill>
              </a:rPr>
              <a:t> in 2018 Study</a:t>
            </a:r>
          </a:p>
        </p:txBody>
      </p:sp>
      <p:sp>
        <p:nvSpPr>
          <p:cNvPr id="15" name="TextBox 14">
            <a:extLst>
              <a:ext uri="{FF2B5EF4-FFF2-40B4-BE49-F238E27FC236}">
                <a16:creationId xmlns:a16="http://schemas.microsoft.com/office/drawing/2014/main" xmlns="" id="{45D6C231-1AF6-4905-9385-1EC3B9DC7101}"/>
              </a:ext>
            </a:extLst>
          </p:cNvPr>
          <p:cNvSpPr txBox="1"/>
          <p:nvPr/>
        </p:nvSpPr>
        <p:spPr>
          <a:xfrm>
            <a:off x="6677918" y="1691141"/>
            <a:ext cx="5251568" cy="369236"/>
          </a:xfrm>
          <a:prstGeom prst="rect">
            <a:avLst/>
          </a:prstGeom>
          <a:noFill/>
        </p:spPr>
        <p:txBody>
          <a:bodyPr wrap="square" rtlCol="0">
            <a:spAutoFit/>
          </a:bodyPr>
          <a:lstStyle/>
          <a:p>
            <a:pPr algn="ctr"/>
            <a:r>
              <a:rPr lang="en-US" sz="1799" dirty="0">
                <a:solidFill>
                  <a:prstClr val="black"/>
                </a:solidFill>
              </a:rPr>
              <a:t>All Manufacturers</a:t>
            </a:r>
          </a:p>
        </p:txBody>
      </p:sp>
      <p:sp>
        <p:nvSpPr>
          <p:cNvPr id="11" name="TextBox 10">
            <a:extLst>
              <a:ext uri="{FF2B5EF4-FFF2-40B4-BE49-F238E27FC236}">
                <a16:creationId xmlns:a16="http://schemas.microsoft.com/office/drawing/2014/main" xmlns="" id="{E1143205-BD2A-47B1-B340-34722B369981}"/>
              </a:ext>
            </a:extLst>
          </p:cNvPr>
          <p:cNvSpPr txBox="1"/>
          <p:nvPr/>
        </p:nvSpPr>
        <p:spPr>
          <a:xfrm>
            <a:off x="8513073" y="5177232"/>
            <a:ext cx="859053" cy="369236"/>
          </a:xfrm>
          <a:prstGeom prst="rect">
            <a:avLst/>
          </a:prstGeom>
          <a:noFill/>
        </p:spPr>
        <p:txBody>
          <a:bodyPr wrap="square" rtlCol="0">
            <a:spAutoFit/>
          </a:bodyPr>
          <a:lstStyle/>
          <a:p>
            <a:r>
              <a:rPr lang="en-US" sz="1799" dirty="0">
                <a:solidFill>
                  <a:srgbClr val="FFFFFF"/>
                </a:solidFill>
              </a:rPr>
              <a:t>57.6%</a:t>
            </a:r>
          </a:p>
        </p:txBody>
      </p:sp>
      <p:sp>
        <p:nvSpPr>
          <p:cNvPr id="12" name="TextBox 11">
            <a:extLst>
              <a:ext uri="{FF2B5EF4-FFF2-40B4-BE49-F238E27FC236}">
                <a16:creationId xmlns:a16="http://schemas.microsoft.com/office/drawing/2014/main" xmlns="" id="{0A670ED3-B1FB-4106-B3B1-E124A8D20097}"/>
              </a:ext>
            </a:extLst>
          </p:cNvPr>
          <p:cNvSpPr txBox="1"/>
          <p:nvPr/>
        </p:nvSpPr>
        <p:spPr>
          <a:xfrm>
            <a:off x="7803025" y="3852328"/>
            <a:ext cx="1055291" cy="369236"/>
          </a:xfrm>
          <a:prstGeom prst="rect">
            <a:avLst/>
          </a:prstGeom>
          <a:noFill/>
        </p:spPr>
        <p:txBody>
          <a:bodyPr wrap="square" rtlCol="0">
            <a:spAutoFit/>
          </a:bodyPr>
          <a:lstStyle/>
          <a:p>
            <a:r>
              <a:rPr lang="en-US" sz="1799" dirty="0">
                <a:solidFill>
                  <a:srgbClr val="FFFFFF"/>
                </a:solidFill>
              </a:rPr>
              <a:t>45.9%</a:t>
            </a:r>
          </a:p>
        </p:txBody>
      </p:sp>
      <p:sp>
        <p:nvSpPr>
          <p:cNvPr id="13" name="TextBox 12">
            <a:extLst>
              <a:ext uri="{FF2B5EF4-FFF2-40B4-BE49-F238E27FC236}">
                <a16:creationId xmlns:a16="http://schemas.microsoft.com/office/drawing/2014/main" xmlns="" id="{C53247EE-08C0-4464-9AC8-37D9913B8178}"/>
              </a:ext>
            </a:extLst>
          </p:cNvPr>
          <p:cNvSpPr txBox="1"/>
          <p:nvPr/>
        </p:nvSpPr>
        <p:spPr>
          <a:xfrm>
            <a:off x="7999262" y="2506954"/>
            <a:ext cx="859053" cy="369236"/>
          </a:xfrm>
          <a:prstGeom prst="rect">
            <a:avLst/>
          </a:prstGeom>
          <a:noFill/>
        </p:spPr>
        <p:txBody>
          <a:bodyPr wrap="square" rtlCol="0">
            <a:spAutoFit/>
          </a:bodyPr>
          <a:lstStyle/>
          <a:p>
            <a:r>
              <a:rPr lang="en-US" sz="1799" dirty="0">
                <a:solidFill>
                  <a:srgbClr val="FFFFFF"/>
                </a:solidFill>
              </a:rPr>
              <a:t>45.3%</a:t>
            </a:r>
          </a:p>
        </p:txBody>
      </p:sp>
    </p:spTree>
    <p:extLst>
      <p:ext uri="{BB962C8B-B14F-4D97-AF65-F5344CB8AC3E}">
        <p14:creationId xmlns:p14="http://schemas.microsoft.com/office/powerpoint/2010/main" val="65241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Graphic spid="18" grpId="0">
        <p:bldAsOne/>
      </p:bldGraphic>
      <p:bldGraphic spid="19" grpId="0">
        <p:bldAsOne/>
      </p:bldGraphic>
      <p:bldP spid="9" grpId="0"/>
      <p:bldP spid="10" grpId="0"/>
      <p:bldP spid="14" grpId="0"/>
      <p:bldP spid="15"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DC016A-9635-4391-9A39-FD1CEE9C1787}"/>
              </a:ext>
            </a:extLst>
          </p:cNvPr>
          <p:cNvSpPr>
            <a:spLocks noGrp="1"/>
          </p:cNvSpPr>
          <p:nvPr>
            <p:ph type="title"/>
          </p:nvPr>
        </p:nvSpPr>
        <p:spPr/>
        <p:txBody>
          <a:bodyPr/>
          <a:lstStyle/>
          <a:p>
            <a:r>
              <a:rPr lang="en-US" dirty="0"/>
              <a:t>STEM Employers with Hiring Difficulties</a:t>
            </a:r>
          </a:p>
        </p:txBody>
      </p:sp>
      <p:sp>
        <p:nvSpPr>
          <p:cNvPr id="15" name="TextBox 14">
            <a:extLst>
              <a:ext uri="{FF2B5EF4-FFF2-40B4-BE49-F238E27FC236}">
                <a16:creationId xmlns:a16="http://schemas.microsoft.com/office/drawing/2014/main" xmlns="" id="{45D6C231-1AF6-4905-9385-1EC3B9DC7101}"/>
              </a:ext>
            </a:extLst>
          </p:cNvPr>
          <p:cNvSpPr txBox="1"/>
          <p:nvPr/>
        </p:nvSpPr>
        <p:spPr>
          <a:xfrm>
            <a:off x="6677918" y="1691141"/>
            <a:ext cx="5251568" cy="369236"/>
          </a:xfrm>
          <a:prstGeom prst="rect">
            <a:avLst/>
          </a:prstGeom>
          <a:noFill/>
        </p:spPr>
        <p:txBody>
          <a:bodyPr wrap="square" rtlCol="0">
            <a:spAutoFit/>
          </a:bodyPr>
          <a:lstStyle/>
          <a:p>
            <a:pPr algn="ctr"/>
            <a:r>
              <a:rPr lang="en-US" sz="1799" dirty="0">
                <a:solidFill>
                  <a:prstClr val="black"/>
                </a:solidFill>
              </a:rPr>
              <a:t>All STEM Employers</a:t>
            </a:r>
          </a:p>
        </p:txBody>
      </p:sp>
      <p:graphicFrame>
        <p:nvGraphicFramePr>
          <p:cNvPr id="16" name="Chart 15">
            <a:extLst>
              <a:ext uri="{FF2B5EF4-FFF2-40B4-BE49-F238E27FC236}">
                <a16:creationId xmlns:a16="http://schemas.microsoft.com/office/drawing/2014/main" xmlns="" id="{2BF1EB27-01F1-4A78-A6BD-1676CC454A58}"/>
              </a:ext>
            </a:extLst>
          </p:cNvPr>
          <p:cNvGraphicFramePr>
            <a:graphicFrameLocks/>
          </p:cNvGraphicFramePr>
          <p:nvPr>
            <p:extLst/>
          </p:nvPr>
        </p:nvGraphicFramePr>
        <p:xfrm>
          <a:off x="6094411" y="1981577"/>
          <a:ext cx="5925002" cy="28567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44796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DC016A-9635-4391-9A39-FD1CEE9C1787}"/>
              </a:ext>
            </a:extLst>
          </p:cNvPr>
          <p:cNvSpPr>
            <a:spLocks noGrp="1"/>
          </p:cNvSpPr>
          <p:nvPr>
            <p:ph type="title"/>
          </p:nvPr>
        </p:nvSpPr>
        <p:spPr/>
        <p:txBody>
          <a:bodyPr/>
          <a:lstStyle/>
          <a:p>
            <a:r>
              <a:rPr lang="en-US" dirty="0"/>
              <a:t>STEM Employers with Hiring Difficulties</a:t>
            </a:r>
          </a:p>
        </p:txBody>
      </p:sp>
      <p:sp>
        <p:nvSpPr>
          <p:cNvPr id="10" name="TextBox 9">
            <a:extLst>
              <a:ext uri="{FF2B5EF4-FFF2-40B4-BE49-F238E27FC236}">
                <a16:creationId xmlns:a16="http://schemas.microsoft.com/office/drawing/2014/main" xmlns="" id="{E01B246C-0A4B-4C0C-A7A0-82363C432AB8}"/>
              </a:ext>
            </a:extLst>
          </p:cNvPr>
          <p:cNvSpPr txBox="1"/>
          <p:nvPr/>
        </p:nvSpPr>
        <p:spPr>
          <a:xfrm>
            <a:off x="405328" y="2399923"/>
            <a:ext cx="5251568" cy="646163"/>
          </a:xfrm>
          <a:prstGeom prst="rect">
            <a:avLst/>
          </a:prstGeom>
          <a:noFill/>
        </p:spPr>
        <p:txBody>
          <a:bodyPr wrap="square" rtlCol="0">
            <a:spAutoFit/>
          </a:bodyPr>
          <a:lstStyle/>
          <a:p>
            <a:pPr algn="ctr"/>
            <a:r>
              <a:rPr lang="en-US" sz="1799" dirty="0">
                <a:solidFill>
                  <a:prstClr val="black"/>
                </a:solidFill>
              </a:rPr>
              <a:t>Percent of STEM Employers Attempting to Hire</a:t>
            </a:r>
          </a:p>
          <a:p>
            <a:pPr algn="ctr"/>
            <a:r>
              <a:rPr lang="en-US" sz="1799" dirty="0">
                <a:solidFill>
                  <a:prstClr val="black"/>
                </a:solidFill>
              </a:rPr>
              <a:t>in past 12 months</a:t>
            </a:r>
          </a:p>
        </p:txBody>
      </p:sp>
      <p:graphicFrame>
        <p:nvGraphicFramePr>
          <p:cNvPr id="16" name="Chart 15">
            <a:extLst>
              <a:ext uri="{FF2B5EF4-FFF2-40B4-BE49-F238E27FC236}">
                <a16:creationId xmlns:a16="http://schemas.microsoft.com/office/drawing/2014/main" xmlns="" id="{8716662A-4492-4AEE-BB74-DC317F02D34B}"/>
              </a:ext>
            </a:extLst>
          </p:cNvPr>
          <p:cNvGraphicFramePr>
            <a:graphicFrameLocks/>
          </p:cNvGraphicFramePr>
          <p:nvPr>
            <p:extLst/>
          </p:nvPr>
        </p:nvGraphicFramePr>
        <p:xfrm>
          <a:off x="6094412" y="1981576"/>
          <a:ext cx="5923769" cy="28613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57911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DC016A-9635-4391-9A39-FD1CEE9C1787}"/>
              </a:ext>
            </a:extLst>
          </p:cNvPr>
          <p:cNvSpPr>
            <a:spLocks noGrp="1"/>
          </p:cNvSpPr>
          <p:nvPr>
            <p:ph type="title"/>
          </p:nvPr>
        </p:nvSpPr>
        <p:spPr/>
        <p:txBody>
          <a:bodyPr/>
          <a:lstStyle/>
          <a:p>
            <a:r>
              <a:rPr lang="en-US" dirty="0"/>
              <a:t>STEM Employers with Hiring Difficulties</a:t>
            </a:r>
          </a:p>
        </p:txBody>
      </p:sp>
      <p:sp>
        <p:nvSpPr>
          <p:cNvPr id="9" name="TextBox 8">
            <a:extLst>
              <a:ext uri="{FF2B5EF4-FFF2-40B4-BE49-F238E27FC236}">
                <a16:creationId xmlns:a16="http://schemas.microsoft.com/office/drawing/2014/main" xmlns="" id="{62944B8F-C39E-48B3-9269-6D9F225D7617}"/>
              </a:ext>
            </a:extLst>
          </p:cNvPr>
          <p:cNvSpPr txBox="1"/>
          <p:nvPr/>
        </p:nvSpPr>
        <p:spPr>
          <a:xfrm>
            <a:off x="186569" y="4221564"/>
            <a:ext cx="5689084" cy="646163"/>
          </a:xfrm>
          <a:prstGeom prst="rect">
            <a:avLst/>
          </a:prstGeom>
          <a:noFill/>
        </p:spPr>
        <p:txBody>
          <a:bodyPr wrap="square" rtlCol="0">
            <a:spAutoFit/>
          </a:bodyPr>
          <a:lstStyle/>
          <a:p>
            <a:pPr algn="ctr"/>
            <a:r>
              <a:rPr lang="en-US" sz="1799" b="1" dirty="0">
                <a:solidFill>
                  <a:prstClr val="black"/>
                </a:solidFill>
              </a:rPr>
              <a:t>Over Half</a:t>
            </a:r>
            <a:r>
              <a:rPr lang="en-US" sz="1799" dirty="0">
                <a:solidFill>
                  <a:prstClr val="black"/>
                </a:solidFill>
              </a:rPr>
              <a:t> of NC STEM Employers </a:t>
            </a:r>
            <a:r>
              <a:rPr lang="en-US" sz="1799" i="1" dirty="0">
                <a:solidFill>
                  <a:prstClr val="black"/>
                </a:solidFill>
              </a:rPr>
              <a:t>Who Attempted to Hire</a:t>
            </a:r>
            <a:r>
              <a:rPr lang="en-US" sz="1799" dirty="0">
                <a:solidFill>
                  <a:prstClr val="black"/>
                </a:solidFill>
              </a:rPr>
              <a:t>   had Some Difficulty</a:t>
            </a:r>
          </a:p>
        </p:txBody>
      </p:sp>
      <p:sp>
        <p:nvSpPr>
          <p:cNvPr id="10" name="TextBox 9">
            <a:extLst>
              <a:ext uri="{FF2B5EF4-FFF2-40B4-BE49-F238E27FC236}">
                <a16:creationId xmlns:a16="http://schemas.microsoft.com/office/drawing/2014/main" xmlns="" id="{E01B246C-0A4B-4C0C-A7A0-82363C432AB8}"/>
              </a:ext>
            </a:extLst>
          </p:cNvPr>
          <p:cNvSpPr txBox="1"/>
          <p:nvPr/>
        </p:nvSpPr>
        <p:spPr>
          <a:xfrm>
            <a:off x="405328" y="2399923"/>
            <a:ext cx="5251568" cy="646163"/>
          </a:xfrm>
          <a:prstGeom prst="rect">
            <a:avLst/>
          </a:prstGeom>
          <a:noFill/>
        </p:spPr>
        <p:txBody>
          <a:bodyPr wrap="square" rtlCol="0">
            <a:spAutoFit/>
          </a:bodyPr>
          <a:lstStyle/>
          <a:p>
            <a:pPr algn="ctr"/>
            <a:r>
              <a:rPr lang="en-US" sz="1799" dirty="0">
                <a:solidFill>
                  <a:srgbClr val="FFFFFF">
                    <a:lumMod val="65000"/>
                  </a:srgbClr>
                </a:solidFill>
              </a:rPr>
              <a:t>Percent of STEM Employers Attempting to Hire</a:t>
            </a:r>
          </a:p>
          <a:p>
            <a:pPr algn="ctr"/>
            <a:r>
              <a:rPr lang="en-US" sz="1799" dirty="0">
                <a:solidFill>
                  <a:srgbClr val="FFFFFF">
                    <a:lumMod val="65000"/>
                  </a:srgbClr>
                </a:solidFill>
              </a:rPr>
              <a:t>in past 12 months</a:t>
            </a:r>
          </a:p>
        </p:txBody>
      </p:sp>
      <p:sp>
        <p:nvSpPr>
          <p:cNvPr id="14" name="Rectangle 13">
            <a:extLst>
              <a:ext uri="{FF2B5EF4-FFF2-40B4-BE49-F238E27FC236}">
                <a16:creationId xmlns:a16="http://schemas.microsoft.com/office/drawing/2014/main" xmlns="" id="{2B2B16C8-EBE6-41CA-8A20-17CDD19F1D60}"/>
              </a:ext>
            </a:extLst>
          </p:cNvPr>
          <p:cNvSpPr/>
          <p:nvPr/>
        </p:nvSpPr>
        <p:spPr>
          <a:xfrm>
            <a:off x="1551445" y="3449207"/>
            <a:ext cx="2959334" cy="369236"/>
          </a:xfrm>
          <a:prstGeom prst="rect">
            <a:avLst/>
          </a:prstGeom>
        </p:spPr>
        <p:txBody>
          <a:bodyPr wrap="none">
            <a:spAutoFit/>
          </a:bodyPr>
          <a:lstStyle/>
          <a:p>
            <a:pPr algn="ctr"/>
            <a:r>
              <a:rPr lang="en-US" sz="1799" b="1" dirty="0">
                <a:solidFill>
                  <a:prstClr val="black"/>
                </a:solidFill>
              </a:rPr>
              <a:t>More Difficulty</a:t>
            </a:r>
            <a:r>
              <a:rPr lang="en-US" sz="1799" dirty="0">
                <a:solidFill>
                  <a:prstClr val="black"/>
                </a:solidFill>
              </a:rPr>
              <a:t> in 2018 Study</a:t>
            </a:r>
          </a:p>
        </p:txBody>
      </p:sp>
      <p:sp>
        <p:nvSpPr>
          <p:cNvPr id="11" name="TextBox 10">
            <a:extLst>
              <a:ext uri="{FF2B5EF4-FFF2-40B4-BE49-F238E27FC236}">
                <a16:creationId xmlns:a16="http://schemas.microsoft.com/office/drawing/2014/main" xmlns="" id="{E1143205-BD2A-47B1-B340-34722B369981}"/>
              </a:ext>
            </a:extLst>
          </p:cNvPr>
          <p:cNvSpPr txBox="1"/>
          <p:nvPr/>
        </p:nvSpPr>
        <p:spPr>
          <a:xfrm>
            <a:off x="8513073" y="5177232"/>
            <a:ext cx="859053" cy="369236"/>
          </a:xfrm>
          <a:prstGeom prst="rect">
            <a:avLst/>
          </a:prstGeom>
          <a:noFill/>
        </p:spPr>
        <p:txBody>
          <a:bodyPr wrap="square" rtlCol="0">
            <a:spAutoFit/>
          </a:bodyPr>
          <a:lstStyle/>
          <a:p>
            <a:r>
              <a:rPr lang="en-US" sz="1799" dirty="0">
                <a:solidFill>
                  <a:srgbClr val="FFFFFF"/>
                </a:solidFill>
              </a:rPr>
              <a:t>57.6%</a:t>
            </a:r>
          </a:p>
        </p:txBody>
      </p:sp>
      <p:sp>
        <p:nvSpPr>
          <p:cNvPr id="12" name="TextBox 11">
            <a:extLst>
              <a:ext uri="{FF2B5EF4-FFF2-40B4-BE49-F238E27FC236}">
                <a16:creationId xmlns:a16="http://schemas.microsoft.com/office/drawing/2014/main" xmlns="" id="{0A670ED3-B1FB-4106-B3B1-E124A8D20097}"/>
              </a:ext>
            </a:extLst>
          </p:cNvPr>
          <p:cNvSpPr txBox="1"/>
          <p:nvPr/>
        </p:nvSpPr>
        <p:spPr>
          <a:xfrm>
            <a:off x="7803025" y="3852328"/>
            <a:ext cx="1055291" cy="369236"/>
          </a:xfrm>
          <a:prstGeom prst="rect">
            <a:avLst/>
          </a:prstGeom>
          <a:noFill/>
        </p:spPr>
        <p:txBody>
          <a:bodyPr wrap="square" rtlCol="0">
            <a:spAutoFit/>
          </a:bodyPr>
          <a:lstStyle/>
          <a:p>
            <a:r>
              <a:rPr lang="en-US" sz="1799" dirty="0">
                <a:solidFill>
                  <a:srgbClr val="FFFFFF"/>
                </a:solidFill>
              </a:rPr>
              <a:t>45.9%</a:t>
            </a:r>
          </a:p>
        </p:txBody>
      </p:sp>
      <p:sp>
        <p:nvSpPr>
          <p:cNvPr id="13" name="TextBox 12">
            <a:extLst>
              <a:ext uri="{FF2B5EF4-FFF2-40B4-BE49-F238E27FC236}">
                <a16:creationId xmlns:a16="http://schemas.microsoft.com/office/drawing/2014/main" xmlns="" id="{C53247EE-08C0-4464-9AC8-37D9913B8178}"/>
              </a:ext>
            </a:extLst>
          </p:cNvPr>
          <p:cNvSpPr txBox="1"/>
          <p:nvPr/>
        </p:nvSpPr>
        <p:spPr>
          <a:xfrm>
            <a:off x="7999262" y="2506954"/>
            <a:ext cx="859053" cy="369236"/>
          </a:xfrm>
          <a:prstGeom prst="rect">
            <a:avLst/>
          </a:prstGeom>
          <a:noFill/>
        </p:spPr>
        <p:txBody>
          <a:bodyPr wrap="square" rtlCol="0">
            <a:spAutoFit/>
          </a:bodyPr>
          <a:lstStyle/>
          <a:p>
            <a:r>
              <a:rPr lang="en-US" sz="1799" dirty="0">
                <a:solidFill>
                  <a:srgbClr val="FFFFFF"/>
                </a:solidFill>
              </a:rPr>
              <a:t>45.3%</a:t>
            </a:r>
          </a:p>
        </p:txBody>
      </p:sp>
      <p:graphicFrame>
        <p:nvGraphicFramePr>
          <p:cNvPr id="20" name="Chart 19">
            <a:extLst>
              <a:ext uri="{FF2B5EF4-FFF2-40B4-BE49-F238E27FC236}">
                <a16:creationId xmlns:a16="http://schemas.microsoft.com/office/drawing/2014/main" xmlns="" id="{87612082-A5F6-442E-99EB-9AF85C11F850}"/>
              </a:ext>
            </a:extLst>
          </p:cNvPr>
          <p:cNvGraphicFramePr>
            <a:graphicFrameLocks/>
          </p:cNvGraphicFramePr>
          <p:nvPr>
            <p:extLst/>
          </p:nvPr>
        </p:nvGraphicFramePr>
        <p:xfrm>
          <a:off x="6150175" y="1981577"/>
          <a:ext cx="5923769" cy="28567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97002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26F65-18DE-47F4-A93B-1B56B6364793}"/>
              </a:ext>
            </a:extLst>
          </p:cNvPr>
          <p:cNvSpPr>
            <a:spLocks noGrp="1"/>
          </p:cNvSpPr>
          <p:nvPr>
            <p:ph type="title"/>
          </p:nvPr>
        </p:nvSpPr>
        <p:spPr>
          <a:xfrm>
            <a:off x="837981" y="365923"/>
            <a:ext cx="10512862" cy="1325218"/>
          </a:xfrm>
        </p:spPr>
        <p:txBody>
          <a:bodyPr/>
          <a:lstStyle/>
          <a:p>
            <a:r>
              <a:rPr lang="en-US" dirty="0"/>
              <a:t>Difficulty by Geography</a:t>
            </a:r>
          </a:p>
        </p:txBody>
      </p:sp>
      <p:grpSp>
        <p:nvGrpSpPr>
          <p:cNvPr id="4" name="Group 3">
            <a:extLst>
              <a:ext uri="{FF2B5EF4-FFF2-40B4-BE49-F238E27FC236}">
                <a16:creationId xmlns:a16="http://schemas.microsoft.com/office/drawing/2014/main" xmlns="" id="{1760D95B-953E-4408-AFD8-5774F8C64B23}"/>
              </a:ext>
            </a:extLst>
          </p:cNvPr>
          <p:cNvGrpSpPr>
            <a:grpSpLocks noChangeAspect="1"/>
          </p:cNvGrpSpPr>
          <p:nvPr/>
        </p:nvGrpSpPr>
        <p:grpSpPr>
          <a:xfrm>
            <a:off x="596918" y="1691141"/>
            <a:ext cx="10756708" cy="4354196"/>
            <a:chOff x="245653" y="1219176"/>
            <a:chExt cx="11694829" cy="4733935"/>
          </a:xfrm>
          <a:solidFill>
            <a:schemeClr val="tx2">
              <a:lumMod val="75000"/>
            </a:schemeClr>
          </a:solidFill>
          <a:effectLst>
            <a:outerShdw blurRad="50800" dist="38100" dir="2700000" algn="tl" rotWithShape="0">
              <a:prstClr val="black">
                <a:alpha val="40000"/>
              </a:prstClr>
            </a:outerShdw>
          </a:effectLst>
        </p:grpSpPr>
        <p:sp>
          <p:nvSpPr>
            <p:cNvPr id="5" name="Freeform 3">
              <a:extLst>
                <a:ext uri="{FF2B5EF4-FFF2-40B4-BE49-F238E27FC236}">
                  <a16:creationId xmlns:a16="http://schemas.microsoft.com/office/drawing/2014/main" xmlns="" id="{5CD4AAD4-E761-4608-963E-DBD0CCA4FA04}"/>
                </a:ext>
              </a:extLst>
            </p:cNvPr>
            <p:cNvSpPr>
              <a:spLocks/>
            </p:cNvSpPr>
            <p:nvPr/>
          </p:nvSpPr>
          <p:spPr bwMode="auto">
            <a:xfrm>
              <a:off x="9488198" y="1785761"/>
              <a:ext cx="850971" cy="767842"/>
            </a:xfrm>
            <a:custGeom>
              <a:avLst/>
              <a:gdLst>
                <a:gd name="T0" fmla="*/ 2147483646 w 389"/>
                <a:gd name="T1" fmla="*/ 2147483646 h 351"/>
                <a:gd name="T2" fmla="*/ 2147483646 w 389"/>
                <a:gd name="T3" fmla="*/ 2147483646 h 351"/>
                <a:gd name="T4" fmla="*/ 2147483646 w 389"/>
                <a:gd name="T5" fmla="*/ 2147483646 h 351"/>
                <a:gd name="T6" fmla="*/ 2147483646 w 389"/>
                <a:gd name="T7" fmla="*/ 2147483646 h 351"/>
                <a:gd name="T8" fmla="*/ 2147483646 w 389"/>
                <a:gd name="T9" fmla="*/ 2147483646 h 351"/>
                <a:gd name="T10" fmla="*/ 2147483646 w 389"/>
                <a:gd name="T11" fmla="*/ 2147483646 h 351"/>
                <a:gd name="T12" fmla="*/ 2147483646 w 389"/>
                <a:gd name="T13" fmla="*/ 2147483646 h 351"/>
                <a:gd name="T14" fmla="*/ 2147483646 w 389"/>
                <a:gd name="T15" fmla="*/ 2147483646 h 351"/>
                <a:gd name="T16" fmla="*/ 2147483646 w 389"/>
                <a:gd name="T17" fmla="*/ 2147483646 h 351"/>
                <a:gd name="T18" fmla="*/ 2147483646 w 389"/>
                <a:gd name="T19" fmla="*/ 2147483646 h 351"/>
                <a:gd name="T20" fmla="*/ 2147483646 w 389"/>
                <a:gd name="T21" fmla="*/ 2147483646 h 351"/>
                <a:gd name="T22" fmla="*/ 2147483646 w 389"/>
                <a:gd name="T23" fmla="*/ 2147483646 h 351"/>
                <a:gd name="T24" fmla="*/ 2147483646 w 389"/>
                <a:gd name="T25" fmla="*/ 2147483646 h 351"/>
                <a:gd name="T26" fmla="*/ 2147483646 w 389"/>
                <a:gd name="T27" fmla="*/ 2147483646 h 351"/>
                <a:gd name="T28" fmla="*/ 2147483646 w 389"/>
                <a:gd name="T29" fmla="*/ 2147483646 h 351"/>
                <a:gd name="T30" fmla="*/ 2147483646 w 389"/>
                <a:gd name="T31" fmla="*/ 2147483646 h 351"/>
                <a:gd name="T32" fmla="*/ 2147483646 w 389"/>
                <a:gd name="T33" fmla="*/ 2147483646 h 351"/>
                <a:gd name="T34" fmla="*/ 2147483646 w 389"/>
                <a:gd name="T35" fmla="*/ 2147483646 h 351"/>
                <a:gd name="T36" fmla="*/ 2147483646 w 389"/>
                <a:gd name="T37" fmla="*/ 2147483646 h 351"/>
                <a:gd name="T38" fmla="*/ 2147483646 w 389"/>
                <a:gd name="T39" fmla="*/ 2147483646 h 351"/>
                <a:gd name="T40" fmla="*/ 2147483646 w 389"/>
                <a:gd name="T41" fmla="*/ 2147483646 h 351"/>
                <a:gd name="T42" fmla="*/ 2147483646 w 389"/>
                <a:gd name="T43" fmla="*/ 2147483646 h 351"/>
                <a:gd name="T44" fmla="*/ 0 w 389"/>
                <a:gd name="T45" fmla="*/ 2147483646 h 351"/>
                <a:gd name="T46" fmla="*/ 0 w 389"/>
                <a:gd name="T47" fmla="*/ 2147483646 h 351"/>
                <a:gd name="T48" fmla="*/ 2147483646 w 389"/>
                <a:gd name="T49" fmla="*/ 2147483646 h 351"/>
                <a:gd name="T50" fmla="*/ 2147483646 w 389"/>
                <a:gd name="T51" fmla="*/ 2147483646 h 351"/>
                <a:gd name="T52" fmla="*/ 2147483646 w 389"/>
                <a:gd name="T53" fmla="*/ 2147483646 h 351"/>
                <a:gd name="T54" fmla="*/ 2147483646 w 389"/>
                <a:gd name="T55" fmla="*/ 2147483646 h 351"/>
                <a:gd name="T56" fmla="*/ 2147483646 w 389"/>
                <a:gd name="T57" fmla="*/ 0 h 351"/>
                <a:gd name="T58" fmla="*/ 2147483646 w 389"/>
                <a:gd name="T59" fmla="*/ 0 h 351"/>
                <a:gd name="T60" fmla="*/ 2147483646 w 389"/>
                <a:gd name="T61" fmla="*/ 2147483646 h 3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89" h="351">
                  <a:moveTo>
                    <a:pt x="343" y="41"/>
                  </a:moveTo>
                  <a:lnTo>
                    <a:pt x="343" y="98"/>
                  </a:lnTo>
                  <a:lnTo>
                    <a:pt x="370" y="193"/>
                  </a:lnTo>
                  <a:lnTo>
                    <a:pt x="388" y="202"/>
                  </a:lnTo>
                  <a:lnTo>
                    <a:pt x="358" y="241"/>
                  </a:lnTo>
                  <a:lnTo>
                    <a:pt x="358" y="275"/>
                  </a:lnTo>
                  <a:lnTo>
                    <a:pt x="333" y="311"/>
                  </a:lnTo>
                  <a:lnTo>
                    <a:pt x="298" y="287"/>
                  </a:lnTo>
                  <a:lnTo>
                    <a:pt x="287" y="311"/>
                  </a:lnTo>
                  <a:lnTo>
                    <a:pt x="261" y="350"/>
                  </a:lnTo>
                  <a:lnTo>
                    <a:pt x="236" y="287"/>
                  </a:lnTo>
                  <a:lnTo>
                    <a:pt x="224" y="275"/>
                  </a:lnTo>
                  <a:lnTo>
                    <a:pt x="198" y="311"/>
                  </a:lnTo>
                  <a:lnTo>
                    <a:pt x="161" y="311"/>
                  </a:lnTo>
                  <a:lnTo>
                    <a:pt x="179" y="252"/>
                  </a:lnTo>
                  <a:lnTo>
                    <a:pt x="161" y="241"/>
                  </a:lnTo>
                  <a:lnTo>
                    <a:pt x="134" y="266"/>
                  </a:lnTo>
                  <a:lnTo>
                    <a:pt x="123" y="252"/>
                  </a:lnTo>
                  <a:lnTo>
                    <a:pt x="115" y="266"/>
                  </a:lnTo>
                  <a:lnTo>
                    <a:pt x="109" y="241"/>
                  </a:lnTo>
                  <a:lnTo>
                    <a:pt x="78" y="252"/>
                  </a:lnTo>
                  <a:lnTo>
                    <a:pt x="72" y="193"/>
                  </a:lnTo>
                  <a:lnTo>
                    <a:pt x="0" y="159"/>
                  </a:lnTo>
                  <a:lnTo>
                    <a:pt x="0" y="143"/>
                  </a:lnTo>
                  <a:lnTo>
                    <a:pt x="52" y="123"/>
                  </a:lnTo>
                  <a:lnTo>
                    <a:pt x="15" y="75"/>
                  </a:lnTo>
                  <a:lnTo>
                    <a:pt x="15" y="41"/>
                  </a:lnTo>
                  <a:lnTo>
                    <a:pt x="52" y="25"/>
                  </a:lnTo>
                  <a:lnTo>
                    <a:pt x="72" y="0"/>
                  </a:lnTo>
                  <a:lnTo>
                    <a:pt x="358" y="0"/>
                  </a:lnTo>
                  <a:lnTo>
                    <a:pt x="343" y="4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 name="Freeform 4">
              <a:extLst>
                <a:ext uri="{FF2B5EF4-FFF2-40B4-BE49-F238E27FC236}">
                  <a16:creationId xmlns:a16="http://schemas.microsoft.com/office/drawing/2014/main" xmlns="" id="{DF3BC15F-51F8-4ED3-B9B1-A3425D196F0D}"/>
                </a:ext>
              </a:extLst>
            </p:cNvPr>
            <p:cNvSpPr>
              <a:spLocks/>
            </p:cNvSpPr>
            <p:nvPr/>
          </p:nvSpPr>
          <p:spPr bwMode="auto">
            <a:xfrm>
              <a:off x="9634767" y="2678296"/>
              <a:ext cx="951599" cy="907847"/>
            </a:xfrm>
            <a:custGeom>
              <a:avLst/>
              <a:gdLst>
                <a:gd name="T0" fmla="*/ 2147483646 w 435"/>
                <a:gd name="T1" fmla="*/ 2147483646 h 415"/>
                <a:gd name="T2" fmla="*/ 2147483646 w 435"/>
                <a:gd name="T3" fmla="*/ 2147483646 h 415"/>
                <a:gd name="T4" fmla="*/ 2147483646 w 435"/>
                <a:gd name="T5" fmla="*/ 2147483646 h 415"/>
                <a:gd name="T6" fmla="*/ 2147483646 w 435"/>
                <a:gd name="T7" fmla="*/ 2147483646 h 415"/>
                <a:gd name="T8" fmla="*/ 2147483646 w 435"/>
                <a:gd name="T9" fmla="*/ 2147483646 h 415"/>
                <a:gd name="T10" fmla="*/ 2147483646 w 435"/>
                <a:gd name="T11" fmla="*/ 2147483646 h 415"/>
                <a:gd name="T12" fmla="*/ 2147483646 w 435"/>
                <a:gd name="T13" fmla="*/ 2147483646 h 415"/>
                <a:gd name="T14" fmla="*/ 2147483646 w 435"/>
                <a:gd name="T15" fmla="*/ 2147483646 h 415"/>
                <a:gd name="T16" fmla="*/ 2147483646 w 435"/>
                <a:gd name="T17" fmla="*/ 2147483646 h 415"/>
                <a:gd name="T18" fmla="*/ 2147483646 w 435"/>
                <a:gd name="T19" fmla="*/ 2147483646 h 415"/>
                <a:gd name="T20" fmla="*/ 2147483646 w 435"/>
                <a:gd name="T21" fmla="*/ 2147483646 h 415"/>
                <a:gd name="T22" fmla="*/ 2147483646 w 435"/>
                <a:gd name="T23" fmla="*/ 2147483646 h 415"/>
                <a:gd name="T24" fmla="*/ 2147483646 w 435"/>
                <a:gd name="T25" fmla="*/ 2147483646 h 415"/>
                <a:gd name="T26" fmla="*/ 2147483646 w 435"/>
                <a:gd name="T27" fmla="*/ 2147483646 h 415"/>
                <a:gd name="T28" fmla="*/ 2147483646 w 435"/>
                <a:gd name="T29" fmla="*/ 2147483646 h 415"/>
                <a:gd name="T30" fmla="*/ 2147483646 w 435"/>
                <a:gd name="T31" fmla="*/ 2147483646 h 415"/>
                <a:gd name="T32" fmla="*/ 2147483646 w 435"/>
                <a:gd name="T33" fmla="*/ 2147483646 h 415"/>
                <a:gd name="T34" fmla="*/ 2147483646 w 435"/>
                <a:gd name="T35" fmla="*/ 2147483646 h 415"/>
                <a:gd name="T36" fmla="*/ 2147483646 w 435"/>
                <a:gd name="T37" fmla="*/ 2147483646 h 415"/>
                <a:gd name="T38" fmla="*/ 2147483646 w 435"/>
                <a:gd name="T39" fmla="*/ 2147483646 h 415"/>
                <a:gd name="T40" fmla="*/ 2147483646 w 435"/>
                <a:gd name="T41" fmla="*/ 2147483646 h 415"/>
                <a:gd name="T42" fmla="*/ 2147483646 w 435"/>
                <a:gd name="T43" fmla="*/ 2147483646 h 415"/>
                <a:gd name="T44" fmla="*/ 2147483646 w 435"/>
                <a:gd name="T45" fmla="*/ 2147483646 h 415"/>
                <a:gd name="T46" fmla="*/ 2147483646 w 435"/>
                <a:gd name="T47" fmla="*/ 2147483646 h 415"/>
                <a:gd name="T48" fmla="*/ 2147483646 w 435"/>
                <a:gd name="T49" fmla="*/ 2147483646 h 415"/>
                <a:gd name="T50" fmla="*/ 2147483646 w 435"/>
                <a:gd name="T51" fmla="*/ 2147483646 h 415"/>
                <a:gd name="T52" fmla="*/ 2147483646 w 435"/>
                <a:gd name="T53" fmla="*/ 2147483646 h 415"/>
                <a:gd name="T54" fmla="*/ 2147483646 w 435"/>
                <a:gd name="T55" fmla="*/ 2147483646 h 415"/>
                <a:gd name="T56" fmla="*/ 2147483646 w 435"/>
                <a:gd name="T57" fmla="*/ 2147483646 h 415"/>
                <a:gd name="T58" fmla="*/ 2147483646 w 435"/>
                <a:gd name="T59" fmla="*/ 2147483646 h 415"/>
                <a:gd name="T60" fmla="*/ 2147483646 w 435"/>
                <a:gd name="T61" fmla="*/ 2147483646 h 415"/>
                <a:gd name="T62" fmla="*/ 2147483646 w 435"/>
                <a:gd name="T63" fmla="*/ 2147483646 h 415"/>
                <a:gd name="T64" fmla="*/ 2147483646 w 435"/>
                <a:gd name="T65" fmla="*/ 2147483646 h 415"/>
                <a:gd name="T66" fmla="*/ 2147483646 w 435"/>
                <a:gd name="T67" fmla="*/ 2147483646 h 415"/>
                <a:gd name="T68" fmla="*/ 2147483646 w 435"/>
                <a:gd name="T69" fmla="*/ 2147483646 h 415"/>
                <a:gd name="T70" fmla="*/ 2147483646 w 435"/>
                <a:gd name="T71" fmla="*/ 2147483646 h 415"/>
                <a:gd name="T72" fmla="*/ 2147483646 w 435"/>
                <a:gd name="T73" fmla="*/ 2147483646 h 415"/>
                <a:gd name="T74" fmla="*/ 2147483646 w 435"/>
                <a:gd name="T75" fmla="*/ 2147483646 h 415"/>
                <a:gd name="T76" fmla="*/ 2147483646 w 435"/>
                <a:gd name="T77" fmla="*/ 2147483646 h 415"/>
                <a:gd name="T78" fmla="*/ 2147483646 w 435"/>
                <a:gd name="T79" fmla="*/ 2147483646 h 415"/>
                <a:gd name="T80" fmla="*/ 2147483646 w 435"/>
                <a:gd name="T81" fmla="*/ 2147483646 h 415"/>
                <a:gd name="T82" fmla="*/ 2147483646 w 435"/>
                <a:gd name="T83" fmla="*/ 2147483646 h 415"/>
                <a:gd name="T84" fmla="*/ 2147483646 w 435"/>
                <a:gd name="T85" fmla="*/ 2147483646 h 415"/>
                <a:gd name="T86" fmla="*/ 2147483646 w 435"/>
                <a:gd name="T87" fmla="*/ 2147483646 h 415"/>
                <a:gd name="T88" fmla="*/ 2147483646 w 435"/>
                <a:gd name="T89" fmla="*/ 2147483646 h 415"/>
                <a:gd name="T90" fmla="*/ 2147483646 w 435"/>
                <a:gd name="T91" fmla="*/ 2147483646 h 415"/>
                <a:gd name="T92" fmla="*/ 2147483646 w 435"/>
                <a:gd name="T93" fmla="*/ 2147483646 h 415"/>
                <a:gd name="T94" fmla="*/ 2147483646 w 435"/>
                <a:gd name="T95" fmla="*/ 2147483646 h 415"/>
                <a:gd name="T96" fmla="*/ 2147483646 w 435"/>
                <a:gd name="T97" fmla="*/ 2147483646 h 415"/>
                <a:gd name="T98" fmla="*/ 0 w 435"/>
                <a:gd name="T99" fmla="*/ 2147483646 h 415"/>
                <a:gd name="T100" fmla="*/ 2147483646 w 435"/>
                <a:gd name="T101" fmla="*/ 2147483646 h 415"/>
                <a:gd name="T102" fmla="*/ 2147483646 w 435"/>
                <a:gd name="T103" fmla="*/ 2147483646 h 415"/>
                <a:gd name="T104" fmla="*/ 2147483646 w 435"/>
                <a:gd name="T105" fmla="*/ 2147483646 h 415"/>
                <a:gd name="T106" fmla="*/ 2147483646 w 435"/>
                <a:gd name="T107" fmla="*/ 2147483646 h 415"/>
                <a:gd name="T108" fmla="*/ 2147483646 w 435"/>
                <a:gd name="T109" fmla="*/ 2147483646 h 4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35" h="415">
                  <a:moveTo>
                    <a:pt x="415" y="168"/>
                  </a:moveTo>
                  <a:lnTo>
                    <a:pt x="400" y="168"/>
                  </a:lnTo>
                  <a:lnTo>
                    <a:pt x="382" y="168"/>
                  </a:lnTo>
                  <a:lnTo>
                    <a:pt x="363" y="154"/>
                  </a:lnTo>
                  <a:lnTo>
                    <a:pt x="370" y="143"/>
                  </a:lnTo>
                  <a:lnTo>
                    <a:pt x="345" y="168"/>
                  </a:lnTo>
                  <a:lnTo>
                    <a:pt x="325" y="143"/>
                  </a:lnTo>
                  <a:lnTo>
                    <a:pt x="325" y="118"/>
                  </a:lnTo>
                  <a:lnTo>
                    <a:pt x="325" y="154"/>
                  </a:lnTo>
                  <a:lnTo>
                    <a:pt x="306" y="143"/>
                  </a:lnTo>
                  <a:lnTo>
                    <a:pt x="306" y="154"/>
                  </a:lnTo>
                  <a:lnTo>
                    <a:pt x="325" y="168"/>
                  </a:lnTo>
                  <a:lnTo>
                    <a:pt x="325" y="154"/>
                  </a:lnTo>
                  <a:lnTo>
                    <a:pt x="337" y="168"/>
                  </a:lnTo>
                  <a:lnTo>
                    <a:pt x="345" y="177"/>
                  </a:lnTo>
                  <a:lnTo>
                    <a:pt x="306" y="188"/>
                  </a:lnTo>
                  <a:lnTo>
                    <a:pt x="280" y="177"/>
                  </a:lnTo>
                  <a:lnTo>
                    <a:pt x="288" y="188"/>
                  </a:lnTo>
                  <a:lnTo>
                    <a:pt x="306" y="202"/>
                  </a:lnTo>
                  <a:lnTo>
                    <a:pt x="337" y="177"/>
                  </a:lnTo>
                  <a:lnTo>
                    <a:pt x="363" y="213"/>
                  </a:lnTo>
                  <a:lnTo>
                    <a:pt x="363" y="227"/>
                  </a:lnTo>
                  <a:lnTo>
                    <a:pt x="345" y="227"/>
                  </a:lnTo>
                  <a:lnTo>
                    <a:pt x="363" y="237"/>
                  </a:lnTo>
                  <a:lnTo>
                    <a:pt x="363" y="262"/>
                  </a:lnTo>
                  <a:lnTo>
                    <a:pt x="363" y="271"/>
                  </a:lnTo>
                  <a:lnTo>
                    <a:pt x="370" y="262"/>
                  </a:lnTo>
                  <a:lnTo>
                    <a:pt x="370" y="287"/>
                  </a:lnTo>
                  <a:lnTo>
                    <a:pt x="325" y="262"/>
                  </a:lnTo>
                  <a:lnTo>
                    <a:pt x="325" y="252"/>
                  </a:lnTo>
                  <a:lnTo>
                    <a:pt x="345" y="262"/>
                  </a:lnTo>
                  <a:lnTo>
                    <a:pt x="325" y="237"/>
                  </a:lnTo>
                  <a:lnTo>
                    <a:pt x="325" y="252"/>
                  </a:lnTo>
                  <a:lnTo>
                    <a:pt x="306" y="237"/>
                  </a:lnTo>
                  <a:lnTo>
                    <a:pt x="306" y="262"/>
                  </a:lnTo>
                  <a:lnTo>
                    <a:pt x="288" y="237"/>
                  </a:lnTo>
                  <a:lnTo>
                    <a:pt x="288" y="262"/>
                  </a:lnTo>
                  <a:lnTo>
                    <a:pt x="262" y="262"/>
                  </a:lnTo>
                  <a:lnTo>
                    <a:pt x="228" y="237"/>
                  </a:lnTo>
                  <a:lnTo>
                    <a:pt x="228" y="227"/>
                  </a:lnTo>
                  <a:lnTo>
                    <a:pt x="243" y="213"/>
                  </a:lnTo>
                  <a:lnTo>
                    <a:pt x="228" y="213"/>
                  </a:lnTo>
                  <a:lnTo>
                    <a:pt x="236" y="188"/>
                  </a:lnTo>
                  <a:lnTo>
                    <a:pt x="217" y="237"/>
                  </a:lnTo>
                  <a:lnTo>
                    <a:pt x="198" y="237"/>
                  </a:lnTo>
                  <a:lnTo>
                    <a:pt x="198" y="227"/>
                  </a:lnTo>
                  <a:lnTo>
                    <a:pt x="165" y="237"/>
                  </a:lnTo>
                  <a:lnTo>
                    <a:pt x="153" y="213"/>
                  </a:lnTo>
                  <a:lnTo>
                    <a:pt x="165" y="213"/>
                  </a:lnTo>
                  <a:lnTo>
                    <a:pt x="146" y="213"/>
                  </a:lnTo>
                  <a:lnTo>
                    <a:pt x="135" y="188"/>
                  </a:lnTo>
                  <a:lnTo>
                    <a:pt x="135" y="213"/>
                  </a:lnTo>
                  <a:lnTo>
                    <a:pt x="80" y="152"/>
                  </a:lnTo>
                  <a:lnTo>
                    <a:pt x="101" y="188"/>
                  </a:lnTo>
                  <a:lnTo>
                    <a:pt x="82" y="188"/>
                  </a:lnTo>
                  <a:lnTo>
                    <a:pt x="71" y="177"/>
                  </a:lnTo>
                  <a:lnTo>
                    <a:pt x="71" y="188"/>
                  </a:lnTo>
                  <a:lnTo>
                    <a:pt x="128" y="237"/>
                  </a:lnTo>
                  <a:lnTo>
                    <a:pt x="128" y="287"/>
                  </a:lnTo>
                  <a:lnTo>
                    <a:pt x="135" y="252"/>
                  </a:lnTo>
                  <a:lnTo>
                    <a:pt x="153" y="237"/>
                  </a:lnTo>
                  <a:lnTo>
                    <a:pt x="165" y="262"/>
                  </a:lnTo>
                  <a:lnTo>
                    <a:pt x="172" y="252"/>
                  </a:lnTo>
                  <a:lnTo>
                    <a:pt x="209" y="262"/>
                  </a:lnTo>
                  <a:lnTo>
                    <a:pt x="217" y="287"/>
                  </a:lnTo>
                  <a:lnTo>
                    <a:pt x="228" y="296"/>
                  </a:lnTo>
                  <a:lnTo>
                    <a:pt x="228" y="287"/>
                  </a:lnTo>
                  <a:lnTo>
                    <a:pt x="236" y="296"/>
                  </a:lnTo>
                  <a:lnTo>
                    <a:pt x="243" y="287"/>
                  </a:lnTo>
                  <a:lnTo>
                    <a:pt x="280" y="296"/>
                  </a:lnTo>
                  <a:lnTo>
                    <a:pt x="300" y="311"/>
                  </a:lnTo>
                  <a:lnTo>
                    <a:pt x="273" y="311"/>
                  </a:lnTo>
                  <a:lnTo>
                    <a:pt x="236" y="346"/>
                  </a:lnTo>
                  <a:lnTo>
                    <a:pt x="254" y="356"/>
                  </a:lnTo>
                  <a:lnTo>
                    <a:pt x="254" y="346"/>
                  </a:lnTo>
                  <a:lnTo>
                    <a:pt x="288" y="321"/>
                  </a:lnTo>
                  <a:lnTo>
                    <a:pt x="288" y="346"/>
                  </a:lnTo>
                  <a:lnTo>
                    <a:pt x="306" y="321"/>
                  </a:lnTo>
                  <a:lnTo>
                    <a:pt x="345" y="335"/>
                  </a:lnTo>
                  <a:lnTo>
                    <a:pt x="325" y="335"/>
                  </a:lnTo>
                  <a:lnTo>
                    <a:pt x="345" y="346"/>
                  </a:lnTo>
                  <a:lnTo>
                    <a:pt x="325" y="356"/>
                  </a:lnTo>
                  <a:lnTo>
                    <a:pt x="345" y="356"/>
                  </a:lnTo>
                  <a:lnTo>
                    <a:pt x="325" y="369"/>
                  </a:lnTo>
                  <a:lnTo>
                    <a:pt x="318" y="356"/>
                  </a:lnTo>
                  <a:lnTo>
                    <a:pt x="318" y="369"/>
                  </a:lnTo>
                  <a:lnTo>
                    <a:pt x="351" y="380"/>
                  </a:lnTo>
                  <a:lnTo>
                    <a:pt x="345" y="405"/>
                  </a:lnTo>
                  <a:lnTo>
                    <a:pt x="217" y="414"/>
                  </a:lnTo>
                  <a:lnTo>
                    <a:pt x="179" y="380"/>
                  </a:lnTo>
                  <a:lnTo>
                    <a:pt x="116" y="335"/>
                  </a:lnTo>
                  <a:lnTo>
                    <a:pt x="26" y="271"/>
                  </a:lnTo>
                  <a:lnTo>
                    <a:pt x="0" y="262"/>
                  </a:lnTo>
                  <a:lnTo>
                    <a:pt x="19" y="177"/>
                  </a:lnTo>
                  <a:lnTo>
                    <a:pt x="37" y="143"/>
                  </a:lnTo>
                  <a:lnTo>
                    <a:pt x="63" y="143"/>
                  </a:lnTo>
                  <a:lnTo>
                    <a:pt x="71" y="143"/>
                  </a:lnTo>
                  <a:lnTo>
                    <a:pt x="37" y="118"/>
                  </a:lnTo>
                  <a:lnTo>
                    <a:pt x="19" y="70"/>
                  </a:lnTo>
                  <a:lnTo>
                    <a:pt x="0" y="35"/>
                  </a:lnTo>
                  <a:lnTo>
                    <a:pt x="19" y="0"/>
                  </a:lnTo>
                  <a:lnTo>
                    <a:pt x="135" y="70"/>
                  </a:lnTo>
                  <a:lnTo>
                    <a:pt x="217" y="25"/>
                  </a:lnTo>
                  <a:lnTo>
                    <a:pt x="345" y="25"/>
                  </a:lnTo>
                  <a:lnTo>
                    <a:pt x="363" y="60"/>
                  </a:lnTo>
                  <a:lnTo>
                    <a:pt x="363" y="95"/>
                  </a:lnTo>
                  <a:lnTo>
                    <a:pt x="400" y="118"/>
                  </a:lnTo>
                  <a:lnTo>
                    <a:pt x="415" y="118"/>
                  </a:lnTo>
                  <a:lnTo>
                    <a:pt x="434" y="143"/>
                  </a:lnTo>
                  <a:lnTo>
                    <a:pt x="415" y="16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 name="Freeform 5">
              <a:extLst>
                <a:ext uri="{FF2B5EF4-FFF2-40B4-BE49-F238E27FC236}">
                  <a16:creationId xmlns:a16="http://schemas.microsoft.com/office/drawing/2014/main" xmlns="" id="{4C6C82CE-D5C6-4DFD-981B-82DE81DF58F5}"/>
                </a:ext>
              </a:extLst>
            </p:cNvPr>
            <p:cNvSpPr>
              <a:spLocks/>
            </p:cNvSpPr>
            <p:nvPr/>
          </p:nvSpPr>
          <p:spPr bwMode="auto">
            <a:xfrm>
              <a:off x="7385930" y="4216167"/>
              <a:ext cx="951599" cy="857533"/>
            </a:xfrm>
            <a:custGeom>
              <a:avLst/>
              <a:gdLst>
                <a:gd name="T0" fmla="*/ 2147483646 w 435"/>
                <a:gd name="T1" fmla="*/ 2147483646 h 392"/>
                <a:gd name="T2" fmla="*/ 2147483646 w 435"/>
                <a:gd name="T3" fmla="*/ 2147483646 h 392"/>
                <a:gd name="T4" fmla="*/ 2147483646 w 435"/>
                <a:gd name="T5" fmla="*/ 2147483646 h 392"/>
                <a:gd name="T6" fmla="*/ 2147483646 w 435"/>
                <a:gd name="T7" fmla="*/ 2147483646 h 392"/>
                <a:gd name="T8" fmla="*/ 2147483646 w 435"/>
                <a:gd name="T9" fmla="*/ 2147483646 h 392"/>
                <a:gd name="T10" fmla="*/ 2147483646 w 435"/>
                <a:gd name="T11" fmla="*/ 2147483646 h 392"/>
                <a:gd name="T12" fmla="*/ 2147483646 w 435"/>
                <a:gd name="T13" fmla="*/ 2147483646 h 392"/>
                <a:gd name="T14" fmla="*/ 2147483646 w 435"/>
                <a:gd name="T15" fmla="*/ 2147483646 h 392"/>
                <a:gd name="T16" fmla="*/ 2147483646 w 435"/>
                <a:gd name="T17" fmla="*/ 2147483646 h 392"/>
                <a:gd name="T18" fmla="*/ 2147483646 w 435"/>
                <a:gd name="T19" fmla="*/ 2147483646 h 392"/>
                <a:gd name="T20" fmla="*/ 2147483646 w 435"/>
                <a:gd name="T21" fmla="*/ 2147483646 h 392"/>
                <a:gd name="T22" fmla="*/ 2147483646 w 435"/>
                <a:gd name="T23" fmla="*/ 2147483646 h 392"/>
                <a:gd name="T24" fmla="*/ 2147483646 w 435"/>
                <a:gd name="T25" fmla="*/ 2147483646 h 392"/>
                <a:gd name="T26" fmla="*/ 2147483646 w 435"/>
                <a:gd name="T27" fmla="*/ 2147483646 h 392"/>
                <a:gd name="T28" fmla="*/ 2147483646 w 435"/>
                <a:gd name="T29" fmla="*/ 2147483646 h 392"/>
                <a:gd name="T30" fmla="*/ 2147483646 w 435"/>
                <a:gd name="T31" fmla="*/ 2147483646 h 392"/>
                <a:gd name="T32" fmla="*/ 2147483646 w 435"/>
                <a:gd name="T33" fmla="*/ 2147483646 h 392"/>
                <a:gd name="T34" fmla="*/ 2147483646 w 435"/>
                <a:gd name="T35" fmla="*/ 0 h 392"/>
                <a:gd name="T36" fmla="*/ 2147483646 w 435"/>
                <a:gd name="T37" fmla="*/ 2147483646 h 392"/>
                <a:gd name="T38" fmla="*/ 2147483646 w 435"/>
                <a:gd name="T39" fmla="*/ 0 h 392"/>
                <a:gd name="T40" fmla="*/ 0 w 435"/>
                <a:gd name="T41" fmla="*/ 2147483646 h 392"/>
                <a:gd name="T42" fmla="*/ 2147483646 w 435"/>
                <a:gd name="T43" fmla="*/ 2147483646 h 392"/>
                <a:gd name="T44" fmla="*/ 2147483646 w 435"/>
                <a:gd name="T45" fmla="*/ 2147483646 h 392"/>
                <a:gd name="T46" fmla="*/ 2147483646 w 435"/>
                <a:gd name="T47" fmla="*/ 2147483646 h 392"/>
                <a:gd name="T48" fmla="*/ 2147483646 w 435"/>
                <a:gd name="T49" fmla="*/ 2147483646 h 392"/>
                <a:gd name="T50" fmla="*/ 2147483646 w 435"/>
                <a:gd name="T51" fmla="*/ 2147483646 h 392"/>
                <a:gd name="T52" fmla="*/ 2147483646 w 435"/>
                <a:gd name="T53" fmla="*/ 2147483646 h 3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35" h="392">
                  <a:moveTo>
                    <a:pt x="52" y="307"/>
                  </a:moveTo>
                  <a:lnTo>
                    <a:pt x="143" y="307"/>
                  </a:lnTo>
                  <a:lnTo>
                    <a:pt x="154" y="318"/>
                  </a:lnTo>
                  <a:lnTo>
                    <a:pt x="161" y="318"/>
                  </a:lnTo>
                  <a:lnTo>
                    <a:pt x="172" y="318"/>
                  </a:lnTo>
                  <a:lnTo>
                    <a:pt x="191" y="341"/>
                  </a:lnTo>
                  <a:lnTo>
                    <a:pt x="281" y="377"/>
                  </a:lnTo>
                  <a:lnTo>
                    <a:pt x="345" y="391"/>
                  </a:lnTo>
                  <a:lnTo>
                    <a:pt x="397" y="366"/>
                  </a:lnTo>
                  <a:lnTo>
                    <a:pt x="434" y="307"/>
                  </a:lnTo>
                  <a:lnTo>
                    <a:pt x="397" y="268"/>
                  </a:lnTo>
                  <a:lnTo>
                    <a:pt x="378" y="250"/>
                  </a:lnTo>
                  <a:lnTo>
                    <a:pt x="397" y="234"/>
                  </a:lnTo>
                  <a:lnTo>
                    <a:pt x="352" y="175"/>
                  </a:lnTo>
                  <a:lnTo>
                    <a:pt x="352" y="152"/>
                  </a:lnTo>
                  <a:lnTo>
                    <a:pt x="326" y="116"/>
                  </a:lnTo>
                  <a:lnTo>
                    <a:pt x="308" y="82"/>
                  </a:lnTo>
                  <a:lnTo>
                    <a:pt x="244" y="0"/>
                  </a:lnTo>
                  <a:lnTo>
                    <a:pt x="237" y="8"/>
                  </a:lnTo>
                  <a:lnTo>
                    <a:pt x="91" y="0"/>
                  </a:lnTo>
                  <a:lnTo>
                    <a:pt x="0" y="8"/>
                  </a:lnTo>
                  <a:lnTo>
                    <a:pt x="35" y="92"/>
                  </a:lnTo>
                  <a:lnTo>
                    <a:pt x="64" y="127"/>
                  </a:lnTo>
                  <a:lnTo>
                    <a:pt x="35" y="225"/>
                  </a:lnTo>
                  <a:lnTo>
                    <a:pt x="35" y="268"/>
                  </a:lnTo>
                  <a:lnTo>
                    <a:pt x="19" y="293"/>
                  </a:lnTo>
                  <a:lnTo>
                    <a:pt x="52" y="30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 name="Freeform 6">
              <a:extLst>
                <a:ext uri="{FF2B5EF4-FFF2-40B4-BE49-F238E27FC236}">
                  <a16:creationId xmlns:a16="http://schemas.microsoft.com/office/drawing/2014/main" xmlns="" id="{6383EF05-53B6-4D89-A47C-848B25F7EE80}"/>
                </a:ext>
              </a:extLst>
            </p:cNvPr>
            <p:cNvSpPr>
              <a:spLocks/>
            </p:cNvSpPr>
            <p:nvPr/>
          </p:nvSpPr>
          <p:spPr bwMode="auto">
            <a:xfrm>
              <a:off x="7722819" y="5040889"/>
              <a:ext cx="975663" cy="912222"/>
            </a:xfrm>
            <a:custGeom>
              <a:avLst/>
              <a:gdLst>
                <a:gd name="T0" fmla="*/ 2147483646 w 446"/>
                <a:gd name="T1" fmla="*/ 2147483646 h 417"/>
                <a:gd name="T2" fmla="*/ 2147483646 w 446"/>
                <a:gd name="T3" fmla="*/ 2147483646 h 417"/>
                <a:gd name="T4" fmla="*/ 2147483646 w 446"/>
                <a:gd name="T5" fmla="*/ 2147483646 h 417"/>
                <a:gd name="T6" fmla="*/ 2147483646 w 446"/>
                <a:gd name="T7" fmla="*/ 2147483646 h 417"/>
                <a:gd name="T8" fmla="*/ 2147483646 w 446"/>
                <a:gd name="T9" fmla="*/ 2147483646 h 417"/>
                <a:gd name="T10" fmla="*/ 2147483646 w 446"/>
                <a:gd name="T11" fmla="*/ 2147483646 h 417"/>
                <a:gd name="T12" fmla="*/ 2147483646 w 446"/>
                <a:gd name="T13" fmla="*/ 2147483646 h 417"/>
                <a:gd name="T14" fmla="*/ 2147483646 w 446"/>
                <a:gd name="T15" fmla="*/ 2147483646 h 417"/>
                <a:gd name="T16" fmla="*/ 2147483646 w 446"/>
                <a:gd name="T17" fmla="*/ 2147483646 h 417"/>
                <a:gd name="T18" fmla="*/ 2147483646 w 446"/>
                <a:gd name="T19" fmla="*/ 2147483646 h 417"/>
                <a:gd name="T20" fmla="*/ 2147483646 w 446"/>
                <a:gd name="T21" fmla="*/ 2147483646 h 417"/>
                <a:gd name="T22" fmla="*/ 2147483646 w 446"/>
                <a:gd name="T23" fmla="*/ 2147483646 h 417"/>
                <a:gd name="T24" fmla="*/ 2147483646 w 446"/>
                <a:gd name="T25" fmla="*/ 2147483646 h 417"/>
                <a:gd name="T26" fmla="*/ 2147483646 w 446"/>
                <a:gd name="T27" fmla="*/ 2147483646 h 417"/>
                <a:gd name="T28" fmla="*/ 2147483646 w 446"/>
                <a:gd name="T29" fmla="*/ 2147483646 h 417"/>
                <a:gd name="T30" fmla="*/ 2147483646 w 446"/>
                <a:gd name="T31" fmla="*/ 2147483646 h 417"/>
                <a:gd name="T32" fmla="*/ 2147483646 w 446"/>
                <a:gd name="T33" fmla="*/ 2147483646 h 417"/>
                <a:gd name="T34" fmla="*/ 2147483646 w 446"/>
                <a:gd name="T35" fmla="*/ 2147483646 h 417"/>
                <a:gd name="T36" fmla="*/ 2147483646 w 446"/>
                <a:gd name="T37" fmla="*/ 2147483646 h 417"/>
                <a:gd name="T38" fmla="*/ 2147483646 w 446"/>
                <a:gd name="T39" fmla="*/ 2147483646 h 417"/>
                <a:gd name="T40" fmla="*/ 2147483646 w 446"/>
                <a:gd name="T41" fmla="*/ 2147483646 h 417"/>
                <a:gd name="T42" fmla="*/ 2147483646 w 446"/>
                <a:gd name="T43" fmla="*/ 2147483646 h 417"/>
                <a:gd name="T44" fmla="*/ 2147483646 w 446"/>
                <a:gd name="T45" fmla="*/ 2147483646 h 417"/>
                <a:gd name="T46" fmla="*/ 0 w 446"/>
                <a:gd name="T47" fmla="*/ 2147483646 h 417"/>
                <a:gd name="T48" fmla="*/ 2147483646 w 446"/>
                <a:gd name="T49" fmla="*/ 2147483646 h 417"/>
                <a:gd name="T50" fmla="*/ 2147483646 w 446"/>
                <a:gd name="T51" fmla="*/ 2147483646 h 417"/>
                <a:gd name="T52" fmla="*/ 2147483646 w 446"/>
                <a:gd name="T53" fmla="*/ 2147483646 h 417"/>
                <a:gd name="T54" fmla="*/ 2147483646 w 446"/>
                <a:gd name="T55" fmla="*/ 2147483646 h 417"/>
                <a:gd name="T56" fmla="*/ 2147483646 w 446"/>
                <a:gd name="T57" fmla="*/ 2147483646 h 417"/>
                <a:gd name="T58" fmla="*/ 2147483646 w 446"/>
                <a:gd name="T59" fmla="*/ 2147483646 h 417"/>
                <a:gd name="T60" fmla="*/ 2147483646 w 446"/>
                <a:gd name="T61" fmla="*/ 2147483646 h 417"/>
                <a:gd name="T62" fmla="*/ 2147483646 w 446"/>
                <a:gd name="T63" fmla="*/ 2147483646 h 417"/>
                <a:gd name="T64" fmla="*/ 2147483646 w 446"/>
                <a:gd name="T65" fmla="*/ 2147483646 h 417"/>
                <a:gd name="T66" fmla="*/ 2147483646 w 446"/>
                <a:gd name="T67" fmla="*/ 2147483646 h 417"/>
                <a:gd name="T68" fmla="*/ 2147483646 w 446"/>
                <a:gd name="T69" fmla="*/ 0 h 417"/>
                <a:gd name="T70" fmla="*/ 2147483646 w 446"/>
                <a:gd name="T71" fmla="*/ 2147483646 h 417"/>
                <a:gd name="T72" fmla="*/ 2147483646 w 446"/>
                <a:gd name="T73" fmla="*/ 2147483646 h 417"/>
                <a:gd name="T74" fmla="*/ 2147483646 w 446"/>
                <a:gd name="T75" fmla="*/ 2147483646 h 417"/>
                <a:gd name="T76" fmla="*/ 2147483646 w 446"/>
                <a:gd name="T77" fmla="*/ 2147483646 h 417"/>
                <a:gd name="T78" fmla="*/ 2147483646 w 446"/>
                <a:gd name="T79" fmla="*/ 2147483646 h 4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46" h="417">
                  <a:moveTo>
                    <a:pt x="433" y="250"/>
                  </a:moveTo>
                  <a:lnTo>
                    <a:pt x="399" y="273"/>
                  </a:lnTo>
                  <a:lnTo>
                    <a:pt x="425" y="250"/>
                  </a:lnTo>
                  <a:lnTo>
                    <a:pt x="445" y="273"/>
                  </a:lnTo>
                  <a:lnTo>
                    <a:pt x="407" y="358"/>
                  </a:lnTo>
                  <a:lnTo>
                    <a:pt x="388" y="368"/>
                  </a:lnTo>
                  <a:lnTo>
                    <a:pt x="370" y="358"/>
                  </a:lnTo>
                  <a:lnTo>
                    <a:pt x="399" y="382"/>
                  </a:lnTo>
                  <a:lnTo>
                    <a:pt x="318" y="368"/>
                  </a:lnTo>
                  <a:lnTo>
                    <a:pt x="262" y="368"/>
                  </a:lnTo>
                  <a:lnTo>
                    <a:pt x="299" y="358"/>
                  </a:lnTo>
                  <a:lnTo>
                    <a:pt x="280" y="358"/>
                  </a:lnTo>
                  <a:lnTo>
                    <a:pt x="273" y="334"/>
                  </a:lnTo>
                  <a:lnTo>
                    <a:pt x="262" y="368"/>
                  </a:lnTo>
                  <a:lnTo>
                    <a:pt x="180" y="368"/>
                  </a:lnTo>
                  <a:lnTo>
                    <a:pt x="190" y="343"/>
                  </a:lnTo>
                  <a:lnTo>
                    <a:pt x="180" y="334"/>
                  </a:lnTo>
                  <a:lnTo>
                    <a:pt x="164" y="368"/>
                  </a:lnTo>
                  <a:lnTo>
                    <a:pt x="135" y="382"/>
                  </a:lnTo>
                  <a:lnTo>
                    <a:pt x="115" y="392"/>
                  </a:lnTo>
                  <a:lnTo>
                    <a:pt x="115" y="382"/>
                  </a:lnTo>
                  <a:lnTo>
                    <a:pt x="71" y="392"/>
                  </a:lnTo>
                  <a:lnTo>
                    <a:pt x="64" y="416"/>
                  </a:lnTo>
                  <a:lnTo>
                    <a:pt x="0" y="343"/>
                  </a:lnTo>
                  <a:lnTo>
                    <a:pt x="18" y="324"/>
                  </a:lnTo>
                  <a:lnTo>
                    <a:pt x="8" y="284"/>
                  </a:lnTo>
                  <a:lnTo>
                    <a:pt x="46" y="273"/>
                  </a:lnTo>
                  <a:lnTo>
                    <a:pt x="64" y="250"/>
                  </a:lnTo>
                  <a:lnTo>
                    <a:pt x="64" y="181"/>
                  </a:lnTo>
                  <a:lnTo>
                    <a:pt x="90" y="166"/>
                  </a:lnTo>
                  <a:lnTo>
                    <a:pt x="135" y="181"/>
                  </a:lnTo>
                  <a:lnTo>
                    <a:pt x="172" y="132"/>
                  </a:lnTo>
                  <a:lnTo>
                    <a:pt x="243" y="132"/>
                  </a:lnTo>
                  <a:lnTo>
                    <a:pt x="299" y="14"/>
                  </a:lnTo>
                  <a:lnTo>
                    <a:pt x="318" y="0"/>
                  </a:lnTo>
                  <a:lnTo>
                    <a:pt x="351" y="34"/>
                  </a:lnTo>
                  <a:lnTo>
                    <a:pt x="370" y="34"/>
                  </a:lnTo>
                  <a:lnTo>
                    <a:pt x="425" y="107"/>
                  </a:lnTo>
                  <a:lnTo>
                    <a:pt x="425" y="141"/>
                  </a:lnTo>
                  <a:lnTo>
                    <a:pt x="433" y="25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9" name="Freeform 7">
              <a:extLst>
                <a:ext uri="{FF2B5EF4-FFF2-40B4-BE49-F238E27FC236}">
                  <a16:creationId xmlns:a16="http://schemas.microsoft.com/office/drawing/2014/main" xmlns="" id="{5E3AFAB3-D2E6-4545-B3A6-9F82EB92D2E0}"/>
                </a:ext>
              </a:extLst>
            </p:cNvPr>
            <p:cNvSpPr>
              <a:spLocks/>
            </p:cNvSpPr>
            <p:nvPr/>
          </p:nvSpPr>
          <p:spPr bwMode="auto">
            <a:xfrm>
              <a:off x="10518553" y="1273868"/>
              <a:ext cx="826907" cy="678151"/>
            </a:xfrm>
            <a:custGeom>
              <a:avLst/>
              <a:gdLst>
                <a:gd name="T0" fmla="*/ 2147483646 w 378"/>
                <a:gd name="T1" fmla="*/ 2147483646 h 310"/>
                <a:gd name="T2" fmla="*/ 2147483646 w 378"/>
                <a:gd name="T3" fmla="*/ 2147483646 h 310"/>
                <a:gd name="T4" fmla="*/ 2147483646 w 378"/>
                <a:gd name="T5" fmla="*/ 2147483646 h 310"/>
                <a:gd name="T6" fmla="*/ 2147483646 w 378"/>
                <a:gd name="T7" fmla="*/ 2147483646 h 310"/>
                <a:gd name="T8" fmla="*/ 2147483646 w 378"/>
                <a:gd name="T9" fmla="*/ 2147483646 h 310"/>
                <a:gd name="T10" fmla="*/ 2147483646 w 378"/>
                <a:gd name="T11" fmla="*/ 2147483646 h 310"/>
                <a:gd name="T12" fmla="*/ 2147483646 w 378"/>
                <a:gd name="T13" fmla="*/ 2147483646 h 310"/>
                <a:gd name="T14" fmla="*/ 2147483646 w 378"/>
                <a:gd name="T15" fmla="*/ 2147483646 h 310"/>
                <a:gd name="T16" fmla="*/ 2147483646 w 378"/>
                <a:gd name="T17" fmla="*/ 2147483646 h 310"/>
                <a:gd name="T18" fmla="*/ 2147483646 w 378"/>
                <a:gd name="T19" fmla="*/ 2147483646 h 310"/>
                <a:gd name="T20" fmla="*/ 2147483646 w 378"/>
                <a:gd name="T21" fmla="*/ 2147483646 h 310"/>
                <a:gd name="T22" fmla="*/ 2147483646 w 378"/>
                <a:gd name="T23" fmla="*/ 2147483646 h 310"/>
                <a:gd name="T24" fmla="*/ 2147483646 w 378"/>
                <a:gd name="T25" fmla="*/ 2147483646 h 310"/>
                <a:gd name="T26" fmla="*/ 2147483646 w 378"/>
                <a:gd name="T27" fmla="*/ 2147483646 h 310"/>
                <a:gd name="T28" fmla="*/ 2147483646 w 378"/>
                <a:gd name="T29" fmla="*/ 2147483646 h 310"/>
                <a:gd name="T30" fmla="*/ 2147483646 w 378"/>
                <a:gd name="T31" fmla="*/ 2147483646 h 310"/>
                <a:gd name="T32" fmla="*/ 2147483646 w 378"/>
                <a:gd name="T33" fmla="*/ 2147483646 h 310"/>
                <a:gd name="T34" fmla="*/ 2147483646 w 378"/>
                <a:gd name="T35" fmla="*/ 2147483646 h 310"/>
                <a:gd name="T36" fmla="*/ 2147483646 w 378"/>
                <a:gd name="T37" fmla="*/ 2147483646 h 310"/>
                <a:gd name="T38" fmla="*/ 2147483646 w 378"/>
                <a:gd name="T39" fmla="*/ 2147483646 h 310"/>
                <a:gd name="T40" fmla="*/ 2147483646 w 378"/>
                <a:gd name="T41" fmla="*/ 2147483646 h 310"/>
                <a:gd name="T42" fmla="*/ 2147483646 w 378"/>
                <a:gd name="T43" fmla="*/ 2147483646 h 310"/>
                <a:gd name="T44" fmla="*/ 2147483646 w 378"/>
                <a:gd name="T45" fmla="*/ 2147483646 h 310"/>
                <a:gd name="T46" fmla="*/ 2147483646 w 378"/>
                <a:gd name="T47" fmla="*/ 2147483646 h 310"/>
                <a:gd name="T48" fmla="*/ 2147483646 w 378"/>
                <a:gd name="T49" fmla="*/ 2147483646 h 310"/>
                <a:gd name="T50" fmla="*/ 2147483646 w 378"/>
                <a:gd name="T51" fmla="*/ 2147483646 h 310"/>
                <a:gd name="T52" fmla="*/ 2147483646 w 378"/>
                <a:gd name="T53" fmla="*/ 2147483646 h 310"/>
                <a:gd name="T54" fmla="*/ 0 w 378"/>
                <a:gd name="T55" fmla="*/ 0 h 310"/>
                <a:gd name="T56" fmla="*/ 2147483646 w 378"/>
                <a:gd name="T57" fmla="*/ 0 h 310"/>
                <a:gd name="T58" fmla="*/ 2147483646 w 378"/>
                <a:gd name="T59" fmla="*/ 2147483646 h 310"/>
                <a:gd name="T60" fmla="*/ 2147483646 w 378"/>
                <a:gd name="T61" fmla="*/ 2147483646 h 310"/>
                <a:gd name="T62" fmla="*/ 2147483646 w 378"/>
                <a:gd name="T63" fmla="*/ 2147483646 h 310"/>
                <a:gd name="T64" fmla="*/ 2147483646 w 378"/>
                <a:gd name="T65" fmla="*/ 2147483646 h 310"/>
                <a:gd name="T66" fmla="*/ 2147483646 w 378"/>
                <a:gd name="T67" fmla="*/ 2147483646 h 310"/>
                <a:gd name="T68" fmla="*/ 2147483646 w 378"/>
                <a:gd name="T69" fmla="*/ 2147483646 h 310"/>
                <a:gd name="T70" fmla="*/ 2147483646 w 378"/>
                <a:gd name="T71" fmla="*/ 2147483646 h 3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78" h="310">
                  <a:moveTo>
                    <a:pt x="325" y="191"/>
                  </a:moveTo>
                  <a:lnTo>
                    <a:pt x="343" y="191"/>
                  </a:lnTo>
                  <a:lnTo>
                    <a:pt x="325" y="202"/>
                  </a:lnTo>
                  <a:lnTo>
                    <a:pt x="343" y="202"/>
                  </a:lnTo>
                  <a:lnTo>
                    <a:pt x="351" y="211"/>
                  </a:lnTo>
                  <a:lnTo>
                    <a:pt x="343" y="236"/>
                  </a:lnTo>
                  <a:lnTo>
                    <a:pt x="357" y="259"/>
                  </a:lnTo>
                  <a:lnTo>
                    <a:pt x="343" y="275"/>
                  </a:lnTo>
                  <a:lnTo>
                    <a:pt x="325" y="259"/>
                  </a:lnTo>
                  <a:lnTo>
                    <a:pt x="325" y="275"/>
                  </a:lnTo>
                  <a:lnTo>
                    <a:pt x="343" y="275"/>
                  </a:lnTo>
                  <a:lnTo>
                    <a:pt x="377" y="309"/>
                  </a:lnTo>
                  <a:lnTo>
                    <a:pt x="306" y="284"/>
                  </a:lnTo>
                  <a:lnTo>
                    <a:pt x="243" y="202"/>
                  </a:lnTo>
                  <a:lnTo>
                    <a:pt x="216" y="191"/>
                  </a:lnTo>
                  <a:lnTo>
                    <a:pt x="197" y="202"/>
                  </a:lnTo>
                  <a:lnTo>
                    <a:pt x="216" y="177"/>
                  </a:lnTo>
                  <a:lnTo>
                    <a:pt x="197" y="177"/>
                  </a:lnTo>
                  <a:lnTo>
                    <a:pt x="179" y="143"/>
                  </a:lnTo>
                  <a:lnTo>
                    <a:pt x="171" y="143"/>
                  </a:lnTo>
                  <a:lnTo>
                    <a:pt x="171" y="127"/>
                  </a:lnTo>
                  <a:lnTo>
                    <a:pt x="154" y="127"/>
                  </a:lnTo>
                  <a:lnTo>
                    <a:pt x="123" y="93"/>
                  </a:lnTo>
                  <a:lnTo>
                    <a:pt x="108" y="93"/>
                  </a:lnTo>
                  <a:lnTo>
                    <a:pt x="108" y="84"/>
                  </a:lnTo>
                  <a:lnTo>
                    <a:pt x="71" y="69"/>
                  </a:lnTo>
                  <a:lnTo>
                    <a:pt x="26" y="25"/>
                  </a:lnTo>
                  <a:lnTo>
                    <a:pt x="0" y="0"/>
                  </a:lnTo>
                  <a:lnTo>
                    <a:pt x="134" y="0"/>
                  </a:lnTo>
                  <a:lnTo>
                    <a:pt x="235" y="93"/>
                  </a:lnTo>
                  <a:lnTo>
                    <a:pt x="235" y="118"/>
                  </a:lnTo>
                  <a:lnTo>
                    <a:pt x="262" y="152"/>
                  </a:lnTo>
                  <a:lnTo>
                    <a:pt x="280" y="168"/>
                  </a:lnTo>
                  <a:lnTo>
                    <a:pt x="299" y="152"/>
                  </a:lnTo>
                  <a:lnTo>
                    <a:pt x="325" y="177"/>
                  </a:lnTo>
                  <a:lnTo>
                    <a:pt x="325" y="19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0" name="Freeform 8">
              <a:extLst>
                <a:ext uri="{FF2B5EF4-FFF2-40B4-BE49-F238E27FC236}">
                  <a16:creationId xmlns:a16="http://schemas.microsoft.com/office/drawing/2014/main" xmlns="" id="{172C0C8E-8686-4AA0-9AED-10EA470951EE}"/>
                </a:ext>
              </a:extLst>
            </p:cNvPr>
            <p:cNvSpPr>
              <a:spLocks/>
            </p:cNvSpPr>
            <p:nvPr/>
          </p:nvSpPr>
          <p:spPr bwMode="auto">
            <a:xfrm>
              <a:off x="10492302" y="4154915"/>
              <a:ext cx="360951" cy="518458"/>
            </a:xfrm>
            <a:custGeom>
              <a:avLst/>
              <a:gdLst>
                <a:gd name="T0" fmla="*/ 2147483646 w 165"/>
                <a:gd name="T1" fmla="*/ 2147483646 h 237"/>
                <a:gd name="T2" fmla="*/ 2147483646 w 165"/>
                <a:gd name="T3" fmla="*/ 2147483646 h 237"/>
                <a:gd name="T4" fmla="*/ 2147483646 w 165"/>
                <a:gd name="T5" fmla="*/ 2147483646 h 237"/>
                <a:gd name="T6" fmla="*/ 2147483646 w 165"/>
                <a:gd name="T7" fmla="*/ 2147483646 h 237"/>
                <a:gd name="T8" fmla="*/ 2147483646 w 165"/>
                <a:gd name="T9" fmla="*/ 2147483646 h 237"/>
                <a:gd name="T10" fmla="*/ 2147483646 w 165"/>
                <a:gd name="T11" fmla="*/ 0 h 237"/>
                <a:gd name="T12" fmla="*/ 2147483646 w 165"/>
                <a:gd name="T13" fmla="*/ 2147483646 h 237"/>
                <a:gd name="T14" fmla="*/ 2147483646 w 165"/>
                <a:gd name="T15" fmla="*/ 2147483646 h 237"/>
                <a:gd name="T16" fmla="*/ 0 w 165"/>
                <a:gd name="T17" fmla="*/ 2147483646 h 237"/>
                <a:gd name="T18" fmla="*/ 2147483646 w 165"/>
                <a:gd name="T19" fmla="*/ 2147483646 h 2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5" h="237">
                  <a:moveTo>
                    <a:pt x="11" y="211"/>
                  </a:moveTo>
                  <a:lnTo>
                    <a:pt x="75" y="94"/>
                  </a:lnTo>
                  <a:lnTo>
                    <a:pt x="90" y="94"/>
                  </a:lnTo>
                  <a:lnTo>
                    <a:pt x="101" y="69"/>
                  </a:lnTo>
                  <a:lnTo>
                    <a:pt x="101" y="85"/>
                  </a:lnTo>
                  <a:lnTo>
                    <a:pt x="164" y="0"/>
                  </a:lnTo>
                  <a:lnTo>
                    <a:pt x="37" y="177"/>
                  </a:lnTo>
                  <a:lnTo>
                    <a:pt x="11" y="236"/>
                  </a:lnTo>
                  <a:lnTo>
                    <a:pt x="0" y="211"/>
                  </a:lnTo>
                  <a:lnTo>
                    <a:pt x="11" y="21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 name="Freeform 9">
              <a:extLst>
                <a:ext uri="{FF2B5EF4-FFF2-40B4-BE49-F238E27FC236}">
                  <a16:creationId xmlns:a16="http://schemas.microsoft.com/office/drawing/2014/main" xmlns="" id="{C1E1A8FF-1D82-44FC-8D33-7FCC4935A495}"/>
                </a:ext>
              </a:extLst>
            </p:cNvPr>
            <p:cNvSpPr>
              <a:spLocks/>
            </p:cNvSpPr>
            <p:nvPr/>
          </p:nvSpPr>
          <p:spPr bwMode="auto">
            <a:xfrm>
              <a:off x="9763835" y="4439302"/>
              <a:ext cx="581898" cy="135630"/>
            </a:xfrm>
            <a:custGeom>
              <a:avLst/>
              <a:gdLst>
                <a:gd name="T0" fmla="*/ 2147483646 w 266"/>
                <a:gd name="T1" fmla="*/ 2147483646 h 62"/>
                <a:gd name="T2" fmla="*/ 2147483646 w 266"/>
                <a:gd name="T3" fmla="*/ 2147483646 h 62"/>
                <a:gd name="T4" fmla="*/ 2147483646 w 266"/>
                <a:gd name="T5" fmla="*/ 0 h 62"/>
                <a:gd name="T6" fmla="*/ 2147483646 w 266"/>
                <a:gd name="T7" fmla="*/ 2147483646 h 62"/>
                <a:gd name="T8" fmla="*/ 2147483646 w 266"/>
                <a:gd name="T9" fmla="*/ 2147483646 h 62"/>
                <a:gd name="T10" fmla="*/ 2147483646 w 266"/>
                <a:gd name="T11" fmla="*/ 2147483646 h 62"/>
                <a:gd name="T12" fmla="*/ 0 w 266"/>
                <a:gd name="T13" fmla="*/ 2147483646 h 62"/>
                <a:gd name="T14" fmla="*/ 0 w 266"/>
                <a:gd name="T15" fmla="*/ 2147483646 h 62"/>
                <a:gd name="T16" fmla="*/ 2147483646 w 266"/>
                <a:gd name="T17" fmla="*/ 2147483646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6" h="62">
                  <a:moveTo>
                    <a:pt x="175" y="14"/>
                  </a:moveTo>
                  <a:lnTo>
                    <a:pt x="201" y="14"/>
                  </a:lnTo>
                  <a:lnTo>
                    <a:pt x="219" y="0"/>
                  </a:lnTo>
                  <a:lnTo>
                    <a:pt x="265" y="24"/>
                  </a:lnTo>
                  <a:lnTo>
                    <a:pt x="156" y="24"/>
                  </a:lnTo>
                  <a:lnTo>
                    <a:pt x="63" y="48"/>
                  </a:lnTo>
                  <a:lnTo>
                    <a:pt x="0" y="61"/>
                  </a:lnTo>
                  <a:lnTo>
                    <a:pt x="0" y="48"/>
                  </a:lnTo>
                  <a:lnTo>
                    <a:pt x="175" y="1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 name="Freeform 10">
              <a:extLst>
                <a:ext uri="{FF2B5EF4-FFF2-40B4-BE49-F238E27FC236}">
                  <a16:creationId xmlns:a16="http://schemas.microsoft.com/office/drawing/2014/main" xmlns="" id="{ECAFEC2A-378A-4A85-8E9C-34C84DBE3F2B}"/>
                </a:ext>
              </a:extLst>
            </p:cNvPr>
            <p:cNvSpPr>
              <a:spLocks/>
            </p:cNvSpPr>
            <p:nvPr/>
          </p:nvSpPr>
          <p:spPr bwMode="auto">
            <a:xfrm>
              <a:off x="9682895" y="3813652"/>
              <a:ext cx="1229423" cy="710966"/>
            </a:xfrm>
            <a:custGeom>
              <a:avLst/>
              <a:gdLst>
                <a:gd name="T0" fmla="*/ 2147483646 w 562"/>
                <a:gd name="T1" fmla="*/ 2147483646 h 325"/>
                <a:gd name="T2" fmla="*/ 2147483646 w 562"/>
                <a:gd name="T3" fmla="*/ 2147483646 h 325"/>
                <a:gd name="T4" fmla="*/ 2147483646 w 562"/>
                <a:gd name="T5" fmla="*/ 2147483646 h 325"/>
                <a:gd name="T6" fmla="*/ 2147483646 w 562"/>
                <a:gd name="T7" fmla="*/ 2147483646 h 325"/>
                <a:gd name="T8" fmla="*/ 2147483646 w 562"/>
                <a:gd name="T9" fmla="*/ 2147483646 h 325"/>
                <a:gd name="T10" fmla="*/ 2147483646 w 562"/>
                <a:gd name="T11" fmla="*/ 2147483646 h 325"/>
                <a:gd name="T12" fmla="*/ 2147483646 w 562"/>
                <a:gd name="T13" fmla="*/ 2147483646 h 325"/>
                <a:gd name="T14" fmla="*/ 2147483646 w 562"/>
                <a:gd name="T15" fmla="*/ 2147483646 h 325"/>
                <a:gd name="T16" fmla="*/ 2147483646 w 562"/>
                <a:gd name="T17" fmla="*/ 2147483646 h 325"/>
                <a:gd name="T18" fmla="*/ 2147483646 w 562"/>
                <a:gd name="T19" fmla="*/ 2147483646 h 325"/>
                <a:gd name="T20" fmla="*/ 2147483646 w 562"/>
                <a:gd name="T21" fmla="*/ 2147483646 h 325"/>
                <a:gd name="T22" fmla="*/ 2147483646 w 562"/>
                <a:gd name="T23" fmla="*/ 0 h 325"/>
                <a:gd name="T24" fmla="*/ 2147483646 w 562"/>
                <a:gd name="T25" fmla="*/ 2147483646 h 325"/>
                <a:gd name="T26" fmla="*/ 2147483646 w 562"/>
                <a:gd name="T27" fmla="*/ 2147483646 h 325"/>
                <a:gd name="T28" fmla="*/ 2147483646 w 562"/>
                <a:gd name="T29" fmla="*/ 2147483646 h 325"/>
                <a:gd name="T30" fmla="*/ 2147483646 w 562"/>
                <a:gd name="T31" fmla="*/ 2147483646 h 325"/>
                <a:gd name="T32" fmla="*/ 2147483646 w 562"/>
                <a:gd name="T33" fmla="*/ 2147483646 h 325"/>
                <a:gd name="T34" fmla="*/ 2147483646 w 562"/>
                <a:gd name="T35" fmla="*/ 2147483646 h 325"/>
                <a:gd name="T36" fmla="*/ 2147483646 w 562"/>
                <a:gd name="T37" fmla="*/ 2147483646 h 325"/>
                <a:gd name="T38" fmla="*/ 2147483646 w 562"/>
                <a:gd name="T39" fmla="*/ 2147483646 h 325"/>
                <a:gd name="T40" fmla="*/ 2147483646 w 562"/>
                <a:gd name="T41" fmla="*/ 2147483646 h 325"/>
                <a:gd name="T42" fmla="*/ 2147483646 w 562"/>
                <a:gd name="T43" fmla="*/ 2147483646 h 325"/>
                <a:gd name="T44" fmla="*/ 2147483646 w 562"/>
                <a:gd name="T45" fmla="*/ 2147483646 h 325"/>
                <a:gd name="T46" fmla="*/ 2147483646 w 562"/>
                <a:gd name="T47" fmla="*/ 2147483646 h 325"/>
                <a:gd name="T48" fmla="*/ 2147483646 w 562"/>
                <a:gd name="T49" fmla="*/ 2147483646 h 325"/>
                <a:gd name="T50" fmla="*/ 2147483646 w 562"/>
                <a:gd name="T51" fmla="*/ 2147483646 h 325"/>
                <a:gd name="T52" fmla="*/ 2147483646 w 562"/>
                <a:gd name="T53" fmla="*/ 2147483646 h 325"/>
                <a:gd name="T54" fmla="*/ 2147483646 w 562"/>
                <a:gd name="T55" fmla="*/ 2147483646 h 325"/>
                <a:gd name="T56" fmla="*/ 2147483646 w 562"/>
                <a:gd name="T57" fmla="*/ 2147483646 h 325"/>
                <a:gd name="T58" fmla="*/ 2147483646 w 562"/>
                <a:gd name="T59" fmla="*/ 2147483646 h 325"/>
                <a:gd name="T60" fmla="*/ 2147483646 w 562"/>
                <a:gd name="T61" fmla="*/ 2147483646 h 325"/>
                <a:gd name="T62" fmla="*/ 2147483646 w 562"/>
                <a:gd name="T63" fmla="*/ 2147483646 h 325"/>
                <a:gd name="T64" fmla="*/ 2147483646 w 562"/>
                <a:gd name="T65" fmla="*/ 2147483646 h 325"/>
                <a:gd name="T66" fmla="*/ 2147483646 w 562"/>
                <a:gd name="T67" fmla="*/ 2147483646 h 325"/>
                <a:gd name="T68" fmla="*/ 2147483646 w 562"/>
                <a:gd name="T69" fmla="*/ 2147483646 h 325"/>
                <a:gd name="T70" fmla="*/ 2147483646 w 562"/>
                <a:gd name="T71" fmla="*/ 2147483646 h 325"/>
                <a:gd name="T72" fmla="*/ 2147483646 w 562"/>
                <a:gd name="T73" fmla="*/ 2147483646 h 325"/>
                <a:gd name="T74" fmla="*/ 2147483646 w 562"/>
                <a:gd name="T75" fmla="*/ 2147483646 h 325"/>
                <a:gd name="T76" fmla="*/ 2147483646 w 562"/>
                <a:gd name="T77" fmla="*/ 2147483646 h 325"/>
                <a:gd name="T78" fmla="*/ 2147483646 w 562"/>
                <a:gd name="T79" fmla="*/ 2147483646 h 325"/>
                <a:gd name="T80" fmla="*/ 2147483646 w 562"/>
                <a:gd name="T81" fmla="*/ 2147483646 h 325"/>
                <a:gd name="T82" fmla="*/ 2147483646 w 562"/>
                <a:gd name="T83" fmla="*/ 2147483646 h 325"/>
                <a:gd name="T84" fmla="*/ 2147483646 w 562"/>
                <a:gd name="T85" fmla="*/ 2147483646 h 325"/>
                <a:gd name="T86" fmla="*/ 2147483646 w 562"/>
                <a:gd name="T87" fmla="*/ 2147483646 h 325"/>
                <a:gd name="T88" fmla="*/ 2147483646 w 562"/>
                <a:gd name="T89" fmla="*/ 2147483646 h 325"/>
                <a:gd name="T90" fmla="*/ 2147483646 w 562"/>
                <a:gd name="T91" fmla="*/ 2147483646 h 325"/>
                <a:gd name="T92" fmla="*/ 2147483646 w 562"/>
                <a:gd name="T93" fmla="*/ 2147483646 h 325"/>
                <a:gd name="T94" fmla="*/ 2147483646 w 562"/>
                <a:gd name="T95" fmla="*/ 2147483646 h 325"/>
                <a:gd name="T96" fmla="*/ 2147483646 w 562"/>
                <a:gd name="T97" fmla="*/ 2147483646 h 325"/>
                <a:gd name="T98" fmla="*/ 0 w 562"/>
                <a:gd name="T99" fmla="*/ 2147483646 h 325"/>
                <a:gd name="T100" fmla="*/ 2147483646 w 562"/>
                <a:gd name="T101" fmla="*/ 2147483646 h 325"/>
                <a:gd name="T102" fmla="*/ 2147483646 w 562"/>
                <a:gd name="T103" fmla="*/ 2147483646 h 325"/>
                <a:gd name="T104" fmla="*/ 2147483646 w 562"/>
                <a:gd name="T105" fmla="*/ 2147483646 h 325"/>
                <a:gd name="T106" fmla="*/ 2147483646 w 562"/>
                <a:gd name="T107" fmla="*/ 2147483646 h 3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2" h="325">
                  <a:moveTo>
                    <a:pt x="288" y="98"/>
                  </a:moveTo>
                  <a:lnTo>
                    <a:pt x="306" y="73"/>
                  </a:lnTo>
                  <a:lnTo>
                    <a:pt x="325" y="73"/>
                  </a:lnTo>
                  <a:lnTo>
                    <a:pt x="351" y="73"/>
                  </a:lnTo>
                  <a:lnTo>
                    <a:pt x="344" y="98"/>
                  </a:lnTo>
                  <a:lnTo>
                    <a:pt x="381" y="123"/>
                  </a:lnTo>
                  <a:lnTo>
                    <a:pt x="363" y="132"/>
                  </a:lnTo>
                  <a:lnTo>
                    <a:pt x="381" y="132"/>
                  </a:lnTo>
                  <a:lnTo>
                    <a:pt x="397" y="157"/>
                  </a:lnTo>
                  <a:lnTo>
                    <a:pt x="381" y="123"/>
                  </a:lnTo>
                  <a:lnTo>
                    <a:pt x="389" y="123"/>
                  </a:lnTo>
                  <a:lnTo>
                    <a:pt x="363" y="98"/>
                  </a:lnTo>
                  <a:lnTo>
                    <a:pt x="363" y="73"/>
                  </a:lnTo>
                  <a:lnTo>
                    <a:pt x="369" y="59"/>
                  </a:lnTo>
                  <a:lnTo>
                    <a:pt x="397" y="59"/>
                  </a:lnTo>
                  <a:lnTo>
                    <a:pt x="397" y="73"/>
                  </a:lnTo>
                  <a:lnTo>
                    <a:pt x="415" y="73"/>
                  </a:lnTo>
                  <a:lnTo>
                    <a:pt x="407" y="59"/>
                  </a:lnTo>
                  <a:lnTo>
                    <a:pt x="415" y="49"/>
                  </a:lnTo>
                  <a:lnTo>
                    <a:pt x="415" y="25"/>
                  </a:lnTo>
                  <a:lnTo>
                    <a:pt x="434" y="49"/>
                  </a:lnTo>
                  <a:lnTo>
                    <a:pt x="434" y="25"/>
                  </a:lnTo>
                  <a:lnTo>
                    <a:pt x="415" y="14"/>
                  </a:lnTo>
                  <a:lnTo>
                    <a:pt x="434" y="0"/>
                  </a:lnTo>
                  <a:lnTo>
                    <a:pt x="452" y="39"/>
                  </a:lnTo>
                  <a:lnTo>
                    <a:pt x="444" y="49"/>
                  </a:lnTo>
                  <a:lnTo>
                    <a:pt x="452" y="84"/>
                  </a:lnTo>
                  <a:lnTo>
                    <a:pt x="444" y="98"/>
                  </a:lnTo>
                  <a:lnTo>
                    <a:pt x="426" y="98"/>
                  </a:lnTo>
                  <a:lnTo>
                    <a:pt x="444" y="132"/>
                  </a:lnTo>
                  <a:lnTo>
                    <a:pt x="444" y="109"/>
                  </a:lnTo>
                  <a:lnTo>
                    <a:pt x="452" y="109"/>
                  </a:lnTo>
                  <a:lnTo>
                    <a:pt x="460" y="98"/>
                  </a:lnTo>
                  <a:lnTo>
                    <a:pt x="460" y="123"/>
                  </a:lnTo>
                  <a:lnTo>
                    <a:pt x="478" y="123"/>
                  </a:lnTo>
                  <a:lnTo>
                    <a:pt x="478" y="73"/>
                  </a:lnTo>
                  <a:lnTo>
                    <a:pt x="523" y="98"/>
                  </a:lnTo>
                  <a:lnTo>
                    <a:pt x="489" y="49"/>
                  </a:lnTo>
                  <a:lnTo>
                    <a:pt x="516" y="59"/>
                  </a:lnTo>
                  <a:lnTo>
                    <a:pt x="504" y="39"/>
                  </a:lnTo>
                  <a:lnTo>
                    <a:pt x="561" y="59"/>
                  </a:lnTo>
                  <a:lnTo>
                    <a:pt x="553" y="84"/>
                  </a:lnTo>
                  <a:lnTo>
                    <a:pt x="523" y="49"/>
                  </a:lnTo>
                  <a:lnTo>
                    <a:pt x="541" y="98"/>
                  </a:lnTo>
                  <a:lnTo>
                    <a:pt x="535" y="98"/>
                  </a:lnTo>
                  <a:lnTo>
                    <a:pt x="523" y="123"/>
                  </a:lnTo>
                  <a:lnTo>
                    <a:pt x="504" y="123"/>
                  </a:lnTo>
                  <a:lnTo>
                    <a:pt x="504" y="132"/>
                  </a:lnTo>
                  <a:lnTo>
                    <a:pt x="523" y="132"/>
                  </a:lnTo>
                  <a:lnTo>
                    <a:pt x="504" y="157"/>
                  </a:lnTo>
                  <a:lnTo>
                    <a:pt x="478" y="167"/>
                  </a:lnTo>
                  <a:lnTo>
                    <a:pt x="478" y="182"/>
                  </a:lnTo>
                  <a:lnTo>
                    <a:pt x="472" y="143"/>
                  </a:lnTo>
                  <a:lnTo>
                    <a:pt x="452" y="201"/>
                  </a:lnTo>
                  <a:lnTo>
                    <a:pt x="452" y="192"/>
                  </a:lnTo>
                  <a:lnTo>
                    <a:pt x="434" y="201"/>
                  </a:lnTo>
                  <a:lnTo>
                    <a:pt x="426" y="192"/>
                  </a:lnTo>
                  <a:lnTo>
                    <a:pt x="434" y="216"/>
                  </a:lnTo>
                  <a:lnTo>
                    <a:pt x="415" y="251"/>
                  </a:lnTo>
                  <a:lnTo>
                    <a:pt x="415" y="216"/>
                  </a:lnTo>
                  <a:lnTo>
                    <a:pt x="397" y="226"/>
                  </a:lnTo>
                  <a:lnTo>
                    <a:pt x="407" y="251"/>
                  </a:lnTo>
                  <a:lnTo>
                    <a:pt x="389" y="265"/>
                  </a:lnTo>
                  <a:lnTo>
                    <a:pt x="397" y="286"/>
                  </a:lnTo>
                  <a:lnTo>
                    <a:pt x="389" y="275"/>
                  </a:lnTo>
                  <a:lnTo>
                    <a:pt x="381" y="286"/>
                  </a:lnTo>
                  <a:lnTo>
                    <a:pt x="381" y="275"/>
                  </a:lnTo>
                  <a:lnTo>
                    <a:pt x="363" y="286"/>
                  </a:lnTo>
                  <a:lnTo>
                    <a:pt x="351" y="265"/>
                  </a:lnTo>
                  <a:lnTo>
                    <a:pt x="363" y="251"/>
                  </a:lnTo>
                  <a:lnTo>
                    <a:pt x="363" y="226"/>
                  </a:lnTo>
                  <a:lnTo>
                    <a:pt x="344" y="241"/>
                  </a:lnTo>
                  <a:lnTo>
                    <a:pt x="325" y="201"/>
                  </a:lnTo>
                  <a:lnTo>
                    <a:pt x="344" y="226"/>
                  </a:lnTo>
                  <a:lnTo>
                    <a:pt x="325" y="286"/>
                  </a:lnTo>
                  <a:lnTo>
                    <a:pt x="332" y="299"/>
                  </a:lnTo>
                  <a:lnTo>
                    <a:pt x="288" y="286"/>
                  </a:lnTo>
                  <a:lnTo>
                    <a:pt x="306" y="286"/>
                  </a:lnTo>
                  <a:lnTo>
                    <a:pt x="306" y="265"/>
                  </a:lnTo>
                  <a:lnTo>
                    <a:pt x="288" y="216"/>
                  </a:lnTo>
                  <a:lnTo>
                    <a:pt x="288" y="241"/>
                  </a:lnTo>
                  <a:lnTo>
                    <a:pt x="269" y="241"/>
                  </a:lnTo>
                  <a:lnTo>
                    <a:pt x="269" y="226"/>
                  </a:lnTo>
                  <a:lnTo>
                    <a:pt x="235" y="265"/>
                  </a:lnTo>
                  <a:lnTo>
                    <a:pt x="254" y="265"/>
                  </a:lnTo>
                  <a:lnTo>
                    <a:pt x="269" y="251"/>
                  </a:lnTo>
                  <a:lnTo>
                    <a:pt x="281" y="265"/>
                  </a:lnTo>
                  <a:lnTo>
                    <a:pt x="281" y="275"/>
                  </a:lnTo>
                  <a:lnTo>
                    <a:pt x="269" y="275"/>
                  </a:lnTo>
                  <a:lnTo>
                    <a:pt x="288" y="286"/>
                  </a:lnTo>
                  <a:lnTo>
                    <a:pt x="160" y="275"/>
                  </a:lnTo>
                  <a:lnTo>
                    <a:pt x="146" y="286"/>
                  </a:lnTo>
                  <a:lnTo>
                    <a:pt x="127" y="286"/>
                  </a:lnTo>
                  <a:lnTo>
                    <a:pt x="89" y="310"/>
                  </a:lnTo>
                  <a:lnTo>
                    <a:pt x="89" y="299"/>
                  </a:lnTo>
                  <a:lnTo>
                    <a:pt x="72" y="310"/>
                  </a:lnTo>
                  <a:lnTo>
                    <a:pt x="34" y="324"/>
                  </a:lnTo>
                  <a:lnTo>
                    <a:pt x="34" y="286"/>
                  </a:lnTo>
                  <a:lnTo>
                    <a:pt x="19" y="265"/>
                  </a:lnTo>
                  <a:lnTo>
                    <a:pt x="0" y="241"/>
                  </a:lnTo>
                  <a:lnTo>
                    <a:pt x="0" y="226"/>
                  </a:lnTo>
                  <a:lnTo>
                    <a:pt x="45" y="216"/>
                  </a:lnTo>
                  <a:lnTo>
                    <a:pt x="72" y="192"/>
                  </a:lnTo>
                  <a:lnTo>
                    <a:pt x="254" y="192"/>
                  </a:lnTo>
                  <a:lnTo>
                    <a:pt x="325" y="143"/>
                  </a:lnTo>
                  <a:lnTo>
                    <a:pt x="306" y="132"/>
                  </a:lnTo>
                  <a:lnTo>
                    <a:pt x="306" y="123"/>
                  </a:lnTo>
                  <a:lnTo>
                    <a:pt x="288" y="9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 name="Freeform 11">
              <a:extLst>
                <a:ext uri="{FF2B5EF4-FFF2-40B4-BE49-F238E27FC236}">
                  <a16:creationId xmlns:a16="http://schemas.microsoft.com/office/drawing/2014/main" xmlns="" id="{864837FE-FA31-409D-98F8-2A5EAC559867}"/>
                </a:ext>
              </a:extLst>
            </p:cNvPr>
            <p:cNvSpPr>
              <a:spLocks/>
            </p:cNvSpPr>
            <p:nvPr/>
          </p:nvSpPr>
          <p:spPr bwMode="auto">
            <a:xfrm>
              <a:off x="11089511" y="3813653"/>
              <a:ext cx="115943" cy="109379"/>
            </a:xfrm>
            <a:custGeom>
              <a:avLst/>
              <a:gdLst>
                <a:gd name="T0" fmla="*/ 2147483646 w 53"/>
                <a:gd name="T1" fmla="*/ 0 h 50"/>
                <a:gd name="T2" fmla="*/ 2147483646 w 53"/>
                <a:gd name="T3" fmla="*/ 2147483646 h 50"/>
                <a:gd name="T4" fmla="*/ 0 w 53"/>
                <a:gd name="T5" fmla="*/ 2147483646 h 50"/>
                <a:gd name="T6" fmla="*/ 2147483646 w 53"/>
                <a:gd name="T7" fmla="*/ 0 h 50"/>
                <a:gd name="T8" fmla="*/ 2147483646 w 53"/>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50">
                  <a:moveTo>
                    <a:pt x="45" y="0"/>
                  </a:moveTo>
                  <a:lnTo>
                    <a:pt x="52" y="16"/>
                  </a:lnTo>
                  <a:lnTo>
                    <a:pt x="0" y="49"/>
                  </a:lnTo>
                  <a:lnTo>
                    <a:pt x="27" y="0"/>
                  </a:lnTo>
                  <a:lnTo>
                    <a:pt x="4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 name="Freeform 12">
              <a:extLst>
                <a:ext uri="{FF2B5EF4-FFF2-40B4-BE49-F238E27FC236}">
                  <a16:creationId xmlns:a16="http://schemas.microsoft.com/office/drawing/2014/main" xmlns="" id="{AFE32303-547E-44E2-84C8-58A15787A1A0}"/>
                </a:ext>
              </a:extLst>
            </p:cNvPr>
            <p:cNvSpPr>
              <a:spLocks/>
            </p:cNvSpPr>
            <p:nvPr/>
          </p:nvSpPr>
          <p:spPr bwMode="auto">
            <a:xfrm>
              <a:off x="10273542" y="1641381"/>
              <a:ext cx="402516" cy="566584"/>
            </a:xfrm>
            <a:custGeom>
              <a:avLst/>
              <a:gdLst>
                <a:gd name="T0" fmla="*/ 2147483646 w 184"/>
                <a:gd name="T1" fmla="*/ 2147483646 h 259"/>
                <a:gd name="T2" fmla="*/ 2147483646 w 184"/>
                <a:gd name="T3" fmla="*/ 2147483646 h 259"/>
                <a:gd name="T4" fmla="*/ 2147483646 w 184"/>
                <a:gd name="T5" fmla="*/ 2147483646 h 259"/>
                <a:gd name="T6" fmla="*/ 2147483646 w 184"/>
                <a:gd name="T7" fmla="*/ 2147483646 h 259"/>
                <a:gd name="T8" fmla="*/ 2147483646 w 184"/>
                <a:gd name="T9" fmla="*/ 2147483646 h 259"/>
                <a:gd name="T10" fmla="*/ 2147483646 w 184"/>
                <a:gd name="T11" fmla="*/ 2147483646 h 259"/>
                <a:gd name="T12" fmla="*/ 2147483646 w 184"/>
                <a:gd name="T13" fmla="*/ 2147483646 h 259"/>
                <a:gd name="T14" fmla="*/ 2147483646 w 184"/>
                <a:gd name="T15" fmla="*/ 2147483646 h 259"/>
                <a:gd name="T16" fmla="*/ 0 w 184"/>
                <a:gd name="T17" fmla="*/ 2147483646 h 259"/>
                <a:gd name="T18" fmla="*/ 0 w 184"/>
                <a:gd name="T19" fmla="*/ 2147483646 h 259"/>
                <a:gd name="T20" fmla="*/ 2147483646 w 184"/>
                <a:gd name="T21" fmla="*/ 2147483646 h 259"/>
                <a:gd name="T22" fmla="*/ 2147483646 w 184"/>
                <a:gd name="T23" fmla="*/ 2147483646 h 259"/>
                <a:gd name="T24" fmla="*/ 2147483646 w 184"/>
                <a:gd name="T25" fmla="*/ 2147483646 h 259"/>
                <a:gd name="T26" fmla="*/ 2147483646 w 184"/>
                <a:gd name="T27" fmla="*/ 2147483646 h 259"/>
                <a:gd name="T28" fmla="*/ 2147483646 w 184"/>
                <a:gd name="T29" fmla="*/ 0 h 259"/>
                <a:gd name="T30" fmla="*/ 2147483646 w 184"/>
                <a:gd name="T31" fmla="*/ 2147483646 h 259"/>
                <a:gd name="T32" fmla="*/ 2147483646 w 184"/>
                <a:gd name="T33" fmla="*/ 2147483646 h 259"/>
                <a:gd name="T34" fmla="*/ 2147483646 w 184"/>
                <a:gd name="T35" fmla="*/ 2147483646 h 259"/>
                <a:gd name="T36" fmla="*/ 2147483646 w 184"/>
                <a:gd name="T37" fmla="*/ 2147483646 h 259"/>
                <a:gd name="T38" fmla="*/ 2147483646 w 184"/>
                <a:gd name="T39" fmla="*/ 2147483646 h 259"/>
                <a:gd name="T40" fmla="*/ 2147483646 w 184"/>
                <a:gd name="T41" fmla="*/ 214748364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4" h="259">
                  <a:moveTo>
                    <a:pt x="157" y="249"/>
                  </a:moveTo>
                  <a:lnTo>
                    <a:pt x="127" y="258"/>
                  </a:lnTo>
                  <a:lnTo>
                    <a:pt x="82" y="258"/>
                  </a:lnTo>
                  <a:lnTo>
                    <a:pt x="74" y="224"/>
                  </a:lnTo>
                  <a:lnTo>
                    <a:pt x="49" y="210"/>
                  </a:lnTo>
                  <a:lnTo>
                    <a:pt x="63" y="235"/>
                  </a:lnTo>
                  <a:lnTo>
                    <a:pt x="56" y="235"/>
                  </a:lnTo>
                  <a:lnTo>
                    <a:pt x="31" y="235"/>
                  </a:lnTo>
                  <a:lnTo>
                    <a:pt x="0" y="141"/>
                  </a:lnTo>
                  <a:lnTo>
                    <a:pt x="0" y="91"/>
                  </a:lnTo>
                  <a:lnTo>
                    <a:pt x="37" y="59"/>
                  </a:lnTo>
                  <a:lnTo>
                    <a:pt x="19" y="23"/>
                  </a:lnTo>
                  <a:lnTo>
                    <a:pt x="56" y="9"/>
                  </a:lnTo>
                  <a:lnTo>
                    <a:pt x="74" y="9"/>
                  </a:lnTo>
                  <a:lnTo>
                    <a:pt x="94" y="0"/>
                  </a:lnTo>
                  <a:lnTo>
                    <a:pt x="82" y="68"/>
                  </a:lnTo>
                  <a:lnTo>
                    <a:pt x="94" y="190"/>
                  </a:lnTo>
                  <a:lnTo>
                    <a:pt x="127" y="201"/>
                  </a:lnTo>
                  <a:lnTo>
                    <a:pt x="146" y="190"/>
                  </a:lnTo>
                  <a:lnTo>
                    <a:pt x="183" y="210"/>
                  </a:lnTo>
                  <a:lnTo>
                    <a:pt x="157" y="2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 name="Freeform 13">
              <a:extLst>
                <a:ext uri="{FF2B5EF4-FFF2-40B4-BE49-F238E27FC236}">
                  <a16:creationId xmlns:a16="http://schemas.microsoft.com/office/drawing/2014/main" xmlns="" id="{1CD531DE-DD87-4BB5-9455-08A7C0064509}"/>
                </a:ext>
              </a:extLst>
            </p:cNvPr>
            <p:cNvSpPr>
              <a:spLocks/>
            </p:cNvSpPr>
            <p:nvPr/>
          </p:nvSpPr>
          <p:spPr bwMode="auto">
            <a:xfrm>
              <a:off x="7167173" y="4857130"/>
              <a:ext cx="1209734" cy="934098"/>
            </a:xfrm>
            <a:custGeom>
              <a:avLst/>
              <a:gdLst>
                <a:gd name="T0" fmla="*/ 0 w 553"/>
                <a:gd name="T1" fmla="*/ 2147483646 h 427"/>
                <a:gd name="T2" fmla="*/ 2147483646 w 553"/>
                <a:gd name="T3" fmla="*/ 2147483646 h 427"/>
                <a:gd name="T4" fmla="*/ 2147483646 w 553"/>
                <a:gd name="T5" fmla="*/ 2147483646 h 427"/>
                <a:gd name="T6" fmla="*/ 2147483646 w 553"/>
                <a:gd name="T7" fmla="*/ 2147483646 h 427"/>
                <a:gd name="T8" fmla="*/ 2147483646 w 553"/>
                <a:gd name="T9" fmla="*/ 2147483646 h 427"/>
                <a:gd name="T10" fmla="*/ 2147483646 w 553"/>
                <a:gd name="T11" fmla="*/ 2147483646 h 427"/>
                <a:gd name="T12" fmla="*/ 2147483646 w 553"/>
                <a:gd name="T13" fmla="*/ 0 h 427"/>
                <a:gd name="T14" fmla="*/ 2147483646 w 553"/>
                <a:gd name="T15" fmla="*/ 2147483646 h 427"/>
                <a:gd name="T16" fmla="*/ 2147483646 w 553"/>
                <a:gd name="T17" fmla="*/ 2147483646 h 427"/>
                <a:gd name="T18" fmla="*/ 2147483646 w 553"/>
                <a:gd name="T19" fmla="*/ 2147483646 h 427"/>
                <a:gd name="T20" fmla="*/ 2147483646 w 553"/>
                <a:gd name="T21" fmla="*/ 2147483646 h 427"/>
                <a:gd name="T22" fmla="*/ 2147483646 w 553"/>
                <a:gd name="T23" fmla="*/ 2147483646 h 427"/>
                <a:gd name="T24" fmla="*/ 2147483646 w 553"/>
                <a:gd name="T25" fmla="*/ 2147483646 h 427"/>
                <a:gd name="T26" fmla="*/ 2147483646 w 553"/>
                <a:gd name="T27" fmla="*/ 2147483646 h 427"/>
                <a:gd name="T28" fmla="*/ 2147483646 w 553"/>
                <a:gd name="T29" fmla="*/ 2147483646 h 427"/>
                <a:gd name="T30" fmla="*/ 2147483646 w 553"/>
                <a:gd name="T31" fmla="*/ 2147483646 h 427"/>
                <a:gd name="T32" fmla="*/ 2147483646 w 553"/>
                <a:gd name="T33" fmla="*/ 2147483646 h 427"/>
                <a:gd name="T34" fmla="*/ 2147483646 w 553"/>
                <a:gd name="T35" fmla="*/ 2147483646 h 427"/>
                <a:gd name="T36" fmla="*/ 2147483646 w 553"/>
                <a:gd name="T37" fmla="*/ 2147483646 h 427"/>
                <a:gd name="T38" fmla="*/ 2147483646 w 553"/>
                <a:gd name="T39" fmla="*/ 2147483646 h 427"/>
                <a:gd name="T40" fmla="*/ 2147483646 w 553"/>
                <a:gd name="T41" fmla="*/ 2147483646 h 427"/>
                <a:gd name="T42" fmla="*/ 2147483646 w 553"/>
                <a:gd name="T43" fmla="*/ 2147483646 h 427"/>
                <a:gd name="T44" fmla="*/ 2147483646 w 553"/>
                <a:gd name="T45" fmla="*/ 2147483646 h 427"/>
                <a:gd name="T46" fmla="*/ 2147483646 w 553"/>
                <a:gd name="T47" fmla="*/ 2147483646 h 427"/>
                <a:gd name="T48" fmla="*/ 2147483646 w 553"/>
                <a:gd name="T49" fmla="*/ 2147483646 h 427"/>
                <a:gd name="T50" fmla="*/ 2147483646 w 553"/>
                <a:gd name="T51" fmla="*/ 2147483646 h 427"/>
                <a:gd name="T52" fmla="*/ 2147483646 w 553"/>
                <a:gd name="T53" fmla="*/ 2147483646 h 427"/>
                <a:gd name="T54" fmla="*/ 2147483646 w 553"/>
                <a:gd name="T55" fmla="*/ 2147483646 h 427"/>
                <a:gd name="T56" fmla="*/ 0 w 553"/>
                <a:gd name="T57" fmla="*/ 2147483646 h 4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3" h="427">
                  <a:moveTo>
                    <a:pt x="0" y="142"/>
                  </a:moveTo>
                  <a:lnTo>
                    <a:pt x="25" y="118"/>
                  </a:lnTo>
                  <a:lnTo>
                    <a:pt x="45" y="73"/>
                  </a:lnTo>
                  <a:lnTo>
                    <a:pt x="63" y="73"/>
                  </a:lnTo>
                  <a:lnTo>
                    <a:pt x="71" y="25"/>
                  </a:lnTo>
                  <a:lnTo>
                    <a:pt x="100" y="25"/>
                  </a:lnTo>
                  <a:lnTo>
                    <a:pt x="119" y="0"/>
                  </a:lnTo>
                  <a:lnTo>
                    <a:pt x="152" y="14"/>
                  </a:lnTo>
                  <a:lnTo>
                    <a:pt x="243" y="14"/>
                  </a:lnTo>
                  <a:lnTo>
                    <a:pt x="254" y="25"/>
                  </a:lnTo>
                  <a:lnTo>
                    <a:pt x="261" y="25"/>
                  </a:lnTo>
                  <a:lnTo>
                    <a:pt x="272" y="25"/>
                  </a:lnTo>
                  <a:lnTo>
                    <a:pt x="291" y="48"/>
                  </a:lnTo>
                  <a:lnTo>
                    <a:pt x="380" y="84"/>
                  </a:lnTo>
                  <a:lnTo>
                    <a:pt x="444" y="98"/>
                  </a:lnTo>
                  <a:lnTo>
                    <a:pt x="496" y="73"/>
                  </a:lnTo>
                  <a:lnTo>
                    <a:pt x="526" y="98"/>
                  </a:lnTo>
                  <a:lnTo>
                    <a:pt x="552" y="98"/>
                  </a:lnTo>
                  <a:lnTo>
                    <a:pt x="496" y="216"/>
                  </a:lnTo>
                  <a:lnTo>
                    <a:pt x="425" y="216"/>
                  </a:lnTo>
                  <a:lnTo>
                    <a:pt x="388" y="265"/>
                  </a:lnTo>
                  <a:lnTo>
                    <a:pt x="343" y="250"/>
                  </a:lnTo>
                  <a:lnTo>
                    <a:pt x="317" y="265"/>
                  </a:lnTo>
                  <a:lnTo>
                    <a:pt x="317" y="333"/>
                  </a:lnTo>
                  <a:lnTo>
                    <a:pt x="298" y="358"/>
                  </a:lnTo>
                  <a:lnTo>
                    <a:pt x="261" y="367"/>
                  </a:lnTo>
                  <a:lnTo>
                    <a:pt x="272" y="408"/>
                  </a:lnTo>
                  <a:lnTo>
                    <a:pt x="254" y="426"/>
                  </a:lnTo>
                  <a:lnTo>
                    <a:pt x="0" y="14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 name="Freeform 14">
              <a:extLst>
                <a:ext uri="{FF2B5EF4-FFF2-40B4-BE49-F238E27FC236}">
                  <a16:creationId xmlns:a16="http://schemas.microsoft.com/office/drawing/2014/main" xmlns="" id="{E6A7E226-95BC-4EC1-A690-1AC3540857DF}"/>
                </a:ext>
              </a:extLst>
            </p:cNvPr>
            <p:cNvSpPr>
              <a:spLocks/>
            </p:cNvSpPr>
            <p:nvPr/>
          </p:nvSpPr>
          <p:spPr bwMode="auto">
            <a:xfrm>
              <a:off x="9282565" y="3244880"/>
              <a:ext cx="1113482" cy="990977"/>
            </a:xfrm>
            <a:custGeom>
              <a:avLst/>
              <a:gdLst>
                <a:gd name="T0" fmla="*/ 2147483646 w 509"/>
                <a:gd name="T1" fmla="*/ 2147483646 h 453"/>
                <a:gd name="T2" fmla="*/ 2147483646 w 509"/>
                <a:gd name="T3" fmla="*/ 2147483646 h 453"/>
                <a:gd name="T4" fmla="*/ 2147483646 w 509"/>
                <a:gd name="T5" fmla="*/ 2147483646 h 453"/>
                <a:gd name="T6" fmla="*/ 2147483646 w 509"/>
                <a:gd name="T7" fmla="*/ 2147483646 h 453"/>
                <a:gd name="T8" fmla="*/ 2147483646 w 509"/>
                <a:gd name="T9" fmla="*/ 2147483646 h 453"/>
                <a:gd name="T10" fmla="*/ 2147483646 w 509"/>
                <a:gd name="T11" fmla="*/ 2147483646 h 453"/>
                <a:gd name="T12" fmla="*/ 2147483646 w 509"/>
                <a:gd name="T13" fmla="*/ 2147483646 h 453"/>
                <a:gd name="T14" fmla="*/ 2147483646 w 509"/>
                <a:gd name="T15" fmla="*/ 2147483646 h 453"/>
                <a:gd name="T16" fmla="*/ 2147483646 w 509"/>
                <a:gd name="T17" fmla="*/ 2147483646 h 453"/>
                <a:gd name="T18" fmla="*/ 2147483646 w 509"/>
                <a:gd name="T19" fmla="*/ 2147483646 h 453"/>
                <a:gd name="T20" fmla="*/ 2147483646 w 509"/>
                <a:gd name="T21" fmla="*/ 2147483646 h 453"/>
                <a:gd name="T22" fmla="*/ 2147483646 w 509"/>
                <a:gd name="T23" fmla="*/ 2147483646 h 453"/>
                <a:gd name="T24" fmla="*/ 2147483646 w 509"/>
                <a:gd name="T25" fmla="*/ 2147483646 h 453"/>
                <a:gd name="T26" fmla="*/ 2147483646 w 509"/>
                <a:gd name="T27" fmla="*/ 2147483646 h 453"/>
                <a:gd name="T28" fmla="*/ 2147483646 w 509"/>
                <a:gd name="T29" fmla="*/ 2147483646 h 453"/>
                <a:gd name="T30" fmla="*/ 2147483646 w 509"/>
                <a:gd name="T31" fmla="*/ 2147483646 h 453"/>
                <a:gd name="T32" fmla="*/ 2147483646 w 509"/>
                <a:gd name="T33" fmla="*/ 2147483646 h 453"/>
                <a:gd name="T34" fmla="*/ 2147483646 w 509"/>
                <a:gd name="T35" fmla="*/ 2147483646 h 453"/>
                <a:gd name="T36" fmla="*/ 2147483646 w 509"/>
                <a:gd name="T37" fmla="*/ 2147483646 h 453"/>
                <a:gd name="T38" fmla="*/ 2147483646 w 509"/>
                <a:gd name="T39" fmla="*/ 2147483646 h 453"/>
                <a:gd name="T40" fmla="*/ 2147483646 w 509"/>
                <a:gd name="T41" fmla="*/ 2147483646 h 453"/>
                <a:gd name="T42" fmla="*/ 2147483646 w 509"/>
                <a:gd name="T43" fmla="*/ 2147483646 h 453"/>
                <a:gd name="T44" fmla="*/ 2147483646 w 509"/>
                <a:gd name="T45" fmla="*/ 2147483646 h 453"/>
                <a:gd name="T46" fmla="*/ 2147483646 w 509"/>
                <a:gd name="T47" fmla="*/ 2147483646 h 453"/>
                <a:gd name="T48" fmla="*/ 2147483646 w 509"/>
                <a:gd name="T49" fmla="*/ 2147483646 h 453"/>
                <a:gd name="T50" fmla="*/ 0 w 509"/>
                <a:gd name="T51" fmla="*/ 2147483646 h 453"/>
                <a:gd name="T52" fmla="*/ 2147483646 w 509"/>
                <a:gd name="T53" fmla="*/ 2147483646 h 453"/>
                <a:gd name="T54" fmla="*/ 2147483646 w 509"/>
                <a:gd name="T55" fmla="*/ 2147483646 h 453"/>
                <a:gd name="T56" fmla="*/ 2147483646 w 509"/>
                <a:gd name="T57" fmla="*/ 2147483646 h 453"/>
                <a:gd name="T58" fmla="*/ 2147483646 w 509"/>
                <a:gd name="T59" fmla="*/ 2147483646 h 453"/>
                <a:gd name="T60" fmla="*/ 2147483646 w 509"/>
                <a:gd name="T61" fmla="*/ 2147483646 h 453"/>
                <a:gd name="T62" fmla="*/ 2147483646 w 509"/>
                <a:gd name="T63" fmla="*/ 2147483646 h 453"/>
                <a:gd name="T64" fmla="*/ 2147483646 w 509"/>
                <a:gd name="T65" fmla="*/ 2147483646 h 453"/>
                <a:gd name="T66" fmla="*/ 2147483646 w 509"/>
                <a:gd name="T67" fmla="*/ 2147483646 h 453"/>
                <a:gd name="T68" fmla="*/ 2147483646 w 509"/>
                <a:gd name="T69" fmla="*/ 2147483646 h 453"/>
                <a:gd name="T70" fmla="*/ 2147483646 w 509"/>
                <a:gd name="T71" fmla="*/ 0 h 453"/>
                <a:gd name="T72" fmla="*/ 2147483646 w 509"/>
                <a:gd name="T73" fmla="*/ 2147483646 h 453"/>
                <a:gd name="T74" fmla="*/ 2147483646 w 509"/>
                <a:gd name="T75" fmla="*/ 2147483646 h 453"/>
                <a:gd name="T76" fmla="*/ 2147483646 w 509"/>
                <a:gd name="T77" fmla="*/ 2147483646 h 453"/>
                <a:gd name="T78" fmla="*/ 2147483646 w 509"/>
                <a:gd name="T79" fmla="*/ 2147483646 h 453"/>
                <a:gd name="T80" fmla="*/ 2147483646 w 509"/>
                <a:gd name="T81" fmla="*/ 2147483646 h 453"/>
                <a:gd name="T82" fmla="*/ 2147483646 w 509"/>
                <a:gd name="T83" fmla="*/ 2147483646 h 453"/>
                <a:gd name="T84" fmla="*/ 2147483646 w 509"/>
                <a:gd name="T85" fmla="*/ 2147483646 h 453"/>
                <a:gd name="T86" fmla="*/ 2147483646 w 509"/>
                <a:gd name="T87" fmla="*/ 2147483646 h 4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09" h="453">
                  <a:moveTo>
                    <a:pt x="299" y="275"/>
                  </a:moveTo>
                  <a:lnTo>
                    <a:pt x="255" y="217"/>
                  </a:lnTo>
                  <a:lnTo>
                    <a:pt x="246" y="202"/>
                  </a:lnTo>
                  <a:lnTo>
                    <a:pt x="235" y="217"/>
                  </a:lnTo>
                  <a:lnTo>
                    <a:pt x="292" y="320"/>
                  </a:lnTo>
                  <a:lnTo>
                    <a:pt x="336" y="359"/>
                  </a:lnTo>
                  <a:lnTo>
                    <a:pt x="336" y="384"/>
                  </a:lnTo>
                  <a:lnTo>
                    <a:pt x="344" y="359"/>
                  </a:lnTo>
                  <a:lnTo>
                    <a:pt x="373" y="384"/>
                  </a:lnTo>
                  <a:lnTo>
                    <a:pt x="399" y="369"/>
                  </a:lnTo>
                  <a:lnTo>
                    <a:pt x="426" y="384"/>
                  </a:lnTo>
                  <a:lnTo>
                    <a:pt x="418" y="404"/>
                  </a:lnTo>
                  <a:lnTo>
                    <a:pt x="463" y="359"/>
                  </a:lnTo>
                  <a:lnTo>
                    <a:pt x="488" y="384"/>
                  </a:lnTo>
                  <a:lnTo>
                    <a:pt x="488" y="393"/>
                  </a:lnTo>
                  <a:lnTo>
                    <a:pt x="508" y="404"/>
                  </a:lnTo>
                  <a:lnTo>
                    <a:pt x="436" y="452"/>
                  </a:lnTo>
                  <a:lnTo>
                    <a:pt x="255" y="452"/>
                  </a:lnTo>
                  <a:lnTo>
                    <a:pt x="216" y="452"/>
                  </a:lnTo>
                  <a:lnTo>
                    <a:pt x="216" y="261"/>
                  </a:lnTo>
                  <a:lnTo>
                    <a:pt x="209" y="261"/>
                  </a:lnTo>
                  <a:lnTo>
                    <a:pt x="201" y="286"/>
                  </a:lnTo>
                  <a:lnTo>
                    <a:pt x="172" y="275"/>
                  </a:lnTo>
                  <a:lnTo>
                    <a:pt x="164" y="261"/>
                  </a:lnTo>
                  <a:lnTo>
                    <a:pt x="45" y="191"/>
                  </a:lnTo>
                  <a:lnTo>
                    <a:pt x="0" y="143"/>
                  </a:lnTo>
                  <a:lnTo>
                    <a:pt x="37" y="118"/>
                  </a:lnTo>
                  <a:lnTo>
                    <a:pt x="18" y="94"/>
                  </a:lnTo>
                  <a:lnTo>
                    <a:pt x="18" y="73"/>
                  </a:lnTo>
                  <a:lnTo>
                    <a:pt x="55" y="50"/>
                  </a:lnTo>
                  <a:lnTo>
                    <a:pt x="75" y="59"/>
                  </a:lnTo>
                  <a:lnTo>
                    <a:pt x="108" y="25"/>
                  </a:lnTo>
                  <a:lnTo>
                    <a:pt x="127" y="50"/>
                  </a:lnTo>
                  <a:lnTo>
                    <a:pt x="146" y="34"/>
                  </a:lnTo>
                  <a:lnTo>
                    <a:pt x="146" y="25"/>
                  </a:lnTo>
                  <a:lnTo>
                    <a:pt x="164" y="0"/>
                  </a:lnTo>
                  <a:lnTo>
                    <a:pt x="190" y="9"/>
                  </a:lnTo>
                  <a:lnTo>
                    <a:pt x="280" y="73"/>
                  </a:lnTo>
                  <a:lnTo>
                    <a:pt x="344" y="118"/>
                  </a:lnTo>
                  <a:lnTo>
                    <a:pt x="318" y="143"/>
                  </a:lnTo>
                  <a:lnTo>
                    <a:pt x="292" y="202"/>
                  </a:lnTo>
                  <a:lnTo>
                    <a:pt x="329" y="236"/>
                  </a:lnTo>
                  <a:lnTo>
                    <a:pt x="329" y="261"/>
                  </a:lnTo>
                  <a:lnTo>
                    <a:pt x="299" y="27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 name="Freeform 15">
              <a:extLst>
                <a:ext uri="{FF2B5EF4-FFF2-40B4-BE49-F238E27FC236}">
                  <a16:creationId xmlns:a16="http://schemas.microsoft.com/office/drawing/2014/main" xmlns="" id="{A958C8FB-2554-4FF6-A9CE-269FF0D80420}"/>
                </a:ext>
              </a:extLst>
            </p:cNvPr>
            <p:cNvSpPr>
              <a:spLocks/>
            </p:cNvSpPr>
            <p:nvPr/>
          </p:nvSpPr>
          <p:spPr bwMode="auto">
            <a:xfrm>
              <a:off x="10809501" y="1273866"/>
              <a:ext cx="697840" cy="829094"/>
            </a:xfrm>
            <a:custGeom>
              <a:avLst/>
              <a:gdLst>
                <a:gd name="T0" fmla="*/ 2147483646 w 319"/>
                <a:gd name="T1" fmla="*/ 0 h 379"/>
                <a:gd name="T2" fmla="*/ 2147483646 w 319"/>
                <a:gd name="T3" fmla="*/ 2147483646 h 379"/>
                <a:gd name="T4" fmla="*/ 2147483646 w 319"/>
                <a:gd name="T5" fmla="*/ 2147483646 h 379"/>
                <a:gd name="T6" fmla="*/ 2147483646 w 319"/>
                <a:gd name="T7" fmla="*/ 2147483646 h 379"/>
                <a:gd name="T8" fmla="*/ 2147483646 w 319"/>
                <a:gd name="T9" fmla="*/ 2147483646 h 379"/>
                <a:gd name="T10" fmla="*/ 2147483646 w 319"/>
                <a:gd name="T11" fmla="*/ 2147483646 h 379"/>
                <a:gd name="T12" fmla="*/ 2147483646 w 319"/>
                <a:gd name="T13" fmla="*/ 2147483646 h 379"/>
                <a:gd name="T14" fmla="*/ 2147483646 w 319"/>
                <a:gd name="T15" fmla="*/ 2147483646 h 379"/>
                <a:gd name="T16" fmla="*/ 2147483646 w 319"/>
                <a:gd name="T17" fmla="*/ 2147483646 h 379"/>
                <a:gd name="T18" fmla="*/ 2147483646 w 319"/>
                <a:gd name="T19" fmla="*/ 2147483646 h 379"/>
                <a:gd name="T20" fmla="*/ 2147483646 w 319"/>
                <a:gd name="T21" fmla="*/ 2147483646 h 379"/>
                <a:gd name="T22" fmla="*/ 2147483646 w 319"/>
                <a:gd name="T23" fmla="*/ 2147483646 h 379"/>
                <a:gd name="T24" fmla="*/ 2147483646 w 319"/>
                <a:gd name="T25" fmla="*/ 2147483646 h 379"/>
                <a:gd name="T26" fmla="*/ 2147483646 w 319"/>
                <a:gd name="T27" fmla="*/ 2147483646 h 379"/>
                <a:gd name="T28" fmla="*/ 2147483646 w 319"/>
                <a:gd name="T29" fmla="*/ 2147483646 h 379"/>
                <a:gd name="T30" fmla="*/ 2147483646 w 319"/>
                <a:gd name="T31" fmla="*/ 2147483646 h 379"/>
                <a:gd name="T32" fmla="*/ 2147483646 w 319"/>
                <a:gd name="T33" fmla="*/ 2147483646 h 379"/>
                <a:gd name="T34" fmla="*/ 2147483646 w 319"/>
                <a:gd name="T35" fmla="*/ 2147483646 h 379"/>
                <a:gd name="T36" fmla="*/ 2147483646 w 319"/>
                <a:gd name="T37" fmla="*/ 2147483646 h 379"/>
                <a:gd name="T38" fmla="*/ 2147483646 w 319"/>
                <a:gd name="T39" fmla="*/ 2147483646 h 379"/>
                <a:gd name="T40" fmla="*/ 2147483646 w 319"/>
                <a:gd name="T41" fmla="*/ 2147483646 h 379"/>
                <a:gd name="T42" fmla="*/ 2147483646 w 319"/>
                <a:gd name="T43" fmla="*/ 2147483646 h 379"/>
                <a:gd name="T44" fmla="*/ 2147483646 w 319"/>
                <a:gd name="T45" fmla="*/ 2147483646 h 379"/>
                <a:gd name="T46" fmla="*/ 2147483646 w 319"/>
                <a:gd name="T47" fmla="*/ 2147483646 h 379"/>
                <a:gd name="T48" fmla="*/ 2147483646 w 319"/>
                <a:gd name="T49" fmla="*/ 2147483646 h 379"/>
                <a:gd name="T50" fmla="*/ 2147483646 w 319"/>
                <a:gd name="T51" fmla="*/ 2147483646 h 379"/>
                <a:gd name="T52" fmla="*/ 2147483646 w 319"/>
                <a:gd name="T53" fmla="*/ 2147483646 h 379"/>
                <a:gd name="T54" fmla="*/ 2147483646 w 319"/>
                <a:gd name="T55" fmla="*/ 2147483646 h 379"/>
                <a:gd name="T56" fmla="*/ 2147483646 w 319"/>
                <a:gd name="T57" fmla="*/ 2147483646 h 379"/>
                <a:gd name="T58" fmla="*/ 2147483646 w 319"/>
                <a:gd name="T59" fmla="*/ 2147483646 h 379"/>
                <a:gd name="T60" fmla="*/ 2147483646 w 319"/>
                <a:gd name="T61" fmla="*/ 2147483646 h 379"/>
                <a:gd name="T62" fmla="*/ 2147483646 w 319"/>
                <a:gd name="T63" fmla="*/ 2147483646 h 379"/>
                <a:gd name="T64" fmla="*/ 2147483646 w 319"/>
                <a:gd name="T65" fmla="*/ 2147483646 h 379"/>
                <a:gd name="T66" fmla="*/ 2147483646 w 319"/>
                <a:gd name="T67" fmla="*/ 2147483646 h 379"/>
                <a:gd name="T68" fmla="*/ 2147483646 w 319"/>
                <a:gd name="T69" fmla="*/ 2147483646 h 379"/>
                <a:gd name="T70" fmla="*/ 2147483646 w 319"/>
                <a:gd name="T71" fmla="*/ 2147483646 h 379"/>
                <a:gd name="T72" fmla="*/ 0 w 319"/>
                <a:gd name="T73" fmla="*/ 0 h 379"/>
                <a:gd name="T74" fmla="*/ 2147483646 w 319"/>
                <a:gd name="T75" fmla="*/ 0 h 3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9" h="379">
                  <a:moveTo>
                    <a:pt x="172" y="0"/>
                  </a:moveTo>
                  <a:lnTo>
                    <a:pt x="172" y="25"/>
                  </a:lnTo>
                  <a:lnTo>
                    <a:pt x="154" y="9"/>
                  </a:lnTo>
                  <a:lnTo>
                    <a:pt x="154" y="25"/>
                  </a:lnTo>
                  <a:lnTo>
                    <a:pt x="146" y="25"/>
                  </a:lnTo>
                  <a:lnTo>
                    <a:pt x="135" y="34"/>
                  </a:lnTo>
                  <a:lnTo>
                    <a:pt x="164" y="25"/>
                  </a:lnTo>
                  <a:lnTo>
                    <a:pt x="180" y="69"/>
                  </a:lnTo>
                  <a:lnTo>
                    <a:pt x="198" y="84"/>
                  </a:lnTo>
                  <a:lnTo>
                    <a:pt x="209" y="84"/>
                  </a:lnTo>
                  <a:lnTo>
                    <a:pt x="209" y="94"/>
                  </a:lnTo>
                  <a:lnTo>
                    <a:pt x="198" y="94"/>
                  </a:lnTo>
                  <a:lnTo>
                    <a:pt x="191" y="94"/>
                  </a:lnTo>
                  <a:lnTo>
                    <a:pt x="217" y="143"/>
                  </a:lnTo>
                  <a:lnTo>
                    <a:pt x="209" y="118"/>
                  </a:lnTo>
                  <a:lnTo>
                    <a:pt x="224" y="118"/>
                  </a:lnTo>
                  <a:lnTo>
                    <a:pt x="217" y="84"/>
                  </a:lnTo>
                  <a:lnTo>
                    <a:pt x="224" y="94"/>
                  </a:lnTo>
                  <a:lnTo>
                    <a:pt x="224" y="143"/>
                  </a:lnTo>
                  <a:lnTo>
                    <a:pt x="261" y="211"/>
                  </a:lnTo>
                  <a:lnTo>
                    <a:pt x="261" y="235"/>
                  </a:lnTo>
                  <a:lnTo>
                    <a:pt x="318" y="378"/>
                  </a:lnTo>
                  <a:lnTo>
                    <a:pt x="307" y="378"/>
                  </a:lnTo>
                  <a:lnTo>
                    <a:pt x="280" y="369"/>
                  </a:lnTo>
                  <a:lnTo>
                    <a:pt x="261" y="344"/>
                  </a:lnTo>
                  <a:lnTo>
                    <a:pt x="273" y="309"/>
                  </a:lnTo>
                  <a:lnTo>
                    <a:pt x="243" y="275"/>
                  </a:lnTo>
                  <a:lnTo>
                    <a:pt x="243" y="235"/>
                  </a:lnTo>
                  <a:lnTo>
                    <a:pt x="217" y="235"/>
                  </a:lnTo>
                  <a:lnTo>
                    <a:pt x="217" y="211"/>
                  </a:lnTo>
                  <a:lnTo>
                    <a:pt x="191" y="177"/>
                  </a:lnTo>
                  <a:lnTo>
                    <a:pt x="164" y="152"/>
                  </a:lnTo>
                  <a:lnTo>
                    <a:pt x="146" y="167"/>
                  </a:lnTo>
                  <a:lnTo>
                    <a:pt x="126" y="152"/>
                  </a:lnTo>
                  <a:lnTo>
                    <a:pt x="101" y="118"/>
                  </a:lnTo>
                  <a:lnTo>
                    <a:pt x="101" y="94"/>
                  </a:lnTo>
                  <a:lnTo>
                    <a:pt x="0" y="0"/>
                  </a:lnTo>
                  <a:lnTo>
                    <a:pt x="172"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 name="Freeform 16">
              <a:extLst>
                <a:ext uri="{FF2B5EF4-FFF2-40B4-BE49-F238E27FC236}">
                  <a16:creationId xmlns:a16="http://schemas.microsoft.com/office/drawing/2014/main" xmlns="" id="{3AA4DE0B-AD34-4D04-877E-D768D974AB9C}"/>
                </a:ext>
              </a:extLst>
            </p:cNvPr>
            <p:cNvSpPr>
              <a:spLocks/>
            </p:cNvSpPr>
            <p:nvPr/>
          </p:nvSpPr>
          <p:spPr bwMode="auto">
            <a:xfrm>
              <a:off x="11367335" y="1273868"/>
              <a:ext cx="140005" cy="546896"/>
            </a:xfrm>
            <a:custGeom>
              <a:avLst/>
              <a:gdLst>
                <a:gd name="T0" fmla="*/ 2147483646 w 64"/>
                <a:gd name="T1" fmla="*/ 2147483646 h 250"/>
                <a:gd name="T2" fmla="*/ 2147483646 w 64"/>
                <a:gd name="T3" fmla="*/ 2147483646 h 250"/>
                <a:gd name="T4" fmla="*/ 0 w 64"/>
                <a:gd name="T5" fmla="*/ 0 h 250"/>
                <a:gd name="T6" fmla="*/ 2147483646 w 64"/>
                <a:gd name="T7" fmla="*/ 0 h 250"/>
                <a:gd name="T8" fmla="*/ 2147483646 w 64"/>
                <a:gd name="T9" fmla="*/ 2147483646 h 250"/>
                <a:gd name="T10" fmla="*/ 2147483646 w 64"/>
                <a:gd name="T11" fmla="*/ 2147483646 h 250"/>
                <a:gd name="T12" fmla="*/ 2147483646 w 64"/>
                <a:gd name="T13" fmla="*/ 2147483646 h 250"/>
                <a:gd name="T14" fmla="*/ 2147483646 w 64"/>
                <a:gd name="T15" fmla="*/ 2147483646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250">
                  <a:moveTo>
                    <a:pt x="26" y="93"/>
                  </a:moveTo>
                  <a:lnTo>
                    <a:pt x="8" y="82"/>
                  </a:lnTo>
                  <a:lnTo>
                    <a:pt x="0" y="0"/>
                  </a:lnTo>
                  <a:lnTo>
                    <a:pt x="8" y="0"/>
                  </a:lnTo>
                  <a:lnTo>
                    <a:pt x="18" y="23"/>
                  </a:lnTo>
                  <a:lnTo>
                    <a:pt x="63" y="249"/>
                  </a:lnTo>
                  <a:lnTo>
                    <a:pt x="34" y="190"/>
                  </a:lnTo>
                  <a:lnTo>
                    <a:pt x="26" y="9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 name="Freeform 17">
              <a:extLst>
                <a:ext uri="{FF2B5EF4-FFF2-40B4-BE49-F238E27FC236}">
                  <a16:creationId xmlns:a16="http://schemas.microsoft.com/office/drawing/2014/main" xmlns="" id="{85A8A1DC-FCB3-49A7-A1BC-7780EC72AD7D}"/>
                </a:ext>
              </a:extLst>
            </p:cNvPr>
            <p:cNvSpPr>
              <a:spLocks/>
            </p:cNvSpPr>
            <p:nvPr/>
          </p:nvSpPr>
          <p:spPr bwMode="auto">
            <a:xfrm>
              <a:off x="11229516" y="1269491"/>
              <a:ext cx="113754" cy="113754"/>
            </a:xfrm>
            <a:custGeom>
              <a:avLst/>
              <a:gdLst>
                <a:gd name="T0" fmla="*/ 2147483646 w 52"/>
                <a:gd name="T1" fmla="*/ 2147483646 h 52"/>
                <a:gd name="T2" fmla="*/ 2147483646 w 52"/>
                <a:gd name="T3" fmla="*/ 2147483646 h 52"/>
                <a:gd name="T4" fmla="*/ 2147483646 w 52"/>
                <a:gd name="T5" fmla="*/ 2147483646 h 52"/>
                <a:gd name="T6" fmla="*/ 0 w 52"/>
                <a:gd name="T7" fmla="*/ 0 h 52"/>
                <a:gd name="T8" fmla="*/ 2147483646 w 52"/>
                <a:gd name="T9" fmla="*/ 0 h 52"/>
                <a:gd name="T10" fmla="*/ 2147483646 w 52"/>
                <a:gd name="T11" fmla="*/ 2147483646 h 52"/>
                <a:gd name="T12" fmla="*/ 2147483646 w 52"/>
                <a:gd name="T13" fmla="*/ 2147483646 h 52"/>
                <a:gd name="T14" fmla="*/ 2147483646 w 52"/>
                <a:gd name="T15" fmla="*/ 2147483646 h 52"/>
                <a:gd name="T16" fmla="*/ 2147483646 w 52"/>
                <a:gd name="T17" fmla="*/ 2147483646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 h="52">
                  <a:moveTo>
                    <a:pt x="8" y="35"/>
                  </a:moveTo>
                  <a:lnTo>
                    <a:pt x="8" y="26"/>
                  </a:lnTo>
                  <a:lnTo>
                    <a:pt x="18" y="11"/>
                  </a:lnTo>
                  <a:lnTo>
                    <a:pt x="0" y="0"/>
                  </a:lnTo>
                  <a:lnTo>
                    <a:pt x="51" y="0"/>
                  </a:lnTo>
                  <a:lnTo>
                    <a:pt x="51" y="35"/>
                  </a:lnTo>
                  <a:lnTo>
                    <a:pt x="33" y="51"/>
                  </a:lnTo>
                  <a:lnTo>
                    <a:pt x="18" y="26"/>
                  </a:lnTo>
                  <a:lnTo>
                    <a:pt x="8" y="3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 name="Freeform 18">
              <a:extLst>
                <a:ext uri="{FF2B5EF4-FFF2-40B4-BE49-F238E27FC236}">
                  <a16:creationId xmlns:a16="http://schemas.microsoft.com/office/drawing/2014/main" xmlns="" id="{579E3861-7866-4983-8A67-0A3F860B04D7}"/>
                </a:ext>
              </a:extLst>
            </p:cNvPr>
            <p:cNvSpPr>
              <a:spLocks/>
            </p:cNvSpPr>
            <p:nvPr/>
          </p:nvSpPr>
          <p:spPr bwMode="auto">
            <a:xfrm>
              <a:off x="11564217" y="2630170"/>
              <a:ext cx="376265" cy="1008476"/>
            </a:xfrm>
            <a:custGeom>
              <a:avLst/>
              <a:gdLst>
                <a:gd name="T0" fmla="*/ 2147483646 w 172"/>
                <a:gd name="T1" fmla="*/ 2147483646 h 461"/>
                <a:gd name="T2" fmla="*/ 2147483646 w 172"/>
                <a:gd name="T3" fmla="*/ 2147483646 h 461"/>
                <a:gd name="T4" fmla="*/ 2147483646 w 172"/>
                <a:gd name="T5" fmla="*/ 2147483646 h 461"/>
                <a:gd name="T6" fmla="*/ 2147483646 w 172"/>
                <a:gd name="T7" fmla="*/ 2147483646 h 461"/>
                <a:gd name="T8" fmla="*/ 2147483646 w 172"/>
                <a:gd name="T9" fmla="*/ 2147483646 h 461"/>
                <a:gd name="T10" fmla="*/ 2147483646 w 172"/>
                <a:gd name="T11" fmla="*/ 2147483646 h 461"/>
                <a:gd name="T12" fmla="*/ 2147483646 w 172"/>
                <a:gd name="T13" fmla="*/ 2147483646 h 461"/>
                <a:gd name="T14" fmla="*/ 2147483646 w 172"/>
                <a:gd name="T15" fmla="*/ 2147483646 h 461"/>
                <a:gd name="T16" fmla="*/ 2147483646 w 172"/>
                <a:gd name="T17" fmla="*/ 0 h 461"/>
                <a:gd name="T18" fmla="*/ 2147483646 w 172"/>
                <a:gd name="T19" fmla="*/ 2147483646 h 461"/>
                <a:gd name="T20" fmla="*/ 2147483646 w 172"/>
                <a:gd name="T21" fmla="*/ 2147483646 h 461"/>
                <a:gd name="T22" fmla="*/ 2147483646 w 172"/>
                <a:gd name="T23" fmla="*/ 2147483646 h 461"/>
                <a:gd name="T24" fmla="*/ 2147483646 w 172"/>
                <a:gd name="T25" fmla="*/ 2147483646 h 461"/>
                <a:gd name="T26" fmla="*/ 2147483646 w 172"/>
                <a:gd name="T27" fmla="*/ 2147483646 h 461"/>
                <a:gd name="T28" fmla="*/ 0 w 172"/>
                <a:gd name="T29" fmla="*/ 2147483646 h 461"/>
                <a:gd name="T30" fmla="*/ 0 w 172"/>
                <a:gd name="T31" fmla="*/ 2147483646 h 461"/>
                <a:gd name="T32" fmla="*/ 2147483646 w 172"/>
                <a:gd name="T33" fmla="*/ 2147483646 h 4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2" h="461">
                  <a:moveTo>
                    <a:pt x="25" y="450"/>
                  </a:moveTo>
                  <a:lnTo>
                    <a:pt x="25" y="426"/>
                  </a:lnTo>
                  <a:lnTo>
                    <a:pt x="45" y="435"/>
                  </a:lnTo>
                  <a:lnTo>
                    <a:pt x="63" y="426"/>
                  </a:lnTo>
                  <a:lnTo>
                    <a:pt x="89" y="401"/>
                  </a:lnTo>
                  <a:lnTo>
                    <a:pt x="100" y="401"/>
                  </a:lnTo>
                  <a:lnTo>
                    <a:pt x="134" y="391"/>
                  </a:lnTo>
                  <a:lnTo>
                    <a:pt x="171" y="142"/>
                  </a:lnTo>
                  <a:lnTo>
                    <a:pt x="134" y="0"/>
                  </a:lnTo>
                  <a:lnTo>
                    <a:pt x="152" y="23"/>
                  </a:lnTo>
                  <a:lnTo>
                    <a:pt x="171" y="142"/>
                  </a:lnTo>
                  <a:lnTo>
                    <a:pt x="134" y="416"/>
                  </a:lnTo>
                  <a:lnTo>
                    <a:pt x="134" y="426"/>
                  </a:lnTo>
                  <a:lnTo>
                    <a:pt x="100" y="426"/>
                  </a:lnTo>
                  <a:lnTo>
                    <a:pt x="0" y="460"/>
                  </a:lnTo>
                  <a:lnTo>
                    <a:pt x="0" y="450"/>
                  </a:lnTo>
                  <a:lnTo>
                    <a:pt x="25" y="45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 name="Freeform 19">
              <a:extLst>
                <a:ext uri="{FF2B5EF4-FFF2-40B4-BE49-F238E27FC236}">
                  <a16:creationId xmlns:a16="http://schemas.microsoft.com/office/drawing/2014/main" xmlns="" id="{483F9761-496C-4FA4-BB86-CC542B7CF6C0}"/>
                </a:ext>
              </a:extLst>
            </p:cNvPr>
            <p:cNvSpPr>
              <a:spLocks/>
            </p:cNvSpPr>
            <p:nvPr/>
          </p:nvSpPr>
          <p:spPr bwMode="auto">
            <a:xfrm>
              <a:off x="11229518" y="2262655"/>
              <a:ext cx="391578" cy="700027"/>
            </a:xfrm>
            <a:custGeom>
              <a:avLst/>
              <a:gdLst>
                <a:gd name="T0" fmla="*/ 2147483646 w 179"/>
                <a:gd name="T1" fmla="*/ 2147483646 h 320"/>
                <a:gd name="T2" fmla="*/ 2147483646 w 179"/>
                <a:gd name="T3" fmla="*/ 2147483646 h 320"/>
                <a:gd name="T4" fmla="*/ 2147483646 w 179"/>
                <a:gd name="T5" fmla="*/ 2147483646 h 320"/>
                <a:gd name="T6" fmla="*/ 2147483646 w 179"/>
                <a:gd name="T7" fmla="*/ 2147483646 h 320"/>
                <a:gd name="T8" fmla="*/ 2147483646 w 179"/>
                <a:gd name="T9" fmla="*/ 2147483646 h 320"/>
                <a:gd name="T10" fmla="*/ 2147483646 w 179"/>
                <a:gd name="T11" fmla="*/ 2147483646 h 320"/>
                <a:gd name="T12" fmla="*/ 2147483646 w 179"/>
                <a:gd name="T13" fmla="*/ 2147483646 h 320"/>
                <a:gd name="T14" fmla="*/ 2147483646 w 179"/>
                <a:gd name="T15" fmla="*/ 2147483646 h 320"/>
                <a:gd name="T16" fmla="*/ 2147483646 w 179"/>
                <a:gd name="T17" fmla="*/ 2147483646 h 320"/>
                <a:gd name="T18" fmla="*/ 2147483646 w 179"/>
                <a:gd name="T19" fmla="*/ 2147483646 h 320"/>
                <a:gd name="T20" fmla="*/ 2147483646 w 179"/>
                <a:gd name="T21" fmla="*/ 2147483646 h 320"/>
                <a:gd name="T22" fmla="*/ 2147483646 w 179"/>
                <a:gd name="T23" fmla="*/ 2147483646 h 320"/>
                <a:gd name="T24" fmla="*/ 2147483646 w 179"/>
                <a:gd name="T25" fmla="*/ 2147483646 h 320"/>
                <a:gd name="T26" fmla="*/ 2147483646 w 179"/>
                <a:gd name="T27" fmla="*/ 0 h 320"/>
                <a:gd name="T28" fmla="*/ 2147483646 w 179"/>
                <a:gd name="T29" fmla="*/ 2147483646 h 320"/>
                <a:gd name="T30" fmla="*/ 2147483646 w 179"/>
                <a:gd name="T31" fmla="*/ 2147483646 h 320"/>
                <a:gd name="T32" fmla="*/ 2147483646 w 179"/>
                <a:gd name="T33" fmla="*/ 2147483646 h 320"/>
                <a:gd name="T34" fmla="*/ 2147483646 w 179"/>
                <a:gd name="T35" fmla="*/ 2147483646 h 320"/>
                <a:gd name="T36" fmla="*/ 2147483646 w 179"/>
                <a:gd name="T37" fmla="*/ 2147483646 h 320"/>
                <a:gd name="T38" fmla="*/ 2147483646 w 179"/>
                <a:gd name="T39" fmla="*/ 2147483646 h 320"/>
                <a:gd name="T40" fmla="*/ 2147483646 w 179"/>
                <a:gd name="T41" fmla="*/ 2147483646 h 320"/>
                <a:gd name="T42" fmla="*/ 2147483646 w 179"/>
                <a:gd name="T43" fmla="*/ 2147483646 h 320"/>
                <a:gd name="T44" fmla="*/ 2147483646 w 179"/>
                <a:gd name="T45" fmla="*/ 2147483646 h 320"/>
                <a:gd name="T46" fmla="*/ 2147483646 w 179"/>
                <a:gd name="T47" fmla="*/ 2147483646 h 320"/>
                <a:gd name="T48" fmla="*/ 2147483646 w 179"/>
                <a:gd name="T49" fmla="*/ 2147483646 h 320"/>
                <a:gd name="T50" fmla="*/ 2147483646 w 179"/>
                <a:gd name="T51" fmla="*/ 2147483646 h 320"/>
                <a:gd name="T52" fmla="*/ 2147483646 w 179"/>
                <a:gd name="T53" fmla="*/ 2147483646 h 320"/>
                <a:gd name="T54" fmla="*/ 2147483646 w 179"/>
                <a:gd name="T55" fmla="*/ 2147483646 h 320"/>
                <a:gd name="T56" fmla="*/ 2147483646 w 179"/>
                <a:gd name="T57" fmla="*/ 2147483646 h 320"/>
                <a:gd name="T58" fmla="*/ 2147483646 w 179"/>
                <a:gd name="T59" fmla="*/ 2147483646 h 320"/>
                <a:gd name="T60" fmla="*/ 2147483646 w 179"/>
                <a:gd name="T61" fmla="*/ 2147483646 h 320"/>
                <a:gd name="T62" fmla="*/ 2147483646 w 179"/>
                <a:gd name="T63" fmla="*/ 2147483646 h 320"/>
                <a:gd name="T64" fmla="*/ 2147483646 w 179"/>
                <a:gd name="T65" fmla="*/ 2147483646 h 320"/>
                <a:gd name="T66" fmla="*/ 2147483646 w 179"/>
                <a:gd name="T67" fmla="*/ 2147483646 h 320"/>
                <a:gd name="T68" fmla="*/ 2147483646 w 179"/>
                <a:gd name="T69" fmla="*/ 2147483646 h 320"/>
                <a:gd name="T70" fmla="*/ 0 w 179"/>
                <a:gd name="T71" fmla="*/ 2147483646 h 320"/>
                <a:gd name="T72" fmla="*/ 2147483646 w 179"/>
                <a:gd name="T73" fmla="*/ 2147483646 h 3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9" h="320">
                  <a:moveTo>
                    <a:pt x="8" y="69"/>
                  </a:moveTo>
                  <a:lnTo>
                    <a:pt x="51" y="48"/>
                  </a:lnTo>
                  <a:lnTo>
                    <a:pt x="51" y="69"/>
                  </a:lnTo>
                  <a:lnTo>
                    <a:pt x="71" y="69"/>
                  </a:lnTo>
                  <a:lnTo>
                    <a:pt x="89" y="93"/>
                  </a:lnTo>
                  <a:lnTo>
                    <a:pt x="89" y="69"/>
                  </a:lnTo>
                  <a:lnTo>
                    <a:pt x="71" y="69"/>
                  </a:lnTo>
                  <a:lnTo>
                    <a:pt x="51" y="48"/>
                  </a:lnTo>
                  <a:lnTo>
                    <a:pt x="71" y="34"/>
                  </a:lnTo>
                  <a:lnTo>
                    <a:pt x="89" y="48"/>
                  </a:lnTo>
                  <a:lnTo>
                    <a:pt x="115" y="48"/>
                  </a:lnTo>
                  <a:lnTo>
                    <a:pt x="81" y="24"/>
                  </a:lnTo>
                  <a:lnTo>
                    <a:pt x="89" y="24"/>
                  </a:lnTo>
                  <a:lnTo>
                    <a:pt x="89" y="0"/>
                  </a:lnTo>
                  <a:lnTo>
                    <a:pt x="126" y="24"/>
                  </a:lnTo>
                  <a:lnTo>
                    <a:pt x="115" y="24"/>
                  </a:lnTo>
                  <a:lnTo>
                    <a:pt x="134" y="48"/>
                  </a:lnTo>
                  <a:lnTo>
                    <a:pt x="153" y="82"/>
                  </a:lnTo>
                  <a:lnTo>
                    <a:pt x="153" y="107"/>
                  </a:lnTo>
                  <a:lnTo>
                    <a:pt x="178" y="143"/>
                  </a:lnTo>
                  <a:lnTo>
                    <a:pt x="160" y="167"/>
                  </a:lnTo>
                  <a:lnTo>
                    <a:pt x="178" y="225"/>
                  </a:lnTo>
                  <a:lnTo>
                    <a:pt x="160" y="235"/>
                  </a:lnTo>
                  <a:lnTo>
                    <a:pt x="153" y="216"/>
                  </a:lnTo>
                  <a:lnTo>
                    <a:pt x="134" y="235"/>
                  </a:lnTo>
                  <a:lnTo>
                    <a:pt x="160" y="284"/>
                  </a:lnTo>
                  <a:lnTo>
                    <a:pt x="134" y="309"/>
                  </a:lnTo>
                  <a:lnTo>
                    <a:pt x="134" y="319"/>
                  </a:lnTo>
                  <a:lnTo>
                    <a:pt x="89" y="319"/>
                  </a:lnTo>
                  <a:lnTo>
                    <a:pt x="107" y="309"/>
                  </a:lnTo>
                  <a:lnTo>
                    <a:pt x="107" y="294"/>
                  </a:lnTo>
                  <a:lnTo>
                    <a:pt x="89" y="309"/>
                  </a:lnTo>
                  <a:lnTo>
                    <a:pt x="89" y="284"/>
                  </a:lnTo>
                  <a:lnTo>
                    <a:pt x="71" y="284"/>
                  </a:lnTo>
                  <a:lnTo>
                    <a:pt x="51" y="250"/>
                  </a:lnTo>
                  <a:lnTo>
                    <a:pt x="0" y="250"/>
                  </a:lnTo>
                  <a:lnTo>
                    <a:pt x="8" y="69"/>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 name="Freeform 20">
              <a:extLst>
                <a:ext uri="{FF2B5EF4-FFF2-40B4-BE49-F238E27FC236}">
                  <a16:creationId xmlns:a16="http://schemas.microsoft.com/office/drawing/2014/main" xmlns="" id="{11916C96-1D86-4470-B1CD-C63A358FA560}"/>
                </a:ext>
              </a:extLst>
            </p:cNvPr>
            <p:cNvSpPr>
              <a:spLocks/>
            </p:cNvSpPr>
            <p:nvPr/>
          </p:nvSpPr>
          <p:spPr bwMode="auto">
            <a:xfrm>
              <a:off x="11546717" y="1840451"/>
              <a:ext cx="312824" cy="759093"/>
            </a:xfrm>
            <a:custGeom>
              <a:avLst/>
              <a:gdLst>
                <a:gd name="T0" fmla="*/ 2147483646 w 143"/>
                <a:gd name="T1" fmla="*/ 2147483646 h 347"/>
                <a:gd name="T2" fmla="*/ 2147483646 w 143"/>
                <a:gd name="T3" fmla="*/ 2147483646 h 347"/>
                <a:gd name="T4" fmla="*/ 2147483646 w 143"/>
                <a:gd name="T5" fmla="*/ 2147483646 h 347"/>
                <a:gd name="T6" fmla="*/ 2147483646 w 143"/>
                <a:gd name="T7" fmla="*/ 2147483646 h 347"/>
                <a:gd name="T8" fmla="*/ 2147483646 w 143"/>
                <a:gd name="T9" fmla="*/ 2147483646 h 347"/>
                <a:gd name="T10" fmla="*/ 2147483646 w 143"/>
                <a:gd name="T11" fmla="*/ 2147483646 h 347"/>
                <a:gd name="T12" fmla="*/ 0 w 143"/>
                <a:gd name="T13" fmla="*/ 0 h 347"/>
                <a:gd name="T14" fmla="*/ 2147483646 w 143"/>
                <a:gd name="T15" fmla="*/ 2147483646 h 347"/>
                <a:gd name="T16" fmla="*/ 2147483646 w 143"/>
                <a:gd name="T17" fmla="*/ 2147483646 h 347"/>
                <a:gd name="T18" fmla="*/ 2147483646 w 143"/>
                <a:gd name="T19" fmla="*/ 2147483646 h 3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3" h="347">
                  <a:moveTo>
                    <a:pt x="96" y="262"/>
                  </a:moveTo>
                  <a:lnTo>
                    <a:pt x="78" y="226"/>
                  </a:lnTo>
                  <a:lnTo>
                    <a:pt x="52" y="203"/>
                  </a:lnTo>
                  <a:lnTo>
                    <a:pt x="45" y="134"/>
                  </a:lnTo>
                  <a:lnTo>
                    <a:pt x="26" y="143"/>
                  </a:lnTo>
                  <a:lnTo>
                    <a:pt x="14" y="143"/>
                  </a:lnTo>
                  <a:lnTo>
                    <a:pt x="0" y="0"/>
                  </a:lnTo>
                  <a:lnTo>
                    <a:pt x="142" y="346"/>
                  </a:lnTo>
                  <a:lnTo>
                    <a:pt x="108" y="301"/>
                  </a:lnTo>
                  <a:lnTo>
                    <a:pt x="96" y="26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 name="Freeform 21">
              <a:extLst>
                <a:ext uri="{FF2B5EF4-FFF2-40B4-BE49-F238E27FC236}">
                  <a16:creationId xmlns:a16="http://schemas.microsoft.com/office/drawing/2014/main" xmlns="" id="{25E0B383-5764-4BD9-9732-18644122BACF}"/>
                </a:ext>
              </a:extLst>
            </p:cNvPr>
            <p:cNvSpPr>
              <a:spLocks/>
            </p:cNvSpPr>
            <p:nvPr/>
          </p:nvSpPr>
          <p:spPr bwMode="auto">
            <a:xfrm>
              <a:off x="11605781" y="2337033"/>
              <a:ext cx="140005" cy="216570"/>
            </a:xfrm>
            <a:custGeom>
              <a:avLst/>
              <a:gdLst>
                <a:gd name="T0" fmla="*/ 0 w 64"/>
                <a:gd name="T1" fmla="*/ 0 h 99"/>
                <a:gd name="T2" fmla="*/ 2147483646 w 64"/>
                <a:gd name="T3" fmla="*/ 2147483646 h 99"/>
                <a:gd name="T4" fmla="*/ 2147483646 w 64"/>
                <a:gd name="T5" fmla="*/ 2147483646 h 99"/>
                <a:gd name="T6" fmla="*/ 2147483646 w 64"/>
                <a:gd name="T7" fmla="*/ 2147483646 h 99"/>
                <a:gd name="T8" fmla="*/ 2147483646 w 64"/>
                <a:gd name="T9" fmla="*/ 2147483646 h 99"/>
                <a:gd name="T10" fmla="*/ 2147483646 w 64"/>
                <a:gd name="T11" fmla="*/ 2147483646 h 99"/>
                <a:gd name="T12" fmla="*/ 2147483646 w 64"/>
                <a:gd name="T13" fmla="*/ 2147483646 h 99"/>
                <a:gd name="T14" fmla="*/ 2147483646 w 64"/>
                <a:gd name="T15" fmla="*/ 2147483646 h 99"/>
                <a:gd name="T16" fmla="*/ 2147483646 w 64"/>
                <a:gd name="T17" fmla="*/ 2147483646 h 99"/>
                <a:gd name="T18" fmla="*/ 2147483646 w 64"/>
                <a:gd name="T19" fmla="*/ 2147483646 h 99"/>
                <a:gd name="T20" fmla="*/ 0 w 64"/>
                <a:gd name="T21" fmla="*/ 0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99">
                  <a:moveTo>
                    <a:pt x="0" y="0"/>
                  </a:moveTo>
                  <a:lnTo>
                    <a:pt x="37" y="16"/>
                  </a:lnTo>
                  <a:lnTo>
                    <a:pt x="37" y="35"/>
                  </a:lnTo>
                  <a:lnTo>
                    <a:pt x="43" y="25"/>
                  </a:lnTo>
                  <a:lnTo>
                    <a:pt x="43" y="35"/>
                  </a:lnTo>
                  <a:lnTo>
                    <a:pt x="63" y="73"/>
                  </a:lnTo>
                  <a:lnTo>
                    <a:pt x="43" y="59"/>
                  </a:lnTo>
                  <a:lnTo>
                    <a:pt x="63" y="84"/>
                  </a:lnTo>
                  <a:lnTo>
                    <a:pt x="63" y="98"/>
                  </a:lnTo>
                  <a:lnTo>
                    <a:pt x="43" y="84"/>
                  </a:lnTo>
                  <a:lnTo>
                    <a:pt x="0"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 name="Freeform 22">
              <a:extLst>
                <a:ext uri="{FF2B5EF4-FFF2-40B4-BE49-F238E27FC236}">
                  <a16:creationId xmlns:a16="http://schemas.microsoft.com/office/drawing/2014/main" xmlns="" id="{CC893BA6-9942-4768-8C17-09609081BA44}"/>
                </a:ext>
              </a:extLst>
            </p:cNvPr>
            <p:cNvSpPr>
              <a:spLocks/>
            </p:cNvSpPr>
            <p:nvPr/>
          </p:nvSpPr>
          <p:spPr bwMode="auto">
            <a:xfrm>
              <a:off x="8335343" y="3610207"/>
              <a:ext cx="713153" cy="831282"/>
            </a:xfrm>
            <a:custGeom>
              <a:avLst/>
              <a:gdLst>
                <a:gd name="T0" fmla="*/ 2147483646 w 326"/>
                <a:gd name="T1" fmla="*/ 2147483646 h 380"/>
                <a:gd name="T2" fmla="*/ 2147483646 w 326"/>
                <a:gd name="T3" fmla="*/ 2147483646 h 380"/>
                <a:gd name="T4" fmla="*/ 2147483646 w 326"/>
                <a:gd name="T5" fmla="*/ 2147483646 h 380"/>
                <a:gd name="T6" fmla="*/ 2147483646 w 326"/>
                <a:gd name="T7" fmla="*/ 2147483646 h 380"/>
                <a:gd name="T8" fmla="*/ 2147483646 w 326"/>
                <a:gd name="T9" fmla="*/ 2147483646 h 380"/>
                <a:gd name="T10" fmla="*/ 2147483646 w 326"/>
                <a:gd name="T11" fmla="*/ 2147483646 h 380"/>
                <a:gd name="T12" fmla="*/ 2147483646 w 326"/>
                <a:gd name="T13" fmla="*/ 2147483646 h 380"/>
                <a:gd name="T14" fmla="*/ 2147483646 w 326"/>
                <a:gd name="T15" fmla="*/ 2147483646 h 380"/>
                <a:gd name="T16" fmla="*/ 2147483646 w 326"/>
                <a:gd name="T17" fmla="*/ 0 h 380"/>
                <a:gd name="T18" fmla="*/ 2147483646 w 326"/>
                <a:gd name="T19" fmla="*/ 2147483646 h 380"/>
                <a:gd name="T20" fmla="*/ 2147483646 w 326"/>
                <a:gd name="T21" fmla="*/ 2147483646 h 380"/>
                <a:gd name="T22" fmla="*/ 2147483646 w 326"/>
                <a:gd name="T23" fmla="*/ 2147483646 h 380"/>
                <a:gd name="T24" fmla="*/ 0 w 326"/>
                <a:gd name="T25" fmla="*/ 2147483646 h 380"/>
                <a:gd name="T26" fmla="*/ 2147483646 w 326"/>
                <a:gd name="T27" fmla="*/ 2147483646 h 380"/>
                <a:gd name="T28" fmla="*/ 2147483646 w 326"/>
                <a:gd name="T29" fmla="*/ 2147483646 h 380"/>
                <a:gd name="T30" fmla="*/ 2147483646 w 326"/>
                <a:gd name="T31" fmla="*/ 2147483646 h 380"/>
                <a:gd name="T32" fmla="*/ 2147483646 w 326"/>
                <a:gd name="T33" fmla="*/ 2147483646 h 380"/>
                <a:gd name="T34" fmla="*/ 2147483646 w 326"/>
                <a:gd name="T35" fmla="*/ 2147483646 h 380"/>
                <a:gd name="T36" fmla="*/ 2147483646 w 326"/>
                <a:gd name="T37" fmla="*/ 2147483646 h 380"/>
                <a:gd name="T38" fmla="*/ 2147483646 w 326"/>
                <a:gd name="T39" fmla="*/ 2147483646 h 380"/>
                <a:gd name="T40" fmla="*/ 2147483646 w 326"/>
                <a:gd name="T41" fmla="*/ 2147483646 h 3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6" h="380">
                  <a:moveTo>
                    <a:pt x="272" y="152"/>
                  </a:moveTo>
                  <a:lnTo>
                    <a:pt x="254" y="50"/>
                  </a:lnTo>
                  <a:lnTo>
                    <a:pt x="216" y="24"/>
                  </a:lnTo>
                  <a:lnTo>
                    <a:pt x="179" y="24"/>
                  </a:lnTo>
                  <a:lnTo>
                    <a:pt x="179" y="50"/>
                  </a:lnTo>
                  <a:lnTo>
                    <a:pt x="165" y="24"/>
                  </a:lnTo>
                  <a:lnTo>
                    <a:pt x="127" y="24"/>
                  </a:lnTo>
                  <a:lnTo>
                    <a:pt x="127" y="10"/>
                  </a:lnTo>
                  <a:lnTo>
                    <a:pt x="101" y="0"/>
                  </a:lnTo>
                  <a:lnTo>
                    <a:pt x="72" y="24"/>
                  </a:lnTo>
                  <a:lnTo>
                    <a:pt x="20" y="10"/>
                  </a:lnTo>
                  <a:lnTo>
                    <a:pt x="26" y="236"/>
                  </a:lnTo>
                  <a:lnTo>
                    <a:pt x="0" y="359"/>
                  </a:lnTo>
                  <a:lnTo>
                    <a:pt x="38" y="379"/>
                  </a:lnTo>
                  <a:lnTo>
                    <a:pt x="45" y="379"/>
                  </a:lnTo>
                  <a:lnTo>
                    <a:pt x="109" y="369"/>
                  </a:lnTo>
                  <a:lnTo>
                    <a:pt x="127" y="379"/>
                  </a:lnTo>
                  <a:lnTo>
                    <a:pt x="307" y="379"/>
                  </a:lnTo>
                  <a:lnTo>
                    <a:pt x="325" y="216"/>
                  </a:lnTo>
                  <a:lnTo>
                    <a:pt x="307" y="177"/>
                  </a:lnTo>
                  <a:lnTo>
                    <a:pt x="272" y="15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 name="Freeform 23">
              <a:extLst>
                <a:ext uri="{FF2B5EF4-FFF2-40B4-BE49-F238E27FC236}">
                  <a16:creationId xmlns:a16="http://schemas.microsoft.com/office/drawing/2014/main" xmlns="" id="{3AA7358E-227B-4C40-96A6-28F52BDA621A}"/>
                </a:ext>
              </a:extLst>
            </p:cNvPr>
            <p:cNvSpPr>
              <a:spLocks/>
            </p:cNvSpPr>
            <p:nvPr/>
          </p:nvSpPr>
          <p:spPr bwMode="auto">
            <a:xfrm>
              <a:off x="8807861" y="1949831"/>
              <a:ext cx="640962" cy="829095"/>
            </a:xfrm>
            <a:custGeom>
              <a:avLst/>
              <a:gdLst>
                <a:gd name="T0" fmla="*/ 2147483646 w 293"/>
                <a:gd name="T1" fmla="*/ 2147483646 h 379"/>
                <a:gd name="T2" fmla="*/ 2147483646 w 293"/>
                <a:gd name="T3" fmla="*/ 2147483646 h 379"/>
                <a:gd name="T4" fmla="*/ 2147483646 w 293"/>
                <a:gd name="T5" fmla="*/ 2147483646 h 379"/>
                <a:gd name="T6" fmla="*/ 2147483646 w 293"/>
                <a:gd name="T7" fmla="*/ 2147483646 h 379"/>
                <a:gd name="T8" fmla="*/ 2147483646 w 293"/>
                <a:gd name="T9" fmla="*/ 2147483646 h 379"/>
                <a:gd name="T10" fmla="*/ 2147483646 w 293"/>
                <a:gd name="T11" fmla="*/ 2147483646 h 379"/>
                <a:gd name="T12" fmla="*/ 2147483646 w 293"/>
                <a:gd name="T13" fmla="*/ 0 h 379"/>
                <a:gd name="T14" fmla="*/ 0 w 293"/>
                <a:gd name="T15" fmla="*/ 2147483646 h 379"/>
                <a:gd name="T16" fmla="*/ 2147483646 w 293"/>
                <a:gd name="T17" fmla="*/ 2147483646 h 379"/>
                <a:gd name="T18" fmla="*/ 2147483646 w 293"/>
                <a:gd name="T19" fmla="*/ 2147483646 h 379"/>
                <a:gd name="T20" fmla="*/ 2147483646 w 293"/>
                <a:gd name="T21" fmla="*/ 2147483646 h 379"/>
                <a:gd name="T22" fmla="*/ 2147483646 w 293"/>
                <a:gd name="T23" fmla="*/ 2147483646 h 379"/>
                <a:gd name="T24" fmla="*/ 2147483646 w 293"/>
                <a:gd name="T25" fmla="*/ 2147483646 h 379"/>
                <a:gd name="T26" fmla="*/ 2147483646 w 293"/>
                <a:gd name="T27" fmla="*/ 2147483646 h 379"/>
                <a:gd name="T28" fmla="*/ 2147483646 w 293"/>
                <a:gd name="T29" fmla="*/ 2147483646 h 379"/>
                <a:gd name="T30" fmla="*/ 2147483646 w 293"/>
                <a:gd name="T31" fmla="*/ 2147483646 h 379"/>
                <a:gd name="T32" fmla="*/ 2147483646 w 293"/>
                <a:gd name="T33" fmla="*/ 2147483646 h 379"/>
                <a:gd name="T34" fmla="*/ 2147483646 w 293"/>
                <a:gd name="T35" fmla="*/ 2147483646 h 379"/>
                <a:gd name="T36" fmla="*/ 2147483646 w 293"/>
                <a:gd name="T37" fmla="*/ 2147483646 h 3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3" h="379">
                  <a:moveTo>
                    <a:pt x="247" y="118"/>
                  </a:moveTo>
                  <a:lnTo>
                    <a:pt x="217" y="94"/>
                  </a:lnTo>
                  <a:lnTo>
                    <a:pt x="191" y="94"/>
                  </a:lnTo>
                  <a:lnTo>
                    <a:pt x="172" y="48"/>
                  </a:lnTo>
                  <a:lnTo>
                    <a:pt x="127" y="35"/>
                  </a:lnTo>
                  <a:lnTo>
                    <a:pt x="120" y="25"/>
                  </a:lnTo>
                  <a:lnTo>
                    <a:pt x="82" y="0"/>
                  </a:lnTo>
                  <a:lnTo>
                    <a:pt x="0" y="235"/>
                  </a:lnTo>
                  <a:lnTo>
                    <a:pt x="46" y="260"/>
                  </a:lnTo>
                  <a:lnTo>
                    <a:pt x="64" y="334"/>
                  </a:lnTo>
                  <a:lnTo>
                    <a:pt x="109" y="378"/>
                  </a:lnTo>
                  <a:lnTo>
                    <a:pt x="217" y="285"/>
                  </a:lnTo>
                  <a:lnTo>
                    <a:pt x="247" y="285"/>
                  </a:lnTo>
                  <a:lnTo>
                    <a:pt x="261" y="260"/>
                  </a:lnTo>
                  <a:lnTo>
                    <a:pt x="292" y="275"/>
                  </a:lnTo>
                  <a:lnTo>
                    <a:pt x="292" y="192"/>
                  </a:lnTo>
                  <a:lnTo>
                    <a:pt x="272" y="167"/>
                  </a:lnTo>
                  <a:lnTo>
                    <a:pt x="254" y="118"/>
                  </a:lnTo>
                  <a:lnTo>
                    <a:pt x="247" y="118"/>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 name="Freeform 24">
              <a:extLst>
                <a:ext uri="{FF2B5EF4-FFF2-40B4-BE49-F238E27FC236}">
                  <a16:creationId xmlns:a16="http://schemas.microsoft.com/office/drawing/2014/main" xmlns="" id="{7BE708EE-120A-45CC-818C-D6CE8433A5ED}"/>
                </a:ext>
              </a:extLst>
            </p:cNvPr>
            <p:cNvSpPr>
              <a:spLocks/>
            </p:cNvSpPr>
            <p:nvPr/>
          </p:nvSpPr>
          <p:spPr bwMode="auto">
            <a:xfrm>
              <a:off x="9960718" y="1273868"/>
              <a:ext cx="671589" cy="441892"/>
            </a:xfrm>
            <a:custGeom>
              <a:avLst/>
              <a:gdLst>
                <a:gd name="T0" fmla="*/ 2147483646 w 307"/>
                <a:gd name="T1" fmla="*/ 2147483646 h 202"/>
                <a:gd name="T2" fmla="*/ 2147483646 w 307"/>
                <a:gd name="T3" fmla="*/ 2147483646 h 202"/>
                <a:gd name="T4" fmla="*/ 2147483646 w 307"/>
                <a:gd name="T5" fmla="*/ 2147483646 h 202"/>
                <a:gd name="T6" fmla="*/ 2147483646 w 307"/>
                <a:gd name="T7" fmla="*/ 2147483646 h 202"/>
                <a:gd name="T8" fmla="*/ 0 w 307"/>
                <a:gd name="T9" fmla="*/ 2147483646 h 202"/>
                <a:gd name="T10" fmla="*/ 2147483646 w 307"/>
                <a:gd name="T11" fmla="*/ 2147483646 h 202"/>
                <a:gd name="T12" fmla="*/ 2147483646 w 307"/>
                <a:gd name="T13" fmla="*/ 0 h 202"/>
                <a:gd name="T14" fmla="*/ 2147483646 w 307"/>
                <a:gd name="T15" fmla="*/ 0 h 202"/>
                <a:gd name="T16" fmla="*/ 2147483646 w 307"/>
                <a:gd name="T17" fmla="*/ 2147483646 h 202"/>
                <a:gd name="T18" fmla="*/ 2147483646 w 307"/>
                <a:gd name="T19" fmla="*/ 2147483646 h 202"/>
                <a:gd name="T20" fmla="*/ 2147483646 w 307"/>
                <a:gd name="T21" fmla="*/ 2147483646 h 202"/>
                <a:gd name="T22" fmla="*/ 2147483646 w 307"/>
                <a:gd name="T23" fmla="*/ 2147483646 h 202"/>
                <a:gd name="T24" fmla="*/ 2147483646 w 307"/>
                <a:gd name="T25" fmla="*/ 2147483646 h 202"/>
                <a:gd name="T26" fmla="*/ 2147483646 w 307"/>
                <a:gd name="T27" fmla="*/ 2147483646 h 202"/>
                <a:gd name="T28" fmla="*/ 2147483646 w 307"/>
                <a:gd name="T29" fmla="*/ 2147483646 h 202"/>
                <a:gd name="T30" fmla="*/ 2147483646 w 307"/>
                <a:gd name="T31" fmla="*/ 2147483646 h 202"/>
                <a:gd name="T32" fmla="*/ 2147483646 w 307"/>
                <a:gd name="T33" fmla="*/ 2147483646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202">
                  <a:moveTo>
                    <a:pt x="160" y="201"/>
                  </a:moveTo>
                  <a:lnTo>
                    <a:pt x="108" y="142"/>
                  </a:lnTo>
                  <a:lnTo>
                    <a:pt x="82" y="142"/>
                  </a:lnTo>
                  <a:lnTo>
                    <a:pt x="7" y="107"/>
                  </a:lnTo>
                  <a:lnTo>
                    <a:pt x="0" y="59"/>
                  </a:lnTo>
                  <a:lnTo>
                    <a:pt x="33" y="34"/>
                  </a:lnTo>
                  <a:lnTo>
                    <a:pt x="26" y="0"/>
                  </a:lnTo>
                  <a:lnTo>
                    <a:pt x="254" y="0"/>
                  </a:lnTo>
                  <a:lnTo>
                    <a:pt x="280" y="23"/>
                  </a:lnTo>
                  <a:lnTo>
                    <a:pt x="280" y="69"/>
                  </a:lnTo>
                  <a:lnTo>
                    <a:pt x="306" y="142"/>
                  </a:lnTo>
                  <a:lnTo>
                    <a:pt x="242" y="151"/>
                  </a:lnTo>
                  <a:lnTo>
                    <a:pt x="235" y="167"/>
                  </a:lnTo>
                  <a:lnTo>
                    <a:pt x="217" y="176"/>
                  </a:lnTo>
                  <a:lnTo>
                    <a:pt x="197" y="176"/>
                  </a:lnTo>
                  <a:lnTo>
                    <a:pt x="160" y="191"/>
                  </a:lnTo>
                  <a:lnTo>
                    <a:pt x="160" y="201"/>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 name="Freeform 25">
              <a:extLst>
                <a:ext uri="{FF2B5EF4-FFF2-40B4-BE49-F238E27FC236}">
                  <a16:creationId xmlns:a16="http://schemas.microsoft.com/office/drawing/2014/main" xmlns="" id="{927172F2-6DC5-498B-A7B3-B075C7275ECE}"/>
                </a:ext>
              </a:extLst>
            </p:cNvPr>
            <p:cNvSpPr>
              <a:spLocks/>
            </p:cNvSpPr>
            <p:nvPr/>
          </p:nvSpPr>
          <p:spPr bwMode="auto">
            <a:xfrm>
              <a:off x="8807860" y="2829240"/>
              <a:ext cx="479080" cy="529396"/>
            </a:xfrm>
            <a:custGeom>
              <a:avLst/>
              <a:gdLst>
                <a:gd name="T0" fmla="*/ 2147483646 w 219"/>
                <a:gd name="T1" fmla="*/ 2147483646 h 242"/>
                <a:gd name="T2" fmla="*/ 2147483646 w 219"/>
                <a:gd name="T3" fmla="*/ 2147483646 h 242"/>
                <a:gd name="T4" fmla="*/ 2147483646 w 219"/>
                <a:gd name="T5" fmla="*/ 2147483646 h 242"/>
                <a:gd name="T6" fmla="*/ 2147483646 w 219"/>
                <a:gd name="T7" fmla="*/ 2147483646 h 242"/>
                <a:gd name="T8" fmla="*/ 2147483646 w 219"/>
                <a:gd name="T9" fmla="*/ 2147483646 h 242"/>
                <a:gd name="T10" fmla="*/ 2147483646 w 219"/>
                <a:gd name="T11" fmla="*/ 2147483646 h 242"/>
                <a:gd name="T12" fmla="*/ 2147483646 w 219"/>
                <a:gd name="T13" fmla="*/ 2147483646 h 242"/>
                <a:gd name="T14" fmla="*/ 2147483646 w 219"/>
                <a:gd name="T15" fmla="*/ 2147483646 h 242"/>
                <a:gd name="T16" fmla="*/ 2147483646 w 219"/>
                <a:gd name="T17" fmla="*/ 2147483646 h 242"/>
                <a:gd name="T18" fmla="*/ 2147483646 w 219"/>
                <a:gd name="T19" fmla="*/ 2147483646 h 242"/>
                <a:gd name="T20" fmla="*/ 2147483646 w 219"/>
                <a:gd name="T21" fmla="*/ 0 h 242"/>
                <a:gd name="T22" fmla="*/ 0 w 219"/>
                <a:gd name="T23" fmla="*/ 2147483646 h 242"/>
                <a:gd name="T24" fmla="*/ 0 w 219"/>
                <a:gd name="T25" fmla="*/ 2147483646 h 242"/>
                <a:gd name="T26" fmla="*/ 2147483646 w 219"/>
                <a:gd name="T27" fmla="*/ 2147483646 h 242"/>
                <a:gd name="T28" fmla="*/ 2147483646 w 219"/>
                <a:gd name="T29" fmla="*/ 2147483646 h 2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9" h="242">
                  <a:moveTo>
                    <a:pt x="75" y="216"/>
                  </a:moveTo>
                  <a:lnTo>
                    <a:pt x="90" y="241"/>
                  </a:lnTo>
                  <a:lnTo>
                    <a:pt x="121" y="241"/>
                  </a:lnTo>
                  <a:lnTo>
                    <a:pt x="128" y="216"/>
                  </a:lnTo>
                  <a:lnTo>
                    <a:pt x="154" y="216"/>
                  </a:lnTo>
                  <a:lnTo>
                    <a:pt x="191" y="193"/>
                  </a:lnTo>
                  <a:lnTo>
                    <a:pt x="210" y="193"/>
                  </a:lnTo>
                  <a:lnTo>
                    <a:pt x="218" y="182"/>
                  </a:lnTo>
                  <a:lnTo>
                    <a:pt x="191" y="109"/>
                  </a:lnTo>
                  <a:lnTo>
                    <a:pt x="128" y="50"/>
                  </a:lnTo>
                  <a:lnTo>
                    <a:pt x="83" y="0"/>
                  </a:lnTo>
                  <a:lnTo>
                    <a:pt x="0" y="60"/>
                  </a:lnTo>
                  <a:lnTo>
                    <a:pt x="0" y="182"/>
                  </a:lnTo>
                  <a:lnTo>
                    <a:pt x="20" y="227"/>
                  </a:lnTo>
                  <a:lnTo>
                    <a:pt x="75" y="21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 name="Freeform 26">
              <a:extLst>
                <a:ext uri="{FF2B5EF4-FFF2-40B4-BE49-F238E27FC236}">
                  <a16:creationId xmlns:a16="http://schemas.microsoft.com/office/drawing/2014/main" xmlns="" id="{D5E24741-60A8-4E03-A348-0E00F2FA188B}"/>
                </a:ext>
              </a:extLst>
            </p:cNvPr>
            <p:cNvSpPr>
              <a:spLocks/>
            </p:cNvSpPr>
            <p:nvPr/>
          </p:nvSpPr>
          <p:spPr bwMode="auto">
            <a:xfrm>
              <a:off x="8573789" y="1350432"/>
              <a:ext cx="1030353" cy="861908"/>
            </a:xfrm>
            <a:custGeom>
              <a:avLst/>
              <a:gdLst>
                <a:gd name="T0" fmla="*/ 2147483646 w 471"/>
                <a:gd name="T1" fmla="*/ 2147483646 h 394"/>
                <a:gd name="T2" fmla="*/ 2147483646 w 471"/>
                <a:gd name="T3" fmla="*/ 2147483646 h 394"/>
                <a:gd name="T4" fmla="*/ 2147483646 w 471"/>
                <a:gd name="T5" fmla="*/ 2147483646 h 394"/>
                <a:gd name="T6" fmla="*/ 2147483646 w 471"/>
                <a:gd name="T7" fmla="*/ 2147483646 h 394"/>
                <a:gd name="T8" fmla="*/ 2147483646 w 471"/>
                <a:gd name="T9" fmla="*/ 2147483646 h 394"/>
                <a:gd name="T10" fmla="*/ 2147483646 w 471"/>
                <a:gd name="T11" fmla="*/ 2147483646 h 394"/>
                <a:gd name="T12" fmla="*/ 2147483646 w 471"/>
                <a:gd name="T13" fmla="*/ 2147483646 h 394"/>
                <a:gd name="T14" fmla="*/ 2147483646 w 471"/>
                <a:gd name="T15" fmla="*/ 2147483646 h 394"/>
                <a:gd name="T16" fmla="*/ 2147483646 w 471"/>
                <a:gd name="T17" fmla="*/ 2147483646 h 394"/>
                <a:gd name="T18" fmla="*/ 2147483646 w 471"/>
                <a:gd name="T19" fmla="*/ 2147483646 h 394"/>
                <a:gd name="T20" fmla="*/ 2147483646 w 471"/>
                <a:gd name="T21" fmla="*/ 2147483646 h 394"/>
                <a:gd name="T22" fmla="*/ 2147483646 w 471"/>
                <a:gd name="T23" fmla="*/ 2147483646 h 394"/>
                <a:gd name="T24" fmla="*/ 2147483646 w 471"/>
                <a:gd name="T25" fmla="*/ 2147483646 h 394"/>
                <a:gd name="T26" fmla="*/ 2147483646 w 471"/>
                <a:gd name="T27" fmla="*/ 2147483646 h 394"/>
                <a:gd name="T28" fmla="*/ 2147483646 w 471"/>
                <a:gd name="T29" fmla="*/ 2147483646 h 394"/>
                <a:gd name="T30" fmla="*/ 2147483646 w 471"/>
                <a:gd name="T31" fmla="*/ 2147483646 h 394"/>
                <a:gd name="T32" fmla="*/ 2147483646 w 471"/>
                <a:gd name="T33" fmla="*/ 2147483646 h 394"/>
                <a:gd name="T34" fmla="*/ 2147483646 w 471"/>
                <a:gd name="T35" fmla="*/ 2147483646 h 394"/>
                <a:gd name="T36" fmla="*/ 0 w 471"/>
                <a:gd name="T37" fmla="*/ 2147483646 h 394"/>
                <a:gd name="T38" fmla="*/ 2147483646 w 471"/>
                <a:gd name="T39" fmla="*/ 2147483646 h 394"/>
                <a:gd name="T40" fmla="*/ 2147483646 w 471"/>
                <a:gd name="T41" fmla="*/ 0 h 394"/>
                <a:gd name="T42" fmla="*/ 2147483646 w 471"/>
                <a:gd name="T43" fmla="*/ 0 h 394"/>
                <a:gd name="T44" fmla="*/ 2147483646 w 471"/>
                <a:gd name="T45" fmla="*/ 2147483646 h 394"/>
                <a:gd name="T46" fmla="*/ 2147483646 w 471"/>
                <a:gd name="T47" fmla="*/ 2147483646 h 394"/>
                <a:gd name="T48" fmla="*/ 2147483646 w 471"/>
                <a:gd name="T49" fmla="*/ 2147483646 h 394"/>
                <a:gd name="T50" fmla="*/ 2147483646 w 471"/>
                <a:gd name="T51" fmla="*/ 2147483646 h 394"/>
                <a:gd name="T52" fmla="*/ 2147483646 w 471"/>
                <a:gd name="T53" fmla="*/ 2147483646 h 394"/>
                <a:gd name="T54" fmla="*/ 2147483646 w 471"/>
                <a:gd name="T55" fmla="*/ 2147483646 h 394"/>
                <a:gd name="T56" fmla="*/ 2147483646 w 471"/>
                <a:gd name="T57" fmla="*/ 2147483646 h 394"/>
                <a:gd name="T58" fmla="*/ 2147483646 w 471"/>
                <a:gd name="T59" fmla="*/ 2147483646 h 394"/>
                <a:gd name="T60" fmla="*/ 2147483646 w 471"/>
                <a:gd name="T61" fmla="*/ 2147483646 h 394"/>
                <a:gd name="T62" fmla="*/ 2147483646 w 471"/>
                <a:gd name="T63" fmla="*/ 2147483646 h 394"/>
                <a:gd name="T64" fmla="*/ 2147483646 w 471"/>
                <a:gd name="T65" fmla="*/ 2147483646 h 394"/>
                <a:gd name="T66" fmla="*/ 2147483646 w 471"/>
                <a:gd name="T67" fmla="*/ 2147483646 h 394"/>
                <a:gd name="T68" fmla="*/ 2147483646 w 471"/>
                <a:gd name="T69" fmla="*/ 2147483646 h 394"/>
                <a:gd name="T70" fmla="*/ 2147483646 w 471"/>
                <a:gd name="T71" fmla="*/ 2147483646 h 394"/>
                <a:gd name="T72" fmla="*/ 2147483646 w 471"/>
                <a:gd name="T73" fmla="*/ 2147483646 h 3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1" h="394">
                  <a:moveTo>
                    <a:pt x="470" y="324"/>
                  </a:moveTo>
                  <a:lnTo>
                    <a:pt x="418" y="343"/>
                  </a:lnTo>
                  <a:lnTo>
                    <a:pt x="361" y="393"/>
                  </a:lnTo>
                  <a:lnTo>
                    <a:pt x="355" y="393"/>
                  </a:lnTo>
                  <a:lnTo>
                    <a:pt x="324" y="368"/>
                  </a:lnTo>
                  <a:lnTo>
                    <a:pt x="298" y="368"/>
                  </a:lnTo>
                  <a:lnTo>
                    <a:pt x="280" y="324"/>
                  </a:lnTo>
                  <a:lnTo>
                    <a:pt x="235" y="309"/>
                  </a:lnTo>
                  <a:lnTo>
                    <a:pt x="227" y="299"/>
                  </a:lnTo>
                  <a:lnTo>
                    <a:pt x="190" y="275"/>
                  </a:lnTo>
                  <a:lnTo>
                    <a:pt x="172" y="299"/>
                  </a:lnTo>
                  <a:lnTo>
                    <a:pt x="153" y="275"/>
                  </a:lnTo>
                  <a:lnTo>
                    <a:pt x="135" y="284"/>
                  </a:lnTo>
                  <a:lnTo>
                    <a:pt x="71" y="284"/>
                  </a:lnTo>
                  <a:lnTo>
                    <a:pt x="57" y="250"/>
                  </a:lnTo>
                  <a:lnTo>
                    <a:pt x="37" y="250"/>
                  </a:lnTo>
                  <a:lnTo>
                    <a:pt x="26" y="250"/>
                  </a:lnTo>
                  <a:lnTo>
                    <a:pt x="18" y="261"/>
                  </a:lnTo>
                  <a:lnTo>
                    <a:pt x="0" y="241"/>
                  </a:lnTo>
                  <a:lnTo>
                    <a:pt x="57" y="93"/>
                  </a:lnTo>
                  <a:lnTo>
                    <a:pt x="71" y="0"/>
                  </a:lnTo>
                  <a:lnTo>
                    <a:pt x="120" y="0"/>
                  </a:lnTo>
                  <a:lnTo>
                    <a:pt x="153" y="24"/>
                  </a:lnTo>
                  <a:lnTo>
                    <a:pt x="172" y="14"/>
                  </a:lnTo>
                  <a:lnTo>
                    <a:pt x="217" y="24"/>
                  </a:lnTo>
                  <a:lnTo>
                    <a:pt x="235" y="48"/>
                  </a:lnTo>
                  <a:lnTo>
                    <a:pt x="280" y="84"/>
                  </a:lnTo>
                  <a:lnTo>
                    <a:pt x="280" y="109"/>
                  </a:lnTo>
                  <a:lnTo>
                    <a:pt x="253" y="132"/>
                  </a:lnTo>
                  <a:lnTo>
                    <a:pt x="261" y="156"/>
                  </a:lnTo>
                  <a:lnTo>
                    <a:pt x="290" y="156"/>
                  </a:lnTo>
                  <a:lnTo>
                    <a:pt x="343" y="143"/>
                  </a:lnTo>
                  <a:lnTo>
                    <a:pt x="361" y="191"/>
                  </a:lnTo>
                  <a:lnTo>
                    <a:pt x="380" y="200"/>
                  </a:lnTo>
                  <a:lnTo>
                    <a:pt x="380" y="225"/>
                  </a:lnTo>
                  <a:lnTo>
                    <a:pt x="433" y="275"/>
                  </a:lnTo>
                  <a:lnTo>
                    <a:pt x="470" y="32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 name="Freeform 27">
              <a:extLst>
                <a:ext uri="{FF2B5EF4-FFF2-40B4-BE49-F238E27FC236}">
                  <a16:creationId xmlns:a16="http://schemas.microsoft.com/office/drawing/2014/main" xmlns="" id="{A26CA4E4-A66F-490D-AFCA-63832A9D1912}"/>
                </a:ext>
              </a:extLst>
            </p:cNvPr>
            <p:cNvSpPr>
              <a:spLocks/>
            </p:cNvSpPr>
            <p:nvPr/>
          </p:nvSpPr>
          <p:spPr bwMode="auto">
            <a:xfrm>
              <a:off x="9641329" y="1273866"/>
              <a:ext cx="673776" cy="516270"/>
            </a:xfrm>
            <a:custGeom>
              <a:avLst/>
              <a:gdLst>
                <a:gd name="T0" fmla="*/ 2147483646 w 308"/>
                <a:gd name="T1" fmla="*/ 2147483646 h 236"/>
                <a:gd name="T2" fmla="*/ 2147483646 w 308"/>
                <a:gd name="T3" fmla="*/ 2147483646 h 236"/>
                <a:gd name="T4" fmla="*/ 0 w 308"/>
                <a:gd name="T5" fmla="*/ 2147483646 h 236"/>
                <a:gd name="T6" fmla="*/ 2147483646 w 308"/>
                <a:gd name="T7" fmla="*/ 2147483646 h 236"/>
                <a:gd name="T8" fmla="*/ 2147483646 w 308"/>
                <a:gd name="T9" fmla="*/ 2147483646 h 236"/>
                <a:gd name="T10" fmla="*/ 2147483646 w 308"/>
                <a:gd name="T11" fmla="*/ 2147483646 h 236"/>
                <a:gd name="T12" fmla="*/ 2147483646 w 308"/>
                <a:gd name="T13" fmla="*/ 2147483646 h 236"/>
                <a:gd name="T14" fmla="*/ 2147483646 w 308"/>
                <a:gd name="T15" fmla="*/ 2147483646 h 236"/>
                <a:gd name="T16" fmla="*/ 2147483646 w 308"/>
                <a:gd name="T17" fmla="*/ 0 h 236"/>
                <a:gd name="T18" fmla="*/ 2147483646 w 308"/>
                <a:gd name="T19" fmla="*/ 0 h 236"/>
                <a:gd name="T20" fmla="*/ 2147483646 w 308"/>
                <a:gd name="T21" fmla="*/ 2147483646 h 236"/>
                <a:gd name="T22" fmla="*/ 2147483646 w 308"/>
                <a:gd name="T23" fmla="*/ 2147483646 h 236"/>
                <a:gd name="T24" fmla="*/ 2147483646 w 308"/>
                <a:gd name="T25" fmla="*/ 2147483646 h 236"/>
                <a:gd name="T26" fmla="*/ 2147483646 w 308"/>
                <a:gd name="T27" fmla="*/ 2147483646 h 236"/>
                <a:gd name="T28" fmla="*/ 2147483646 w 308"/>
                <a:gd name="T29" fmla="*/ 2147483646 h 236"/>
                <a:gd name="T30" fmla="*/ 2147483646 w 308"/>
                <a:gd name="T31" fmla="*/ 2147483646 h 236"/>
                <a:gd name="T32" fmla="*/ 2147483646 w 308"/>
                <a:gd name="T33" fmla="*/ 2147483646 h 2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8" h="236">
                  <a:moveTo>
                    <a:pt x="307" y="210"/>
                  </a:moveTo>
                  <a:lnTo>
                    <a:pt x="287" y="235"/>
                  </a:lnTo>
                  <a:lnTo>
                    <a:pt x="0" y="235"/>
                  </a:lnTo>
                  <a:lnTo>
                    <a:pt x="38" y="69"/>
                  </a:lnTo>
                  <a:lnTo>
                    <a:pt x="45" y="59"/>
                  </a:lnTo>
                  <a:lnTo>
                    <a:pt x="83" y="48"/>
                  </a:lnTo>
                  <a:lnTo>
                    <a:pt x="72" y="24"/>
                  </a:lnTo>
                  <a:lnTo>
                    <a:pt x="38" y="24"/>
                  </a:lnTo>
                  <a:lnTo>
                    <a:pt x="19" y="0"/>
                  </a:lnTo>
                  <a:lnTo>
                    <a:pt x="172" y="0"/>
                  </a:lnTo>
                  <a:lnTo>
                    <a:pt x="180" y="34"/>
                  </a:lnTo>
                  <a:lnTo>
                    <a:pt x="146" y="59"/>
                  </a:lnTo>
                  <a:lnTo>
                    <a:pt x="154" y="107"/>
                  </a:lnTo>
                  <a:lnTo>
                    <a:pt x="228" y="142"/>
                  </a:lnTo>
                  <a:lnTo>
                    <a:pt x="254" y="142"/>
                  </a:lnTo>
                  <a:lnTo>
                    <a:pt x="307" y="201"/>
                  </a:lnTo>
                  <a:lnTo>
                    <a:pt x="307" y="21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 name="Freeform 28">
              <a:extLst>
                <a:ext uri="{FF2B5EF4-FFF2-40B4-BE49-F238E27FC236}">
                  <a16:creationId xmlns:a16="http://schemas.microsoft.com/office/drawing/2014/main" xmlns="" id="{3F1CB221-D803-42A4-8F33-16F136B0E052}"/>
                </a:ext>
              </a:extLst>
            </p:cNvPr>
            <p:cNvSpPr>
              <a:spLocks/>
            </p:cNvSpPr>
            <p:nvPr/>
          </p:nvSpPr>
          <p:spPr bwMode="auto">
            <a:xfrm>
              <a:off x="11203265" y="3610208"/>
              <a:ext cx="343452" cy="238446"/>
            </a:xfrm>
            <a:custGeom>
              <a:avLst/>
              <a:gdLst>
                <a:gd name="T0" fmla="*/ 2147483646 w 157"/>
                <a:gd name="T1" fmla="*/ 2147483646 h 109"/>
                <a:gd name="T2" fmla="*/ 2147483646 w 157"/>
                <a:gd name="T3" fmla="*/ 0 h 109"/>
                <a:gd name="T4" fmla="*/ 0 w 157"/>
                <a:gd name="T5" fmla="*/ 2147483646 h 109"/>
                <a:gd name="T6" fmla="*/ 2147483646 w 157"/>
                <a:gd name="T7" fmla="*/ 2147483646 h 109"/>
                <a:gd name="T8" fmla="*/ 2147483646 w 157"/>
                <a:gd name="T9" fmla="*/ 2147483646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109">
                  <a:moveTo>
                    <a:pt x="44" y="68"/>
                  </a:moveTo>
                  <a:lnTo>
                    <a:pt x="156" y="0"/>
                  </a:lnTo>
                  <a:lnTo>
                    <a:pt x="0" y="108"/>
                  </a:lnTo>
                  <a:lnTo>
                    <a:pt x="18" y="68"/>
                  </a:lnTo>
                  <a:lnTo>
                    <a:pt x="44"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 name="Freeform 29">
              <a:extLst>
                <a:ext uri="{FF2B5EF4-FFF2-40B4-BE49-F238E27FC236}">
                  <a16:creationId xmlns:a16="http://schemas.microsoft.com/office/drawing/2014/main" xmlns="" id="{3D9ECFF0-8DC0-4B7E-959A-F2BFC4D71022}"/>
                </a:ext>
              </a:extLst>
            </p:cNvPr>
            <p:cNvSpPr>
              <a:spLocks/>
            </p:cNvSpPr>
            <p:nvPr/>
          </p:nvSpPr>
          <p:spPr bwMode="auto">
            <a:xfrm>
              <a:off x="10391673" y="2732986"/>
              <a:ext cx="990975" cy="680340"/>
            </a:xfrm>
            <a:custGeom>
              <a:avLst/>
              <a:gdLst>
                <a:gd name="T0" fmla="*/ 2147483646 w 453"/>
                <a:gd name="T1" fmla="*/ 2147483646 h 311"/>
                <a:gd name="T2" fmla="*/ 2147483646 w 453"/>
                <a:gd name="T3" fmla="*/ 2147483646 h 311"/>
                <a:gd name="T4" fmla="*/ 2147483646 w 453"/>
                <a:gd name="T5" fmla="*/ 2147483646 h 311"/>
                <a:gd name="T6" fmla="*/ 2147483646 w 453"/>
                <a:gd name="T7" fmla="*/ 2147483646 h 311"/>
                <a:gd name="T8" fmla="*/ 2147483646 w 453"/>
                <a:gd name="T9" fmla="*/ 2147483646 h 311"/>
                <a:gd name="T10" fmla="*/ 2147483646 w 453"/>
                <a:gd name="T11" fmla="*/ 2147483646 h 311"/>
                <a:gd name="T12" fmla="*/ 2147483646 w 453"/>
                <a:gd name="T13" fmla="*/ 2147483646 h 311"/>
                <a:gd name="T14" fmla="*/ 2147483646 w 453"/>
                <a:gd name="T15" fmla="*/ 2147483646 h 311"/>
                <a:gd name="T16" fmla="*/ 2147483646 w 453"/>
                <a:gd name="T17" fmla="*/ 2147483646 h 311"/>
                <a:gd name="T18" fmla="*/ 2147483646 w 453"/>
                <a:gd name="T19" fmla="*/ 2147483646 h 311"/>
                <a:gd name="T20" fmla="*/ 2147483646 w 453"/>
                <a:gd name="T21" fmla="*/ 2147483646 h 311"/>
                <a:gd name="T22" fmla="*/ 2147483646 w 453"/>
                <a:gd name="T23" fmla="*/ 2147483646 h 311"/>
                <a:gd name="T24" fmla="*/ 2147483646 w 453"/>
                <a:gd name="T25" fmla="*/ 2147483646 h 311"/>
                <a:gd name="T26" fmla="*/ 2147483646 w 453"/>
                <a:gd name="T27" fmla="*/ 2147483646 h 311"/>
                <a:gd name="T28" fmla="*/ 2147483646 w 453"/>
                <a:gd name="T29" fmla="*/ 2147483646 h 311"/>
                <a:gd name="T30" fmla="*/ 2147483646 w 453"/>
                <a:gd name="T31" fmla="*/ 2147483646 h 311"/>
                <a:gd name="T32" fmla="*/ 2147483646 w 453"/>
                <a:gd name="T33" fmla="*/ 2147483646 h 311"/>
                <a:gd name="T34" fmla="*/ 2147483646 w 453"/>
                <a:gd name="T35" fmla="*/ 2147483646 h 311"/>
                <a:gd name="T36" fmla="*/ 2147483646 w 453"/>
                <a:gd name="T37" fmla="*/ 2147483646 h 311"/>
                <a:gd name="T38" fmla="*/ 2147483646 w 453"/>
                <a:gd name="T39" fmla="*/ 2147483646 h 311"/>
                <a:gd name="T40" fmla="*/ 2147483646 w 453"/>
                <a:gd name="T41" fmla="*/ 2147483646 h 311"/>
                <a:gd name="T42" fmla="*/ 2147483646 w 453"/>
                <a:gd name="T43" fmla="*/ 2147483646 h 311"/>
                <a:gd name="T44" fmla="*/ 2147483646 w 453"/>
                <a:gd name="T45" fmla="*/ 2147483646 h 311"/>
                <a:gd name="T46" fmla="*/ 2147483646 w 453"/>
                <a:gd name="T47" fmla="*/ 2147483646 h 311"/>
                <a:gd name="T48" fmla="*/ 2147483646 w 453"/>
                <a:gd name="T49" fmla="*/ 2147483646 h 311"/>
                <a:gd name="T50" fmla="*/ 2147483646 w 453"/>
                <a:gd name="T51" fmla="*/ 2147483646 h 311"/>
                <a:gd name="T52" fmla="*/ 2147483646 w 453"/>
                <a:gd name="T53" fmla="*/ 2147483646 h 311"/>
                <a:gd name="T54" fmla="*/ 2147483646 w 453"/>
                <a:gd name="T55" fmla="*/ 2147483646 h 311"/>
                <a:gd name="T56" fmla="*/ 2147483646 w 453"/>
                <a:gd name="T57" fmla="*/ 2147483646 h 311"/>
                <a:gd name="T58" fmla="*/ 2147483646 w 453"/>
                <a:gd name="T59" fmla="*/ 2147483646 h 311"/>
                <a:gd name="T60" fmla="*/ 2147483646 w 453"/>
                <a:gd name="T61" fmla="*/ 2147483646 h 311"/>
                <a:gd name="T62" fmla="*/ 2147483646 w 453"/>
                <a:gd name="T63" fmla="*/ 2147483646 h 311"/>
                <a:gd name="T64" fmla="*/ 2147483646 w 453"/>
                <a:gd name="T65" fmla="*/ 2147483646 h 311"/>
                <a:gd name="T66" fmla="*/ 0 w 453"/>
                <a:gd name="T67" fmla="*/ 0 h 311"/>
                <a:gd name="T68" fmla="*/ 2147483646 w 453"/>
                <a:gd name="T69" fmla="*/ 2147483646 h 311"/>
                <a:gd name="T70" fmla="*/ 2147483646 w 453"/>
                <a:gd name="T71" fmla="*/ 2147483646 h 311"/>
                <a:gd name="T72" fmla="*/ 2147483646 w 453"/>
                <a:gd name="T73" fmla="*/ 0 h 311"/>
                <a:gd name="T74" fmla="*/ 2147483646 w 453"/>
                <a:gd name="T75" fmla="*/ 2147483646 h 311"/>
                <a:gd name="T76" fmla="*/ 2147483646 w 453"/>
                <a:gd name="T77" fmla="*/ 2147483646 h 311"/>
                <a:gd name="T78" fmla="*/ 2147483646 w 453"/>
                <a:gd name="T79" fmla="*/ 2147483646 h 3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53" h="311">
                  <a:moveTo>
                    <a:pt x="433" y="79"/>
                  </a:moveTo>
                  <a:lnTo>
                    <a:pt x="452" y="104"/>
                  </a:lnTo>
                  <a:lnTo>
                    <a:pt x="433" y="118"/>
                  </a:lnTo>
                  <a:lnTo>
                    <a:pt x="433" y="129"/>
                  </a:lnTo>
                  <a:lnTo>
                    <a:pt x="389" y="152"/>
                  </a:lnTo>
                  <a:lnTo>
                    <a:pt x="401" y="163"/>
                  </a:lnTo>
                  <a:lnTo>
                    <a:pt x="381" y="188"/>
                  </a:lnTo>
                  <a:lnTo>
                    <a:pt x="381" y="201"/>
                  </a:lnTo>
                  <a:lnTo>
                    <a:pt x="370" y="236"/>
                  </a:lnTo>
                  <a:lnTo>
                    <a:pt x="363" y="227"/>
                  </a:lnTo>
                  <a:lnTo>
                    <a:pt x="344" y="227"/>
                  </a:lnTo>
                  <a:lnTo>
                    <a:pt x="337" y="271"/>
                  </a:lnTo>
                  <a:lnTo>
                    <a:pt x="292" y="286"/>
                  </a:lnTo>
                  <a:lnTo>
                    <a:pt x="280" y="310"/>
                  </a:lnTo>
                  <a:lnTo>
                    <a:pt x="273" y="286"/>
                  </a:lnTo>
                  <a:lnTo>
                    <a:pt x="243" y="286"/>
                  </a:lnTo>
                  <a:lnTo>
                    <a:pt x="229" y="271"/>
                  </a:lnTo>
                  <a:lnTo>
                    <a:pt x="235" y="261"/>
                  </a:lnTo>
                  <a:lnTo>
                    <a:pt x="229" y="261"/>
                  </a:lnTo>
                  <a:lnTo>
                    <a:pt x="229" y="286"/>
                  </a:lnTo>
                  <a:lnTo>
                    <a:pt x="217" y="286"/>
                  </a:lnTo>
                  <a:lnTo>
                    <a:pt x="198" y="286"/>
                  </a:lnTo>
                  <a:lnTo>
                    <a:pt x="209" y="271"/>
                  </a:lnTo>
                  <a:lnTo>
                    <a:pt x="180" y="271"/>
                  </a:lnTo>
                  <a:lnTo>
                    <a:pt x="192" y="246"/>
                  </a:lnTo>
                  <a:lnTo>
                    <a:pt x="180" y="261"/>
                  </a:lnTo>
                  <a:lnTo>
                    <a:pt x="164" y="236"/>
                  </a:lnTo>
                  <a:lnTo>
                    <a:pt x="164" y="261"/>
                  </a:lnTo>
                  <a:lnTo>
                    <a:pt x="147" y="261"/>
                  </a:lnTo>
                  <a:lnTo>
                    <a:pt x="135" y="236"/>
                  </a:lnTo>
                  <a:lnTo>
                    <a:pt x="147" y="236"/>
                  </a:lnTo>
                  <a:lnTo>
                    <a:pt x="147" y="227"/>
                  </a:lnTo>
                  <a:lnTo>
                    <a:pt x="127" y="211"/>
                  </a:lnTo>
                  <a:lnTo>
                    <a:pt x="135" y="201"/>
                  </a:lnTo>
                  <a:lnTo>
                    <a:pt x="147" y="201"/>
                  </a:lnTo>
                  <a:lnTo>
                    <a:pt x="135" y="188"/>
                  </a:lnTo>
                  <a:lnTo>
                    <a:pt x="127" y="201"/>
                  </a:lnTo>
                  <a:lnTo>
                    <a:pt x="120" y="201"/>
                  </a:lnTo>
                  <a:lnTo>
                    <a:pt x="127" y="227"/>
                  </a:lnTo>
                  <a:lnTo>
                    <a:pt x="120" y="227"/>
                  </a:lnTo>
                  <a:lnTo>
                    <a:pt x="120" y="246"/>
                  </a:lnTo>
                  <a:lnTo>
                    <a:pt x="109" y="246"/>
                  </a:lnTo>
                  <a:lnTo>
                    <a:pt x="109" y="227"/>
                  </a:lnTo>
                  <a:lnTo>
                    <a:pt x="90" y="236"/>
                  </a:lnTo>
                  <a:lnTo>
                    <a:pt x="101" y="261"/>
                  </a:lnTo>
                  <a:lnTo>
                    <a:pt x="83" y="261"/>
                  </a:lnTo>
                  <a:lnTo>
                    <a:pt x="72" y="236"/>
                  </a:lnTo>
                  <a:lnTo>
                    <a:pt x="72" y="246"/>
                  </a:lnTo>
                  <a:lnTo>
                    <a:pt x="57" y="236"/>
                  </a:lnTo>
                  <a:lnTo>
                    <a:pt x="64" y="211"/>
                  </a:lnTo>
                  <a:lnTo>
                    <a:pt x="72" y="227"/>
                  </a:lnTo>
                  <a:lnTo>
                    <a:pt x="57" y="211"/>
                  </a:lnTo>
                  <a:lnTo>
                    <a:pt x="38" y="201"/>
                  </a:lnTo>
                  <a:lnTo>
                    <a:pt x="57" y="188"/>
                  </a:lnTo>
                  <a:lnTo>
                    <a:pt x="83" y="201"/>
                  </a:lnTo>
                  <a:lnTo>
                    <a:pt x="64" y="177"/>
                  </a:lnTo>
                  <a:lnTo>
                    <a:pt x="57" y="177"/>
                  </a:lnTo>
                  <a:lnTo>
                    <a:pt x="45" y="188"/>
                  </a:lnTo>
                  <a:lnTo>
                    <a:pt x="26" y="163"/>
                  </a:lnTo>
                  <a:lnTo>
                    <a:pt x="83" y="163"/>
                  </a:lnTo>
                  <a:lnTo>
                    <a:pt x="90" y="152"/>
                  </a:lnTo>
                  <a:lnTo>
                    <a:pt x="109" y="118"/>
                  </a:lnTo>
                  <a:lnTo>
                    <a:pt x="90" y="118"/>
                  </a:lnTo>
                  <a:lnTo>
                    <a:pt x="72" y="93"/>
                  </a:lnTo>
                  <a:lnTo>
                    <a:pt x="57" y="93"/>
                  </a:lnTo>
                  <a:lnTo>
                    <a:pt x="20" y="68"/>
                  </a:lnTo>
                  <a:lnTo>
                    <a:pt x="20" y="34"/>
                  </a:lnTo>
                  <a:lnTo>
                    <a:pt x="0" y="0"/>
                  </a:lnTo>
                  <a:lnTo>
                    <a:pt x="135" y="9"/>
                  </a:lnTo>
                  <a:lnTo>
                    <a:pt x="217" y="9"/>
                  </a:lnTo>
                  <a:lnTo>
                    <a:pt x="198" y="79"/>
                  </a:lnTo>
                  <a:lnTo>
                    <a:pt x="254" y="93"/>
                  </a:lnTo>
                  <a:lnTo>
                    <a:pt x="273" y="9"/>
                  </a:lnTo>
                  <a:lnTo>
                    <a:pt x="292" y="0"/>
                  </a:lnTo>
                  <a:lnTo>
                    <a:pt x="326" y="20"/>
                  </a:lnTo>
                  <a:lnTo>
                    <a:pt x="355" y="34"/>
                  </a:lnTo>
                  <a:lnTo>
                    <a:pt x="381" y="34"/>
                  </a:lnTo>
                  <a:lnTo>
                    <a:pt x="433" y="34"/>
                  </a:lnTo>
                  <a:lnTo>
                    <a:pt x="452" y="68"/>
                  </a:lnTo>
                  <a:lnTo>
                    <a:pt x="433" y="7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2" name="Freeform 30">
              <a:extLst>
                <a:ext uri="{FF2B5EF4-FFF2-40B4-BE49-F238E27FC236}">
                  <a16:creationId xmlns:a16="http://schemas.microsoft.com/office/drawing/2014/main" xmlns="" id="{64B46461-BC05-422C-A2CF-7ADFF03E41C0}"/>
                </a:ext>
              </a:extLst>
            </p:cNvPr>
            <p:cNvSpPr>
              <a:spLocks/>
            </p:cNvSpPr>
            <p:nvPr/>
          </p:nvSpPr>
          <p:spPr bwMode="auto">
            <a:xfrm>
              <a:off x="8932552" y="3535830"/>
              <a:ext cx="910035" cy="807218"/>
            </a:xfrm>
            <a:custGeom>
              <a:avLst/>
              <a:gdLst>
                <a:gd name="T0" fmla="*/ 2147483646 w 416"/>
                <a:gd name="T1" fmla="*/ 2147483646 h 369"/>
                <a:gd name="T2" fmla="*/ 2147483646 w 416"/>
                <a:gd name="T3" fmla="*/ 2147483646 h 369"/>
                <a:gd name="T4" fmla="*/ 2147483646 w 416"/>
                <a:gd name="T5" fmla="*/ 2147483646 h 369"/>
                <a:gd name="T6" fmla="*/ 2147483646 w 416"/>
                <a:gd name="T7" fmla="*/ 2147483646 h 369"/>
                <a:gd name="T8" fmla="*/ 2147483646 w 416"/>
                <a:gd name="T9" fmla="*/ 2147483646 h 369"/>
                <a:gd name="T10" fmla="*/ 2147483646 w 416"/>
                <a:gd name="T11" fmla="*/ 2147483646 h 369"/>
                <a:gd name="T12" fmla="*/ 2147483646 w 416"/>
                <a:gd name="T13" fmla="*/ 2147483646 h 369"/>
                <a:gd name="T14" fmla="*/ 2147483646 w 416"/>
                <a:gd name="T15" fmla="*/ 2147483646 h 369"/>
                <a:gd name="T16" fmla="*/ 2147483646 w 416"/>
                <a:gd name="T17" fmla="*/ 2147483646 h 369"/>
                <a:gd name="T18" fmla="*/ 2147483646 w 416"/>
                <a:gd name="T19" fmla="*/ 2147483646 h 369"/>
                <a:gd name="T20" fmla="*/ 2147483646 w 416"/>
                <a:gd name="T21" fmla="*/ 2147483646 h 369"/>
                <a:gd name="T22" fmla="*/ 2147483646 w 416"/>
                <a:gd name="T23" fmla="*/ 2147483646 h 369"/>
                <a:gd name="T24" fmla="*/ 0 w 416"/>
                <a:gd name="T25" fmla="*/ 2147483646 h 369"/>
                <a:gd name="T26" fmla="*/ 2147483646 w 416"/>
                <a:gd name="T27" fmla="*/ 2147483646 h 369"/>
                <a:gd name="T28" fmla="*/ 2147483646 w 416"/>
                <a:gd name="T29" fmla="*/ 2147483646 h 369"/>
                <a:gd name="T30" fmla="*/ 2147483646 w 416"/>
                <a:gd name="T31" fmla="*/ 0 h 369"/>
                <a:gd name="T32" fmla="*/ 2147483646 w 416"/>
                <a:gd name="T33" fmla="*/ 2147483646 h 369"/>
                <a:gd name="T34" fmla="*/ 2147483646 w 416"/>
                <a:gd name="T35" fmla="*/ 2147483646 h 369"/>
                <a:gd name="T36" fmla="*/ 2147483646 w 416"/>
                <a:gd name="T37" fmla="*/ 2147483646 h 369"/>
                <a:gd name="T38" fmla="*/ 2147483646 w 416"/>
                <a:gd name="T39" fmla="*/ 2147483646 h 369"/>
                <a:gd name="T40" fmla="*/ 2147483646 w 416"/>
                <a:gd name="T41" fmla="*/ 2147483646 h 369"/>
                <a:gd name="T42" fmla="*/ 2147483646 w 416"/>
                <a:gd name="T43" fmla="*/ 2147483646 h 369"/>
                <a:gd name="T44" fmla="*/ 2147483646 w 416"/>
                <a:gd name="T45" fmla="*/ 2147483646 h 369"/>
                <a:gd name="T46" fmla="*/ 2147483646 w 416"/>
                <a:gd name="T47" fmla="*/ 2147483646 h 369"/>
                <a:gd name="T48" fmla="*/ 2147483646 w 416"/>
                <a:gd name="T49" fmla="*/ 2147483646 h 369"/>
                <a:gd name="T50" fmla="*/ 2147483646 w 416"/>
                <a:gd name="T51" fmla="*/ 2147483646 h 3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16" h="369">
                  <a:moveTo>
                    <a:pt x="388" y="343"/>
                  </a:moveTo>
                  <a:lnTo>
                    <a:pt x="343" y="352"/>
                  </a:lnTo>
                  <a:lnTo>
                    <a:pt x="343" y="368"/>
                  </a:lnTo>
                  <a:lnTo>
                    <a:pt x="325" y="343"/>
                  </a:lnTo>
                  <a:lnTo>
                    <a:pt x="343" y="318"/>
                  </a:lnTo>
                  <a:lnTo>
                    <a:pt x="325" y="318"/>
                  </a:lnTo>
                  <a:lnTo>
                    <a:pt x="280" y="251"/>
                  </a:lnTo>
                  <a:lnTo>
                    <a:pt x="254" y="251"/>
                  </a:lnTo>
                  <a:lnTo>
                    <a:pt x="224" y="260"/>
                  </a:lnTo>
                  <a:lnTo>
                    <a:pt x="143" y="226"/>
                  </a:lnTo>
                  <a:lnTo>
                    <a:pt x="52" y="201"/>
                  </a:lnTo>
                  <a:lnTo>
                    <a:pt x="34" y="211"/>
                  </a:lnTo>
                  <a:lnTo>
                    <a:pt x="0" y="187"/>
                  </a:lnTo>
                  <a:lnTo>
                    <a:pt x="82" y="128"/>
                  </a:lnTo>
                  <a:lnTo>
                    <a:pt x="134" y="59"/>
                  </a:lnTo>
                  <a:lnTo>
                    <a:pt x="127" y="0"/>
                  </a:lnTo>
                  <a:lnTo>
                    <a:pt x="161" y="10"/>
                  </a:lnTo>
                  <a:lnTo>
                    <a:pt x="206" y="59"/>
                  </a:lnTo>
                  <a:lnTo>
                    <a:pt x="325" y="128"/>
                  </a:lnTo>
                  <a:lnTo>
                    <a:pt x="332" y="142"/>
                  </a:lnTo>
                  <a:lnTo>
                    <a:pt x="363" y="153"/>
                  </a:lnTo>
                  <a:lnTo>
                    <a:pt x="369" y="128"/>
                  </a:lnTo>
                  <a:lnTo>
                    <a:pt x="377" y="128"/>
                  </a:lnTo>
                  <a:lnTo>
                    <a:pt x="377" y="318"/>
                  </a:lnTo>
                  <a:lnTo>
                    <a:pt x="415" y="318"/>
                  </a:lnTo>
                  <a:lnTo>
                    <a:pt x="388" y="34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3" name="Freeform 31">
              <a:extLst>
                <a:ext uri="{FF2B5EF4-FFF2-40B4-BE49-F238E27FC236}">
                  <a16:creationId xmlns:a16="http://schemas.microsoft.com/office/drawing/2014/main" xmlns="" id="{550EBA20-ADC9-44CC-B28D-7605E465C772}"/>
                </a:ext>
              </a:extLst>
            </p:cNvPr>
            <p:cNvSpPr>
              <a:spLocks/>
            </p:cNvSpPr>
            <p:nvPr/>
          </p:nvSpPr>
          <p:spPr bwMode="auto">
            <a:xfrm>
              <a:off x="8807861" y="3225193"/>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4" name="Freeform 32">
              <a:extLst>
                <a:ext uri="{FF2B5EF4-FFF2-40B4-BE49-F238E27FC236}">
                  <a16:creationId xmlns:a16="http://schemas.microsoft.com/office/drawing/2014/main" xmlns="" id="{8D848063-3841-471E-A290-D9182A8DA1C4}"/>
                </a:ext>
              </a:extLst>
            </p:cNvPr>
            <p:cNvSpPr>
              <a:spLocks/>
            </p:cNvSpPr>
            <p:nvPr/>
          </p:nvSpPr>
          <p:spPr bwMode="auto">
            <a:xfrm>
              <a:off x="9370353" y="2095722"/>
              <a:ext cx="855346" cy="732840"/>
            </a:xfrm>
            <a:custGeom>
              <a:avLst/>
              <a:gdLst>
                <a:gd name="T0" fmla="*/ 2147483646 w 391"/>
                <a:gd name="T1" fmla="*/ 2147483646 h 335"/>
                <a:gd name="T2" fmla="*/ 2147483646 w 391"/>
                <a:gd name="T3" fmla="*/ 2147483646 h 335"/>
                <a:gd name="T4" fmla="*/ 2147483646 w 391"/>
                <a:gd name="T5" fmla="*/ 2147483646 h 335"/>
                <a:gd name="T6" fmla="*/ 2147483646 w 391"/>
                <a:gd name="T7" fmla="*/ 2147483646 h 335"/>
                <a:gd name="T8" fmla="*/ 2147483646 w 391"/>
                <a:gd name="T9" fmla="*/ 2147483646 h 335"/>
                <a:gd name="T10" fmla="*/ 2147483646 w 391"/>
                <a:gd name="T11" fmla="*/ 2147483646 h 335"/>
                <a:gd name="T12" fmla="*/ 2147483646 w 391"/>
                <a:gd name="T13" fmla="*/ 2147483646 h 335"/>
                <a:gd name="T14" fmla="*/ 2147483646 w 391"/>
                <a:gd name="T15" fmla="*/ 2147483646 h 335"/>
                <a:gd name="T16" fmla="*/ 0 w 391"/>
                <a:gd name="T17" fmla="*/ 2147483646 h 335"/>
                <a:gd name="T18" fmla="*/ 2147483646 w 391"/>
                <a:gd name="T19" fmla="*/ 0 h 335"/>
                <a:gd name="T20" fmla="*/ 2147483646 w 391"/>
                <a:gd name="T21" fmla="*/ 2147483646 h 335"/>
                <a:gd name="T22" fmla="*/ 2147483646 w 391"/>
                <a:gd name="T23" fmla="*/ 2147483646 h 335"/>
                <a:gd name="T24" fmla="*/ 2147483646 w 391"/>
                <a:gd name="T25" fmla="*/ 2147483646 h 335"/>
                <a:gd name="T26" fmla="*/ 2147483646 w 391"/>
                <a:gd name="T27" fmla="*/ 2147483646 h 335"/>
                <a:gd name="T28" fmla="*/ 2147483646 w 391"/>
                <a:gd name="T29" fmla="*/ 2147483646 h 335"/>
                <a:gd name="T30" fmla="*/ 2147483646 w 391"/>
                <a:gd name="T31" fmla="*/ 2147483646 h 335"/>
                <a:gd name="T32" fmla="*/ 2147483646 w 391"/>
                <a:gd name="T33" fmla="*/ 2147483646 h 335"/>
                <a:gd name="T34" fmla="*/ 2147483646 w 391"/>
                <a:gd name="T35" fmla="*/ 2147483646 h 335"/>
                <a:gd name="T36" fmla="*/ 2147483646 w 391"/>
                <a:gd name="T37" fmla="*/ 2147483646 h 335"/>
                <a:gd name="T38" fmla="*/ 2147483646 w 391"/>
                <a:gd name="T39" fmla="*/ 2147483646 h 335"/>
                <a:gd name="T40" fmla="*/ 2147483646 w 391"/>
                <a:gd name="T41" fmla="*/ 2147483646 h 335"/>
                <a:gd name="T42" fmla="*/ 2147483646 w 391"/>
                <a:gd name="T43" fmla="*/ 2147483646 h 335"/>
                <a:gd name="T44" fmla="*/ 2147483646 w 391"/>
                <a:gd name="T45" fmla="*/ 2147483646 h 335"/>
                <a:gd name="T46" fmla="*/ 2147483646 w 391"/>
                <a:gd name="T47" fmla="*/ 2147483646 h 335"/>
                <a:gd name="T48" fmla="*/ 2147483646 w 391"/>
                <a:gd name="T49" fmla="*/ 2147483646 h 335"/>
                <a:gd name="T50" fmla="*/ 2147483646 w 391"/>
                <a:gd name="T51" fmla="*/ 2147483646 h 335"/>
                <a:gd name="T52" fmla="*/ 2147483646 w 391"/>
                <a:gd name="T53" fmla="*/ 2147483646 h 335"/>
                <a:gd name="T54" fmla="*/ 2147483646 w 391"/>
                <a:gd name="T55" fmla="*/ 2147483646 h 335"/>
                <a:gd name="T56" fmla="*/ 2147483646 w 391"/>
                <a:gd name="T57" fmla="*/ 2147483646 h 3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1" h="335">
                  <a:moveTo>
                    <a:pt x="263" y="334"/>
                  </a:moveTo>
                  <a:lnTo>
                    <a:pt x="146" y="266"/>
                  </a:lnTo>
                  <a:lnTo>
                    <a:pt x="121" y="242"/>
                  </a:lnTo>
                  <a:lnTo>
                    <a:pt x="90" y="242"/>
                  </a:lnTo>
                  <a:lnTo>
                    <a:pt x="90" y="227"/>
                  </a:lnTo>
                  <a:lnTo>
                    <a:pt x="38" y="207"/>
                  </a:lnTo>
                  <a:lnTo>
                    <a:pt x="38" y="123"/>
                  </a:lnTo>
                  <a:lnTo>
                    <a:pt x="19" y="98"/>
                  </a:lnTo>
                  <a:lnTo>
                    <a:pt x="0" y="50"/>
                  </a:lnTo>
                  <a:lnTo>
                    <a:pt x="57" y="0"/>
                  </a:lnTo>
                  <a:lnTo>
                    <a:pt x="57" y="16"/>
                  </a:lnTo>
                  <a:lnTo>
                    <a:pt x="127" y="50"/>
                  </a:lnTo>
                  <a:lnTo>
                    <a:pt x="135" y="109"/>
                  </a:lnTo>
                  <a:lnTo>
                    <a:pt x="164" y="98"/>
                  </a:lnTo>
                  <a:lnTo>
                    <a:pt x="172" y="123"/>
                  </a:lnTo>
                  <a:lnTo>
                    <a:pt x="180" y="109"/>
                  </a:lnTo>
                  <a:lnTo>
                    <a:pt x="191" y="123"/>
                  </a:lnTo>
                  <a:lnTo>
                    <a:pt x="218" y="98"/>
                  </a:lnTo>
                  <a:lnTo>
                    <a:pt x="236" y="109"/>
                  </a:lnTo>
                  <a:lnTo>
                    <a:pt x="218" y="168"/>
                  </a:lnTo>
                  <a:lnTo>
                    <a:pt x="255" y="168"/>
                  </a:lnTo>
                  <a:lnTo>
                    <a:pt x="281" y="132"/>
                  </a:lnTo>
                  <a:lnTo>
                    <a:pt x="292" y="144"/>
                  </a:lnTo>
                  <a:lnTo>
                    <a:pt x="318" y="207"/>
                  </a:lnTo>
                  <a:lnTo>
                    <a:pt x="344" y="168"/>
                  </a:lnTo>
                  <a:lnTo>
                    <a:pt x="355" y="144"/>
                  </a:lnTo>
                  <a:lnTo>
                    <a:pt x="390" y="168"/>
                  </a:lnTo>
                  <a:lnTo>
                    <a:pt x="344" y="291"/>
                  </a:lnTo>
                  <a:lnTo>
                    <a:pt x="263" y="33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 name="Freeform 33">
              <a:extLst>
                <a:ext uri="{FF2B5EF4-FFF2-40B4-BE49-F238E27FC236}">
                  <a16:creationId xmlns:a16="http://schemas.microsoft.com/office/drawing/2014/main" xmlns="" id="{3F7170CF-6392-40EE-9C6D-B6D4AE20A103}"/>
                </a:ext>
              </a:extLst>
            </p:cNvPr>
            <p:cNvSpPr>
              <a:spLocks/>
            </p:cNvSpPr>
            <p:nvPr/>
          </p:nvSpPr>
          <p:spPr bwMode="auto">
            <a:xfrm>
              <a:off x="8254400" y="1875451"/>
              <a:ext cx="735029" cy="805031"/>
            </a:xfrm>
            <a:custGeom>
              <a:avLst/>
              <a:gdLst>
                <a:gd name="T0" fmla="*/ 2147483646 w 336"/>
                <a:gd name="T1" fmla="*/ 2147483646 h 368"/>
                <a:gd name="T2" fmla="*/ 2147483646 w 336"/>
                <a:gd name="T3" fmla="*/ 2147483646 h 368"/>
                <a:gd name="T4" fmla="*/ 2147483646 w 336"/>
                <a:gd name="T5" fmla="*/ 2147483646 h 368"/>
                <a:gd name="T6" fmla="*/ 2147483646 w 336"/>
                <a:gd name="T7" fmla="*/ 2147483646 h 368"/>
                <a:gd name="T8" fmla="*/ 2147483646 w 336"/>
                <a:gd name="T9" fmla="*/ 2147483646 h 368"/>
                <a:gd name="T10" fmla="*/ 0 w 336"/>
                <a:gd name="T11" fmla="*/ 2147483646 h 368"/>
                <a:gd name="T12" fmla="*/ 0 w 336"/>
                <a:gd name="T13" fmla="*/ 2147483646 h 368"/>
                <a:gd name="T14" fmla="*/ 2147483646 w 336"/>
                <a:gd name="T15" fmla="*/ 0 h 368"/>
                <a:gd name="T16" fmla="*/ 2147483646 w 336"/>
                <a:gd name="T17" fmla="*/ 2147483646 h 368"/>
                <a:gd name="T18" fmla="*/ 2147483646 w 336"/>
                <a:gd name="T19" fmla="*/ 2147483646 h 368"/>
                <a:gd name="T20" fmla="*/ 2147483646 w 336"/>
                <a:gd name="T21" fmla="*/ 2147483646 h 368"/>
                <a:gd name="T22" fmla="*/ 2147483646 w 336"/>
                <a:gd name="T23" fmla="*/ 2147483646 h 368"/>
                <a:gd name="T24" fmla="*/ 2147483646 w 336"/>
                <a:gd name="T25" fmla="*/ 2147483646 h 368"/>
                <a:gd name="T26" fmla="*/ 2147483646 w 336"/>
                <a:gd name="T27" fmla="*/ 2147483646 h 368"/>
                <a:gd name="T28" fmla="*/ 2147483646 w 336"/>
                <a:gd name="T29" fmla="*/ 2147483646 h 368"/>
                <a:gd name="T30" fmla="*/ 2147483646 w 336"/>
                <a:gd name="T31" fmla="*/ 2147483646 h 368"/>
                <a:gd name="T32" fmla="*/ 2147483646 w 336"/>
                <a:gd name="T33" fmla="*/ 2147483646 h 368"/>
                <a:gd name="T34" fmla="*/ 2147483646 w 336"/>
                <a:gd name="T35" fmla="*/ 2147483646 h 3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6" h="368">
                  <a:moveTo>
                    <a:pt x="253" y="269"/>
                  </a:moveTo>
                  <a:lnTo>
                    <a:pt x="246" y="294"/>
                  </a:lnTo>
                  <a:lnTo>
                    <a:pt x="227" y="283"/>
                  </a:lnTo>
                  <a:lnTo>
                    <a:pt x="216" y="283"/>
                  </a:lnTo>
                  <a:lnTo>
                    <a:pt x="37" y="367"/>
                  </a:lnTo>
                  <a:lnTo>
                    <a:pt x="0" y="343"/>
                  </a:lnTo>
                  <a:lnTo>
                    <a:pt x="0" y="308"/>
                  </a:lnTo>
                  <a:lnTo>
                    <a:pt x="146" y="0"/>
                  </a:lnTo>
                  <a:lnTo>
                    <a:pt x="164" y="20"/>
                  </a:lnTo>
                  <a:lnTo>
                    <a:pt x="172" y="9"/>
                  </a:lnTo>
                  <a:lnTo>
                    <a:pt x="183" y="9"/>
                  </a:lnTo>
                  <a:lnTo>
                    <a:pt x="202" y="9"/>
                  </a:lnTo>
                  <a:lnTo>
                    <a:pt x="216" y="44"/>
                  </a:lnTo>
                  <a:lnTo>
                    <a:pt x="280" y="44"/>
                  </a:lnTo>
                  <a:lnTo>
                    <a:pt x="298" y="34"/>
                  </a:lnTo>
                  <a:lnTo>
                    <a:pt x="318" y="59"/>
                  </a:lnTo>
                  <a:lnTo>
                    <a:pt x="335" y="34"/>
                  </a:lnTo>
                  <a:lnTo>
                    <a:pt x="253" y="269"/>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6" name="Freeform 34">
              <a:extLst>
                <a:ext uri="{FF2B5EF4-FFF2-40B4-BE49-F238E27FC236}">
                  <a16:creationId xmlns:a16="http://schemas.microsoft.com/office/drawing/2014/main" xmlns="" id="{17F4E1BD-3C6B-47E5-A162-D7712181FD3A}"/>
                </a:ext>
              </a:extLst>
            </p:cNvPr>
            <p:cNvSpPr>
              <a:spLocks/>
            </p:cNvSpPr>
            <p:nvPr/>
          </p:nvSpPr>
          <p:spPr bwMode="auto">
            <a:xfrm>
              <a:off x="8532224" y="5016825"/>
              <a:ext cx="402516" cy="774405"/>
            </a:xfrm>
            <a:custGeom>
              <a:avLst/>
              <a:gdLst>
                <a:gd name="T0" fmla="*/ 2147483646 w 184"/>
                <a:gd name="T1" fmla="*/ 2147483646 h 354"/>
                <a:gd name="T2" fmla="*/ 2147483646 w 184"/>
                <a:gd name="T3" fmla="*/ 2147483646 h 354"/>
                <a:gd name="T4" fmla="*/ 2147483646 w 184"/>
                <a:gd name="T5" fmla="*/ 2147483646 h 354"/>
                <a:gd name="T6" fmla="*/ 2147483646 w 184"/>
                <a:gd name="T7" fmla="*/ 2147483646 h 354"/>
                <a:gd name="T8" fmla="*/ 2147483646 w 184"/>
                <a:gd name="T9" fmla="*/ 2147483646 h 354"/>
                <a:gd name="T10" fmla="*/ 2147483646 w 184"/>
                <a:gd name="T11" fmla="*/ 2147483646 h 354"/>
                <a:gd name="T12" fmla="*/ 0 w 184"/>
                <a:gd name="T13" fmla="*/ 2147483646 h 354"/>
                <a:gd name="T14" fmla="*/ 2147483646 w 184"/>
                <a:gd name="T15" fmla="*/ 2147483646 h 354"/>
                <a:gd name="T16" fmla="*/ 2147483646 w 184"/>
                <a:gd name="T17" fmla="*/ 2147483646 h 354"/>
                <a:gd name="T18" fmla="*/ 2147483646 w 184"/>
                <a:gd name="T19" fmla="*/ 0 h 354"/>
                <a:gd name="T20" fmla="*/ 2147483646 w 184"/>
                <a:gd name="T21" fmla="*/ 2147483646 h 354"/>
                <a:gd name="T22" fmla="*/ 2147483646 w 184"/>
                <a:gd name="T23" fmla="*/ 2147483646 h 354"/>
                <a:gd name="T24" fmla="*/ 2147483646 w 184"/>
                <a:gd name="T25" fmla="*/ 2147483646 h 354"/>
                <a:gd name="T26" fmla="*/ 2147483646 w 184"/>
                <a:gd name="T27" fmla="*/ 2147483646 h 354"/>
                <a:gd name="T28" fmla="*/ 2147483646 w 184"/>
                <a:gd name="T29" fmla="*/ 0 h 354"/>
                <a:gd name="T30" fmla="*/ 2147483646 w 184"/>
                <a:gd name="T31" fmla="*/ 2147483646 h 354"/>
                <a:gd name="T32" fmla="*/ 2147483646 w 184"/>
                <a:gd name="T33" fmla="*/ 2147483646 h 3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4" h="354">
                  <a:moveTo>
                    <a:pt x="126" y="143"/>
                  </a:moveTo>
                  <a:lnTo>
                    <a:pt x="109" y="191"/>
                  </a:lnTo>
                  <a:lnTo>
                    <a:pt x="75" y="353"/>
                  </a:lnTo>
                  <a:lnTo>
                    <a:pt x="83" y="260"/>
                  </a:lnTo>
                  <a:lnTo>
                    <a:pt x="56" y="152"/>
                  </a:lnTo>
                  <a:lnTo>
                    <a:pt x="56" y="118"/>
                  </a:lnTo>
                  <a:lnTo>
                    <a:pt x="0" y="44"/>
                  </a:lnTo>
                  <a:lnTo>
                    <a:pt x="29" y="44"/>
                  </a:lnTo>
                  <a:lnTo>
                    <a:pt x="38" y="10"/>
                  </a:lnTo>
                  <a:lnTo>
                    <a:pt x="45" y="0"/>
                  </a:lnTo>
                  <a:lnTo>
                    <a:pt x="64" y="25"/>
                  </a:lnTo>
                  <a:lnTo>
                    <a:pt x="75" y="10"/>
                  </a:lnTo>
                  <a:lnTo>
                    <a:pt x="83" y="10"/>
                  </a:lnTo>
                  <a:lnTo>
                    <a:pt x="89" y="25"/>
                  </a:lnTo>
                  <a:lnTo>
                    <a:pt x="126" y="0"/>
                  </a:lnTo>
                  <a:lnTo>
                    <a:pt x="183" y="69"/>
                  </a:lnTo>
                  <a:lnTo>
                    <a:pt x="126" y="14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7" name="Freeform 35">
              <a:extLst>
                <a:ext uri="{FF2B5EF4-FFF2-40B4-BE49-F238E27FC236}">
                  <a16:creationId xmlns:a16="http://schemas.microsoft.com/office/drawing/2014/main" xmlns="" id="{694D713D-B508-4704-98FB-A3354314BA62}"/>
                </a:ext>
              </a:extLst>
            </p:cNvPr>
            <p:cNvSpPr>
              <a:spLocks/>
            </p:cNvSpPr>
            <p:nvPr/>
          </p:nvSpPr>
          <p:spPr bwMode="auto">
            <a:xfrm>
              <a:off x="8711606" y="1273868"/>
              <a:ext cx="1111293" cy="678151"/>
            </a:xfrm>
            <a:custGeom>
              <a:avLst/>
              <a:gdLst>
                <a:gd name="T0" fmla="*/ 2147483646 w 508"/>
                <a:gd name="T1" fmla="*/ 0 h 310"/>
                <a:gd name="T2" fmla="*/ 2147483646 w 508"/>
                <a:gd name="T3" fmla="*/ 2147483646 h 310"/>
                <a:gd name="T4" fmla="*/ 2147483646 w 508"/>
                <a:gd name="T5" fmla="*/ 2147483646 h 310"/>
                <a:gd name="T6" fmla="*/ 2147483646 w 508"/>
                <a:gd name="T7" fmla="*/ 2147483646 h 310"/>
                <a:gd name="T8" fmla="*/ 2147483646 w 508"/>
                <a:gd name="T9" fmla="*/ 2147483646 h 310"/>
                <a:gd name="T10" fmla="*/ 2147483646 w 508"/>
                <a:gd name="T11" fmla="*/ 2147483646 h 310"/>
                <a:gd name="T12" fmla="*/ 2147483646 w 508"/>
                <a:gd name="T13" fmla="*/ 2147483646 h 310"/>
                <a:gd name="T14" fmla="*/ 2147483646 w 508"/>
                <a:gd name="T15" fmla="*/ 2147483646 h 310"/>
                <a:gd name="T16" fmla="*/ 2147483646 w 508"/>
                <a:gd name="T17" fmla="*/ 2147483646 h 310"/>
                <a:gd name="T18" fmla="*/ 2147483646 w 508"/>
                <a:gd name="T19" fmla="*/ 2147483646 h 310"/>
                <a:gd name="T20" fmla="*/ 2147483646 w 508"/>
                <a:gd name="T21" fmla="*/ 2147483646 h 310"/>
                <a:gd name="T22" fmla="*/ 2147483646 w 508"/>
                <a:gd name="T23" fmla="*/ 2147483646 h 310"/>
                <a:gd name="T24" fmla="*/ 2147483646 w 508"/>
                <a:gd name="T25" fmla="*/ 2147483646 h 310"/>
                <a:gd name="T26" fmla="*/ 2147483646 w 508"/>
                <a:gd name="T27" fmla="*/ 2147483646 h 310"/>
                <a:gd name="T28" fmla="*/ 2147483646 w 508"/>
                <a:gd name="T29" fmla="*/ 2147483646 h 310"/>
                <a:gd name="T30" fmla="*/ 2147483646 w 508"/>
                <a:gd name="T31" fmla="*/ 2147483646 h 310"/>
                <a:gd name="T32" fmla="*/ 2147483646 w 508"/>
                <a:gd name="T33" fmla="*/ 2147483646 h 310"/>
                <a:gd name="T34" fmla="*/ 2147483646 w 508"/>
                <a:gd name="T35" fmla="*/ 2147483646 h 310"/>
                <a:gd name="T36" fmla="*/ 2147483646 w 508"/>
                <a:gd name="T37" fmla="*/ 2147483646 h 310"/>
                <a:gd name="T38" fmla="*/ 2147483646 w 508"/>
                <a:gd name="T39" fmla="*/ 2147483646 h 310"/>
                <a:gd name="T40" fmla="*/ 2147483646 w 508"/>
                <a:gd name="T41" fmla="*/ 2147483646 h 310"/>
                <a:gd name="T42" fmla="*/ 2147483646 w 508"/>
                <a:gd name="T43" fmla="*/ 2147483646 h 310"/>
                <a:gd name="T44" fmla="*/ 2147483646 w 508"/>
                <a:gd name="T45" fmla="*/ 2147483646 h 310"/>
                <a:gd name="T46" fmla="*/ 2147483646 w 508"/>
                <a:gd name="T47" fmla="*/ 2147483646 h 310"/>
                <a:gd name="T48" fmla="*/ 2147483646 w 508"/>
                <a:gd name="T49" fmla="*/ 2147483646 h 310"/>
                <a:gd name="T50" fmla="*/ 0 w 508"/>
                <a:gd name="T51" fmla="*/ 0 h 310"/>
                <a:gd name="T52" fmla="*/ 2147483646 w 508"/>
                <a:gd name="T53" fmla="*/ 0 h 3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08" h="310">
                  <a:moveTo>
                    <a:pt x="444" y="0"/>
                  </a:moveTo>
                  <a:lnTo>
                    <a:pt x="462" y="25"/>
                  </a:lnTo>
                  <a:lnTo>
                    <a:pt x="496" y="25"/>
                  </a:lnTo>
                  <a:lnTo>
                    <a:pt x="507" y="50"/>
                  </a:lnTo>
                  <a:lnTo>
                    <a:pt x="470" y="59"/>
                  </a:lnTo>
                  <a:lnTo>
                    <a:pt x="462" y="69"/>
                  </a:lnTo>
                  <a:lnTo>
                    <a:pt x="425" y="236"/>
                  </a:lnTo>
                  <a:lnTo>
                    <a:pt x="407" y="259"/>
                  </a:lnTo>
                  <a:lnTo>
                    <a:pt x="369" y="275"/>
                  </a:lnTo>
                  <a:lnTo>
                    <a:pt x="369" y="309"/>
                  </a:lnTo>
                  <a:lnTo>
                    <a:pt x="317" y="259"/>
                  </a:lnTo>
                  <a:lnTo>
                    <a:pt x="317" y="236"/>
                  </a:lnTo>
                  <a:lnTo>
                    <a:pt x="298" y="225"/>
                  </a:lnTo>
                  <a:lnTo>
                    <a:pt x="280" y="177"/>
                  </a:lnTo>
                  <a:lnTo>
                    <a:pt x="227" y="191"/>
                  </a:lnTo>
                  <a:lnTo>
                    <a:pt x="198" y="191"/>
                  </a:lnTo>
                  <a:lnTo>
                    <a:pt x="190" y="168"/>
                  </a:lnTo>
                  <a:lnTo>
                    <a:pt x="217" y="143"/>
                  </a:lnTo>
                  <a:lnTo>
                    <a:pt x="217" y="118"/>
                  </a:lnTo>
                  <a:lnTo>
                    <a:pt x="172" y="84"/>
                  </a:lnTo>
                  <a:lnTo>
                    <a:pt x="153" y="59"/>
                  </a:lnTo>
                  <a:lnTo>
                    <a:pt x="109" y="50"/>
                  </a:lnTo>
                  <a:lnTo>
                    <a:pt x="89" y="59"/>
                  </a:lnTo>
                  <a:lnTo>
                    <a:pt x="55" y="34"/>
                  </a:lnTo>
                  <a:lnTo>
                    <a:pt x="8" y="34"/>
                  </a:lnTo>
                  <a:lnTo>
                    <a:pt x="0" y="0"/>
                  </a:lnTo>
                  <a:lnTo>
                    <a:pt x="444"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8" name="Freeform 36">
              <a:extLst>
                <a:ext uri="{FF2B5EF4-FFF2-40B4-BE49-F238E27FC236}">
                  <a16:creationId xmlns:a16="http://schemas.microsoft.com/office/drawing/2014/main" xmlns="" id="{F0DDB1FB-8F5C-450A-99C8-50E6E4F0C4D2}"/>
                </a:ext>
              </a:extLst>
            </p:cNvPr>
            <p:cNvSpPr>
              <a:spLocks/>
            </p:cNvSpPr>
            <p:nvPr/>
          </p:nvSpPr>
          <p:spPr bwMode="auto">
            <a:xfrm>
              <a:off x="9006930" y="3973347"/>
              <a:ext cx="752529" cy="938473"/>
            </a:xfrm>
            <a:custGeom>
              <a:avLst/>
              <a:gdLst>
                <a:gd name="T0" fmla="*/ 2147483646 w 344"/>
                <a:gd name="T1" fmla="*/ 2147483646 h 429"/>
                <a:gd name="T2" fmla="*/ 2147483646 w 344"/>
                <a:gd name="T3" fmla="*/ 2147483646 h 429"/>
                <a:gd name="T4" fmla="*/ 2147483646 w 344"/>
                <a:gd name="T5" fmla="*/ 2147483646 h 429"/>
                <a:gd name="T6" fmla="*/ 2147483646 w 344"/>
                <a:gd name="T7" fmla="*/ 2147483646 h 429"/>
                <a:gd name="T8" fmla="*/ 2147483646 w 344"/>
                <a:gd name="T9" fmla="*/ 2147483646 h 429"/>
                <a:gd name="T10" fmla="*/ 2147483646 w 344"/>
                <a:gd name="T11" fmla="*/ 2147483646 h 429"/>
                <a:gd name="T12" fmla="*/ 2147483646 w 344"/>
                <a:gd name="T13" fmla="*/ 2147483646 h 429"/>
                <a:gd name="T14" fmla="*/ 2147483646 w 344"/>
                <a:gd name="T15" fmla="*/ 2147483646 h 429"/>
                <a:gd name="T16" fmla="*/ 2147483646 w 344"/>
                <a:gd name="T17" fmla="*/ 2147483646 h 429"/>
                <a:gd name="T18" fmla="*/ 2147483646 w 344"/>
                <a:gd name="T19" fmla="*/ 2147483646 h 429"/>
                <a:gd name="T20" fmla="*/ 2147483646 w 344"/>
                <a:gd name="T21" fmla="*/ 2147483646 h 429"/>
                <a:gd name="T22" fmla="*/ 2147483646 w 344"/>
                <a:gd name="T23" fmla="*/ 2147483646 h 429"/>
                <a:gd name="T24" fmla="*/ 2147483646 w 344"/>
                <a:gd name="T25" fmla="*/ 2147483646 h 429"/>
                <a:gd name="T26" fmla="*/ 2147483646 w 344"/>
                <a:gd name="T27" fmla="*/ 2147483646 h 429"/>
                <a:gd name="T28" fmla="*/ 2147483646 w 344"/>
                <a:gd name="T29" fmla="*/ 2147483646 h 429"/>
                <a:gd name="T30" fmla="*/ 2147483646 w 344"/>
                <a:gd name="T31" fmla="*/ 2147483646 h 429"/>
                <a:gd name="T32" fmla="*/ 2147483646 w 344"/>
                <a:gd name="T33" fmla="*/ 2147483646 h 429"/>
                <a:gd name="T34" fmla="*/ 2147483646 w 344"/>
                <a:gd name="T35" fmla="*/ 2147483646 h 429"/>
                <a:gd name="T36" fmla="*/ 2147483646 w 344"/>
                <a:gd name="T37" fmla="*/ 2147483646 h 429"/>
                <a:gd name="T38" fmla="*/ 2147483646 w 344"/>
                <a:gd name="T39" fmla="*/ 2147483646 h 429"/>
                <a:gd name="T40" fmla="*/ 2147483646 w 344"/>
                <a:gd name="T41" fmla="*/ 2147483646 h 429"/>
                <a:gd name="T42" fmla="*/ 2147483646 w 344"/>
                <a:gd name="T43" fmla="*/ 2147483646 h 429"/>
                <a:gd name="T44" fmla="*/ 2147483646 w 344"/>
                <a:gd name="T45" fmla="*/ 2147483646 h 429"/>
                <a:gd name="T46" fmla="*/ 2147483646 w 344"/>
                <a:gd name="T47" fmla="*/ 2147483646 h 429"/>
                <a:gd name="T48" fmla="*/ 2147483646 w 344"/>
                <a:gd name="T49" fmla="*/ 2147483646 h 429"/>
                <a:gd name="T50" fmla="*/ 2147483646 w 344"/>
                <a:gd name="T51" fmla="*/ 2147483646 h 429"/>
                <a:gd name="T52" fmla="*/ 2147483646 w 344"/>
                <a:gd name="T53" fmla="*/ 2147483646 h 429"/>
                <a:gd name="T54" fmla="*/ 2147483646 w 344"/>
                <a:gd name="T55" fmla="*/ 2147483646 h 429"/>
                <a:gd name="T56" fmla="*/ 2147483646 w 344"/>
                <a:gd name="T57" fmla="*/ 2147483646 h 429"/>
                <a:gd name="T58" fmla="*/ 2147483646 w 344"/>
                <a:gd name="T59" fmla="*/ 2147483646 h 429"/>
                <a:gd name="T60" fmla="*/ 2147483646 w 344"/>
                <a:gd name="T61" fmla="*/ 2147483646 h 429"/>
                <a:gd name="T62" fmla="*/ 2147483646 w 344"/>
                <a:gd name="T63" fmla="*/ 2147483646 h 429"/>
                <a:gd name="T64" fmla="*/ 2147483646 w 344"/>
                <a:gd name="T65" fmla="*/ 2147483646 h 429"/>
                <a:gd name="T66" fmla="*/ 2147483646 w 344"/>
                <a:gd name="T67" fmla="*/ 2147483646 h 429"/>
                <a:gd name="T68" fmla="*/ 0 w 344"/>
                <a:gd name="T69" fmla="*/ 2147483646 h 429"/>
                <a:gd name="T70" fmla="*/ 2147483646 w 344"/>
                <a:gd name="T71" fmla="*/ 2147483646 h 429"/>
                <a:gd name="T72" fmla="*/ 0 w 344"/>
                <a:gd name="T73" fmla="*/ 2147483646 h 429"/>
                <a:gd name="T74" fmla="*/ 2147483646 w 344"/>
                <a:gd name="T75" fmla="*/ 0 h 429"/>
                <a:gd name="T76" fmla="*/ 2147483646 w 344"/>
                <a:gd name="T77" fmla="*/ 2147483646 h 429"/>
                <a:gd name="T78" fmla="*/ 2147483646 w 344"/>
                <a:gd name="T79" fmla="*/ 2147483646 h 429"/>
                <a:gd name="T80" fmla="*/ 2147483646 w 344"/>
                <a:gd name="T81" fmla="*/ 2147483646 h 429"/>
                <a:gd name="T82" fmla="*/ 2147483646 w 344"/>
                <a:gd name="T83" fmla="*/ 2147483646 h 429"/>
                <a:gd name="T84" fmla="*/ 2147483646 w 344"/>
                <a:gd name="T85" fmla="*/ 2147483646 h 429"/>
                <a:gd name="T86" fmla="*/ 2147483646 w 344"/>
                <a:gd name="T87" fmla="*/ 2147483646 h 429"/>
                <a:gd name="T88" fmla="*/ 2147483646 w 344"/>
                <a:gd name="T89" fmla="*/ 2147483646 h 429"/>
                <a:gd name="T90" fmla="*/ 2147483646 w 344"/>
                <a:gd name="T91" fmla="*/ 2147483646 h 429"/>
                <a:gd name="T92" fmla="*/ 2147483646 w 344"/>
                <a:gd name="T93" fmla="*/ 2147483646 h 429"/>
                <a:gd name="T94" fmla="*/ 2147483646 w 344"/>
                <a:gd name="T95" fmla="*/ 2147483646 h 4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4" h="429">
                  <a:moveTo>
                    <a:pt x="343" y="237"/>
                  </a:moveTo>
                  <a:lnTo>
                    <a:pt x="328" y="251"/>
                  </a:lnTo>
                  <a:lnTo>
                    <a:pt x="298" y="237"/>
                  </a:lnTo>
                  <a:lnTo>
                    <a:pt x="317" y="262"/>
                  </a:lnTo>
                  <a:lnTo>
                    <a:pt x="291" y="285"/>
                  </a:lnTo>
                  <a:lnTo>
                    <a:pt x="220" y="360"/>
                  </a:lnTo>
                  <a:lnTo>
                    <a:pt x="201" y="335"/>
                  </a:lnTo>
                  <a:lnTo>
                    <a:pt x="182" y="319"/>
                  </a:lnTo>
                  <a:lnTo>
                    <a:pt x="171" y="309"/>
                  </a:lnTo>
                  <a:lnTo>
                    <a:pt x="163" y="319"/>
                  </a:lnTo>
                  <a:lnTo>
                    <a:pt x="209" y="285"/>
                  </a:lnTo>
                  <a:lnTo>
                    <a:pt x="220" y="285"/>
                  </a:lnTo>
                  <a:lnTo>
                    <a:pt x="182" y="251"/>
                  </a:lnTo>
                  <a:lnTo>
                    <a:pt x="201" y="237"/>
                  </a:lnTo>
                  <a:lnTo>
                    <a:pt x="191" y="237"/>
                  </a:lnTo>
                  <a:lnTo>
                    <a:pt x="171" y="226"/>
                  </a:lnTo>
                  <a:lnTo>
                    <a:pt x="201" y="202"/>
                  </a:lnTo>
                  <a:lnTo>
                    <a:pt x="163" y="212"/>
                  </a:lnTo>
                  <a:lnTo>
                    <a:pt x="157" y="202"/>
                  </a:lnTo>
                  <a:lnTo>
                    <a:pt x="157" y="237"/>
                  </a:lnTo>
                  <a:lnTo>
                    <a:pt x="163" y="226"/>
                  </a:lnTo>
                  <a:lnTo>
                    <a:pt x="182" y="276"/>
                  </a:lnTo>
                  <a:lnTo>
                    <a:pt x="171" y="296"/>
                  </a:lnTo>
                  <a:lnTo>
                    <a:pt x="145" y="285"/>
                  </a:lnTo>
                  <a:lnTo>
                    <a:pt x="137" y="296"/>
                  </a:lnTo>
                  <a:lnTo>
                    <a:pt x="157" y="335"/>
                  </a:lnTo>
                  <a:lnTo>
                    <a:pt x="171" y="335"/>
                  </a:lnTo>
                  <a:lnTo>
                    <a:pt x="201" y="344"/>
                  </a:lnTo>
                  <a:lnTo>
                    <a:pt x="182" y="360"/>
                  </a:lnTo>
                  <a:lnTo>
                    <a:pt x="171" y="360"/>
                  </a:lnTo>
                  <a:lnTo>
                    <a:pt x="191" y="369"/>
                  </a:lnTo>
                  <a:lnTo>
                    <a:pt x="126" y="394"/>
                  </a:lnTo>
                  <a:lnTo>
                    <a:pt x="93" y="428"/>
                  </a:lnTo>
                  <a:lnTo>
                    <a:pt x="63" y="403"/>
                  </a:lnTo>
                  <a:lnTo>
                    <a:pt x="0" y="212"/>
                  </a:lnTo>
                  <a:lnTo>
                    <a:pt x="19" y="50"/>
                  </a:lnTo>
                  <a:lnTo>
                    <a:pt x="0" y="12"/>
                  </a:lnTo>
                  <a:lnTo>
                    <a:pt x="19" y="0"/>
                  </a:lnTo>
                  <a:lnTo>
                    <a:pt x="108" y="25"/>
                  </a:lnTo>
                  <a:lnTo>
                    <a:pt x="191" y="59"/>
                  </a:lnTo>
                  <a:lnTo>
                    <a:pt x="220" y="50"/>
                  </a:lnTo>
                  <a:lnTo>
                    <a:pt x="246" y="50"/>
                  </a:lnTo>
                  <a:lnTo>
                    <a:pt x="291" y="119"/>
                  </a:lnTo>
                  <a:lnTo>
                    <a:pt x="309" y="119"/>
                  </a:lnTo>
                  <a:lnTo>
                    <a:pt x="291" y="144"/>
                  </a:lnTo>
                  <a:lnTo>
                    <a:pt x="309" y="168"/>
                  </a:lnTo>
                  <a:lnTo>
                    <a:pt x="328" y="192"/>
                  </a:lnTo>
                  <a:lnTo>
                    <a:pt x="343" y="237"/>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9" name="Freeform 37">
              <a:extLst>
                <a:ext uri="{FF2B5EF4-FFF2-40B4-BE49-F238E27FC236}">
                  <a16:creationId xmlns:a16="http://schemas.microsoft.com/office/drawing/2014/main" xmlns="" id="{15AC7062-CAFC-48FF-BAC7-0395180904EF}"/>
                </a:ext>
              </a:extLst>
            </p:cNvPr>
            <p:cNvSpPr>
              <a:spLocks/>
            </p:cNvSpPr>
            <p:nvPr/>
          </p:nvSpPr>
          <p:spPr bwMode="auto">
            <a:xfrm>
              <a:off x="9921342" y="3373948"/>
              <a:ext cx="671589" cy="656275"/>
            </a:xfrm>
            <a:custGeom>
              <a:avLst/>
              <a:gdLst>
                <a:gd name="T0" fmla="*/ 2147483646 w 307"/>
                <a:gd name="T1" fmla="*/ 2147483646 h 300"/>
                <a:gd name="T2" fmla="*/ 2147483646 w 307"/>
                <a:gd name="T3" fmla="*/ 2147483646 h 300"/>
                <a:gd name="T4" fmla="*/ 2147483646 w 307"/>
                <a:gd name="T5" fmla="*/ 2147483646 h 300"/>
                <a:gd name="T6" fmla="*/ 2147483646 w 307"/>
                <a:gd name="T7" fmla="*/ 2147483646 h 300"/>
                <a:gd name="T8" fmla="*/ 2147483646 w 307"/>
                <a:gd name="T9" fmla="*/ 2147483646 h 300"/>
                <a:gd name="T10" fmla="*/ 2147483646 w 307"/>
                <a:gd name="T11" fmla="*/ 2147483646 h 300"/>
                <a:gd name="T12" fmla="*/ 2147483646 w 307"/>
                <a:gd name="T13" fmla="*/ 2147483646 h 300"/>
                <a:gd name="T14" fmla="*/ 2147483646 w 307"/>
                <a:gd name="T15" fmla="*/ 2147483646 h 300"/>
                <a:gd name="T16" fmla="*/ 2147483646 w 307"/>
                <a:gd name="T17" fmla="*/ 2147483646 h 300"/>
                <a:gd name="T18" fmla="*/ 2147483646 w 307"/>
                <a:gd name="T19" fmla="*/ 2147483646 h 300"/>
                <a:gd name="T20" fmla="*/ 2147483646 w 307"/>
                <a:gd name="T21" fmla="*/ 2147483646 h 300"/>
                <a:gd name="T22" fmla="*/ 2147483646 w 307"/>
                <a:gd name="T23" fmla="*/ 2147483646 h 300"/>
                <a:gd name="T24" fmla="*/ 2147483646 w 307"/>
                <a:gd name="T25" fmla="*/ 2147483646 h 300"/>
                <a:gd name="T26" fmla="*/ 2147483646 w 307"/>
                <a:gd name="T27" fmla="*/ 2147483646 h 300"/>
                <a:gd name="T28" fmla="*/ 2147483646 w 307"/>
                <a:gd name="T29" fmla="*/ 2147483646 h 300"/>
                <a:gd name="T30" fmla="*/ 2147483646 w 307"/>
                <a:gd name="T31" fmla="*/ 2147483646 h 300"/>
                <a:gd name="T32" fmla="*/ 2147483646 w 307"/>
                <a:gd name="T33" fmla="*/ 2147483646 h 300"/>
                <a:gd name="T34" fmla="*/ 2147483646 w 307"/>
                <a:gd name="T35" fmla="*/ 2147483646 h 300"/>
                <a:gd name="T36" fmla="*/ 2147483646 w 307"/>
                <a:gd name="T37" fmla="*/ 2147483646 h 300"/>
                <a:gd name="T38" fmla="*/ 2147483646 w 307"/>
                <a:gd name="T39" fmla="*/ 2147483646 h 300"/>
                <a:gd name="T40" fmla="*/ 2147483646 w 307"/>
                <a:gd name="T41" fmla="*/ 2147483646 h 300"/>
                <a:gd name="T42" fmla="*/ 2147483646 w 307"/>
                <a:gd name="T43" fmla="*/ 2147483646 h 300"/>
                <a:gd name="T44" fmla="*/ 2147483646 w 307"/>
                <a:gd name="T45" fmla="*/ 2147483646 h 300"/>
                <a:gd name="T46" fmla="*/ 2147483646 w 307"/>
                <a:gd name="T47" fmla="*/ 2147483646 h 300"/>
                <a:gd name="T48" fmla="*/ 2147483646 w 307"/>
                <a:gd name="T49" fmla="*/ 2147483646 h 300"/>
                <a:gd name="T50" fmla="*/ 2147483646 w 307"/>
                <a:gd name="T51" fmla="*/ 2147483646 h 300"/>
                <a:gd name="T52" fmla="*/ 2147483646 w 307"/>
                <a:gd name="T53" fmla="*/ 2147483646 h 300"/>
                <a:gd name="T54" fmla="*/ 2147483646 w 307"/>
                <a:gd name="T55" fmla="*/ 2147483646 h 300"/>
                <a:gd name="T56" fmla="*/ 2147483646 w 307"/>
                <a:gd name="T57" fmla="*/ 2147483646 h 300"/>
                <a:gd name="T58" fmla="*/ 2147483646 w 307"/>
                <a:gd name="T59" fmla="*/ 2147483646 h 300"/>
                <a:gd name="T60" fmla="*/ 2147483646 w 307"/>
                <a:gd name="T61" fmla="*/ 2147483646 h 300"/>
                <a:gd name="T62" fmla="*/ 2147483646 w 307"/>
                <a:gd name="T63" fmla="*/ 2147483646 h 300"/>
                <a:gd name="T64" fmla="*/ 2147483646 w 307"/>
                <a:gd name="T65" fmla="*/ 2147483646 h 300"/>
                <a:gd name="T66" fmla="*/ 2147483646 w 307"/>
                <a:gd name="T67" fmla="*/ 2147483646 h 300"/>
                <a:gd name="T68" fmla="*/ 2147483646 w 307"/>
                <a:gd name="T69" fmla="*/ 2147483646 h 300"/>
                <a:gd name="T70" fmla="*/ 2147483646 w 307"/>
                <a:gd name="T71" fmla="*/ 2147483646 h 300"/>
                <a:gd name="T72" fmla="*/ 2147483646 w 307"/>
                <a:gd name="T73" fmla="*/ 2147483646 h 300"/>
                <a:gd name="T74" fmla="*/ 2147483646 w 307"/>
                <a:gd name="T75" fmla="*/ 2147483646 h 300"/>
                <a:gd name="T76" fmla="*/ 2147483646 w 307"/>
                <a:gd name="T77" fmla="*/ 2147483646 h 300"/>
                <a:gd name="T78" fmla="*/ 2147483646 w 307"/>
                <a:gd name="T79" fmla="*/ 2147483646 h 300"/>
                <a:gd name="T80" fmla="*/ 2147483646 w 307"/>
                <a:gd name="T81" fmla="*/ 2147483646 h 300"/>
                <a:gd name="T82" fmla="*/ 2147483646 w 307"/>
                <a:gd name="T83" fmla="*/ 2147483646 h 300"/>
                <a:gd name="T84" fmla="*/ 2147483646 w 307"/>
                <a:gd name="T85" fmla="*/ 2147483646 h 300"/>
                <a:gd name="T86" fmla="*/ 0 w 307"/>
                <a:gd name="T87" fmla="*/ 2147483646 h 300"/>
                <a:gd name="T88" fmla="*/ 2147483646 w 307"/>
                <a:gd name="T89" fmla="*/ 2147483646 h 300"/>
                <a:gd name="T90" fmla="*/ 2147483646 w 307"/>
                <a:gd name="T91" fmla="*/ 2147483646 h 300"/>
                <a:gd name="T92" fmla="*/ 2147483646 w 307"/>
                <a:gd name="T93" fmla="*/ 2147483646 h 3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7" h="300">
                  <a:moveTo>
                    <a:pt x="223" y="35"/>
                  </a:moveTo>
                  <a:lnTo>
                    <a:pt x="235" y="50"/>
                  </a:lnTo>
                  <a:lnTo>
                    <a:pt x="235" y="35"/>
                  </a:lnTo>
                  <a:lnTo>
                    <a:pt x="242" y="35"/>
                  </a:lnTo>
                  <a:lnTo>
                    <a:pt x="235" y="25"/>
                  </a:lnTo>
                  <a:lnTo>
                    <a:pt x="235" y="16"/>
                  </a:lnTo>
                  <a:lnTo>
                    <a:pt x="242" y="0"/>
                  </a:lnTo>
                  <a:lnTo>
                    <a:pt x="272" y="16"/>
                  </a:lnTo>
                  <a:lnTo>
                    <a:pt x="272" y="35"/>
                  </a:lnTo>
                  <a:lnTo>
                    <a:pt x="272" y="25"/>
                  </a:lnTo>
                  <a:lnTo>
                    <a:pt x="287" y="25"/>
                  </a:lnTo>
                  <a:lnTo>
                    <a:pt x="272" y="16"/>
                  </a:lnTo>
                  <a:lnTo>
                    <a:pt x="306" y="16"/>
                  </a:lnTo>
                  <a:lnTo>
                    <a:pt x="287" y="50"/>
                  </a:lnTo>
                  <a:lnTo>
                    <a:pt x="306" y="35"/>
                  </a:lnTo>
                  <a:lnTo>
                    <a:pt x="306" y="60"/>
                  </a:lnTo>
                  <a:lnTo>
                    <a:pt x="287" y="74"/>
                  </a:lnTo>
                  <a:lnTo>
                    <a:pt x="272" y="60"/>
                  </a:lnTo>
                  <a:lnTo>
                    <a:pt x="287" y="94"/>
                  </a:lnTo>
                  <a:lnTo>
                    <a:pt x="260" y="74"/>
                  </a:lnTo>
                  <a:lnTo>
                    <a:pt x="235" y="74"/>
                  </a:lnTo>
                  <a:lnTo>
                    <a:pt x="254" y="94"/>
                  </a:lnTo>
                  <a:lnTo>
                    <a:pt x="280" y="108"/>
                  </a:lnTo>
                  <a:lnTo>
                    <a:pt x="272" y="108"/>
                  </a:lnTo>
                  <a:lnTo>
                    <a:pt x="242" y="108"/>
                  </a:lnTo>
                  <a:lnTo>
                    <a:pt x="235" y="85"/>
                  </a:lnTo>
                  <a:lnTo>
                    <a:pt x="235" y="108"/>
                  </a:lnTo>
                  <a:lnTo>
                    <a:pt x="217" y="108"/>
                  </a:lnTo>
                  <a:lnTo>
                    <a:pt x="223" y="119"/>
                  </a:lnTo>
                  <a:lnTo>
                    <a:pt x="217" y="132"/>
                  </a:lnTo>
                  <a:lnTo>
                    <a:pt x="191" y="108"/>
                  </a:lnTo>
                  <a:lnTo>
                    <a:pt x="197" y="108"/>
                  </a:lnTo>
                  <a:lnTo>
                    <a:pt x="179" y="132"/>
                  </a:lnTo>
                  <a:lnTo>
                    <a:pt x="172" y="158"/>
                  </a:lnTo>
                  <a:lnTo>
                    <a:pt x="160" y="132"/>
                  </a:lnTo>
                  <a:lnTo>
                    <a:pt x="160" y="158"/>
                  </a:lnTo>
                  <a:lnTo>
                    <a:pt x="145" y="158"/>
                  </a:lnTo>
                  <a:lnTo>
                    <a:pt x="160" y="176"/>
                  </a:lnTo>
                  <a:lnTo>
                    <a:pt x="160" y="158"/>
                  </a:lnTo>
                  <a:lnTo>
                    <a:pt x="179" y="158"/>
                  </a:lnTo>
                  <a:lnTo>
                    <a:pt x="197" y="132"/>
                  </a:lnTo>
                  <a:lnTo>
                    <a:pt x="217" y="132"/>
                  </a:lnTo>
                  <a:lnTo>
                    <a:pt x="235" y="132"/>
                  </a:lnTo>
                  <a:lnTo>
                    <a:pt x="217" y="142"/>
                  </a:lnTo>
                  <a:lnTo>
                    <a:pt x="235" y="142"/>
                  </a:lnTo>
                  <a:lnTo>
                    <a:pt x="223" y="167"/>
                  </a:lnTo>
                  <a:lnTo>
                    <a:pt x="242" y="142"/>
                  </a:lnTo>
                  <a:lnTo>
                    <a:pt x="254" y="158"/>
                  </a:lnTo>
                  <a:lnTo>
                    <a:pt x="242" y="132"/>
                  </a:lnTo>
                  <a:lnTo>
                    <a:pt x="272" y="142"/>
                  </a:lnTo>
                  <a:lnTo>
                    <a:pt x="254" y="176"/>
                  </a:lnTo>
                  <a:lnTo>
                    <a:pt x="242" y="167"/>
                  </a:lnTo>
                  <a:lnTo>
                    <a:pt x="242" y="192"/>
                  </a:lnTo>
                  <a:lnTo>
                    <a:pt x="235" y="176"/>
                  </a:lnTo>
                  <a:lnTo>
                    <a:pt x="217" y="192"/>
                  </a:lnTo>
                  <a:lnTo>
                    <a:pt x="209" y="176"/>
                  </a:lnTo>
                  <a:lnTo>
                    <a:pt x="197" y="201"/>
                  </a:lnTo>
                  <a:lnTo>
                    <a:pt x="217" y="201"/>
                  </a:lnTo>
                  <a:lnTo>
                    <a:pt x="235" y="192"/>
                  </a:lnTo>
                  <a:lnTo>
                    <a:pt x="223" y="201"/>
                  </a:lnTo>
                  <a:lnTo>
                    <a:pt x="209" y="226"/>
                  </a:lnTo>
                  <a:lnTo>
                    <a:pt x="197" y="217"/>
                  </a:lnTo>
                  <a:lnTo>
                    <a:pt x="197" y="226"/>
                  </a:lnTo>
                  <a:lnTo>
                    <a:pt x="191" y="226"/>
                  </a:lnTo>
                  <a:lnTo>
                    <a:pt x="191" y="240"/>
                  </a:lnTo>
                  <a:lnTo>
                    <a:pt x="179" y="251"/>
                  </a:lnTo>
                  <a:lnTo>
                    <a:pt x="172" y="226"/>
                  </a:lnTo>
                  <a:lnTo>
                    <a:pt x="160" y="226"/>
                  </a:lnTo>
                  <a:lnTo>
                    <a:pt x="160" y="251"/>
                  </a:lnTo>
                  <a:lnTo>
                    <a:pt x="152" y="226"/>
                  </a:lnTo>
                  <a:lnTo>
                    <a:pt x="145" y="251"/>
                  </a:lnTo>
                  <a:lnTo>
                    <a:pt x="160" y="251"/>
                  </a:lnTo>
                  <a:lnTo>
                    <a:pt x="160" y="261"/>
                  </a:lnTo>
                  <a:lnTo>
                    <a:pt x="145" y="274"/>
                  </a:lnTo>
                  <a:lnTo>
                    <a:pt x="134" y="251"/>
                  </a:lnTo>
                  <a:lnTo>
                    <a:pt x="126" y="261"/>
                  </a:lnTo>
                  <a:lnTo>
                    <a:pt x="115" y="251"/>
                  </a:lnTo>
                  <a:lnTo>
                    <a:pt x="134" y="274"/>
                  </a:lnTo>
                  <a:lnTo>
                    <a:pt x="108" y="299"/>
                  </a:lnTo>
                  <a:lnTo>
                    <a:pt x="71" y="251"/>
                  </a:lnTo>
                  <a:lnTo>
                    <a:pt x="71" y="261"/>
                  </a:lnTo>
                  <a:lnTo>
                    <a:pt x="37" y="251"/>
                  </a:lnTo>
                  <a:lnTo>
                    <a:pt x="45" y="226"/>
                  </a:lnTo>
                  <a:lnTo>
                    <a:pt x="25" y="226"/>
                  </a:lnTo>
                  <a:lnTo>
                    <a:pt x="19" y="226"/>
                  </a:lnTo>
                  <a:lnTo>
                    <a:pt x="37" y="201"/>
                  </a:lnTo>
                  <a:lnTo>
                    <a:pt x="37" y="176"/>
                  </a:lnTo>
                  <a:lnTo>
                    <a:pt x="0" y="142"/>
                  </a:lnTo>
                  <a:lnTo>
                    <a:pt x="25" y="85"/>
                  </a:lnTo>
                  <a:lnTo>
                    <a:pt x="51" y="60"/>
                  </a:lnTo>
                  <a:lnTo>
                    <a:pt x="89" y="94"/>
                  </a:lnTo>
                  <a:lnTo>
                    <a:pt x="217" y="85"/>
                  </a:lnTo>
                  <a:lnTo>
                    <a:pt x="223" y="60"/>
                  </a:lnTo>
                  <a:lnTo>
                    <a:pt x="223" y="3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0" name="Freeform 38">
              <a:extLst>
                <a:ext uri="{FF2B5EF4-FFF2-40B4-BE49-F238E27FC236}">
                  <a16:creationId xmlns:a16="http://schemas.microsoft.com/office/drawing/2014/main" xmlns="" id="{08D3308C-FCC0-472A-9209-5795A1D19D30}"/>
                </a:ext>
              </a:extLst>
            </p:cNvPr>
            <p:cNvSpPr>
              <a:spLocks/>
            </p:cNvSpPr>
            <p:nvPr/>
          </p:nvSpPr>
          <p:spPr bwMode="auto">
            <a:xfrm>
              <a:off x="10575429" y="1326370"/>
              <a:ext cx="575334" cy="675963"/>
            </a:xfrm>
            <a:custGeom>
              <a:avLst/>
              <a:gdLst>
                <a:gd name="T0" fmla="*/ 2147483646 w 263"/>
                <a:gd name="T1" fmla="*/ 2147483646 h 309"/>
                <a:gd name="T2" fmla="*/ 2147483646 w 263"/>
                <a:gd name="T3" fmla="*/ 2147483646 h 309"/>
                <a:gd name="T4" fmla="*/ 2147483646 w 263"/>
                <a:gd name="T5" fmla="*/ 2147483646 h 309"/>
                <a:gd name="T6" fmla="*/ 2147483646 w 263"/>
                <a:gd name="T7" fmla="*/ 2147483646 h 309"/>
                <a:gd name="T8" fmla="*/ 2147483646 w 263"/>
                <a:gd name="T9" fmla="*/ 2147483646 h 309"/>
                <a:gd name="T10" fmla="*/ 2147483646 w 263"/>
                <a:gd name="T11" fmla="*/ 2147483646 h 309"/>
                <a:gd name="T12" fmla="*/ 2147483646 w 263"/>
                <a:gd name="T13" fmla="*/ 2147483646 h 309"/>
                <a:gd name="T14" fmla="*/ 2147483646 w 263"/>
                <a:gd name="T15" fmla="*/ 2147483646 h 309"/>
                <a:gd name="T16" fmla="*/ 2147483646 w 263"/>
                <a:gd name="T17" fmla="*/ 2147483646 h 309"/>
                <a:gd name="T18" fmla="*/ 2147483646 w 263"/>
                <a:gd name="T19" fmla="*/ 2147483646 h 309"/>
                <a:gd name="T20" fmla="*/ 2147483646 w 263"/>
                <a:gd name="T21" fmla="*/ 2147483646 h 309"/>
                <a:gd name="T22" fmla="*/ 2147483646 w 263"/>
                <a:gd name="T23" fmla="*/ 2147483646 h 309"/>
                <a:gd name="T24" fmla="*/ 2147483646 w 263"/>
                <a:gd name="T25" fmla="*/ 2147483646 h 309"/>
                <a:gd name="T26" fmla="*/ 2147483646 w 263"/>
                <a:gd name="T27" fmla="*/ 2147483646 h 309"/>
                <a:gd name="T28" fmla="*/ 2147483646 w 263"/>
                <a:gd name="T29" fmla="*/ 2147483646 h 309"/>
                <a:gd name="T30" fmla="*/ 2147483646 w 263"/>
                <a:gd name="T31" fmla="*/ 2147483646 h 309"/>
                <a:gd name="T32" fmla="*/ 0 w 263"/>
                <a:gd name="T33" fmla="*/ 2147483646 h 309"/>
                <a:gd name="T34" fmla="*/ 0 w 263"/>
                <a:gd name="T35" fmla="*/ 0 h 309"/>
                <a:gd name="T36" fmla="*/ 2147483646 w 263"/>
                <a:gd name="T37" fmla="*/ 2147483646 h 309"/>
                <a:gd name="T38" fmla="*/ 2147483646 w 263"/>
                <a:gd name="T39" fmla="*/ 2147483646 h 309"/>
                <a:gd name="T40" fmla="*/ 2147483646 w 263"/>
                <a:gd name="T41" fmla="*/ 2147483646 h 309"/>
                <a:gd name="T42" fmla="*/ 2147483646 w 263"/>
                <a:gd name="T43" fmla="*/ 2147483646 h 309"/>
                <a:gd name="T44" fmla="*/ 2147483646 w 263"/>
                <a:gd name="T45" fmla="*/ 2147483646 h 309"/>
                <a:gd name="T46" fmla="*/ 2147483646 w 263"/>
                <a:gd name="T47" fmla="*/ 2147483646 h 309"/>
                <a:gd name="T48" fmla="*/ 2147483646 w 263"/>
                <a:gd name="T49" fmla="*/ 2147483646 h 309"/>
                <a:gd name="T50" fmla="*/ 2147483646 w 263"/>
                <a:gd name="T51" fmla="*/ 2147483646 h 309"/>
                <a:gd name="T52" fmla="*/ 2147483646 w 263"/>
                <a:gd name="T53" fmla="*/ 2147483646 h 309"/>
                <a:gd name="T54" fmla="*/ 2147483646 w 263"/>
                <a:gd name="T55" fmla="*/ 2147483646 h 309"/>
                <a:gd name="T56" fmla="*/ 2147483646 w 263"/>
                <a:gd name="T57" fmla="*/ 2147483646 h 309"/>
                <a:gd name="T58" fmla="*/ 2147483646 w 263"/>
                <a:gd name="T59" fmla="*/ 2147483646 h 3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3" h="309">
                  <a:moveTo>
                    <a:pt x="217" y="210"/>
                  </a:moveTo>
                  <a:lnTo>
                    <a:pt x="225" y="235"/>
                  </a:lnTo>
                  <a:lnTo>
                    <a:pt x="198" y="235"/>
                  </a:lnTo>
                  <a:lnTo>
                    <a:pt x="217" y="235"/>
                  </a:lnTo>
                  <a:lnTo>
                    <a:pt x="243" y="260"/>
                  </a:lnTo>
                  <a:lnTo>
                    <a:pt x="253" y="260"/>
                  </a:lnTo>
                  <a:lnTo>
                    <a:pt x="262" y="285"/>
                  </a:lnTo>
                  <a:lnTo>
                    <a:pt x="236" y="308"/>
                  </a:lnTo>
                  <a:lnTo>
                    <a:pt x="210" y="285"/>
                  </a:lnTo>
                  <a:lnTo>
                    <a:pt x="225" y="308"/>
                  </a:lnTo>
                  <a:lnTo>
                    <a:pt x="179" y="308"/>
                  </a:lnTo>
                  <a:lnTo>
                    <a:pt x="153" y="270"/>
                  </a:lnTo>
                  <a:lnTo>
                    <a:pt x="134" y="251"/>
                  </a:lnTo>
                  <a:lnTo>
                    <a:pt x="108" y="226"/>
                  </a:lnTo>
                  <a:lnTo>
                    <a:pt x="71" y="210"/>
                  </a:lnTo>
                  <a:lnTo>
                    <a:pt x="25" y="117"/>
                  </a:lnTo>
                  <a:lnTo>
                    <a:pt x="0" y="44"/>
                  </a:lnTo>
                  <a:lnTo>
                    <a:pt x="0" y="0"/>
                  </a:lnTo>
                  <a:lnTo>
                    <a:pt x="45" y="44"/>
                  </a:lnTo>
                  <a:lnTo>
                    <a:pt x="82" y="59"/>
                  </a:lnTo>
                  <a:lnTo>
                    <a:pt x="82" y="69"/>
                  </a:lnTo>
                  <a:lnTo>
                    <a:pt x="97" y="69"/>
                  </a:lnTo>
                  <a:lnTo>
                    <a:pt x="127" y="103"/>
                  </a:lnTo>
                  <a:lnTo>
                    <a:pt x="145" y="103"/>
                  </a:lnTo>
                  <a:lnTo>
                    <a:pt x="145" y="117"/>
                  </a:lnTo>
                  <a:lnTo>
                    <a:pt x="153" y="117"/>
                  </a:lnTo>
                  <a:lnTo>
                    <a:pt x="171" y="153"/>
                  </a:lnTo>
                  <a:lnTo>
                    <a:pt x="190" y="153"/>
                  </a:lnTo>
                  <a:lnTo>
                    <a:pt x="171" y="176"/>
                  </a:lnTo>
                  <a:lnTo>
                    <a:pt x="217" y="21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1" name="Freeform 39">
              <a:extLst>
                <a:ext uri="{FF2B5EF4-FFF2-40B4-BE49-F238E27FC236}">
                  <a16:creationId xmlns:a16="http://schemas.microsoft.com/office/drawing/2014/main" xmlns="" id="{72B772B0-D9A6-4CAE-8875-510F98D5421C}"/>
                </a:ext>
              </a:extLst>
            </p:cNvPr>
            <p:cNvSpPr>
              <a:spLocks/>
            </p:cNvSpPr>
            <p:nvPr/>
          </p:nvSpPr>
          <p:spPr bwMode="auto">
            <a:xfrm>
              <a:off x="8212837" y="4415240"/>
              <a:ext cx="997539" cy="756904"/>
            </a:xfrm>
            <a:custGeom>
              <a:avLst/>
              <a:gdLst>
                <a:gd name="T0" fmla="*/ 2147483646 w 456"/>
                <a:gd name="T1" fmla="*/ 2147483646 h 346"/>
                <a:gd name="T2" fmla="*/ 2147483646 w 456"/>
                <a:gd name="T3" fmla="*/ 2147483646 h 346"/>
                <a:gd name="T4" fmla="*/ 2147483646 w 456"/>
                <a:gd name="T5" fmla="*/ 2147483646 h 346"/>
                <a:gd name="T6" fmla="*/ 2147483646 w 456"/>
                <a:gd name="T7" fmla="*/ 2147483646 h 346"/>
                <a:gd name="T8" fmla="*/ 2147483646 w 456"/>
                <a:gd name="T9" fmla="*/ 2147483646 h 346"/>
                <a:gd name="T10" fmla="*/ 2147483646 w 456"/>
                <a:gd name="T11" fmla="*/ 2147483646 h 346"/>
                <a:gd name="T12" fmla="*/ 2147483646 w 456"/>
                <a:gd name="T13" fmla="*/ 2147483646 h 346"/>
                <a:gd name="T14" fmla="*/ 2147483646 w 456"/>
                <a:gd name="T15" fmla="*/ 2147483646 h 346"/>
                <a:gd name="T16" fmla="*/ 2147483646 w 456"/>
                <a:gd name="T17" fmla="*/ 2147483646 h 346"/>
                <a:gd name="T18" fmla="*/ 2147483646 w 456"/>
                <a:gd name="T19" fmla="*/ 2147483646 h 346"/>
                <a:gd name="T20" fmla="*/ 2147483646 w 456"/>
                <a:gd name="T21" fmla="*/ 2147483646 h 346"/>
                <a:gd name="T22" fmla="*/ 2147483646 w 456"/>
                <a:gd name="T23" fmla="*/ 2147483646 h 346"/>
                <a:gd name="T24" fmla="*/ 2147483646 w 456"/>
                <a:gd name="T25" fmla="*/ 2147483646 h 346"/>
                <a:gd name="T26" fmla="*/ 2147483646 w 456"/>
                <a:gd name="T27" fmla="*/ 2147483646 h 346"/>
                <a:gd name="T28" fmla="*/ 2147483646 w 456"/>
                <a:gd name="T29" fmla="*/ 2147483646 h 346"/>
                <a:gd name="T30" fmla="*/ 2147483646 w 456"/>
                <a:gd name="T31" fmla="*/ 2147483646 h 346"/>
                <a:gd name="T32" fmla="*/ 2147483646 w 456"/>
                <a:gd name="T33" fmla="*/ 2147483646 h 346"/>
                <a:gd name="T34" fmla="*/ 2147483646 w 456"/>
                <a:gd name="T35" fmla="*/ 2147483646 h 346"/>
                <a:gd name="T36" fmla="*/ 2147483646 w 456"/>
                <a:gd name="T37" fmla="*/ 2147483646 h 346"/>
                <a:gd name="T38" fmla="*/ 2147483646 w 456"/>
                <a:gd name="T39" fmla="*/ 2147483646 h 346"/>
                <a:gd name="T40" fmla="*/ 2147483646 w 456"/>
                <a:gd name="T41" fmla="*/ 2147483646 h 346"/>
                <a:gd name="T42" fmla="*/ 2147483646 w 456"/>
                <a:gd name="T43" fmla="*/ 2147483646 h 346"/>
                <a:gd name="T44" fmla="*/ 2147483646 w 456"/>
                <a:gd name="T45" fmla="*/ 2147483646 h 346"/>
                <a:gd name="T46" fmla="*/ 2147483646 w 456"/>
                <a:gd name="T47" fmla="*/ 2147483646 h 346"/>
                <a:gd name="T48" fmla="*/ 0 w 456"/>
                <a:gd name="T49" fmla="*/ 2147483646 h 346"/>
                <a:gd name="T50" fmla="*/ 2147483646 w 456"/>
                <a:gd name="T51" fmla="*/ 2147483646 h 346"/>
                <a:gd name="T52" fmla="*/ 2147483646 w 456"/>
                <a:gd name="T53" fmla="*/ 2147483646 h 346"/>
                <a:gd name="T54" fmla="*/ 2147483646 w 456"/>
                <a:gd name="T55" fmla="*/ 0 h 346"/>
                <a:gd name="T56" fmla="*/ 2147483646 w 456"/>
                <a:gd name="T57" fmla="*/ 2147483646 h 346"/>
                <a:gd name="T58" fmla="*/ 2147483646 w 456"/>
                <a:gd name="T59" fmla="*/ 2147483646 h 346"/>
                <a:gd name="T60" fmla="*/ 2147483646 w 456"/>
                <a:gd name="T61" fmla="*/ 2147483646 h 346"/>
                <a:gd name="T62" fmla="*/ 2147483646 w 456"/>
                <a:gd name="T63" fmla="*/ 2147483646 h 346"/>
                <a:gd name="T64" fmla="*/ 2147483646 w 456"/>
                <a:gd name="T65" fmla="*/ 2147483646 h 3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56" h="346">
                  <a:moveTo>
                    <a:pt x="426" y="252"/>
                  </a:moveTo>
                  <a:lnTo>
                    <a:pt x="418" y="252"/>
                  </a:lnTo>
                  <a:lnTo>
                    <a:pt x="381" y="286"/>
                  </a:lnTo>
                  <a:lnTo>
                    <a:pt x="362" y="300"/>
                  </a:lnTo>
                  <a:lnTo>
                    <a:pt x="372" y="286"/>
                  </a:lnTo>
                  <a:lnTo>
                    <a:pt x="362" y="286"/>
                  </a:lnTo>
                  <a:lnTo>
                    <a:pt x="362" y="300"/>
                  </a:lnTo>
                  <a:lnTo>
                    <a:pt x="328" y="345"/>
                  </a:lnTo>
                  <a:lnTo>
                    <a:pt x="272" y="277"/>
                  </a:lnTo>
                  <a:lnTo>
                    <a:pt x="235" y="300"/>
                  </a:lnTo>
                  <a:lnTo>
                    <a:pt x="228" y="286"/>
                  </a:lnTo>
                  <a:lnTo>
                    <a:pt x="221" y="286"/>
                  </a:lnTo>
                  <a:lnTo>
                    <a:pt x="209" y="300"/>
                  </a:lnTo>
                  <a:lnTo>
                    <a:pt x="190" y="277"/>
                  </a:lnTo>
                  <a:lnTo>
                    <a:pt x="183" y="286"/>
                  </a:lnTo>
                  <a:lnTo>
                    <a:pt x="175" y="320"/>
                  </a:lnTo>
                  <a:lnTo>
                    <a:pt x="146" y="320"/>
                  </a:lnTo>
                  <a:lnTo>
                    <a:pt x="127" y="320"/>
                  </a:lnTo>
                  <a:lnTo>
                    <a:pt x="94" y="286"/>
                  </a:lnTo>
                  <a:lnTo>
                    <a:pt x="74" y="300"/>
                  </a:lnTo>
                  <a:lnTo>
                    <a:pt x="48" y="300"/>
                  </a:lnTo>
                  <a:lnTo>
                    <a:pt x="19" y="277"/>
                  </a:lnTo>
                  <a:lnTo>
                    <a:pt x="56" y="218"/>
                  </a:lnTo>
                  <a:lnTo>
                    <a:pt x="19" y="177"/>
                  </a:lnTo>
                  <a:lnTo>
                    <a:pt x="0" y="159"/>
                  </a:lnTo>
                  <a:lnTo>
                    <a:pt x="19" y="144"/>
                  </a:lnTo>
                  <a:lnTo>
                    <a:pt x="100" y="10"/>
                  </a:lnTo>
                  <a:lnTo>
                    <a:pt x="164" y="0"/>
                  </a:lnTo>
                  <a:lnTo>
                    <a:pt x="183" y="10"/>
                  </a:lnTo>
                  <a:lnTo>
                    <a:pt x="362" y="10"/>
                  </a:lnTo>
                  <a:lnTo>
                    <a:pt x="426" y="202"/>
                  </a:lnTo>
                  <a:lnTo>
                    <a:pt x="455" y="227"/>
                  </a:lnTo>
                  <a:lnTo>
                    <a:pt x="426" y="252"/>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2" name="Freeform 40">
              <a:extLst>
                <a:ext uri="{FF2B5EF4-FFF2-40B4-BE49-F238E27FC236}">
                  <a16:creationId xmlns:a16="http://schemas.microsoft.com/office/drawing/2014/main" xmlns="" id="{A6A05329-EAD2-4985-8CB2-D7B6CE70A153}"/>
                </a:ext>
              </a:extLst>
            </p:cNvPr>
            <p:cNvSpPr>
              <a:spLocks/>
            </p:cNvSpPr>
            <p:nvPr/>
          </p:nvSpPr>
          <p:spPr bwMode="auto">
            <a:xfrm>
              <a:off x="10448943" y="1586690"/>
              <a:ext cx="540333" cy="516270"/>
            </a:xfrm>
            <a:custGeom>
              <a:avLst/>
              <a:gdLst>
                <a:gd name="T0" fmla="*/ 2147483646 w 247"/>
                <a:gd name="T1" fmla="*/ 2147483646 h 236"/>
                <a:gd name="T2" fmla="*/ 2147483646 w 247"/>
                <a:gd name="T3" fmla="*/ 2147483646 h 236"/>
                <a:gd name="T4" fmla="*/ 2147483646 w 247"/>
                <a:gd name="T5" fmla="*/ 2147483646 h 236"/>
                <a:gd name="T6" fmla="*/ 2147483646 w 247"/>
                <a:gd name="T7" fmla="*/ 2147483646 h 236"/>
                <a:gd name="T8" fmla="*/ 2147483646 w 247"/>
                <a:gd name="T9" fmla="*/ 2147483646 h 236"/>
                <a:gd name="T10" fmla="*/ 2147483646 w 247"/>
                <a:gd name="T11" fmla="*/ 2147483646 h 236"/>
                <a:gd name="T12" fmla="*/ 2147483646 w 247"/>
                <a:gd name="T13" fmla="*/ 2147483646 h 236"/>
                <a:gd name="T14" fmla="*/ 2147483646 w 247"/>
                <a:gd name="T15" fmla="*/ 2147483646 h 236"/>
                <a:gd name="T16" fmla="*/ 2147483646 w 247"/>
                <a:gd name="T17" fmla="*/ 2147483646 h 236"/>
                <a:gd name="T18" fmla="*/ 2147483646 w 247"/>
                <a:gd name="T19" fmla="*/ 2147483646 h 236"/>
                <a:gd name="T20" fmla="*/ 2147483646 w 247"/>
                <a:gd name="T21" fmla="*/ 2147483646 h 236"/>
                <a:gd name="T22" fmla="*/ 2147483646 w 247"/>
                <a:gd name="T23" fmla="*/ 2147483646 h 236"/>
                <a:gd name="T24" fmla="*/ 2147483646 w 247"/>
                <a:gd name="T25" fmla="*/ 2147483646 h 236"/>
                <a:gd name="T26" fmla="*/ 2147483646 w 247"/>
                <a:gd name="T27" fmla="*/ 2147483646 h 236"/>
                <a:gd name="T28" fmla="*/ 2147483646 w 247"/>
                <a:gd name="T29" fmla="*/ 2147483646 h 236"/>
                <a:gd name="T30" fmla="*/ 2147483646 w 247"/>
                <a:gd name="T31" fmla="*/ 2147483646 h 236"/>
                <a:gd name="T32" fmla="*/ 2147483646 w 247"/>
                <a:gd name="T33" fmla="*/ 2147483646 h 236"/>
                <a:gd name="T34" fmla="*/ 2147483646 w 247"/>
                <a:gd name="T35" fmla="*/ 2147483646 h 236"/>
                <a:gd name="T36" fmla="*/ 2147483646 w 247"/>
                <a:gd name="T37" fmla="*/ 2147483646 h 236"/>
                <a:gd name="T38" fmla="*/ 2147483646 w 247"/>
                <a:gd name="T39" fmla="*/ 2147483646 h 236"/>
                <a:gd name="T40" fmla="*/ 2147483646 w 247"/>
                <a:gd name="T41" fmla="*/ 2147483646 h 236"/>
                <a:gd name="T42" fmla="*/ 2147483646 w 247"/>
                <a:gd name="T43" fmla="*/ 2147483646 h 236"/>
                <a:gd name="T44" fmla="*/ 0 w 247"/>
                <a:gd name="T45" fmla="*/ 2147483646 h 236"/>
                <a:gd name="T46" fmla="*/ 2147483646 w 247"/>
                <a:gd name="T47" fmla="*/ 2147483646 h 236"/>
                <a:gd name="T48" fmla="*/ 2147483646 w 247"/>
                <a:gd name="T49" fmla="*/ 2147483646 h 236"/>
                <a:gd name="T50" fmla="*/ 2147483646 w 247"/>
                <a:gd name="T51" fmla="*/ 0 h 236"/>
                <a:gd name="T52" fmla="*/ 2147483646 w 247"/>
                <a:gd name="T53" fmla="*/ 2147483646 h 236"/>
                <a:gd name="T54" fmla="*/ 2147483646 w 247"/>
                <a:gd name="T55" fmla="*/ 2147483646 h 236"/>
                <a:gd name="T56" fmla="*/ 2147483646 w 247"/>
                <a:gd name="T57" fmla="*/ 2147483646 h 236"/>
                <a:gd name="T58" fmla="*/ 2147483646 w 247"/>
                <a:gd name="T59" fmla="*/ 2147483646 h 2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7" h="236">
                  <a:moveTo>
                    <a:pt x="190" y="142"/>
                  </a:moveTo>
                  <a:lnTo>
                    <a:pt x="172" y="153"/>
                  </a:lnTo>
                  <a:lnTo>
                    <a:pt x="190" y="153"/>
                  </a:lnTo>
                  <a:lnTo>
                    <a:pt x="246" y="215"/>
                  </a:lnTo>
                  <a:lnTo>
                    <a:pt x="227" y="215"/>
                  </a:lnTo>
                  <a:lnTo>
                    <a:pt x="190" y="215"/>
                  </a:lnTo>
                  <a:lnTo>
                    <a:pt x="190" y="191"/>
                  </a:lnTo>
                  <a:lnTo>
                    <a:pt x="184" y="201"/>
                  </a:lnTo>
                  <a:lnTo>
                    <a:pt x="153" y="176"/>
                  </a:lnTo>
                  <a:lnTo>
                    <a:pt x="127" y="191"/>
                  </a:lnTo>
                  <a:lnTo>
                    <a:pt x="120" y="142"/>
                  </a:lnTo>
                  <a:lnTo>
                    <a:pt x="120" y="166"/>
                  </a:lnTo>
                  <a:lnTo>
                    <a:pt x="82" y="132"/>
                  </a:lnTo>
                  <a:lnTo>
                    <a:pt x="75" y="142"/>
                  </a:lnTo>
                  <a:lnTo>
                    <a:pt x="127" y="191"/>
                  </a:lnTo>
                  <a:lnTo>
                    <a:pt x="146" y="191"/>
                  </a:lnTo>
                  <a:lnTo>
                    <a:pt x="172" y="215"/>
                  </a:lnTo>
                  <a:lnTo>
                    <a:pt x="153" y="226"/>
                  </a:lnTo>
                  <a:lnTo>
                    <a:pt x="101" y="235"/>
                  </a:lnTo>
                  <a:lnTo>
                    <a:pt x="64" y="215"/>
                  </a:lnTo>
                  <a:lnTo>
                    <a:pt x="46" y="226"/>
                  </a:lnTo>
                  <a:lnTo>
                    <a:pt x="12" y="215"/>
                  </a:lnTo>
                  <a:lnTo>
                    <a:pt x="0" y="93"/>
                  </a:lnTo>
                  <a:lnTo>
                    <a:pt x="12" y="25"/>
                  </a:lnTo>
                  <a:lnTo>
                    <a:pt x="19" y="10"/>
                  </a:lnTo>
                  <a:lnTo>
                    <a:pt x="82" y="0"/>
                  </a:lnTo>
                  <a:lnTo>
                    <a:pt x="127" y="93"/>
                  </a:lnTo>
                  <a:lnTo>
                    <a:pt x="164" y="108"/>
                  </a:lnTo>
                  <a:lnTo>
                    <a:pt x="190" y="132"/>
                  </a:lnTo>
                  <a:lnTo>
                    <a:pt x="190" y="14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3" name="Freeform 41">
              <a:extLst>
                <a:ext uri="{FF2B5EF4-FFF2-40B4-BE49-F238E27FC236}">
                  <a16:creationId xmlns:a16="http://schemas.microsoft.com/office/drawing/2014/main" xmlns="" id="{B8CE9CB4-9867-4602-8B7C-5AEF4035F0ED}"/>
                </a:ext>
              </a:extLst>
            </p:cNvPr>
            <p:cNvSpPr>
              <a:spLocks/>
            </p:cNvSpPr>
            <p:nvPr/>
          </p:nvSpPr>
          <p:spPr bwMode="auto">
            <a:xfrm>
              <a:off x="8989430" y="2520791"/>
              <a:ext cx="811595" cy="861908"/>
            </a:xfrm>
            <a:custGeom>
              <a:avLst/>
              <a:gdLst>
                <a:gd name="T0" fmla="*/ 2147483646 w 371"/>
                <a:gd name="T1" fmla="*/ 2147483646 h 394"/>
                <a:gd name="T2" fmla="*/ 2147483646 w 371"/>
                <a:gd name="T3" fmla="*/ 2147483646 h 394"/>
                <a:gd name="T4" fmla="*/ 2147483646 w 371"/>
                <a:gd name="T5" fmla="*/ 2147483646 h 394"/>
                <a:gd name="T6" fmla="*/ 2147483646 w 371"/>
                <a:gd name="T7" fmla="*/ 2147483646 h 394"/>
                <a:gd name="T8" fmla="*/ 2147483646 w 371"/>
                <a:gd name="T9" fmla="*/ 2147483646 h 394"/>
                <a:gd name="T10" fmla="*/ 2147483646 w 371"/>
                <a:gd name="T11" fmla="*/ 2147483646 h 394"/>
                <a:gd name="T12" fmla="*/ 2147483646 w 371"/>
                <a:gd name="T13" fmla="*/ 2147483646 h 394"/>
                <a:gd name="T14" fmla="*/ 2147483646 w 371"/>
                <a:gd name="T15" fmla="*/ 2147483646 h 394"/>
                <a:gd name="T16" fmla="*/ 2147483646 w 371"/>
                <a:gd name="T17" fmla="*/ 2147483646 h 394"/>
                <a:gd name="T18" fmla="*/ 2147483646 w 371"/>
                <a:gd name="T19" fmla="*/ 2147483646 h 394"/>
                <a:gd name="T20" fmla="*/ 2147483646 w 371"/>
                <a:gd name="T21" fmla="*/ 2147483646 h 394"/>
                <a:gd name="T22" fmla="*/ 2147483646 w 371"/>
                <a:gd name="T23" fmla="*/ 2147483646 h 394"/>
                <a:gd name="T24" fmla="*/ 2147483646 w 371"/>
                <a:gd name="T25" fmla="*/ 2147483646 h 394"/>
                <a:gd name="T26" fmla="*/ 2147483646 w 371"/>
                <a:gd name="T27" fmla="*/ 2147483646 h 394"/>
                <a:gd name="T28" fmla="*/ 2147483646 w 371"/>
                <a:gd name="T29" fmla="*/ 2147483646 h 394"/>
                <a:gd name="T30" fmla="*/ 2147483646 w 371"/>
                <a:gd name="T31" fmla="*/ 2147483646 h 394"/>
                <a:gd name="T32" fmla="*/ 2147483646 w 371"/>
                <a:gd name="T33" fmla="*/ 2147483646 h 394"/>
                <a:gd name="T34" fmla="*/ 2147483646 w 371"/>
                <a:gd name="T35" fmla="*/ 2147483646 h 394"/>
                <a:gd name="T36" fmla="*/ 0 w 371"/>
                <a:gd name="T37" fmla="*/ 2147483646 h 394"/>
                <a:gd name="T38" fmla="*/ 2147483646 w 371"/>
                <a:gd name="T39" fmla="*/ 2147483646 h 394"/>
                <a:gd name="T40" fmla="*/ 2147483646 w 371"/>
                <a:gd name="T41" fmla="*/ 2147483646 h 394"/>
                <a:gd name="T42" fmla="*/ 2147483646 w 371"/>
                <a:gd name="T43" fmla="*/ 2147483646 h 394"/>
                <a:gd name="T44" fmla="*/ 2147483646 w 371"/>
                <a:gd name="T45" fmla="*/ 0 h 394"/>
                <a:gd name="T46" fmla="*/ 2147483646 w 371"/>
                <a:gd name="T47" fmla="*/ 2147483646 h 394"/>
                <a:gd name="T48" fmla="*/ 2147483646 w 371"/>
                <a:gd name="T49" fmla="*/ 2147483646 h 394"/>
                <a:gd name="T50" fmla="*/ 2147483646 w 371"/>
                <a:gd name="T51" fmla="*/ 2147483646 h 394"/>
                <a:gd name="T52" fmla="*/ 2147483646 w 371"/>
                <a:gd name="T53" fmla="*/ 2147483646 h 394"/>
                <a:gd name="T54" fmla="*/ 2147483646 w 371"/>
                <a:gd name="T55" fmla="*/ 2147483646 h 394"/>
                <a:gd name="T56" fmla="*/ 2147483646 w 371"/>
                <a:gd name="T57" fmla="*/ 2147483646 h 3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1" h="394">
                  <a:moveTo>
                    <a:pt x="299" y="109"/>
                  </a:moveTo>
                  <a:lnTo>
                    <a:pt x="318" y="143"/>
                  </a:lnTo>
                  <a:lnTo>
                    <a:pt x="336" y="191"/>
                  </a:lnTo>
                  <a:lnTo>
                    <a:pt x="370" y="216"/>
                  </a:lnTo>
                  <a:lnTo>
                    <a:pt x="361" y="216"/>
                  </a:lnTo>
                  <a:lnTo>
                    <a:pt x="336" y="216"/>
                  </a:lnTo>
                  <a:lnTo>
                    <a:pt x="318" y="250"/>
                  </a:lnTo>
                  <a:lnTo>
                    <a:pt x="299" y="334"/>
                  </a:lnTo>
                  <a:lnTo>
                    <a:pt x="280" y="359"/>
                  </a:lnTo>
                  <a:lnTo>
                    <a:pt x="280" y="368"/>
                  </a:lnTo>
                  <a:lnTo>
                    <a:pt x="261" y="384"/>
                  </a:lnTo>
                  <a:lnTo>
                    <a:pt x="243" y="359"/>
                  </a:lnTo>
                  <a:lnTo>
                    <a:pt x="209" y="393"/>
                  </a:lnTo>
                  <a:lnTo>
                    <a:pt x="190" y="384"/>
                  </a:lnTo>
                  <a:lnTo>
                    <a:pt x="152" y="359"/>
                  </a:lnTo>
                  <a:lnTo>
                    <a:pt x="135" y="325"/>
                  </a:lnTo>
                  <a:lnTo>
                    <a:pt x="108" y="250"/>
                  </a:lnTo>
                  <a:lnTo>
                    <a:pt x="45" y="191"/>
                  </a:lnTo>
                  <a:lnTo>
                    <a:pt x="0" y="143"/>
                  </a:lnTo>
                  <a:lnTo>
                    <a:pt x="26" y="118"/>
                  </a:lnTo>
                  <a:lnTo>
                    <a:pt x="135" y="25"/>
                  </a:lnTo>
                  <a:lnTo>
                    <a:pt x="164" y="25"/>
                  </a:lnTo>
                  <a:lnTo>
                    <a:pt x="180" y="0"/>
                  </a:lnTo>
                  <a:lnTo>
                    <a:pt x="209" y="14"/>
                  </a:lnTo>
                  <a:lnTo>
                    <a:pt x="261" y="34"/>
                  </a:lnTo>
                  <a:lnTo>
                    <a:pt x="261" y="50"/>
                  </a:lnTo>
                  <a:lnTo>
                    <a:pt x="292" y="50"/>
                  </a:lnTo>
                  <a:lnTo>
                    <a:pt x="318" y="73"/>
                  </a:lnTo>
                  <a:lnTo>
                    <a:pt x="299" y="109"/>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4" name="Freeform 42">
              <a:extLst>
                <a:ext uri="{FF2B5EF4-FFF2-40B4-BE49-F238E27FC236}">
                  <a16:creationId xmlns:a16="http://schemas.microsoft.com/office/drawing/2014/main" xmlns="" id="{1133A4B3-07E7-4377-B7F5-67908F617768}"/>
                </a:ext>
              </a:extLst>
            </p:cNvPr>
            <p:cNvSpPr>
              <a:spLocks/>
            </p:cNvSpPr>
            <p:nvPr/>
          </p:nvSpPr>
          <p:spPr bwMode="auto">
            <a:xfrm>
              <a:off x="10686996" y="2212341"/>
              <a:ext cx="540334" cy="732842"/>
            </a:xfrm>
            <a:custGeom>
              <a:avLst/>
              <a:gdLst>
                <a:gd name="T0" fmla="*/ 2147483646 w 247"/>
                <a:gd name="T1" fmla="*/ 2147483646 h 335"/>
                <a:gd name="T2" fmla="*/ 2147483646 w 247"/>
                <a:gd name="T3" fmla="*/ 2147483646 h 335"/>
                <a:gd name="T4" fmla="*/ 2147483646 w 247"/>
                <a:gd name="T5" fmla="*/ 2147483646 h 335"/>
                <a:gd name="T6" fmla="*/ 2147483646 w 247"/>
                <a:gd name="T7" fmla="*/ 2147483646 h 335"/>
                <a:gd name="T8" fmla="*/ 2147483646 w 247"/>
                <a:gd name="T9" fmla="*/ 2147483646 h 335"/>
                <a:gd name="T10" fmla="*/ 2147483646 w 247"/>
                <a:gd name="T11" fmla="*/ 2147483646 h 335"/>
                <a:gd name="T12" fmla="*/ 2147483646 w 247"/>
                <a:gd name="T13" fmla="*/ 2147483646 h 335"/>
                <a:gd name="T14" fmla="*/ 2147483646 w 247"/>
                <a:gd name="T15" fmla="*/ 2147483646 h 335"/>
                <a:gd name="T16" fmla="*/ 2147483646 w 247"/>
                <a:gd name="T17" fmla="*/ 0 h 335"/>
                <a:gd name="T18" fmla="*/ 2147483646 w 247"/>
                <a:gd name="T19" fmla="*/ 0 h 335"/>
                <a:gd name="T20" fmla="*/ 2147483646 w 247"/>
                <a:gd name="T21" fmla="*/ 2147483646 h 335"/>
                <a:gd name="T22" fmla="*/ 2147483646 w 247"/>
                <a:gd name="T23" fmla="*/ 2147483646 h 335"/>
                <a:gd name="T24" fmla="*/ 2147483646 w 247"/>
                <a:gd name="T25" fmla="*/ 2147483646 h 335"/>
                <a:gd name="T26" fmla="*/ 2147483646 w 247"/>
                <a:gd name="T27" fmla="*/ 2147483646 h 335"/>
                <a:gd name="T28" fmla="*/ 2147483646 w 247"/>
                <a:gd name="T29" fmla="*/ 2147483646 h 335"/>
                <a:gd name="T30" fmla="*/ 2147483646 w 247"/>
                <a:gd name="T31" fmla="*/ 2147483646 h 335"/>
                <a:gd name="T32" fmla="*/ 2147483646 w 247"/>
                <a:gd name="T33" fmla="*/ 2147483646 h 335"/>
                <a:gd name="T34" fmla="*/ 2147483646 w 247"/>
                <a:gd name="T35" fmla="*/ 2147483646 h 335"/>
                <a:gd name="T36" fmla="*/ 2147483646 w 247"/>
                <a:gd name="T37" fmla="*/ 2147483646 h 335"/>
                <a:gd name="T38" fmla="*/ 2147483646 w 247"/>
                <a:gd name="T39" fmla="*/ 2147483646 h 335"/>
                <a:gd name="T40" fmla="*/ 2147483646 w 247"/>
                <a:gd name="T41" fmla="*/ 2147483646 h 335"/>
                <a:gd name="T42" fmla="*/ 2147483646 w 247"/>
                <a:gd name="T43" fmla="*/ 2147483646 h 335"/>
                <a:gd name="T44" fmla="*/ 2147483646 w 247"/>
                <a:gd name="T45" fmla="*/ 2147483646 h 335"/>
                <a:gd name="T46" fmla="*/ 2147483646 w 247"/>
                <a:gd name="T47" fmla="*/ 2147483646 h 335"/>
                <a:gd name="T48" fmla="*/ 2147483646 w 247"/>
                <a:gd name="T49" fmla="*/ 2147483646 h 335"/>
                <a:gd name="T50" fmla="*/ 2147483646 w 247"/>
                <a:gd name="T51" fmla="*/ 2147483646 h 335"/>
                <a:gd name="T52" fmla="*/ 2147483646 w 247"/>
                <a:gd name="T53" fmla="*/ 2147483646 h 335"/>
                <a:gd name="T54" fmla="*/ 2147483646 w 247"/>
                <a:gd name="T55" fmla="*/ 2147483646 h 335"/>
                <a:gd name="T56" fmla="*/ 2147483646 w 247"/>
                <a:gd name="T57" fmla="*/ 2147483646 h 335"/>
                <a:gd name="T58" fmla="*/ 2147483646 w 247"/>
                <a:gd name="T59" fmla="*/ 2147483646 h 335"/>
                <a:gd name="T60" fmla="*/ 2147483646 w 247"/>
                <a:gd name="T61" fmla="*/ 2147483646 h 335"/>
                <a:gd name="T62" fmla="*/ 2147483646 w 247"/>
                <a:gd name="T63" fmla="*/ 2147483646 h 335"/>
                <a:gd name="T64" fmla="*/ 2147483646 w 247"/>
                <a:gd name="T65" fmla="*/ 2147483646 h 335"/>
                <a:gd name="T66" fmla="*/ 2147483646 w 247"/>
                <a:gd name="T67" fmla="*/ 2147483646 h 335"/>
                <a:gd name="T68" fmla="*/ 2147483646 w 247"/>
                <a:gd name="T69" fmla="*/ 2147483646 h 335"/>
                <a:gd name="T70" fmla="*/ 2147483646 w 247"/>
                <a:gd name="T71" fmla="*/ 2147483646 h 335"/>
                <a:gd name="T72" fmla="*/ 2147483646 w 247"/>
                <a:gd name="T73" fmla="*/ 2147483646 h 335"/>
                <a:gd name="T74" fmla="*/ 2147483646 w 247"/>
                <a:gd name="T75" fmla="*/ 2147483646 h 335"/>
                <a:gd name="T76" fmla="*/ 2147483646 w 247"/>
                <a:gd name="T77" fmla="*/ 2147483646 h 335"/>
                <a:gd name="T78" fmla="*/ 2147483646 w 247"/>
                <a:gd name="T79" fmla="*/ 2147483646 h 335"/>
                <a:gd name="T80" fmla="*/ 2147483646 w 247"/>
                <a:gd name="T81" fmla="*/ 2147483646 h 335"/>
                <a:gd name="T82" fmla="*/ 0 w 247"/>
                <a:gd name="T83" fmla="*/ 2147483646 h 335"/>
                <a:gd name="T84" fmla="*/ 0 w 247"/>
                <a:gd name="T85" fmla="*/ 2147483646 h 335"/>
                <a:gd name="T86" fmla="*/ 2147483646 w 247"/>
                <a:gd name="T87" fmla="*/ 2147483646 h 335"/>
                <a:gd name="T88" fmla="*/ 2147483646 w 247"/>
                <a:gd name="T89" fmla="*/ 2147483646 h 335"/>
                <a:gd name="T90" fmla="*/ 2147483646 w 247"/>
                <a:gd name="T91" fmla="*/ 2147483646 h 3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335">
                  <a:moveTo>
                    <a:pt x="29" y="48"/>
                  </a:moveTo>
                  <a:lnTo>
                    <a:pt x="45" y="48"/>
                  </a:lnTo>
                  <a:lnTo>
                    <a:pt x="63" y="59"/>
                  </a:lnTo>
                  <a:lnTo>
                    <a:pt x="94" y="59"/>
                  </a:lnTo>
                  <a:lnTo>
                    <a:pt x="94" y="83"/>
                  </a:lnTo>
                  <a:lnTo>
                    <a:pt x="101" y="73"/>
                  </a:lnTo>
                  <a:lnTo>
                    <a:pt x="63" y="48"/>
                  </a:lnTo>
                  <a:lnTo>
                    <a:pt x="82" y="25"/>
                  </a:lnTo>
                  <a:lnTo>
                    <a:pt x="157" y="0"/>
                  </a:lnTo>
                  <a:lnTo>
                    <a:pt x="209" y="0"/>
                  </a:lnTo>
                  <a:lnTo>
                    <a:pt x="246" y="9"/>
                  </a:lnTo>
                  <a:lnTo>
                    <a:pt x="235" y="34"/>
                  </a:lnTo>
                  <a:lnTo>
                    <a:pt x="220" y="25"/>
                  </a:lnTo>
                  <a:lnTo>
                    <a:pt x="209" y="48"/>
                  </a:lnTo>
                  <a:lnTo>
                    <a:pt x="190" y="25"/>
                  </a:lnTo>
                  <a:lnTo>
                    <a:pt x="172" y="34"/>
                  </a:lnTo>
                  <a:lnTo>
                    <a:pt x="209" y="73"/>
                  </a:lnTo>
                  <a:lnTo>
                    <a:pt x="227" y="48"/>
                  </a:lnTo>
                  <a:lnTo>
                    <a:pt x="246" y="48"/>
                  </a:lnTo>
                  <a:lnTo>
                    <a:pt x="227" y="94"/>
                  </a:lnTo>
                  <a:lnTo>
                    <a:pt x="190" y="94"/>
                  </a:lnTo>
                  <a:lnTo>
                    <a:pt x="190" y="83"/>
                  </a:lnTo>
                  <a:lnTo>
                    <a:pt x="190" y="107"/>
                  </a:lnTo>
                  <a:lnTo>
                    <a:pt x="220" y="118"/>
                  </a:lnTo>
                  <a:lnTo>
                    <a:pt x="220" y="193"/>
                  </a:lnTo>
                  <a:lnTo>
                    <a:pt x="209" y="168"/>
                  </a:lnTo>
                  <a:lnTo>
                    <a:pt x="201" y="177"/>
                  </a:lnTo>
                  <a:lnTo>
                    <a:pt x="190" y="157"/>
                  </a:lnTo>
                  <a:lnTo>
                    <a:pt x="172" y="168"/>
                  </a:lnTo>
                  <a:lnTo>
                    <a:pt x="201" y="193"/>
                  </a:lnTo>
                  <a:lnTo>
                    <a:pt x="209" y="193"/>
                  </a:lnTo>
                  <a:lnTo>
                    <a:pt x="220" y="193"/>
                  </a:lnTo>
                  <a:lnTo>
                    <a:pt x="209" y="241"/>
                  </a:lnTo>
                  <a:lnTo>
                    <a:pt x="227" y="241"/>
                  </a:lnTo>
                  <a:lnTo>
                    <a:pt x="220" y="275"/>
                  </a:lnTo>
                  <a:lnTo>
                    <a:pt x="190" y="261"/>
                  </a:lnTo>
                  <a:lnTo>
                    <a:pt x="157" y="241"/>
                  </a:lnTo>
                  <a:lnTo>
                    <a:pt x="138" y="250"/>
                  </a:lnTo>
                  <a:lnTo>
                    <a:pt x="119" y="334"/>
                  </a:lnTo>
                  <a:lnTo>
                    <a:pt x="63" y="320"/>
                  </a:lnTo>
                  <a:lnTo>
                    <a:pt x="82" y="250"/>
                  </a:lnTo>
                  <a:lnTo>
                    <a:pt x="0" y="250"/>
                  </a:lnTo>
                  <a:lnTo>
                    <a:pt x="0" y="177"/>
                  </a:lnTo>
                  <a:lnTo>
                    <a:pt x="29" y="118"/>
                  </a:lnTo>
                  <a:lnTo>
                    <a:pt x="19" y="73"/>
                  </a:lnTo>
                  <a:lnTo>
                    <a:pt x="29" y="4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5" name="Freeform 43">
              <a:extLst>
                <a:ext uri="{FF2B5EF4-FFF2-40B4-BE49-F238E27FC236}">
                  <a16:creationId xmlns:a16="http://schemas.microsoft.com/office/drawing/2014/main" xmlns="" id="{0262FFFE-D9A9-4C93-9953-D2E2C7AE4781}"/>
                </a:ext>
              </a:extLst>
            </p:cNvPr>
            <p:cNvSpPr>
              <a:spLocks/>
            </p:cNvSpPr>
            <p:nvPr/>
          </p:nvSpPr>
          <p:spPr bwMode="auto">
            <a:xfrm>
              <a:off x="10116036" y="2262656"/>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6" name="Freeform 44">
              <a:extLst>
                <a:ext uri="{FF2B5EF4-FFF2-40B4-BE49-F238E27FC236}">
                  <a16:creationId xmlns:a16="http://schemas.microsoft.com/office/drawing/2014/main" xmlns="" id="{BD0417DA-212C-45AA-8B55-2E7F65C49464}"/>
                </a:ext>
              </a:extLst>
            </p:cNvPr>
            <p:cNvSpPr>
              <a:spLocks/>
            </p:cNvSpPr>
            <p:nvPr/>
          </p:nvSpPr>
          <p:spPr bwMode="auto">
            <a:xfrm>
              <a:off x="8180024" y="2936431"/>
              <a:ext cx="671589" cy="787531"/>
            </a:xfrm>
            <a:custGeom>
              <a:avLst/>
              <a:gdLst>
                <a:gd name="T0" fmla="*/ 2147483646 w 307"/>
                <a:gd name="T1" fmla="*/ 2147483646 h 360"/>
                <a:gd name="T2" fmla="*/ 2147483646 w 307"/>
                <a:gd name="T3" fmla="*/ 2147483646 h 360"/>
                <a:gd name="T4" fmla="*/ 2147483646 w 307"/>
                <a:gd name="T5" fmla="*/ 2147483646 h 360"/>
                <a:gd name="T6" fmla="*/ 2147483646 w 307"/>
                <a:gd name="T7" fmla="*/ 2147483646 h 360"/>
                <a:gd name="T8" fmla="*/ 2147483646 w 307"/>
                <a:gd name="T9" fmla="*/ 2147483646 h 360"/>
                <a:gd name="T10" fmla="*/ 2147483646 w 307"/>
                <a:gd name="T11" fmla="*/ 2147483646 h 360"/>
                <a:gd name="T12" fmla="*/ 2147483646 w 307"/>
                <a:gd name="T13" fmla="*/ 2147483646 h 360"/>
                <a:gd name="T14" fmla="*/ 2147483646 w 307"/>
                <a:gd name="T15" fmla="*/ 2147483646 h 360"/>
                <a:gd name="T16" fmla="*/ 2147483646 w 307"/>
                <a:gd name="T17" fmla="*/ 2147483646 h 360"/>
                <a:gd name="T18" fmla="*/ 2147483646 w 307"/>
                <a:gd name="T19" fmla="*/ 2147483646 h 360"/>
                <a:gd name="T20" fmla="*/ 0 w 307"/>
                <a:gd name="T21" fmla="*/ 2147483646 h 360"/>
                <a:gd name="T22" fmla="*/ 2147483646 w 307"/>
                <a:gd name="T23" fmla="*/ 2147483646 h 360"/>
                <a:gd name="T24" fmla="*/ 2147483646 w 307"/>
                <a:gd name="T25" fmla="*/ 2147483646 h 360"/>
                <a:gd name="T26" fmla="*/ 2147483646 w 307"/>
                <a:gd name="T27" fmla="*/ 2147483646 h 360"/>
                <a:gd name="T28" fmla="*/ 2147483646 w 307"/>
                <a:gd name="T29" fmla="*/ 0 h 360"/>
                <a:gd name="T30" fmla="*/ 2147483646 w 307"/>
                <a:gd name="T31" fmla="*/ 0 h 360"/>
                <a:gd name="T32" fmla="*/ 2147483646 w 307"/>
                <a:gd name="T33" fmla="*/ 0 h 360"/>
                <a:gd name="T34" fmla="*/ 2147483646 w 307"/>
                <a:gd name="T35" fmla="*/ 2147483646 h 360"/>
                <a:gd name="T36" fmla="*/ 2147483646 w 307"/>
                <a:gd name="T37" fmla="*/ 2147483646 h 360"/>
                <a:gd name="T38" fmla="*/ 2147483646 w 307"/>
                <a:gd name="T39" fmla="*/ 2147483646 h 360"/>
                <a:gd name="T40" fmla="*/ 2147483646 w 307"/>
                <a:gd name="T41" fmla="*/ 2147483646 h 360"/>
                <a:gd name="T42" fmla="*/ 2147483646 w 307"/>
                <a:gd name="T43" fmla="*/ 2147483646 h 360"/>
                <a:gd name="T44" fmla="*/ 2147483646 w 307"/>
                <a:gd name="T45" fmla="*/ 2147483646 h 3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7" h="360">
                  <a:moveTo>
                    <a:pt x="250" y="334"/>
                  </a:moveTo>
                  <a:lnTo>
                    <a:pt x="250" y="359"/>
                  </a:lnTo>
                  <a:lnTo>
                    <a:pt x="236" y="334"/>
                  </a:lnTo>
                  <a:lnTo>
                    <a:pt x="198" y="334"/>
                  </a:lnTo>
                  <a:lnTo>
                    <a:pt x="198" y="320"/>
                  </a:lnTo>
                  <a:lnTo>
                    <a:pt x="172" y="309"/>
                  </a:lnTo>
                  <a:lnTo>
                    <a:pt x="143" y="334"/>
                  </a:lnTo>
                  <a:lnTo>
                    <a:pt x="89" y="320"/>
                  </a:lnTo>
                  <a:lnTo>
                    <a:pt x="89" y="309"/>
                  </a:lnTo>
                  <a:lnTo>
                    <a:pt x="34" y="286"/>
                  </a:lnTo>
                  <a:lnTo>
                    <a:pt x="0" y="236"/>
                  </a:lnTo>
                  <a:lnTo>
                    <a:pt x="15" y="216"/>
                  </a:lnTo>
                  <a:lnTo>
                    <a:pt x="89" y="193"/>
                  </a:lnTo>
                  <a:lnTo>
                    <a:pt x="89" y="143"/>
                  </a:lnTo>
                  <a:lnTo>
                    <a:pt x="143" y="0"/>
                  </a:lnTo>
                  <a:lnTo>
                    <a:pt x="154" y="0"/>
                  </a:lnTo>
                  <a:lnTo>
                    <a:pt x="287" y="0"/>
                  </a:lnTo>
                  <a:lnTo>
                    <a:pt x="287" y="10"/>
                  </a:lnTo>
                  <a:lnTo>
                    <a:pt x="287" y="134"/>
                  </a:lnTo>
                  <a:lnTo>
                    <a:pt x="306" y="177"/>
                  </a:lnTo>
                  <a:lnTo>
                    <a:pt x="287" y="193"/>
                  </a:lnTo>
                  <a:lnTo>
                    <a:pt x="287" y="334"/>
                  </a:lnTo>
                  <a:lnTo>
                    <a:pt x="250" y="334"/>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7" name="Freeform 45">
              <a:extLst>
                <a:ext uri="{FF2B5EF4-FFF2-40B4-BE49-F238E27FC236}">
                  <a16:creationId xmlns:a16="http://schemas.microsoft.com/office/drawing/2014/main" xmlns="" id="{45EC5280-708A-451F-B415-EC589F7AD575}"/>
                </a:ext>
              </a:extLst>
            </p:cNvPr>
            <p:cNvSpPr>
              <a:spLocks/>
            </p:cNvSpPr>
            <p:nvPr/>
          </p:nvSpPr>
          <p:spPr bwMode="auto">
            <a:xfrm>
              <a:off x="8335343" y="2468289"/>
              <a:ext cx="713153" cy="494394"/>
            </a:xfrm>
            <a:custGeom>
              <a:avLst/>
              <a:gdLst>
                <a:gd name="T0" fmla="*/ 2147483646 w 326"/>
                <a:gd name="T1" fmla="*/ 2147483646 h 226"/>
                <a:gd name="T2" fmla="*/ 2147483646 w 326"/>
                <a:gd name="T3" fmla="*/ 2147483646 h 226"/>
                <a:gd name="T4" fmla="*/ 2147483646 w 326"/>
                <a:gd name="T5" fmla="*/ 2147483646 h 226"/>
                <a:gd name="T6" fmla="*/ 2147483646 w 326"/>
                <a:gd name="T7" fmla="*/ 2147483646 h 226"/>
                <a:gd name="T8" fmla="*/ 2147483646 w 326"/>
                <a:gd name="T9" fmla="*/ 2147483646 h 226"/>
                <a:gd name="T10" fmla="*/ 2147483646 w 326"/>
                <a:gd name="T11" fmla="*/ 2147483646 h 226"/>
                <a:gd name="T12" fmla="*/ 2147483646 w 326"/>
                <a:gd name="T13" fmla="*/ 2147483646 h 226"/>
                <a:gd name="T14" fmla="*/ 2147483646 w 326"/>
                <a:gd name="T15" fmla="*/ 2147483646 h 226"/>
                <a:gd name="T16" fmla="*/ 2147483646 w 326"/>
                <a:gd name="T17" fmla="*/ 2147483646 h 226"/>
                <a:gd name="T18" fmla="*/ 2147483646 w 326"/>
                <a:gd name="T19" fmla="*/ 2147483646 h 226"/>
                <a:gd name="T20" fmla="*/ 0 w 326"/>
                <a:gd name="T21" fmla="*/ 2147483646 h 226"/>
                <a:gd name="T22" fmla="*/ 2147483646 w 326"/>
                <a:gd name="T23" fmla="*/ 2147483646 h 226"/>
                <a:gd name="T24" fmla="*/ 2147483646 w 326"/>
                <a:gd name="T25" fmla="*/ 2147483646 h 226"/>
                <a:gd name="T26" fmla="*/ 2147483646 w 326"/>
                <a:gd name="T27" fmla="*/ 2147483646 h 226"/>
                <a:gd name="T28" fmla="*/ 2147483646 w 326"/>
                <a:gd name="T29" fmla="*/ 0 h 226"/>
                <a:gd name="T30" fmla="*/ 2147483646 w 326"/>
                <a:gd name="T31" fmla="*/ 2147483646 h 2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6" h="226">
                  <a:moveTo>
                    <a:pt x="262" y="24"/>
                  </a:moveTo>
                  <a:lnTo>
                    <a:pt x="280" y="97"/>
                  </a:lnTo>
                  <a:lnTo>
                    <a:pt x="325" y="141"/>
                  </a:lnTo>
                  <a:lnTo>
                    <a:pt x="298" y="165"/>
                  </a:lnTo>
                  <a:lnTo>
                    <a:pt x="216" y="225"/>
                  </a:lnTo>
                  <a:lnTo>
                    <a:pt x="216" y="215"/>
                  </a:lnTo>
                  <a:lnTo>
                    <a:pt x="83" y="215"/>
                  </a:lnTo>
                  <a:lnTo>
                    <a:pt x="72" y="215"/>
                  </a:lnTo>
                  <a:lnTo>
                    <a:pt x="38" y="200"/>
                  </a:lnTo>
                  <a:lnTo>
                    <a:pt x="20" y="122"/>
                  </a:lnTo>
                  <a:lnTo>
                    <a:pt x="0" y="97"/>
                  </a:lnTo>
                  <a:lnTo>
                    <a:pt x="179" y="13"/>
                  </a:lnTo>
                  <a:lnTo>
                    <a:pt x="190" y="13"/>
                  </a:lnTo>
                  <a:lnTo>
                    <a:pt x="210" y="24"/>
                  </a:lnTo>
                  <a:lnTo>
                    <a:pt x="216" y="0"/>
                  </a:lnTo>
                  <a:lnTo>
                    <a:pt x="262" y="2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8" name="Freeform 46">
              <a:extLst>
                <a:ext uri="{FF2B5EF4-FFF2-40B4-BE49-F238E27FC236}">
                  <a16:creationId xmlns:a16="http://schemas.microsoft.com/office/drawing/2014/main" xmlns="" id="{37C203EB-BE4B-4BEB-B239-FF73F736CE45}"/>
                </a:ext>
              </a:extLst>
            </p:cNvPr>
            <p:cNvSpPr>
              <a:spLocks/>
            </p:cNvSpPr>
            <p:nvPr/>
          </p:nvSpPr>
          <p:spPr bwMode="auto">
            <a:xfrm>
              <a:off x="6539333" y="2444225"/>
              <a:ext cx="848783" cy="627838"/>
            </a:xfrm>
            <a:custGeom>
              <a:avLst/>
              <a:gdLst>
                <a:gd name="T0" fmla="*/ 2147483646 w 388"/>
                <a:gd name="T1" fmla="*/ 2147483646 h 287"/>
                <a:gd name="T2" fmla="*/ 2147483646 w 388"/>
                <a:gd name="T3" fmla="*/ 0 h 287"/>
                <a:gd name="T4" fmla="*/ 2147483646 w 388"/>
                <a:gd name="T5" fmla="*/ 2147483646 h 287"/>
                <a:gd name="T6" fmla="*/ 2147483646 w 388"/>
                <a:gd name="T7" fmla="*/ 2147483646 h 287"/>
                <a:gd name="T8" fmla="*/ 2147483646 w 388"/>
                <a:gd name="T9" fmla="*/ 2147483646 h 287"/>
                <a:gd name="T10" fmla="*/ 2147483646 w 388"/>
                <a:gd name="T11" fmla="*/ 2147483646 h 287"/>
                <a:gd name="T12" fmla="*/ 2147483646 w 388"/>
                <a:gd name="T13" fmla="*/ 2147483646 h 287"/>
                <a:gd name="T14" fmla="*/ 2147483646 w 388"/>
                <a:gd name="T15" fmla="*/ 2147483646 h 287"/>
                <a:gd name="T16" fmla="*/ 2147483646 w 388"/>
                <a:gd name="T17" fmla="*/ 2147483646 h 287"/>
                <a:gd name="T18" fmla="*/ 2147483646 w 388"/>
                <a:gd name="T19" fmla="*/ 2147483646 h 287"/>
                <a:gd name="T20" fmla="*/ 2147483646 w 388"/>
                <a:gd name="T21" fmla="*/ 2147483646 h 287"/>
                <a:gd name="T22" fmla="*/ 2147483646 w 388"/>
                <a:gd name="T23" fmla="*/ 2147483646 h 287"/>
                <a:gd name="T24" fmla="*/ 2147483646 w 388"/>
                <a:gd name="T25" fmla="*/ 2147483646 h 287"/>
                <a:gd name="T26" fmla="*/ 2147483646 w 388"/>
                <a:gd name="T27" fmla="*/ 2147483646 h 287"/>
                <a:gd name="T28" fmla="*/ 2147483646 w 388"/>
                <a:gd name="T29" fmla="*/ 2147483646 h 287"/>
                <a:gd name="T30" fmla="*/ 2147483646 w 388"/>
                <a:gd name="T31" fmla="*/ 2147483646 h 287"/>
                <a:gd name="T32" fmla="*/ 2147483646 w 388"/>
                <a:gd name="T33" fmla="*/ 2147483646 h 287"/>
                <a:gd name="T34" fmla="*/ 2147483646 w 388"/>
                <a:gd name="T35" fmla="*/ 2147483646 h 287"/>
                <a:gd name="T36" fmla="*/ 2147483646 w 388"/>
                <a:gd name="T37" fmla="*/ 2147483646 h 287"/>
                <a:gd name="T38" fmla="*/ 0 w 388"/>
                <a:gd name="T39" fmla="*/ 2147483646 h 287"/>
                <a:gd name="T40" fmla="*/ 2147483646 w 388"/>
                <a:gd name="T41" fmla="*/ 2147483646 h 287"/>
                <a:gd name="T42" fmla="*/ 2147483646 w 388"/>
                <a:gd name="T43" fmla="*/ 2147483646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8" h="287">
                  <a:moveTo>
                    <a:pt x="187" y="24"/>
                  </a:moveTo>
                  <a:lnTo>
                    <a:pt x="187" y="0"/>
                  </a:lnTo>
                  <a:lnTo>
                    <a:pt x="324" y="10"/>
                  </a:lnTo>
                  <a:lnTo>
                    <a:pt x="387" y="10"/>
                  </a:lnTo>
                  <a:lnTo>
                    <a:pt x="332" y="202"/>
                  </a:lnTo>
                  <a:lnTo>
                    <a:pt x="387" y="226"/>
                  </a:lnTo>
                  <a:lnTo>
                    <a:pt x="351" y="276"/>
                  </a:lnTo>
                  <a:lnTo>
                    <a:pt x="313" y="261"/>
                  </a:lnTo>
                  <a:lnTo>
                    <a:pt x="295" y="213"/>
                  </a:lnTo>
                  <a:lnTo>
                    <a:pt x="261" y="202"/>
                  </a:lnTo>
                  <a:lnTo>
                    <a:pt x="205" y="251"/>
                  </a:lnTo>
                  <a:lnTo>
                    <a:pt x="198" y="251"/>
                  </a:lnTo>
                  <a:lnTo>
                    <a:pt x="187" y="236"/>
                  </a:lnTo>
                  <a:lnTo>
                    <a:pt x="172" y="276"/>
                  </a:lnTo>
                  <a:lnTo>
                    <a:pt x="153" y="276"/>
                  </a:lnTo>
                  <a:lnTo>
                    <a:pt x="160" y="251"/>
                  </a:lnTo>
                  <a:lnTo>
                    <a:pt x="153" y="251"/>
                  </a:lnTo>
                  <a:lnTo>
                    <a:pt x="141" y="276"/>
                  </a:lnTo>
                  <a:lnTo>
                    <a:pt x="115" y="286"/>
                  </a:lnTo>
                  <a:lnTo>
                    <a:pt x="0" y="286"/>
                  </a:lnTo>
                  <a:lnTo>
                    <a:pt x="8" y="24"/>
                  </a:lnTo>
                  <a:lnTo>
                    <a:pt x="187" y="24"/>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9" name="Freeform 47">
              <a:extLst>
                <a:ext uri="{FF2B5EF4-FFF2-40B4-BE49-F238E27FC236}">
                  <a16:creationId xmlns:a16="http://schemas.microsoft.com/office/drawing/2014/main" xmlns="" id="{33CD79D5-1890-4303-9B5D-AEDF7F08C2EE}"/>
                </a:ext>
              </a:extLst>
            </p:cNvPr>
            <p:cNvSpPr>
              <a:spLocks/>
            </p:cNvSpPr>
            <p:nvPr/>
          </p:nvSpPr>
          <p:spPr bwMode="auto">
            <a:xfrm>
              <a:off x="7110294" y="3503016"/>
              <a:ext cx="811593" cy="732842"/>
            </a:xfrm>
            <a:custGeom>
              <a:avLst/>
              <a:gdLst>
                <a:gd name="T0" fmla="*/ 2147483646 w 371"/>
                <a:gd name="T1" fmla="*/ 2147483646 h 335"/>
                <a:gd name="T2" fmla="*/ 2147483646 w 371"/>
                <a:gd name="T3" fmla="*/ 2147483646 h 335"/>
                <a:gd name="T4" fmla="*/ 2147483646 w 371"/>
                <a:gd name="T5" fmla="*/ 2147483646 h 335"/>
                <a:gd name="T6" fmla="*/ 2147483646 w 371"/>
                <a:gd name="T7" fmla="*/ 2147483646 h 335"/>
                <a:gd name="T8" fmla="*/ 2147483646 w 371"/>
                <a:gd name="T9" fmla="*/ 2147483646 h 335"/>
                <a:gd name="T10" fmla="*/ 2147483646 w 371"/>
                <a:gd name="T11" fmla="*/ 2147483646 h 335"/>
                <a:gd name="T12" fmla="*/ 0 w 371"/>
                <a:gd name="T13" fmla="*/ 2147483646 h 335"/>
                <a:gd name="T14" fmla="*/ 2147483646 w 371"/>
                <a:gd name="T15" fmla="*/ 2147483646 h 335"/>
                <a:gd name="T16" fmla="*/ 2147483646 w 371"/>
                <a:gd name="T17" fmla="*/ 2147483646 h 335"/>
                <a:gd name="T18" fmla="*/ 2147483646 w 371"/>
                <a:gd name="T19" fmla="*/ 2147483646 h 335"/>
                <a:gd name="T20" fmla="*/ 2147483646 w 371"/>
                <a:gd name="T21" fmla="*/ 0 h 335"/>
                <a:gd name="T22" fmla="*/ 2147483646 w 371"/>
                <a:gd name="T23" fmla="*/ 0 h 335"/>
                <a:gd name="T24" fmla="*/ 2147483646 w 371"/>
                <a:gd name="T25" fmla="*/ 0 h 335"/>
                <a:gd name="T26" fmla="*/ 2147483646 w 371"/>
                <a:gd name="T27" fmla="*/ 2147483646 h 335"/>
                <a:gd name="T28" fmla="*/ 2147483646 w 371"/>
                <a:gd name="T29" fmla="*/ 2147483646 h 335"/>
                <a:gd name="T30" fmla="*/ 2147483646 w 371"/>
                <a:gd name="T31" fmla="*/ 2147483646 h 335"/>
                <a:gd name="T32" fmla="*/ 2147483646 w 371"/>
                <a:gd name="T33" fmla="*/ 2147483646 h 335"/>
                <a:gd name="T34" fmla="*/ 2147483646 w 371"/>
                <a:gd name="T35" fmla="*/ 2147483646 h 335"/>
                <a:gd name="T36" fmla="*/ 2147483646 w 371"/>
                <a:gd name="T37" fmla="*/ 2147483646 h 335"/>
                <a:gd name="T38" fmla="*/ 2147483646 w 371"/>
                <a:gd name="T39" fmla="*/ 2147483646 h 335"/>
                <a:gd name="T40" fmla="*/ 2147483646 w 371"/>
                <a:gd name="T41" fmla="*/ 2147483646 h 335"/>
                <a:gd name="T42" fmla="*/ 2147483646 w 371"/>
                <a:gd name="T43" fmla="*/ 2147483646 h 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1" h="335">
                  <a:moveTo>
                    <a:pt x="362" y="334"/>
                  </a:moveTo>
                  <a:lnTo>
                    <a:pt x="217" y="325"/>
                  </a:lnTo>
                  <a:lnTo>
                    <a:pt x="126" y="334"/>
                  </a:lnTo>
                  <a:lnTo>
                    <a:pt x="108" y="286"/>
                  </a:lnTo>
                  <a:lnTo>
                    <a:pt x="51" y="241"/>
                  </a:lnTo>
                  <a:lnTo>
                    <a:pt x="19" y="168"/>
                  </a:lnTo>
                  <a:lnTo>
                    <a:pt x="0" y="109"/>
                  </a:lnTo>
                  <a:lnTo>
                    <a:pt x="19" y="73"/>
                  </a:lnTo>
                  <a:lnTo>
                    <a:pt x="19" y="48"/>
                  </a:lnTo>
                  <a:lnTo>
                    <a:pt x="115" y="25"/>
                  </a:lnTo>
                  <a:lnTo>
                    <a:pt x="198" y="0"/>
                  </a:lnTo>
                  <a:lnTo>
                    <a:pt x="217" y="0"/>
                  </a:lnTo>
                  <a:lnTo>
                    <a:pt x="235" y="0"/>
                  </a:lnTo>
                  <a:lnTo>
                    <a:pt x="306" y="14"/>
                  </a:lnTo>
                  <a:lnTo>
                    <a:pt x="298" y="48"/>
                  </a:lnTo>
                  <a:lnTo>
                    <a:pt x="287" y="48"/>
                  </a:lnTo>
                  <a:lnTo>
                    <a:pt x="298" y="73"/>
                  </a:lnTo>
                  <a:lnTo>
                    <a:pt x="287" y="118"/>
                  </a:lnTo>
                  <a:lnTo>
                    <a:pt x="269" y="143"/>
                  </a:lnTo>
                  <a:lnTo>
                    <a:pt x="287" y="216"/>
                  </a:lnTo>
                  <a:lnTo>
                    <a:pt x="370" y="325"/>
                  </a:lnTo>
                  <a:lnTo>
                    <a:pt x="362" y="334"/>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0" name="Freeform 48">
              <a:extLst>
                <a:ext uri="{FF2B5EF4-FFF2-40B4-BE49-F238E27FC236}">
                  <a16:creationId xmlns:a16="http://schemas.microsoft.com/office/drawing/2014/main" xmlns="" id="{2178AA98-3D79-4CC4-BB64-0816C0F0DCC7}"/>
                </a:ext>
              </a:extLst>
            </p:cNvPr>
            <p:cNvSpPr>
              <a:spLocks/>
            </p:cNvSpPr>
            <p:nvPr/>
          </p:nvSpPr>
          <p:spPr bwMode="auto">
            <a:xfrm>
              <a:off x="7248111" y="1818574"/>
              <a:ext cx="420016" cy="649713"/>
            </a:xfrm>
            <a:custGeom>
              <a:avLst/>
              <a:gdLst>
                <a:gd name="T0" fmla="*/ 0 w 192"/>
                <a:gd name="T1" fmla="*/ 2147483646 h 297"/>
                <a:gd name="T2" fmla="*/ 2147483646 w 192"/>
                <a:gd name="T3" fmla="*/ 0 h 297"/>
                <a:gd name="T4" fmla="*/ 2147483646 w 192"/>
                <a:gd name="T5" fmla="*/ 0 h 297"/>
                <a:gd name="T6" fmla="*/ 2147483646 w 192"/>
                <a:gd name="T7" fmla="*/ 2147483646 h 297"/>
                <a:gd name="T8" fmla="*/ 2147483646 w 192"/>
                <a:gd name="T9" fmla="*/ 2147483646 h 297"/>
                <a:gd name="T10" fmla="*/ 2147483646 w 192"/>
                <a:gd name="T11" fmla="*/ 2147483646 h 297"/>
                <a:gd name="T12" fmla="*/ 2147483646 w 192"/>
                <a:gd name="T13" fmla="*/ 2147483646 h 297"/>
                <a:gd name="T14" fmla="*/ 2147483646 w 192"/>
                <a:gd name="T15" fmla="*/ 2147483646 h 297"/>
                <a:gd name="T16" fmla="*/ 2147483646 w 192"/>
                <a:gd name="T17" fmla="*/ 2147483646 h 297"/>
                <a:gd name="T18" fmla="*/ 2147483646 w 192"/>
                <a:gd name="T19" fmla="*/ 2147483646 h 297"/>
                <a:gd name="T20" fmla="*/ 2147483646 w 192"/>
                <a:gd name="T21" fmla="*/ 2147483646 h 297"/>
                <a:gd name="T22" fmla="*/ 2147483646 w 192"/>
                <a:gd name="T23" fmla="*/ 2147483646 h 297"/>
                <a:gd name="T24" fmla="*/ 2147483646 w 192"/>
                <a:gd name="T25" fmla="*/ 2147483646 h 297"/>
                <a:gd name="T26" fmla="*/ 2147483646 w 192"/>
                <a:gd name="T27" fmla="*/ 2147483646 h 297"/>
                <a:gd name="T28" fmla="*/ 2147483646 w 192"/>
                <a:gd name="T29" fmla="*/ 2147483646 h 297"/>
                <a:gd name="T30" fmla="*/ 0 w 192"/>
                <a:gd name="T31" fmla="*/ 2147483646 h 2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2" h="297">
                  <a:moveTo>
                    <a:pt x="0" y="296"/>
                  </a:moveTo>
                  <a:lnTo>
                    <a:pt x="34" y="0"/>
                  </a:lnTo>
                  <a:lnTo>
                    <a:pt x="128" y="0"/>
                  </a:lnTo>
                  <a:lnTo>
                    <a:pt x="128" y="118"/>
                  </a:lnTo>
                  <a:lnTo>
                    <a:pt x="135" y="128"/>
                  </a:lnTo>
                  <a:lnTo>
                    <a:pt x="160" y="128"/>
                  </a:lnTo>
                  <a:lnTo>
                    <a:pt x="153" y="153"/>
                  </a:lnTo>
                  <a:lnTo>
                    <a:pt x="160" y="178"/>
                  </a:lnTo>
                  <a:lnTo>
                    <a:pt x="172" y="153"/>
                  </a:lnTo>
                  <a:lnTo>
                    <a:pt x="191" y="178"/>
                  </a:lnTo>
                  <a:lnTo>
                    <a:pt x="172" y="226"/>
                  </a:lnTo>
                  <a:lnTo>
                    <a:pt x="153" y="251"/>
                  </a:lnTo>
                  <a:lnTo>
                    <a:pt x="128" y="251"/>
                  </a:lnTo>
                  <a:lnTo>
                    <a:pt x="109" y="296"/>
                  </a:lnTo>
                  <a:lnTo>
                    <a:pt x="63" y="296"/>
                  </a:lnTo>
                  <a:lnTo>
                    <a:pt x="0" y="296"/>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1" name="Freeform 49">
              <a:extLst>
                <a:ext uri="{FF2B5EF4-FFF2-40B4-BE49-F238E27FC236}">
                  <a16:creationId xmlns:a16="http://schemas.microsoft.com/office/drawing/2014/main" xmlns="" id="{A379CA74-4199-4A94-993A-90FC7AF9CF05}"/>
                </a:ext>
              </a:extLst>
            </p:cNvPr>
            <p:cNvSpPr>
              <a:spLocks/>
            </p:cNvSpPr>
            <p:nvPr/>
          </p:nvSpPr>
          <p:spPr bwMode="auto">
            <a:xfrm>
              <a:off x="7860636" y="1766466"/>
              <a:ext cx="715341" cy="787531"/>
            </a:xfrm>
            <a:custGeom>
              <a:avLst/>
              <a:gdLst>
                <a:gd name="T0" fmla="*/ 0 w 327"/>
                <a:gd name="T1" fmla="*/ 2147483646 h 360"/>
                <a:gd name="T2" fmla="*/ 0 w 327"/>
                <a:gd name="T3" fmla="*/ 2147483646 h 360"/>
                <a:gd name="T4" fmla="*/ 2147483646 w 327"/>
                <a:gd name="T5" fmla="*/ 2147483646 h 360"/>
                <a:gd name="T6" fmla="*/ 2147483646 w 327"/>
                <a:gd name="T7" fmla="*/ 2147483646 h 360"/>
                <a:gd name="T8" fmla="*/ 2147483646 w 327"/>
                <a:gd name="T9" fmla="*/ 2147483646 h 360"/>
                <a:gd name="T10" fmla="*/ 2147483646 w 327"/>
                <a:gd name="T11" fmla="*/ 2147483646 h 360"/>
                <a:gd name="T12" fmla="*/ 2147483646 w 327"/>
                <a:gd name="T13" fmla="*/ 2147483646 h 360"/>
                <a:gd name="T14" fmla="*/ 2147483646 w 327"/>
                <a:gd name="T15" fmla="*/ 2147483646 h 360"/>
                <a:gd name="T16" fmla="*/ 2147483646 w 327"/>
                <a:gd name="T17" fmla="*/ 2147483646 h 360"/>
                <a:gd name="T18" fmla="*/ 2147483646 w 327"/>
                <a:gd name="T19" fmla="*/ 2147483646 h 360"/>
                <a:gd name="T20" fmla="*/ 2147483646 w 327"/>
                <a:gd name="T21" fmla="*/ 2147483646 h 360"/>
                <a:gd name="T22" fmla="*/ 2147483646 w 327"/>
                <a:gd name="T23" fmla="*/ 2147483646 h 360"/>
                <a:gd name="T24" fmla="*/ 2147483646 w 327"/>
                <a:gd name="T25" fmla="*/ 2147483646 h 360"/>
                <a:gd name="T26" fmla="*/ 2147483646 w 327"/>
                <a:gd name="T27" fmla="*/ 2147483646 h 360"/>
                <a:gd name="T28" fmla="*/ 2147483646 w 327"/>
                <a:gd name="T29" fmla="*/ 0 h 360"/>
                <a:gd name="T30" fmla="*/ 2147483646 w 327"/>
                <a:gd name="T31" fmla="*/ 2147483646 h 360"/>
                <a:gd name="T32" fmla="*/ 2147483646 w 327"/>
                <a:gd name="T33" fmla="*/ 2147483646 h 360"/>
                <a:gd name="T34" fmla="*/ 2147483646 w 327"/>
                <a:gd name="T35" fmla="*/ 2147483646 h 360"/>
                <a:gd name="T36" fmla="*/ 2147483646 w 327"/>
                <a:gd name="T37" fmla="*/ 2147483646 h 360"/>
                <a:gd name="T38" fmla="*/ 2147483646 w 327"/>
                <a:gd name="T39" fmla="*/ 2147483646 h 360"/>
                <a:gd name="T40" fmla="*/ 2147483646 w 327"/>
                <a:gd name="T41" fmla="*/ 2147483646 h 360"/>
                <a:gd name="T42" fmla="*/ 0 w 327"/>
                <a:gd name="T43" fmla="*/ 2147483646 h 3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7" h="360">
                  <a:moveTo>
                    <a:pt x="0" y="143"/>
                  </a:moveTo>
                  <a:lnTo>
                    <a:pt x="0" y="192"/>
                  </a:lnTo>
                  <a:lnTo>
                    <a:pt x="71" y="226"/>
                  </a:lnTo>
                  <a:lnTo>
                    <a:pt x="89" y="260"/>
                  </a:lnTo>
                  <a:lnTo>
                    <a:pt x="117" y="260"/>
                  </a:lnTo>
                  <a:lnTo>
                    <a:pt x="117" y="285"/>
                  </a:lnTo>
                  <a:lnTo>
                    <a:pt x="161" y="310"/>
                  </a:lnTo>
                  <a:lnTo>
                    <a:pt x="180" y="359"/>
                  </a:lnTo>
                  <a:lnTo>
                    <a:pt x="326" y="50"/>
                  </a:lnTo>
                  <a:lnTo>
                    <a:pt x="307" y="34"/>
                  </a:lnTo>
                  <a:lnTo>
                    <a:pt x="273" y="34"/>
                  </a:lnTo>
                  <a:lnTo>
                    <a:pt x="255" y="9"/>
                  </a:lnTo>
                  <a:lnTo>
                    <a:pt x="225" y="9"/>
                  </a:lnTo>
                  <a:lnTo>
                    <a:pt x="217" y="9"/>
                  </a:lnTo>
                  <a:lnTo>
                    <a:pt x="146" y="0"/>
                  </a:lnTo>
                  <a:lnTo>
                    <a:pt x="128" y="25"/>
                  </a:lnTo>
                  <a:lnTo>
                    <a:pt x="101" y="25"/>
                  </a:lnTo>
                  <a:lnTo>
                    <a:pt x="71" y="84"/>
                  </a:lnTo>
                  <a:lnTo>
                    <a:pt x="52" y="84"/>
                  </a:lnTo>
                  <a:lnTo>
                    <a:pt x="37" y="58"/>
                  </a:lnTo>
                  <a:lnTo>
                    <a:pt x="37" y="68"/>
                  </a:lnTo>
                  <a:lnTo>
                    <a:pt x="0" y="143"/>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2" name="Freeform 50">
              <a:extLst>
                <a:ext uri="{FF2B5EF4-FFF2-40B4-BE49-F238E27FC236}">
                  <a16:creationId xmlns:a16="http://schemas.microsoft.com/office/drawing/2014/main" xmlns="" id="{038EB060-C078-4FAA-AE9E-A46A7C135A94}"/>
                </a:ext>
              </a:extLst>
            </p:cNvPr>
            <p:cNvSpPr>
              <a:spLocks/>
            </p:cNvSpPr>
            <p:nvPr/>
          </p:nvSpPr>
          <p:spPr bwMode="auto">
            <a:xfrm>
              <a:off x="7528122" y="1273868"/>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3" name="Freeform 51">
              <a:extLst>
                <a:ext uri="{FF2B5EF4-FFF2-40B4-BE49-F238E27FC236}">
                  <a16:creationId xmlns:a16="http://schemas.microsoft.com/office/drawing/2014/main" xmlns="" id="{0E7F4040-DF64-4F32-959A-2B6E94034C08}"/>
                </a:ext>
              </a:extLst>
            </p:cNvPr>
            <p:cNvSpPr>
              <a:spLocks/>
            </p:cNvSpPr>
            <p:nvPr/>
          </p:nvSpPr>
          <p:spPr bwMode="auto">
            <a:xfrm>
              <a:off x="6972477" y="2936432"/>
              <a:ext cx="907849" cy="678151"/>
            </a:xfrm>
            <a:custGeom>
              <a:avLst/>
              <a:gdLst>
                <a:gd name="T0" fmla="*/ 2147483646 w 415"/>
                <a:gd name="T1" fmla="*/ 0 h 310"/>
                <a:gd name="T2" fmla="*/ 2147483646 w 415"/>
                <a:gd name="T3" fmla="*/ 2147483646 h 310"/>
                <a:gd name="T4" fmla="*/ 2147483646 w 415"/>
                <a:gd name="T5" fmla="*/ 2147483646 h 310"/>
                <a:gd name="T6" fmla="*/ 2147483646 w 415"/>
                <a:gd name="T7" fmla="*/ 2147483646 h 310"/>
                <a:gd name="T8" fmla="*/ 2147483646 w 415"/>
                <a:gd name="T9" fmla="*/ 2147483646 h 310"/>
                <a:gd name="T10" fmla="*/ 2147483646 w 415"/>
                <a:gd name="T11" fmla="*/ 2147483646 h 310"/>
                <a:gd name="T12" fmla="*/ 2147483646 w 415"/>
                <a:gd name="T13" fmla="*/ 2147483646 h 310"/>
                <a:gd name="T14" fmla="*/ 2147483646 w 415"/>
                <a:gd name="T15" fmla="*/ 2147483646 h 310"/>
                <a:gd name="T16" fmla="*/ 2147483646 w 415"/>
                <a:gd name="T17" fmla="*/ 2147483646 h 310"/>
                <a:gd name="T18" fmla="*/ 2147483646 w 415"/>
                <a:gd name="T19" fmla="*/ 2147483646 h 310"/>
                <a:gd name="T20" fmla="*/ 2147483646 w 415"/>
                <a:gd name="T21" fmla="*/ 2147483646 h 310"/>
                <a:gd name="T22" fmla="*/ 2147483646 w 415"/>
                <a:gd name="T23" fmla="*/ 2147483646 h 310"/>
                <a:gd name="T24" fmla="*/ 0 w 415"/>
                <a:gd name="T25" fmla="*/ 2147483646 h 310"/>
                <a:gd name="T26" fmla="*/ 2147483646 w 415"/>
                <a:gd name="T27" fmla="*/ 2147483646 h 310"/>
                <a:gd name="T28" fmla="*/ 2147483646 w 415"/>
                <a:gd name="T29" fmla="*/ 2147483646 h 310"/>
                <a:gd name="T30" fmla="*/ 2147483646 w 415"/>
                <a:gd name="T31" fmla="*/ 0 h 3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5" h="310">
                  <a:moveTo>
                    <a:pt x="190" y="0"/>
                  </a:moveTo>
                  <a:lnTo>
                    <a:pt x="317" y="59"/>
                  </a:lnTo>
                  <a:lnTo>
                    <a:pt x="362" y="109"/>
                  </a:lnTo>
                  <a:lnTo>
                    <a:pt x="414" y="202"/>
                  </a:lnTo>
                  <a:lnTo>
                    <a:pt x="407" y="216"/>
                  </a:lnTo>
                  <a:lnTo>
                    <a:pt x="389" y="237"/>
                  </a:lnTo>
                  <a:lnTo>
                    <a:pt x="369" y="275"/>
                  </a:lnTo>
                  <a:lnTo>
                    <a:pt x="299" y="261"/>
                  </a:lnTo>
                  <a:lnTo>
                    <a:pt x="280" y="261"/>
                  </a:lnTo>
                  <a:lnTo>
                    <a:pt x="261" y="261"/>
                  </a:lnTo>
                  <a:lnTo>
                    <a:pt x="179" y="285"/>
                  </a:lnTo>
                  <a:lnTo>
                    <a:pt x="82" y="309"/>
                  </a:lnTo>
                  <a:lnTo>
                    <a:pt x="0" y="261"/>
                  </a:lnTo>
                  <a:lnTo>
                    <a:pt x="26" y="227"/>
                  </a:lnTo>
                  <a:lnTo>
                    <a:pt x="154" y="50"/>
                  </a:lnTo>
                  <a:lnTo>
                    <a:pt x="190"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4" name="Freeform 52">
              <a:extLst>
                <a:ext uri="{FF2B5EF4-FFF2-40B4-BE49-F238E27FC236}">
                  <a16:creationId xmlns:a16="http://schemas.microsoft.com/office/drawing/2014/main" xmlns="" id="{63432971-5F59-445B-8661-5C6DA8BEB4D5}"/>
                </a:ext>
              </a:extLst>
            </p:cNvPr>
            <p:cNvSpPr>
              <a:spLocks/>
            </p:cNvSpPr>
            <p:nvPr/>
          </p:nvSpPr>
          <p:spPr bwMode="auto">
            <a:xfrm>
              <a:off x="6670590" y="3577392"/>
              <a:ext cx="555647" cy="658464"/>
            </a:xfrm>
            <a:custGeom>
              <a:avLst/>
              <a:gdLst>
                <a:gd name="T0" fmla="*/ 2147483646 w 254"/>
                <a:gd name="T1" fmla="*/ 2147483646 h 301"/>
                <a:gd name="T2" fmla="*/ 2147483646 w 254"/>
                <a:gd name="T3" fmla="*/ 2147483646 h 301"/>
                <a:gd name="T4" fmla="*/ 2147483646 w 254"/>
                <a:gd name="T5" fmla="*/ 2147483646 h 301"/>
                <a:gd name="T6" fmla="*/ 2147483646 w 254"/>
                <a:gd name="T7" fmla="*/ 2147483646 h 301"/>
                <a:gd name="T8" fmla="*/ 2147483646 w 254"/>
                <a:gd name="T9" fmla="*/ 2147483646 h 301"/>
                <a:gd name="T10" fmla="*/ 2147483646 w 254"/>
                <a:gd name="T11" fmla="*/ 2147483646 h 301"/>
                <a:gd name="T12" fmla="*/ 0 w 254"/>
                <a:gd name="T13" fmla="*/ 2147483646 h 301"/>
                <a:gd name="T14" fmla="*/ 2147483646 w 254"/>
                <a:gd name="T15" fmla="*/ 2147483646 h 301"/>
                <a:gd name="T16" fmla="*/ 2147483646 w 254"/>
                <a:gd name="T17" fmla="*/ 0 h 301"/>
                <a:gd name="T18" fmla="*/ 2147483646 w 254"/>
                <a:gd name="T19" fmla="*/ 2147483646 h 301"/>
                <a:gd name="T20" fmla="*/ 2147483646 w 254"/>
                <a:gd name="T21" fmla="*/ 2147483646 h 301"/>
                <a:gd name="T22" fmla="*/ 2147483646 w 254"/>
                <a:gd name="T23" fmla="*/ 2147483646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4" h="301">
                  <a:moveTo>
                    <a:pt x="201" y="73"/>
                  </a:moveTo>
                  <a:lnTo>
                    <a:pt x="220" y="132"/>
                  </a:lnTo>
                  <a:lnTo>
                    <a:pt x="253" y="206"/>
                  </a:lnTo>
                  <a:lnTo>
                    <a:pt x="155" y="300"/>
                  </a:lnTo>
                  <a:lnTo>
                    <a:pt x="63" y="300"/>
                  </a:lnTo>
                  <a:lnTo>
                    <a:pt x="55" y="217"/>
                  </a:lnTo>
                  <a:lnTo>
                    <a:pt x="0" y="132"/>
                  </a:lnTo>
                  <a:lnTo>
                    <a:pt x="74" y="50"/>
                  </a:lnTo>
                  <a:lnTo>
                    <a:pt x="127" y="0"/>
                  </a:lnTo>
                  <a:lnTo>
                    <a:pt x="182" y="39"/>
                  </a:lnTo>
                  <a:lnTo>
                    <a:pt x="220" y="39"/>
                  </a:lnTo>
                  <a:lnTo>
                    <a:pt x="201" y="7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5" name="Freeform 53">
              <a:extLst>
                <a:ext uri="{FF2B5EF4-FFF2-40B4-BE49-F238E27FC236}">
                  <a16:creationId xmlns:a16="http://schemas.microsoft.com/office/drawing/2014/main" xmlns="" id="{85C63226-9F50-4C81-9AD6-D13E92E98A46}"/>
                </a:ext>
              </a:extLst>
            </p:cNvPr>
            <p:cNvSpPr>
              <a:spLocks/>
            </p:cNvSpPr>
            <p:nvPr/>
          </p:nvSpPr>
          <p:spPr bwMode="auto">
            <a:xfrm>
              <a:off x="7665942" y="2551416"/>
              <a:ext cx="826907" cy="960349"/>
            </a:xfrm>
            <a:custGeom>
              <a:avLst/>
              <a:gdLst>
                <a:gd name="T0" fmla="*/ 2147483646 w 378"/>
                <a:gd name="T1" fmla="*/ 2147483646 h 439"/>
                <a:gd name="T2" fmla="*/ 2147483646 w 378"/>
                <a:gd name="T3" fmla="*/ 2147483646 h 439"/>
                <a:gd name="T4" fmla="*/ 0 w 378"/>
                <a:gd name="T5" fmla="*/ 2147483646 h 439"/>
                <a:gd name="T6" fmla="*/ 2147483646 w 378"/>
                <a:gd name="T7" fmla="*/ 2147483646 h 439"/>
                <a:gd name="T8" fmla="*/ 2147483646 w 378"/>
                <a:gd name="T9" fmla="*/ 0 h 439"/>
                <a:gd name="T10" fmla="*/ 2147483646 w 378"/>
                <a:gd name="T11" fmla="*/ 2147483646 h 439"/>
                <a:gd name="T12" fmla="*/ 2147483646 w 378"/>
                <a:gd name="T13" fmla="*/ 2147483646 h 439"/>
                <a:gd name="T14" fmla="*/ 2147483646 w 378"/>
                <a:gd name="T15" fmla="*/ 2147483646 h 439"/>
                <a:gd name="T16" fmla="*/ 2147483646 w 378"/>
                <a:gd name="T17" fmla="*/ 2147483646 h 439"/>
                <a:gd name="T18" fmla="*/ 2147483646 w 378"/>
                <a:gd name="T19" fmla="*/ 2147483646 h 439"/>
                <a:gd name="T20" fmla="*/ 2147483646 w 378"/>
                <a:gd name="T21" fmla="*/ 2147483646 h 439"/>
                <a:gd name="T22" fmla="*/ 2147483646 w 378"/>
                <a:gd name="T23" fmla="*/ 2147483646 h 439"/>
                <a:gd name="T24" fmla="*/ 2147483646 w 378"/>
                <a:gd name="T25" fmla="*/ 2147483646 h 439"/>
                <a:gd name="T26" fmla="*/ 2147483646 w 378"/>
                <a:gd name="T27" fmla="*/ 2147483646 h 439"/>
                <a:gd name="T28" fmla="*/ 2147483646 w 378"/>
                <a:gd name="T29" fmla="*/ 2147483646 h 439"/>
                <a:gd name="T30" fmla="*/ 2147483646 w 378"/>
                <a:gd name="T31" fmla="*/ 2147483646 h 439"/>
                <a:gd name="T32" fmla="*/ 2147483646 w 378"/>
                <a:gd name="T33" fmla="*/ 2147483646 h 439"/>
                <a:gd name="T34" fmla="*/ 2147483646 w 378"/>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8" h="439">
                  <a:moveTo>
                    <a:pt x="97" y="379"/>
                  </a:moveTo>
                  <a:lnTo>
                    <a:pt x="45" y="285"/>
                  </a:lnTo>
                  <a:lnTo>
                    <a:pt x="0" y="236"/>
                  </a:lnTo>
                  <a:lnTo>
                    <a:pt x="141" y="84"/>
                  </a:lnTo>
                  <a:lnTo>
                    <a:pt x="268" y="0"/>
                  </a:lnTo>
                  <a:lnTo>
                    <a:pt x="268" y="35"/>
                  </a:lnTo>
                  <a:lnTo>
                    <a:pt x="305" y="59"/>
                  </a:lnTo>
                  <a:lnTo>
                    <a:pt x="324" y="84"/>
                  </a:lnTo>
                  <a:lnTo>
                    <a:pt x="343" y="163"/>
                  </a:lnTo>
                  <a:lnTo>
                    <a:pt x="377" y="177"/>
                  </a:lnTo>
                  <a:lnTo>
                    <a:pt x="324" y="320"/>
                  </a:lnTo>
                  <a:lnTo>
                    <a:pt x="324" y="370"/>
                  </a:lnTo>
                  <a:lnTo>
                    <a:pt x="250" y="393"/>
                  </a:lnTo>
                  <a:lnTo>
                    <a:pt x="235" y="413"/>
                  </a:lnTo>
                  <a:lnTo>
                    <a:pt x="172" y="438"/>
                  </a:lnTo>
                  <a:lnTo>
                    <a:pt x="126" y="438"/>
                  </a:lnTo>
                  <a:lnTo>
                    <a:pt x="89" y="393"/>
                  </a:lnTo>
                  <a:lnTo>
                    <a:pt x="97" y="379"/>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6" name="Freeform 54">
              <a:extLst>
                <a:ext uri="{FF2B5EF4-FFF2-40B4-BE49-F238E27FC236}">
                  <a16:creationId xmlns:a16="http://schemas.microsoft.com/office/drawing/2014/main" xmlns="" id="{58473F5C-0DD1-44CB-A32A-E011419328F3}"/>
                </a:ext>
              </a:extLst>
            </p:cNvPr>
            <p:cNvSpPr>
              <a:spLocks/>
            </p:cNvSpPr>
            <p:nvPr/>
          </p:nvSpPr>
          <p:spPr bwMode="auto">
            <a:xfrm>
              <a:off x="6790906" y="2881742"/>
              <a:ext cx="516270" cy="555647"/>
            </a:xfrm>
            <a:custGeom>
              <a:avLst/>
              <a:gdLst>
                <a:gd name="T0" fmla="*/ 2147483646 w 236"/>
                <a:gd name="T1" fmla="*/ 2147483646 h 254"/>
                <a:gd name="T2" fmla="*/ 2147483646 w 236"/>
                <a:gd name="T3" fmla="*/ 2147483646 h 254"/>
                <a:gd name="T4" fmla="*/ 2147483646 w 236"/>
                <a:gd name="T5" fmla="*/ 2147483646 h 254"/>
                <a:gd name="T6" fmla="*/ 2147483646 w 236"/>
                <a:gd name="T7" fmla="*/ 2147483646 h 254"/>
                <a:gd name="T8" fmla="*/ 2147483646 w 236"/>
                <a:gd name="T9" fmla="*/ 2147483646 h 254"/>
                <a:gd name="T10" fmla="*/ 2147483646 w 236"/>
                <a:gd name="T11" fmla="*/ 2147483646 h 254"/>
                <a:gd name="T12" fmla="*/ 2147483646 w 236"/>
                <a:gd name="T13" fmla="*/ 2147483646 h 254"/>
                <a:gd name="T14" fmla="*/ 2147483646 w 236"/>
                <a:gd name="T15" fmla="*/ 2147483646 h 254"/>
                <a:gd name="T16" fmla="*/ 2147483646 w 236"/>
                <a:gd name="T17" fmla="*/ 0 h 254"/>
                <a:gd name="T18" fmla="*/ 2147483646 w 236"/>
                <a:gd name="T19" fmla="*/ 2147483646 h 254"/>
                <a:gd name="T20" fmla="*/ 2147483646 w 236"/>
                <a:gd name="T21" fmla="*/ 2147483646 h 254"/>
                <a:gd name="T22" fmla="*/ 2147483646 w 236"/>
                <a:gd name="T23" fmla="*/ 2147483646 h 254"/>
                <a:gd name="T24" fmla="*/ 2147483646 w 236"/>
                <a:gd name="T25" fmla="*/ 2147483646 h 254"/>
                <a:gd name="T26" fmla="*/ 2147483646 w 236"/>
                <a:gd name="T27" fmla="*/ 2147483646 h 254"/>
                <a:gd name="T28" fmla="*/ 2147483646 w 236"/>
                <a:gd name="T29" fmla="*/ 2147483646 h 254"/>
                <a:gd name="T30" fmla="*/ 2147483646 w 236"/>
                <a:gd name="T31" fmla="*/ 2147483646 h 254"/>
                <a:gd name="T32" fmla="*/ 0 w 236"/>
                <a:gd name="T33" fmla="*/ 2147483646 h 254"/>
                <a:gd name="T34" fmla="*/ 2147483646 w 236"/>
                <a:gd name="T35" fmla="*/ 2147483646 h 254"/>
                <a:gd name="T36" fmla="*/ 0 w 236"/>
                <a:gd name="T37" fmla="*/ 2147483646 h 254"/>
                <a:gd name="T38" fmla="*/ 2147483646 w 236"/>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6" h="254">
                  <a:moveTo>
                    <a:pt x="26" y="74"/>
                  </a:moveTo>
                  <a:lnTo>
                    <a:pt x="37" y="50"/>
                  </a:lnTo>
                  <a:lnTo>
                    <a:pt x="45" y="50"/>
                  </a:lnTo>
                  <a:lnTo>
                    <a:pt x="37" y="74"/>
                  </a:lnTo>
                  <a:lnTo>
                    <a:pt x="55" y="74"/>
                  </a:lnTo>
                  <a:lnTo>
                    <a:pt x="71" y="36"/>
                  </a:lnTo>
                  <a:lnTo>
                    <a:pt x="83" y="50"/>
                  </a:lnTo>
                  <a:lnTo>
                    <a:pt x="89" y="50"/>
                  </a:lnTo>
                  <a:lnTo>
                    <a:pt x="146" y="0"/>
                  </a:lnTo>
                  <a:lnTo>
                    <a:pt x="180" y="11"/>
                  </a:lnTo>
                  <a:lnTo>
                    <a:pt x="197" y="61"/>
                  </a:lnTo>
                  <a:lnTo>
                    <a:pt x="235" y="74"/>
                  </a:lnTo>
                  <a:lnTo>
                    <a:pt x="109" y="253"/>
                  </a:lnTo>
                  <a:lnTo>
                    <a:pt x="55" y="219"/>
                  </a:lnTo>
                  <a:lnTo>
                    <a:pt x="45" y="178"/>
                  </a:lnTo>
                  <a:lnTo>
                    <a:pt x="18" y="159"/>
                  </a:lnTo>
                  <a:lnTo>
                    <a:pt x="0" y="120"/>
                  </a:lnTo>
                  <a:lnTo>
                    <a:pt x="18" y="95"/>
                  </a:lnTo>
                  <a:lnTo>
                    <a:pt x="0" y="84"/>
                  </a:lnTo>
                  <a:lnTo>
                    <a:pt x="26" y="7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7" name="Freeform 55">
              <a:extLst>
                <a:ext uri="{FF2B5EF4-FFF2-40B4-BE49-F238E27FC236}">
                  <a16:creationId xmlns:a16="http://schemas.microsoft.com/office/drawing/2014/main" xmlns="" id="{930048BC-A26A-4350-9510-CB7FB00C3751}"/>
                </a:ext>
              </a:extLst>
            </p:cNvPr>
            <p:cNvSpPr>
              <a:spLocks/>
            </p:cNvSpPr>
            <p:nvPr/>
          </p:nvSpPr>
          <p:spPr bwMode="auto">
            <a:xfrm>
              <a:off x="6259323" y="3067687"/>
              <a:ext cx="892535" cy="807218"/>
            </a:xfrm>
            <a:custGeom>
              <a:avLst/>
              <a:gdLst>
                <a:gd name="T0" fmla="*/ 2147483646 w 408"/>
                <a:gd name="T1" fmla="*/ 0 h 369"/>
                <a:gd name="T2" fmla="*/ 2147483646 w 408"/>
                <a:gd name="T3" fmla="*/ 2147483646 h 369"/>
                <a:gd name="T4" fmla="*/ 2147483646 w 408"/>
                <a:gd name="T5" fmla="*/ 2147483646 h 369"/>
                <a:gd name="T6" fmla="*/ 2147483646 w 408"/>
                <a:gd name="T7" fmla="*/ 2147483646 h 369"/>
                <a:gd name="T8" fmla="*/ 2147483646 w 408"/>
                <a:gd name="T9" fmla="*/ 2147483646 h 369"/>
                <a:gd name="T10" fmla="*/ 2147483646 w 408"/>
                <a:gd name="T11" fmla="*/ 2147483646 h 369"/>
                <a:gd name="T12" fmla="*/ 2147483646 w 408"/>
                <a:gd name="T13" fmla="*/ 2147483646 h 369"/>
                <a:gd name="T14" fmla="*/ 2147483646 w 408"/>
                <a:gd name="T15" fmla="*/ 2147483646 h 369"/>
                <a:gd name="T16" fmla="*/ 2147483646 w 408"/>
                <a:gd name="T17" fmla="*/ 2147483646 h 369"/>
                <a:gd name="T18" fmla="*/ 2147483646 w 408"/>
                <a:gd name="T19" fmla="*/ 2147483646 h 369"/>
                <a:gd name="T20" fmla="*/ 2147483646 w 408"/>
                <a:gd name="T21" fmla="*/ 2147483646 h 369"/>
                <a:gd name="T22" fmla="*/ 2147483646 w 408"/>
                <a:gd name="T23" fmla="*/ 2147483646 h 369"/>
                <a:gd name="T24" fmla="*/ 2147483646 w 408"/>
                <a:gd name="T25" fmla="*/ 2147483646 h 369"/>
                <a:gd name="T26" fmla="*/ 2147483646 w 408"/>
                <a:gd name="T27" fmla="*/ 2147483646 h 369"/>
                <a:gd name="T28" fmla="*/ 2147483646 w 408"/>
                <a:gd name="T29" fmla="*/ 2147483646 h 369"/>
                <a:gd name="T30" fmla="*/ 2147483646 w 408"/>
                <a:gd name="T31" fmla="*/ 2147483646 h 369"/>
                <a:gd name="T32" fmla="*/ 2147483646 w 408"/>
                <a:gd name="T33" fmla="*/ 2147483646 h 369"/>
                <a:gd name="T34" fmla="*/ 2147483646 w 408"/>
                <a:gd name="T35" fmla="*/ 2147483646 h 369"/>
                <a:gd name="T36" fmla="*/ 2147483646 w 408"/>
                <a:gd name="T37" fmla="*/ 2147483646 h 369"/>
                <a:gd name="T38" fmla="*/ 2147483646 w 408"/>
                <a:gd name="T39" fmla="*/ 2147483646 h 369"/>
                <a:gd name="T40" fmla="*/ 2147483646 w 408"/>
                <a:gd name="T41" fmla="*/ 2147483646 h 369"/>
                <a:gd name="T42" fmla="*/ 0 w 408"/>
                <a:gd name="T43" fmla="*/ 0 h 369"/>
                <a:gd name="T44" fmla="*/ 2147483646 w 408"/>
                <a:gd name="T45" fmla="*/ 0 h 369"/>
                <a:gd name="T46" fmla="*/ 2147483646 w 408"/>
                <a:gd name="T47" fmla="*/ 0 h 3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08" h="369">
                  <a:moveTo>
                    <a:pt x="243" y="0"/>
                  </a:moveTo>
                  <a:lnTo>
                    <a:pt x="261" y="10"/>
                  </a:lnTo>
                  <a:lnTo>
                    <a:pt x="243" y="35"/>
                  </a:lnTo>
                  <a:lnTo>
                    <a:pt x="261" y="74"/>
                  </a:lnTo>
                  <a:lnTo>
                    <a:pt x="287" y="93"/>
                  </a:lnTo>
                  <a:lnTo>
                    <a:pt x="298" y="133"/>
                  </a:lnTo>
                  <a:lnTo>
                    <a:pt x="350" y="167"/>
                  </a:lnTo>
                  <a:lnTo>
                    <a:pt x="325" y="201"/>
                  </a:lnTo>
                  <a:lnTo>
                    <a:pt x="407" y="249"/>
                  </a:lnTo>
                  <a:lnTo>
                    <a:pt x="407" y="274"/>
                  </a:lnTo>
                  <a:lnTo>
                    <a:pt x="370" y="274"/>
                  </a:lnTo>
                  <a:lnTo>
                    <a:pt x="313" y="235"/>
                  </a:lnTo>
                  <a:lnTo>
                    <a:pt x="261" y="284"/>
                  </a:lnTo>
                  <a:lnTo>
                    <a:pt x="186" y="368"/>
                  </a:lnTo>
                  <a:lnTo>
                    <a:pt x="153" y="358"/>
                  </a:lnTo>
                  <a:lnTo>
                    <a:pt x="115" y="358"/>
                  </a:lnTo>
                  <a:lnTo>
                    <a:pt x="115" y="309"/>
                  </a:lnTo>
                  <a:lnTo>
                    <a:pt x="89" y="274"/>
                  </a:lnTo>
                  <a:lnTo>
                    <a:pt x="63" y="249"/>
                  </a:lnTo>
                  <a:lnTo>
                    <a:pt x="52" y="215"/>
                  </a:lnTo>
                  <a:lnTo>
                    <a:pt x="26" y="191"/>
                  </a:lnTo>
                  <a:lnTo>
                    <a:pt x="0" y="0"/>
                  </a:lnTo>
                  <a:lnTo>
                    <a:pt x="126" y="0"/>
                  </a:lnTo>
                  <a:lnTo>
                    <a:pt x="243"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8" name="Freeform 56">
              <a:extLst>
                <a:ext uri="{FF2B5EF4-FFF2-40B4-BE49-F238E27FC236}">
                  <a16:creationId xmlns:a16="http://schemas.microsoft.com/office/drawing/2014/main" xmlns="" id="{731F80BF-FBDF-46BE-90DD-E0BEA8CED1E8}"/>
                </a:ext>
              </a:extLst>
            </p:cNvPr>
            <p:cNvSpPr>
              <a:spLocks/>
            </p:cNvSpPr>
            <p:nvPr/>
          </p:nvSpPr>
          <p:spPr bwMode="auto">
            <a:xfrm>
              <a:off x="6930912" y="1785761"/>
              <a:ext cx="393765" cy="682526"/>
            </a:xfrm>
            <a:custGeom>
              <a:avLst/>
              <a:gdLst>
                <a:gd name="T0" fmla="*/ 0 w 180"/>
                <a:gd name="T1" fmla="*/ 0 h 312"/>
                <a:gd name="T2" fmla="*/ 2147483646 w 180"/>
                <a:gd name="T3" fmla="*/ 0 h 312"/>
                <a:gd name="T4" fmla="*/ 2147483646 w 180"/>
                <a:gd name="T5" fmla="*/ 2147483646 h 312"/>
                <a:gd name="T6" fmla="*/ 2147483646 w 180"/>
                <a:gd name="T7" fmla="*/ 2147483646 h 312"/>
                <a:gd name="T8" fmla="*/ 2147483646 w 180"/>
                <a:gd name="T9" fmla="*/ 2147483646 h 312"/>
                <a:gd name="T10" fmla="*/ 0 w 180"/>
                <a:gd name="T11" fmla="*/ 0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0" h="312">
                  <a:moveTo>
                    <a:pt x="0" y="0"/>
                  </a:moveTo>
                  <a:lnTo>
                    <a:pt x="63" y="0"/>
                  </a:lnTo>
                  <a:lnTo>
                    <a:pt x="179" y="16"/>
                  </a:lnTo>
                  <a:lnTo>
                    <a:pt x="145" y="311"/>
                  </a:lnTo>
                  <a:lnTo>
                    <a:pt x="8" y="301"/>
                  </a:lnTo>
                  <a:lnTo>
                    <a:pt x="0" y="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9" name="Freeform 57">
              <a:extLst>
                <a:ext uri="{FF2B5EF4-FFF2-40B4-BE49-F238E27FC236}">
                  <a16:creationId xmlns:a16="http://schemas.microsoft.com/office/drawing/2014/main" xmlns="" id="{E7527EAF-D0F3-4C6D-A01B-08140751164D}"/>
                </a:ext>
              </a:extLst>
            </p:cNvPr>
            <p:cNvSpPr>
              <a:spLocks/>
            </p:cNvSpPr>
            <p:nvPr/>
          </p:nvSpPr>
          <p:spPr bwMode="auto">
            <a:xfrm>
              <a:off x="5845871" y="3627708"/>
              <a:ext cx="826907" cy="662838"/>
            </a:xfrm>
            <a:custGeom>
              <a:avLst/>
              <a:gdLst>
                <a:gd name="T0" fmla="*/ 2147483646 w 378"/>
                <a:gd name="T1" fmla="*/ 2147483646 h 303"/>
                <a:gd name="T2" fmla="*/ 2147483646 w 378"/>
                <a:gd name="T3" fmla="*/ 2147483646 h 303"/>
                <a:gd name="T4" fmla="*/ 2147483646 w 378"/>
                <a:gd name="T5" fmla="*/ 2147483646 h 303"/>
                <a:gd name="T6" fmla="*/ 2147483646 w 378"/>
                <a:gd name="T7" fmla="*/ 2147483646 h 303"/>
                <a:gd name="T8" fmla="*/ 2147483646 w 378"/>
                <a:gd name="T9" fmla="*/ 2147483646 h 303"/>
                <a:gd name="T10" fmla="*/ 2147483646 w 378"/>
                <a:gd name="T11" fmla="*/ 2147483646 h 303"/>
                <a:gd name="T12" fmla="*/ 2147483646 w 378"/>
                <a:gd name="T13" fmla="*/ 2147483646 h 303"/>
                <a:gd name="T14" fmla="*/ 2147483646 w 378"/>
                <a:gd name="T15" fmla="*/ 2147483646 h 303"/>
                <a:gd name="T16" fmla="*/ 2147483646 w 378"/>
                <a:gd name="T17" fmla="*/ 2147483646 h 303"/>
                <a:gd name="T18" fmla="*/ 0 w 378"/>
                <a:gd name="T19" fmla="*/ 2147483646 h 303"/>
                <a:gd name="T20" fmla="*/ 2147483646 w 378"/>
                <a:gd name="T21" fmla="*/ 2147483646 h 303"/>
                <a:gd name="T22" fmla="*/ 2147483646 w 378"/>
                <a:gd name="T23" fmla="*/ 2147483646 h 303"/>
                <a:gd name="T24" fmla="*/ 2147483646 w 378"/>
                <a:gd name="T25" fmla="*/ 2147483646 h 303"/>
                <a:gd name="T26" fmla="*/ 2147483646 w 378"/>
                <a:gd name="T27" fmla="*/ 0 h 303"/>
                <a:gd name="T28" fmla="*/ 2147483646 w 378"/>
                <a:gd name="T29" fmla="*/ 2147483646 h 303"/>
                <a:gd name="T30" fmla="*/ 2147483646 w 378"/>
                <a:gd name="T31" fmla="*/ 2147483646 h 303"/>
                <a:gd name="T32" fmla="*/ 2147483646 w 378"/>
                <a:gd name="T33" fmla="*/ 2147483646 h 303"/>
                <a:gd name="T34" fmla="*/ 2147483646 w 378"/>
                <a:gd name="T35" fmla="*/ 2147483646 h 303"/>
                <a:gd name="T36" fmla="*/ 2147483646 w 378"/>
                <a:gd name="T37" fmla="*/ 2147483646 h 303"/>
                <a:gd name="T38" fmla="*/ 2147483646 w 378"/>
                <a:gd name="T39" fmla="*/ 2147483646 h 303"/>
                <a:gd name="T40" fmla="*/ 2147483646 w 378"/>
                <a:gd name="T41" fmla="*/ 2147483646 h 303"/>
                <a:gd name="T42" fmla="*/ 2147483646 w 378"/>
                <a:gd name="T43" fmla="*/ 2147483646 h 303"/>
                <a:gd name="T44" fmla="*/ 2147483646 w 378"/>
                <a:gd name="T45" fmla="*/ 2147483646 h 303"/>
                <a:gd name="T46" fmla="*/ 2147483646 w 378"/>
                <a:gd name="T47" fmla="*/ 2147483646 h 303"/>
                <a:gd name="T48" fmla="*/ 2147483646 w 378"/>
                <a:gd name="T49" fmla="*/ 2147483646 h 303"/>
                <a:gd name="T50" fmla="*/ 2147483646 w 378"/>
                <a:gd name="T51" fmla="*/ 2147483646 h 303"/>
                <a:gd name="T52" fmla="*/ 2147483646 w 378"/>
                <a:gd name="T53" fmla="*/ 2147483646 h 303"/>
                <a:gd name="T54" fmla="*/ 2147483646 w 378"/>
                <a:gd name="T55" fmla="*/ 2147483646 h 303"/>
                <a:gd name="T56" fmla="*/ 2147483646 w 378"/>
                <a:gd name="T57" fmla="*/ 2147483646 h 303"/>
                <a:gd name="T58" fmla="*/ 2147483646 w 378"/>
                <a:gd name="T59" fmla="*/ 2147483646 h 3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8" h="303">
                  <a:moveTo>
                    <a:pt x="88" y="302"/>
                  </a:moveTo>
                  <a:lnTo>
                    <a:pt x="142" y="228"/>
                  </a:lnTo>
                  <a:lnTo>
                    <a:pt x="126" y="169"/>
                  </a:lnTo>
                  <a:lnTo>
                    <a:pt x="108" y="144"/>
                  </a:lnTo>
                  <a:lnTo>
                    <a:pt x="126" y="109"/>
                  </a:lnTo>
                  <a:lnTo>
                    <a:pt x="97" y="99"/>
                  </a:lnTo>
                  <a:lnTo>
                    <a:pt x="88" y="59"/>
                  </a:lnTo>
                  <a:lnTo>
                    <a:pt x="45" y="84"/>
                  </a:lnTo>
                  <a:lnTo>
                    <a:pt x="7" y="59"/>
                  </a:lnTo>
                  <a:lnTo>
                    <a:pt x="0" y="41"/>
                  </a:lnTo>
                  <a:lnTo>
                    <a:pt x="33" y="41"/>
                  </a:lnTo>
                  <a:lnTo>
                    <a:pt x="51" y="25"/>
                  </a:lnTo>
                  <a:lnTo>
                    <a:pt x="108" y="15"/>
                  </a:lnTo>
                  <a:lnTo>
                    <a:pt x="134" y="0"/>
                  </a:lnTo>
                  <a:lnTo>
                    <a:pt x="197" y="15"/>
                  </a:lnTo>
                  <a:lnTo>
                    <a:pt x="235" y="15"/>
                  </a:lnTo>
                  <a:lnTo>
                    <a:pt x="260" y="25"/>
                  </a:lnTo>
                  <a:lnTo>
                    <a:pt x="280" y="15"/>
                  </a:lnTo>
                  <a:lnTo>
                    <a:pt x="305" y="50"/>
                  </a:lnTo>
                  <a:lnTo>
                    <a:pt x="305" y="99"/>
                  </a:lnTo>
                  <a:lnTo>
                    <a:pt x="343" y="99"/>
                  </a:lnTo>
                  <a:lnTo>
                    <a:pt x="377" y="109"/>
                  </a:lnTo>
                  <a:lnTo>
                    <a:pt x="305" y="158"/>
                  </a:lnTo>
                  <a:lnTo>
                    <a:pt x="299" y="183"/>
                  </a:lnTo>
                  <a:lnTo>
                    <a:pt x="305" y="218"/>
                  </a:lnTo>
                  <a:lnTo>
                    <a:pt x="269" y="268"/>
                  </a:lnTo>
                  <a:lnTo>
                    <a:pt x="280" y="302"/>
                  </a:lnTo>
                  <a:lnTo>
                    <a:pt x="269" y="287"/>
                  </a:lnTo>
                  <a:lnTo>
                    <a:pt x="235" y="302"/>
                  </a:lnTo>
                  <a:lnTo>
                    <a:pt x="88" y="30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0" name="Freeform 58">
              <a:extLst>
                <a:ext uri="{FF2B5EF4-FFF2-40B4-BE49-F238E27FC236}">
                  <a16:creationId xmlns:a16="http://schemas.microsoft.com/office/drawing/2014/main" xmlns="" id="{09D49934-33D4-42C3-B0A4-7A1673208561}"/>
                </a:ext>
              </a:extLst>
            </p:cNvPr>
            <p:cNvSpPr>
              <a:spLocks/>
            </p:cNvSpPr>
            <p:nvPr/>
          </p:nvSpPr>
          <p:spPr bwMode="auto">
            <a:xfrm>
              <a:off x="6643944" y="4028036"/>
              <a:ext cx="877222" cy="1144108"/>
            </a:xfrm>
            <a:custGeom>
              <a:avLst/>
              <a:gdLst>
                <a:gd name="T0" fmla="*/ 0 w 401"/>
                <a:gd name="T1" fmla="*/ 2147483646 h 523"/>
                <a:gd name="T2" fmla="*/ 2147483646 w 401"/>
                <a:gd name="T3" fmla="*/ 2147483646 h 523"/>
                <a:gd name="T4" fmla="*/ 2147483646 w 401"/>
                <a:gd name="T5" fmla="*/ 2147483646 h 523"/>
                <a:gd name="T6" fmla="*/ 2147483646 w 401"/>
                <a:gd name="T7" fmla="*/ 2147483646 h 523"/>
                <a:gd name="T8" fmla="*/ 2147483646 w 401"/>
                <a:gd name="T9" fmla="*/ 0 h 523"/>
                <a:gd name="T10" fmla="*/ 2147483646 w 401"/>
                <a:gd name="T11" fmla="*/ 2147483646 h 523"/>
                <a:gd name="T12" fmla="*/ 2147483646 w 401"/>
                <a:gd name="T13" fmla="*/ 2147483646 h 523"/>
                <a:gd name="T14" fmla="*/ 2147483646 w 401"/>
                <a:gd name="T15" fmla="*/ 2147483646 h 523"/>
                <a:gd name="T16" fmla="*/ 2147483646 w 401"/>
                <a:gd name="T17" fmla="*/ 2147483646 h 523"/>
                <a:gd name="T18" fmla="*/ 2147483646 w 401"/>
                <a:gd name="T19" fmla="*/ 2147483646 h 523"/>
                <a:gd name="T20" fmla="*/ 2147483646 w 401"/>
                <a:gd name="T21" fmla="*/ 2147483646 h 523"/>
                <a:gd name="T22" fmla="*/ 2147483646 w 401"/>
                <a:gd name="T23" fmla="*/ 2147483646 h 523"/>
                <a:gd name="T24" fmla="*/ 2147483646 w 401"/>
                <a:gd name="T25" fmla="*/ 2147483646 h 523"/>
                <a:gd name="T26" fmla="*/ 2147483646 w 401"/>
                <a:gd name="T27" fmla="*/ 2147483646 h 523"/>
                <a:gd name="T28" fmla="*/ 2147483646 w 401"/>
                <a:gd name="T29" fmla="*/ 2147483646 h 523"/>
                <a:gd name="T30" fmla="*/ 2147483646 w 401"/>
                <a:gd name="T31" fmla="*/ 2147483646 h 523"/>
                <a:gd name="T32" fmla="*/ 2147483646 w 401"/>
                <a:gd name="T33" fmla="*/ 2147483646 h 523"/>
                <a:gd name="T34" fmla="*/ 2147483646 w 401"/>
                <a:gd name="T35" fmla="*/ 2147483646 h 523"/>
                <a:gd name="T36" fmla="*/ 0 w 401"/>
                <a:gd name="T37" fmla="*/ 2147483646 h 5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1" h="523">
                  <a:moveTo>
                    <a:pt x="0" y="261"/>
                  </a:moveTo>
                  <a:lnTo>
                    <a:pt x="83" y="152"/>
                  </a:lnTo>
                  <a:lnTo>
                    <a:pt x="72" y="93"/>
                  </a:lnTo>
                  <a:lnTo>
                    <a:pt x="165" y="93"/>
                  </a:lnTo>
                  <a:lnTo>
                    <a:pt x="262" y="0"/>
                  </a:lnTo>
                  <a:lnTo>
                    <a:pt x="318" y="45"/>
                  </a:lnTo>
                  <a:lnTo>
                    <a:pt x="336" y="93"/>
                  </a:lnTo>
                  <a:lnTo>
                    <a:pt x="371" y="177"/>
                  </a:lnTo>
                  <a:lnTo>
                    <a:pt x="400" y="212"/>
                  </a:lnTo>
                  <a:lnTo>
                    <a:pt x="371" y="311"/>
                  </a:lnTo>
                  <a:lnTo>
                    <a:pt x="371" y="354"/>
                  </a:lnTo>
                  <a:lnTo>
                    <a:pt x="355" y="379"/>
                  </a:lnTo>
                  <a:lnTo>
                    <a:pt x="336" y="404"/>
                  </a:lnTo>
                  <a:lnTo>
                    <a:pt x="307" y="404"/>
                  </a:lnTo>
                  <a:lnTo>
                    <a:pt x="300" y="452"/>
                  </a:lnTo>
                  <a:lnTo>
                    <a:pt x="281" y="452"/>
                  </a:lnTo>
                  <a:lnTo>
                    <a:pt x="262" y="497"/>
                  </a:lnTo>
                  <a:lnTo>
                    <a:pt x="235" y="522"/>
                  </a:lnTo>
                  <a:lnTo>
                    <a:pt x="0" y="26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1" name="Freeform 59">
              <a:extLst>
                <a:ext uri="{FF2B5EF4-FFF2-40B4-BE49-F238E27FC236}">
                  <a16:creationId xmlns:a16="http://schemas.microsoft.com/office/drawing/2014/main" xmlns="" id="{36184E26-7415-43BC-8267-C6B3F8D4BED9}"/>
                </a:ext>
              </a:extLst>
            </p:cNvPr>
            <p:cNvSpPr>
              <a:spLocks/>
            </p:cNvSpPr>
            <p:nvPr/>
          </p:nvSpPr>
          <p:spPr bwMode="auto">
            <a:xfrm>
              <a:off x="7698754" y="3404575"/>
              <a:ext cx="735029" cy="1325676"/>
            </a:xfrm>
            <a:custGeom>
              <a:avLst/>
              <a:gdLst>
                <a:gd name="T0" fmla="*/ 2147483646 w 336"/>
                <a:gd name="T1" fmla="*/ 2147483646 h 606"/>
                <a:gd name="T2" fmla="*/ 2147483646 w 336"/>
                <a:gd name="T3" fmla="*/ 2147483646 h 606"/>
                <a:gd name="T4" fmla="*/ 2147483646 w 336"/>
                <a:gd name="T5" fmla="*/ 2147483646 h 606"/>
                <a:gd name="T6" fmla="*/ 2147483646 w 336"/>
                <a:gd name="T7" fmla="*/ 2147483646 h 606"/>
                <a:gd name="T8" fmla="*/ 2147483646 w 336"/>
                <a:gd name="T9" fmla="*/ 2147483646 h 606"/>
                <a:gd name="T10" fmla="*/ 2147483646 w 336"/>
                <a:gd name="T11" fmla="*/ 2147483646 h 606"/>
                <a:gd name="T12" fmla="*/ 0 w 336"/>
                <a:gd name="T13" fmla="*/ 2147483646 h 606"/>
                <a:gd name="T14" fmla="*/ 2147483646 w 336"/>
                <a:gd name="T15" fmla="*/ 2147483646 h 606"/>
                <a:gd name="T16" fmla="*/ 2147483646 w 336"/>
                <a:gd name="T17" fmla="*/ 2147483646 h 606"/>
                <a:gd name="T18" fmla="*/ 2147483646 w 336"/>
                <a:gd name="T19" fmla="*/ 2147483646 h 606"/>
                <a:gd name="T20" fmla="*/ 2147483646 w 336"/>
                <a:gd name="T21" fmla="*/ 2147483646 h 606"/>
                <a:gd name="T22" fmla="*/ 2147483646 w 336"/>
                <a:gd name="T23" fmla="*/ 2147483646 h 606"/>
                <a:gd name="T24" fmla="*/ 2147483646 w 336"/>
                <a:gd name="T25" fmla="*/ 2147483646 h 606"/>
                <a:gd name="T26" fmla="*/ 2147483646 w 336"/>
                <a:gd name="T27" fmla="*/ 0 h 606"/>
                <a:gd name="T28" fmla="*/ 2147483646 w 336"/>
                <a:gd name="T29" fmla="*/ 2147483646 h 606"/>
                <a:gd name="T30" fmla="*/ 2147483646 w 336"/>
                <a:gd name="T31" fmla="*/ 2147483646 h 606"/>
                <a:gd name="T32" fmla="*/ 2147483646 w 336"/>
                <a:gd name="T33" fmla="*/ 2147483646 h 606"/>
                <a:gd name="T34" fmla="*/ 2147483646 w 336"/>
                <a:gd name="T35" fmla="*/ 2147483646 h 606"/>
                <a:gd name="T36" fmla="*/ 2147483646 w 336"/>
                <a:gd name="T37" fmla="*/ 2147483646 h 606"/>
                <a:gd name="T38" fmla="*/ 2147483646 w 336"/>
                <a:gd name="T39" fmla="*/ 2147483646 h 606"/>
                <a:gd name="T40" fmla="*/ 2147483646 w 336"/>
                <a:gd name="T41" fmla="*/ 2147483646 h 606"/>
                <a:gd name="T42" fmla="*/ 2147483646 w 336"/>
                <a:gd name="T43" fmla="*/ 2147483646 h 606"/>
                <a:gd name="T44" fmla="*/ 2147483646 w 336"/>
                <a:gd name="T45" fmla="*/ 2147483646 h 606"/>
                <a:gd name="T46" fmla="*/ 2147483646 w 336"/>
                <a:gd name="T47" fmla="*/ 2147483646 h 606"/>
                <a:gd name="T48" fmla="*/ 2147483646 w 336"/>
                <a:gd name="T49" fmla="*/ 2147483646 h 606"/>
                <a:gd name="T50" fmla="*/ 2147483646 w 336"/>
                <a:gd name="T51" fmla="*/ 2147483646 h 6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6" h="606">
                  <a:moveTo>
                    <a:pt x="209" y="546"/>
                  </a:moveTo>
                  <a:lnTo>
                    <a:pt x="209" y="523"/>
                  </a:lnTo>
                  <a:lnTo>
                    <a:pt x="183" y="487"/>
                  </a:lnTo>
                  <a:lnTo>
                    <a:pt x="164" y="453"/>
                  </a:lnTo>
                  <a:lnTo>
                    <a:pt x="101" y="369"/>
                  </a:lnTo>
                  <a:lnTo>
                    <a:pt x="18" y="261"/>
                  </a:lnTo>
                  <a:lnTo>
                    <a:pt x="0" y="187"/>
                  </a:lnTo>
                  <a:lnTo>
                    <a:pt x="18" y="162"/>
                  </a:lnTo>
                  <a:lnTo>
                    <a:pt x="29" y="118"/>
                  </a:lnTo>
                  <a:lnTo>
                    <a:pt x="18" y="93"/>
                  </a:lnTo>
                  <a:lnTo>
                    <a:pt x="29" y="93"/>
                  </a:lnTo>
                  <a:lnTo>
                    <a:pt x="37" y="59"/>
                  </a:lnTo>
                  <a:lnTo>
                    <a:pt x="57" y="21"/>
                  </a:lnTo>
                  <a:lnTo>
                    <a:pt x="75" y="0"/>
                  </a:lnTo>
                  <a:lnTo>
                    <a:pt x="112" y="45"/>
                  </a:lnTo>
                  <a:lnTo>
                    <a:pt x="157" y="45"/>
                  </a:lnTo>
                  <a:lnTo>
                    <a:pt x="220" y="21"/>
                  </a:lnTo>
                  <a:lnTo>
                    <a:pt x="253" y="69"/>
                  </a:lnTo>
                  <a:lnTo>
                    <a:pt x="310" y="93"/>
                  </a:lnTo>
                  <a:lnTo>
                    <a:pt x="310" y="103"/>
                  </a:lnTo>
                  <a:lnTo>
                    <a:pt x="317" y="330"/>
                  </a:lnTo>
                  <a:lnTo>
                    <a:pt x="290" y="453"/>
                  </a:lnTo>
                  <a:lnTo>
                    <a:pt x="328" y="473"/>
                  </a:lnTo>
                  <a:lnTo>
                    <a:pt x="335" y="473"/>
                  </a:lnTo>
                  <a:lnTo>
                    <a:pt x="253" y="605"/>
                  </a:lnTo>
                  <a:lnTo>
                    <a:pt x="209" y="54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2" name="Freeform 60">
              <a:extLst>
                <a:ext uri="{FF2B5EF4-FFF2-40B4-BE49-F238E27FC236}">
                  <a16:creationId xmlns:a16="http://schemas.microsoft.com/office/drawing/2014/main" xmlns="" id="{1AC1D909-AA5C-4F7F-AEA0-C829680BFAF3}"/>
                </a:ext>
              </a:extLst>
            </p:cNvPr>
            <p:cNvSpPr>
              <a:spLocks/>
            </p:cNvSpPr>
            <p:nvPr/>
          </p:nvSpPr>
          <p:spPr bwMode="auto">
            <a:xfrm>
              <a:off x="6359952" y="3866155"/>
              <a:ext cx="474707" cy="732842"/>
            </a:xfrm>
            <a:custGeom>
              <a:avLst/>
              <a:gdLst>
                <a:gd name="T0" fmla="*/ 0 w 217"/>
                <a:gd name="T1" fmla="*/ 2147483646 h 335"/>
                <a:gd name="T2" fmla="*/ 2147483646 w 217"/>
                <a:gd name="T3" fmla="*/ 2147483646 h 335"/>
                <a:gd name="T4" fmla="*/ 2147483646 w 217"/>
                <a:gd name="T5" fmla="*/ 2147483646 h 335"/>
                <a:gd name="T6" fmla="*/ 2147483646 w 217"/>
                <a:gd name="T7" fmla="*/ 2147483646 h 335"/>
                <a:gd name="T8" fmla="*/ 2147483646 w 217"/>
                <a:gd name="T9" fmla="*/ 2147483646 h 335"/>
                <a:gd name="T10" fmla="*/ 2147483646 w 217"/>
                <a:gd name="T11" fmla="*/ 2147483646 h 335"/>
                <a:gd name="T12" fmla="*/ 2147483646 w 217"/>
                <a:gd name="T13" fmla="*/ 2147483646 h 335"/>
                <a:gd name="T14" fmla="*/ 2147483646 w 217"/>
                <a:gd name="T15" fmla="*/ 0 h 335"/>
                <a:gd name="T16" fmla="*/ 2147483646 w 217"/>
                <a:gd name="T17" fmla="*/ 2147483646 h 335"/>
                <a:gd name="T18" fmla="*/ 2147483646 w 217"/>
                <a:gd name="T19" fmla="*/ 2147483646 h 335"/>
                <a:gd name="T20" fmla="*/ 2147483646 w 217"/>
                <a:gd name="T21" fmla="*/ 2147483646 h 335"/>
                <a:gd name="T22" fmla="*/ 2147483646 w 217"/>
                <a:gd name="T23" fmla="*/ 2147483646 h 335"/>
                <a:gd name="T24" fmla="*/ 0 w 217"/>
                <a:gd name="T25" fmla="*/ 2147483646 h 3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7" h="335">
                  <a:moveTo>
                    <a:pt x="0" y="191"/>
                  </a:moveTo>
                  <a:lnTo>
                    <a:pt x="34" y="177"/>
                  </a:lnTo>
                  <a:lnTo>
                    <a:pt x="44" y="191"/>
                  </a:lnTo>
                  <a:lnTo>
                    <a:pt x="34" y="157"/>
                  </a:lnTo>
                  <a:lnTo>
                    <a:pt x="70" y="107"/>
                  </a:lnTo>
                  <a:lnTo>
                    <a:pt x="63" y="73"/>
                  </a:lnTo>
                  <a:lnTo>
                    <a:pt x="70" y="48"/>
                  </a:lnTo>
                  <a:lnTo>
                    <a:pt x="142" y="0"/>
                  </a:lnTo>
                  <a:lnTo>
                    <a:pt x="197" y="84"/>
                  </a:lnTo>
                  <a:lnTo>
                    <a:pt x="205" y="166"/>
                  </a:lnTo>
                  <a:lnTo>
                    <a:pt x="216" y="225"/>
                  </a:lnTo>
                  <a:lnTo>
                    <a:pt x="134" y="334"/>
                  </a:lnTo>
                  <a:lnTo>
                    <a:pt x="0" y="19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3" name="Freeform 61">
              <a:extLst>
                <a:ext uri="{FF2B5EF4-FFF2-40B4-BE49-F238E27FC236}">
                  <a16:creationId xmlns:a16="http://schemas.microsoft.com/office/drawing/2014/main" xmlns="" id="{290EFB61-EB42-437F-A8B4-D2FF4B372050}"/>
                </a:ext>
              </a:extLst>
            </p:cNvPr>
            <p:cNvSpPr>
              <a:spLocks/>
            </p:cNvSpPr>
            <p:nvPr/>
          </p:nvSpPr>
          <p:spPr bwMode="auto">
            <a:xfrm>
              <a:off x="7904388" y="1273868"/>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4" name="Freeform 62">
              <a:extLst>
                <a:ext uri="{FF2B5EF4-FFF2-40B4-BE49-F238E27FC236}">
                  <a16:creationId xmlns:a16="http://schemas.microsoft.com/office/drawing/2014/main" xmlns="" id="{C5DE3ED7-39BA-4DD2-A0A5-043FBD2255BA}"/>
                </a:ext>
              </a:extLst>
            </p:cNvPr>
            <p:cNvSpPr>
              <a:spLocks/>
            </p:cNvSpPr>
            <p:nvPr/>
          </p:nvSpPr>
          <p:spPr bwMode="auto">
            <a:xfrm>
              <a:off x="7265612" y="2100773"/>
              <a:ext cx="990977" cy="969099"/>
            </a:xfrm>
            <a:custGeom>
              <a:avLst/>
              <a:gdLst>
                <a:gd name="T0" fmla="*/ 0 w 453"/>
                <a:gd name="T1" fmla="*/ 2147483646 h 443"/>
                <a:gd name="T2" fmla="*/ 2147483646 w 453"/>
                <a:gd name="T3" fmla="*/ 2147483646 h 443"/>
                <a:gd name="T4" fmla="*/ 2147483646 w 453"/>
                <a:gd name="T5" fmla="*/ 2147483646 h 443"/>
                <a:gd name="T6" fmla="*/ 2147483646 w 453"/>
                <a:gd name="T7" fmla="*/ 2147483646 h 443"/>
                <a:gd name="T8" fmla="*/ 2147483646 w 453"/>
                <a:gd name="T9" fmla="*/ 2147483646 h 443"/>
                <a:gd name="T10" fmla="*/ 2147483646 w 453"/>
                <a:gd name="T11" fmla="*/ 2147483646 h 443"/>
                <a:gd name="T12" fmla="*/ 2147483646 w 453"/>
                <a:gd name="T13" fmla="*/ 2147483646 h 443"/>
                <a:gd name="T14" fmla="*/ 2147483646 w 453"/>
                <a:gd name="T15" fmla="*/ 2147483646 h 443"/>
                <a:gd name="T16" fmla="*/ 2147483646 w 453"/>
                <a:gd name="T17" fmla="*/ 2147483646 h 443"/>
                <a:gd name="T18" fmla="*/ 2147483646 w 453"/>
                <a:gd name="T19" fmla="*/ 2147483646 h 443"/>
                <a:gd name="T20" fmla="*/ 2147483646 w 453"/>
                <a:gd name="T21" fmla="*/ 0 h 443"/>
                <a:gd name="T22" fmla="*/ 2147483646 w 453"/>
                <a:gd name="T23" fmla="*/ 0 h 443"/>
                <a:gd name="T24" fmla="*/ 2147483646 w 453"/>
                <a:gd name="T25" fmla="*/ 2147483646 h 443"/>
                <a:gd name="T26" fmla="*/ 2147483646 w 453"/>
                <a:gd name="T27" fmla="*/ 2147483646 h 443"/>
                <a:gd name="T28" fmla="*/ 2147483646 w 453"/>
                <a:gd name="T29" fmla="*/ 2147483646 h 443"/>
                <a:gd name="T30" fmla="*/ 2147483646 w 453"/>
                <a:gd name="T31" fmla="*/ 2147483646 h 443"/>
                <a:gd name="T32" fmla="*/ 2147483646 w 453"/>
                <a:gd name="T33" fmla="*/ 2147483646 h 443"/>
                <a:gd name="T34" fmla="*/ 2147483646 w 453"/>
                <a:gd name="T35" fmla="*/ 2147483646 h 443"/>
                <a:gd name="T36" fmla="*/ 2147483646 w 453"/>
                <a:gd name="T37" fmla="*/ 2147483646 h 443"/>
                <a:gd name="T38" fmla="*/ 2147483646 w 453"/>
                <a:gd name="T39" fmla="*/ 2147483646 h 443"/>
                <a:gd name="T40" fmla="*/ 2147483646 w 453"/>
                <a:gd name="T41" fmla="*/ 2147483646 h 443"/>
                <a:gd name="T42" fmla="*/ 2147483646 w 453"/>
                <a:gd name="T43" fmla="*/ 2147483646 h 443"/>
                <a:gd name="T44" fmla="*/ 0 w 453"/>
                <a:gd name="T45" fmla="*/ 2147483646 h 4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53" h="443">
                  <a:moveTo>
                    <a:pt x="0" y="358"/>
                  </a:moveTo>
                  <a:lnTo>
                    <a:pt x="56" y="168"/>
                  </a:lnTo>
                  <a:lnTo>
                    <a:pt x="100" y="168"/>
                  </a:lnTo>
                  <a:lnTo>
                    <a:pt x="120" y="123"/>
                  </a:lnTo>
                  <a:lnTo>
                    <a:pt x="145" y="123"/>
                  </a:lnTo>
                  <a:lnTo>
                    <a:pt x="164" y="98"/>
                  </a:lnTo>
                  <a:lnTo>
                    <a:pt x="183" y="49"/>
                  </a:lnTo>
                  <a:lnTo>
                    <a:pt x="164" y="25"/>
                  </a:lnTo>
                  <a:lnTo>
                    <a:pt x="152" y="49"/>
                  </a:lnTo>
                  <a:lnTo>
                    <a:pt x="145" y="25"/>
                  </a:lnTo>
                  <a:lnTo>
                    <a:pt x="152" y="0"/>
                  </a:lnTo>
                  <a:lnTo>
                    <a:pt x="191" y="0"/>
                  </a:lnTo>
                  <a:lnTo>
                    <a:pt x="272" y="38"/>
                  </a:lnTo>
                  <a:lnTo>
                    <a:pt x="343" y="73"/>
                  </a:lnTo>
                  <a:lnTo>
                    <a:pt x="362" y="108"/>
                  </a:lnTo>
                  <a:lnTo>
                    <a:pt x="389" y="108"/>
                  </a:lnTo>
                  <a:lnTo>
                    <a:pt x="389" y="132"/>
                  </a:lnTo>
                  <a:lnTo>
                    <a:pt x="433" y="157"/>
                  </a:lnTo>
                  <a:lnTo>
                    <a:pt x="452" y="206"/>
                  </a:lnTo>
                  <a:lnTo>
                    <a:pt x="325" y="290"/>
                  </a:lnTo>
                  <a:lnTo>
                    <a:pt x="183" y="442"/>
                  </a:lnTo>
                  <a:lnTo>
                    <a:pt x="56" y="383"/>
                  </a:lnTo>
                  <a:lnTo>
                    <a:pt x="0" y="358"/>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5" name="Freeform 63">
              <a:extLst>
                <a:ext uri="{FF2B5EF4-FFF2-40B4-BE49-F238E27FC236}">
                  <a16:creationId xmlns:a16="http://schemas.microsoft.com/office/drawing/2014/main" xmlns="" id="{A2272AE0-4469-4DD0-B686-EFAFBDE34CF8}"/>
                </a:ext>
              </a:extLst>
            </p:cNvPr>
            <p:cNvSpPr>
              <a:spLocks/>
            </p:cNvSpPr>
            <p:nvPr/>
          </p:nvSpPr>
          <p:spPr bwMode="auto">
            <a:xfrm>
              <a:off x="8155961" y="1273866"/>
              <a:ext cx="573147" cy="603773"/>
            </a:xfrm>
            <a:custGeom>
              <a:avLst/>
              <a:gdLst>
                <a:gd name="T0" fmla="*/ 2147483646 w 262"/>
                <a:gd name="T1" fmla="*/ 0 h 276"/>
                <a:gd name="T2" fmla="*/ 2147483646 w 262"/>
                <a:gd name="T3" fmla="*/ 2147483646 h 276"/>
                <a:gd name="T4" fmla="*/ 2147483646 w 262"/>
                <a:gd name="T5" fmla="*/ 2147483646 h 276"/>
                <a:gd name="T6" fmla="*/ 2147483646 w 262"/>
                <a:gd name="T7" fmla="*/ 2147483646 h 276"/>
                <a:gd name="T8" fmla="*/ 2147483646 w 262"/>
                <a:gd name="T9" fmla="*/ 2147483646 h 276"/>
                <a:gd name="T10" fmla="*/ 2147483646 w 262"/>
                <a:gd name="T11" fmla="*/ 2147483646 h 276"/>
                <a:gd name="T12" fmla="*/ 2147483646 w 262"/>
                <a:gd name="T13" fmla="*/ 2147483646 h 276"/>
                <a:gd name="T14" fmla="*/ 2147483646 w 262"/>
                <a:gd name="T15" fmla="*/ 2147483646 h 276"/>
                <a:gd name="T16" fmla="*/ 2147483646 w 262"/>
                <a:gd name="T17" fmla="*/ 2147483646 h 276"/>
                <a:gd name="T18" fmla="*/ 2147483646 w 262"/>
                <a:gd name="T19" fmla="*/ 2147483646 h 276"/>
                <a:gd name="T20" fmla="*/ 2147483646 w 262"/>
                <a:gd name="T21" fmla="*/ 2147483646 h 276"/>
                <a:gd name="T22" fmla="*/ 0 w 262"/>
                <a:gd name="T23" fmla="*/ 0 h 276"/>
                <a:gd name="T24" fmla="*/ 2147483646 w 262"/>
                <a:gd name="T25" fmla="*/ 0 h 2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 h="276">
                  <a:moveTo>
                    <a:pt x="253" y="0"/>
                  </a:moveTo>
                  <a:lnTo>
                    <a:pt x="261" y="33"/>
                  </a:lnTo>
                  <a:lnTo>
                    <a:pt x="247" y="127"/>
                  </a:lnTo>
                  <a:lnTo>
                    <a:pt x="190" y="275"/>
                  </a:lnTo>
                  <a:lnTo>
                    <a:pt x="172" y="259"/>
                  </a:lnTo>
                  <a:lnTo>
                    <a:pt x="138" y="259"/>
                  </a:lnTo>
                  <a:lnTo>
                    <a:pt x="120" y="234"/>
                  </a:lnTo>
                  <a:lnTo>
                    <a:pt x="89" y="234"/>
                  </a:lnTo>
                  <a:lnTo>
                    <a:pt x="82" y="234"/>
                  </a:lnTo>
                  <a:lnTo>
                    <a:pt x="11" y="225"/>
                  </a:lnTo>
                  <a:lnTo>
                    <a:pt x="26" y="190"/>
                  </a:lnTo>
                  <a:lnTo>
                    <a:pt x="0" y="0"/>
                  </a:lnTo>
                  <a:lnTo>
                    <a:pt x="25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6" name="Freeform 64">
              <a:extLst>
                <a:ext uri="{FF2B5EF4-FFF2-40B4-BE49-F238E27FC236}">
                  <a16:creationId xmlns:a16="http://schemas.microsoft.com/office/drawing/2014/main" xmlns="" id="{520D1F89-73C9-42B3-A246-C69ECDDCCE8D}"/>
                </a:ext>
              </a:extLst>
            </p:cNvPr>
            <p:cNvSpPr>
              <a:spLocks/>
            </p:cNvSpPr>
            <p:nvPr/>
          </p:nvSpPr>
          <p:spPr bwMode="auto">
            <a:xfrm>
              <a:off x="6554647" y="1787949"/>
              <a:ext cx="393765" cy="713153"/>
            </a:xfrm>
            <a:custGeom>
              <a:avLst/>
              <a:gdLst>
                <a:gd name="T0" fmla="*/ 0 w 180"/>
                <a:gd name="T1" fmla="*/ 0 h 326"/>
                <a:gd name="T2" fmla="*/ 0 w 180"/>
                <a:gd name="T3" fmla="*/ 2147483646 h 326"/>
                <a:gd name="T4" fmla="*/ 0 w 180"/>
                <a:gd name="T5" fmla="*/ 2147483646 h 326"/>
                <a:gd name="T6" fmla="*/ 2147483646 w 180"/>
                <a:gd name="T7" fmla="*/ 2147483646 h 326"/>
                <a:gd name="T8" fmla="*/ 2147483646 w 180"/>
                <a:gd name="T9" fmla="*/ 2147483646 h 326"/>
                <a:gd name="T10" fmla="*/ 2147483646 w 180"/>
                <a:gd name="T11" fmla="*/ 0 h 326"/>
                <a:gd name="T12" fmla="*/ 0 w 180"/>
                <a:gd name="T13" fmla="*/ 0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 h="326">
                  <a:moveTo>
                    <a:pt x="0" y="0"/>
                  </a:moveTo>
                  <a:lnTo>
                    <a:pt x="0" y="287"/>
                  </a:lnTo>
                  <a:lnTo>
                    <a:pt x="0" y="325"/>
                  </a:lnTo>
                  <a:lnTo>
                    <a:pt x="179" y="325"/>
                  </a:lnTo>
                  <a:lnTo>
                    <a:pt x="179" y="300"/>
                  </a:lnTo>
                  <a:lnTo>
                    <a:pt x="172" y="0"/>
                  </a:lnTo>
                  <a:lnTo>
                    <a:pt x="0"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7" name="Freeform 65">
              <a:extLst>
                <a:ext uri="{FF2B5EF4-FFF2-40B4-BE49-F238E27FC236}">
                  <a16:creationId xmlns:a16="http://schemas.microsoft.com/office/drawing/2014/main" xmlns="" id="{01F8D702-B76E-42AA-BD8C-72287BC1A566}"/>
                </a:ext>
              </a:extLst>
            </p:cNvPr>
            <p:cNvSpPr>
              <a:spLocks/>
            </p:cNvSpPr>
            <p:nvPr/>
          </p:nvSpPr>
          <p:spPr bwMode="auto">
            <a:xfrm>
              <a:off x="5530857" y="3579582"/>
              <a:ext cx="627836" cy="710964"/>
            </a:xfrm>
            <a:custGeom>
              <a:avLst/>
              <a:gdLst>
                <a:gd name="T0" fmla="*/ 0 w 287"/>
                <a:gd name="T1" fmla="*/ 2147483646 h 325"/>
                <a:gd name="T2" fmla="*/ 2147483646 w 287"/>
                <a:gd name="T3" fmla="*/ 2147483646 h 325"/>
                <a:gd name="T4" fmla="*/ 2147483646 w 287"/>
                <a:gd name="T5" fmla="*/ 0 h 325"/>
                <a:gd name="T6" fmla="*/ 2147483646 w 287"/>
                <a:gd name="T7" fmla="*/ 2147483646 h 325"/>
                <a:gd name="T8" fmla="*/ 2147483646 w 287"/>
                <a:gd name="T9" fmla="*/ 2147483646 h 325"/>
                <a:gd name="T10" fmla="*/ 2147483646 w 287"/>
                <a:gd name="T11" fmla="*/ 2147483646 h 325"/>
                <a:gd name="T12" fmla="*/ 2147483646 w 287"/>
                <a:gd name="T13" fmla="*/ 2147483646 h 325"/>
                <a:gd name="T14" fmla="*/ 2147483646 w 287"/>
                <a:gd name="T15" fmla="*/ 2147483646 h 325"/>
                <a:gd name="T16" fmla="*/ 2147483646 w 287"/>
                <a:gd name="T17" fmla="*/ 2147483646 h 325"/>
                <a:gd name="T18" fmla="*/ 2147483646 w 287"/>
                <a:gd name="T19" fmla="*/ 2147483646 h 325"/>
                <a:gd name="T20" fmla="*/ 2147483646 w 287"/>
                <a:gd name="T21" fmla="*/ 2147483646 h 325"/>
                <a:gd name="T22" fmla="*/ 2147483646 w 287"/>
                <a:gd name="T23" fmla="*/ 2147483646 h 325"/>
                <a:gd name="T24" fmla="*/ 2147483646 w 287"/>
                <a:gd name="T25" fmla="*/ 2147483646 h 325"/>
                <a:gd name="T26" fmla="*/ 2147483646 w 287"/>
                <a:gd name="T27" fmla="*/ 2147483646 h 325"/>
                <a:gd name="T28" fmla="*/ 2147483646 w 287"/>
                <a:gd name="T29" fmla="*/ 2147483646 h 325"/>
                <a:gd name="T30" fmla="*/ 2147483646 w 287"/>
                <a:gd name="T31" fmla="*/ 2147483646 h 325"/>
                <a:gd name="T32" fmla="*/ 2147483646 w 287"/>
                <a:gd name="T33" fmla="*/ 2147483646 h 325"/>
                <a:gd name="T34" fmla="*/ 2147483646 w 287"/>
                <a:gd name="T35" fmla="*/ 2147483646 h 325"/>
                <a:gd name="T36" fmla="*/ 2147483646 w 287"/>
                <a:gd name="T37" fmla="*/ 2147483646 h 325"/>
                <a:gd name="T38" fmla="*/ 0 w 287"/>
                <a:gd name="T39" fmla="*/ 2147483646 h 3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7" h="325">
                  <a:moveTo>
                    <a:pt x="0" y="324"/>
                  </a:moveTo>
                  <a:lnTo>
                    <a:pt x="25" y="14"/>
                  </a:lnTo>
                  <a:lnTo>
                    <a:pt x="37" y="0"/>
                  </a:lnTo>
                  <a:lnTo>
                    <a:pt x="51" y="49"/>
                  </a:lnTo>
                  <a:lnTo>
                    <a:pt x="71" y="38"/>
                  </a:lnTo>
                  <a:lnTo>
                    <a:pt x="89" y="64"/>
                  </a:lnTo>
                  <a:lnTo>
                    <a:pt x="100" y="38"/>
                  </a:lnTo>
                  <a:lnTo>
                    <a:pt x="108" y="38"/>
                  </a:lnTo>
                  <a:lnTo>
                    <a:pt x="126" y="14"/>
                  </a:lnTo>
                  <a:lnTo>
                    <a:pt x="145" y="64"/>
                  </a:lnTo>
                  <a:lnTo>
                    <a:pt x="152" y="83"/>
                  </a:lnTo>
                  <a:lnTo>
                    <a:pt x="189" y="108"/>
                  </a:lnTo>
                  <a:lnTo>
                    <a:pt x="234" y="83"/>
                  </a:lnTo>
                  <a:lnTo>
                    <a:pt x="243" y="123"/>
                  </a:lnTo>
                  <a:lnTo>
                    <a:pt x="272" y="132"/>
                  </a:lnTo>
                  <a:lnTo>
                    <a:pt x="252" y="167"/>
                  </a:lnTo>
                  <a:lnTo>
                    <a:pt x="272" y="192"/>
                  </a:lnTo>
                  <a:lnTo>
                    <a:pt x="286" y="251"/>
                  </a:lnTo>
                  <a:lnTo>
                    <a:pt x="234" y="324"/>
                  </a:lnTo>
                  <a:lnTo>
                    <a:pt x="0" y="3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8" name="Freeform 66">
              <a:extLst>
                <a:ext uri="{FF2B5EF4-FFF2-40B4-BE49-F238E27FC236}">
                  <a16:creationId xmlns:a16="http://schemas.microsoft.com/office/drawing/2014/main" xmlns="" id="{20ECA9AD-FE9E-4E51-8542-72C9A7BD48BB}"/>
                </a:ext>
              </a:extLst>
            </p:cNvPr>
            <p:cNvSpPr>
              <a:spLocks/>
            </p:cNvSpPr>
            <p:nvPr/>
          </p:nvSpPr>
          <p:spPr bwMode="auto">
            <a:xfrm>
              <a:off x="4916145" y="3089562"/>
              <a:ext cx="658464" cy="549083"/>
            </a:xfrm>
            <a:custGeom>
              <a:avLst/>
              <a:gdLst>
                <a:gd name="T0" fmla="*/ 0 w 301"/>
                <a:gd name="T1" fmla="*/ 0 h 251"/>
                <a:gd name="T2" fmla="*/ 2147483646 w 301"/>
                <a:gd name="T3" fmla="*/ 2147483646 h 251"/>
                <a:gd name="T4" fmla="*/ 2147483646 w 301"/>
                <a:gd name="T5" fmla="*/ 2147483646 h 251"/>
                <a:gd name="T6" fmla="*/ 2147483646 w 301"/>
                <a:gd name="T7" fmla="*/ 2147483646 h 251"/>
                <a:gd name="T8" fmla="*/ 2147483646 w 301"/>
                <a:gd name="T9" fmla="*/ 2147483646 h 251"/>
                <a:gd name="T10" fmla="*/ 2147483646 w 301"/>
                <a:gd name="T11" fmla="*/ 2147483646 h 251"/>
                <a:gd name="T12" fmla="*/ 2147483646 w 301"/>
                <a:gd name="T13" fmla="*/ 2147483646 h 251"/>
                <a:gd name="T14" fmla="*/ 2147483646 w 301"/>
                <a:gd name="T15" fmla="*/ 0 h 251"/>
                <a:gd name="T16" fmla="*/ 2147483646 w 301"/>
                <a:gd name="T17" fmla="*/ 0 h 251"/>
                <a:gd name="T18" fmla="*/ 0 w 301"/>
                <a:gd name="T19" fmla="*/ 0 h 2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1" h="251">
                  <a:moveTo>
                    <a:pt x="0" y="0"/>
                  </a:moveTo>
                  <a:lnTo>
                    <a:pt x="20" y="73"/>
                  </a:lnTo>
                  <a:lnTo>
                    <a:pt x="9" y="73"/>
                  </a:lnTo>
                  <a:lnTo>
                    <a:pt x="53" y="122"/>
                  </a:lnTo>
                  <a:lnTo>
                    <a:pt x="71" y="191"/>
                  </a:lnTo>
                  <a:lnTo>
                    <a:pt x="135" y="240"/>
                  </a:lnTo>
                  <a:lnTo>
                    <a:pt x="172" y="250"/>
                  </a:lnTo>
                  <a:lnTo>
                    <a:pt x="300" y="0"/>
                  </a:lnTo>
                  <a:lnTo>
                    <a:pt x="27" y="0"/>
                  </a:lnTo>
                  <a:lnTo>
                    <a:pt x="0" y="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9" name="Freeform 67">
              <a:extLst>
                <a:ext uri="{FF2B5EF4-FFF2-40B4-BE49-F238E27FC236}">
                  <a16:creationId xmlns:a16="http://schemas.microsoft.com/office/drawing/2014/main" xmlns="" id="{D4ED12A0-810C-4CF3-B388-28578537F030}"/>
                </a:ext>
              </a:extLst>
            </p:cNvPr>
            <p:cNvSpPr>
              <a:spLocks/>
            </p:cNvSpPr>
            <p:nvPr/>
          </p:nvSpPr>
          <p:spPr bwMode="auto">
            <a:xfrm>
              <a:off x="6554647" y="1273866"/>
              <a:ext cx="533771" cy="516270"/>
            </a:xfrm>
            <a:custGeom>
              <a:avLst/>
              <a:gdLst>
                <a:gd name="T0" fmla="*/ 2147483646 w 244"/>
                <a:gd name="T1" fmla="*/ 0 h 236"/>
                <a:gd name="T2" fmla="*/ 2147483646 w 244"/>
                <a:gd name="T3" fmla="*/ 2147483646 h 236"/>
                <a:gd name="T4" fmla="*/ 2147483646 w 244"/>
                <a:gd name="T5" fmla="*/ 2147483646 h 236"/>
                <a:gd name="T6" fmla="*/ 0 w 244"/>
                <a:gd name="T7" fmla="*/ 2147483646 h 236"/>
                <a:gd name="T8" fmla="*/ 2147483646 w 244"/>
                <a:gd name="T9" fmla="*/ 0 h 236"/>
                <a:gd name="T10" fmla="*/ 2147483646 w 244"/>
                <a:gd name="T11" fmla="*/ 0 h 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4" h="236">
                  <a:moveTo>
                    <a:pt x="243" y="0"/>
                  </a:moveTo>
                  <a:lnTo>
                    <a:pt x="235" y="235"/>
                  </a:lnTo>
                  <a:lnTo>
                    <a:pt x="172" y="235"/>
                  </a:lnTo>
                  <a:lnTo>
                    <a:pt x="0" y="235"/>
                  </a:lnTo>
                  <a:lnTo>
                    <a:pt x="19" y="0"/>
                  </a:lnTo>
                  <a:lnTo>
                    <a:pt x="24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0" name="Freeform 68">
              <a:extLst>
                <a:ext uri="{FF2B5EF4-FFF2-40B4-BE49-F238E27FC236}">
                  <a16:creationId xmlns:a16="http://schemas.microsoft.com/office/drawing/2014/main" xmlns="" id="{A317B219-A46E-47CA-8DCC-B6C1A9F2DFF4}"/>
                </a:ext>
              </a:extLst>
            </p:cNvPr>
            <p:cNvSpPr>
              <a:spLocks/>
            </p:cNvSpPr>
            <p:nvPr/>
          </p:nvSpPr>
          <p:spPr bwMode="auto">
            <a:xfrm>
              <a:off x="5016776" y="2098586"/>
              <a:ext cx="459393" cy="581898"/>
            </a:xfrm>
            <a:custGeom>
              <a:avLst/>
              <a:gdLst>
                <a:gd name="T0" fmla="*/ 2147483646 w 210"/>
                <a:gd name="T1" fmla="*/ 2147483646 h 266"/>
                <a:gd name="T2" fmla="*/ 2147483646 w 210"/>
                <a:gd name="T3" fmla="*/ 2147483646 h 266"/>
                <a:gd name="T4" fmla="*/ 2147483646 w 210"/>
                <a:gd name="T5" fmla="*/ 2147483646 h 266"/>
                <a:gd name="T6" fmla="*/ 2147483646 w 210"/>
                <a:gd name="T7" fmla="*/ 2147483646 h 266"/>
                <a:gd name="T8" fmla="*/ 2147483646 w 210"/>
                <a:gd name="T9" fmla="*/ 2147483646 h 266"/>
                <a:gd name="T10" fmla="*/ 2147483646 w 210"/>
                <a:gd name="T11" fmla="*/ 2147483646 h 266"/>
                <a:gd name="T12" fmla="*/ 2147483646 w 210"/>
                <a:gd name="T13" fmla="*/ 2147483646 h 266"/>
                <a:gd name="T14" fmla="*/ 2147483646 w 210"/>
                <a:gd name="T15" fmla="*/ 2147483646 h 266"/>
                <a:gd name="T16" fmla="*/ 2147483646 w 210"/>
                <a:gd name="T17" fmla="*/ 2147483646 h 266"/>
                <a:gd name="T18" fmla="*/ 2147483646 w 210"/>
                <a:gd name="T19" fmla="*/ 2147483646 h 266"/>
                <a:gd name="T20" fmla="*/ 2147483646 w 210"/>
                <a:gd name="T21" fmla="*/ 2147483646 h 266"/>
                <a:gd name="T22" fmla="*/ 2147483646 w 210"/>
                <a:gd name="T23" fmla="*/ 2147483646 h 266"/>
                <a:gd name="T24" fmla="*/ 2147483646 w 210"/>
                <a:gd name="T25" fmla="*/ 2147483646 h 266"/>
                <a:gd name="T26" fmla="*/ 2147483646 w 210"/>
                <a:gd name="T27" fmla="*/ 2147483646 h 266"/>
                <a:gd name="T28" fmla="*/ 2147483646 w 210"/>
                <a:gd name="T29" fmla="*/ 2147483646 h 266"/>
                <a:gd name="T30" fmla="*/ 2147483646 w 210"/>
                <a:gd name="T31" fmla="*/ 2147483646 h 266"/>
                <a:gd name="T32" fmla="*/ 2147483646 w 210"/>
                <a:gd name="T33" fmla="*/ 2147483646 h 266"/>
                <a:gd name="T34" fmla="*/ 2147483646 w 210"/>
                <a:gd name="T35" fmla="*/ 2147483646 h 266"/>
                <a:gd name="T36" fmla="*/ 0 w 210"/>
                <a:gd name="T37" fmla="*/ 2147483646 h 266"/>
                <a:gd name="T38" fmla="*/ 2147483646 w 210"/>
                <a:gd name="T39" fmla="*/ 2147483646 h 266"/>
                <a:gd name="T40" fmla="*/ 2147483646 w 210"/>
                <a:gd name="T41" fmla="*/ 2147483646 h 266"/>
                <a:gd name="T42" fmla="*/ 2147483646 w 210"/>
                <a:gd name="T43" fmla="*/ 0 h 266"/>
                <a:gd name="T44" fmla="*/ 2147483646 w 210"/>
                <a:gd name="T45" fmla="*/ 2147483646 h 266"/>
                <a:gd name="T46" fmla="*/ 2147483646 w 210"/>
                <a:gd name="T47" fmla="*/ 2147483646 h 266"/>
                <a:gd name="T48" fmla="*/ 2147483646 w 210"/>
                <a:gd name="T49" fmla="*/ 2147483646 h 266"/>
                <a:gd name="T50" fmla="*/ 2147483646 w 210"/>
                <a:gd name="T51" fmla="*/ 2147483646 h 2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66">
                  <a:moveTo>
                    <a:pt x="209" y="144"/>
                  </a:moveTo>
                  <a:lnTo>
                    <a:pt x="179" y="144"/>
                  </a:lnTo>
                  <a:lnTo>
                    <a:pt x="190" y="167"/>
                  </a:lnTo>
                  <a:lnTo>
                    <a:pt x="197" y="181"/>
                  </a:lnTo>
                  <a:lnTo>
                    <a:pt x="172" y="167"/>
                  </a:lnTo>
                  <a:lnTo>
                    <a:pt x="163" y="192"/>
                  </a:lnTo>
                  <a:lnTo>
                    <a:pt x="152" y="192"/>
                  </a:lnTo>
                  <a:lnTo>
                    <a:pt x="146" y="181"/>
                  </a:lnTo>
                  <a:lnTo>
                    <a:pt x="134" y="192"/>
                  </a:lnTo>
                  <a:lnTo>
                    <a:pt x="152" y="265"/>
                  </a:lnTo>
                  <a:lnTo>
                    <a:pt x="146" y="242"/>
                  </a:lnTo>
                  <a:lnTo>
                    <a:pt x="134" y="242"/>
                  </a:lnTo>
                  <a:lnTo>
                    <a:pt x="126" y="226"/>
                  </a:lnTo>
                  <a:lnTo>
                    <a:pt x="115" y="242"/>
                  </a:lnTo>
                  <a:lnTo>
                    <a:pt x="108" y="226"/>
                  </a:lnTo>
                  <a:lnTo>
                    <a:pt x="45" y="181"/>
                  </a:lnTo>
                  <a:lnTo>
                    <a:pt x="25" y="181"/>
                  </a:lnTo>
                  <a:lnTo>
                    <a:pt x="19" y="167"/>
                  </a:lnTo>
                  <a:lnTo>
                    <a:pt x="0" y="167"/>
                  </a:lnTo>
                  <a:lnTo>
                    <a:pt x="8" y="16"/>
                  </a:lnTo>
                  <a:lnTo>
                    <a:pt x="126" y="25"/>
                  </a:lnTo>
                  <a:lnTo>
                    <a:pt x="146" y="0"/>
                  </a:lnTo>
                  <a:lnTo>
                    <a:pt x="179" y="50"/>
                  </a:lnTo>
                  <a:lnTo>
                    <a:pt x="172" y="74"/>
                  </a:lnTo>
                  <a:lnTo>
                    <a:pt x="190" y="74"/>
                  </a:lnTo>
                  <a:lnTo>
                    <a:pt x="209" y="144"/>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1" name="Freeform 69">
              <a:extLst>
                <a:ext uri="{FF2B5EF4-FFF2-40B4-BE49-F238E27FC236}">
                  <a16:creationId xmlns:a16="http://schemas.microsoft.com/office/drawing/2014/main" xmlns="" id="{2DAE9B94-6DE8-48CF-B8CA-244B23A0AD7E}"/>
                </a:ext>
              </a:extLst>
            </p:cNvPr>
            <p:cNvSpPr>
              <a:spLocks/>
            </p:cNvSpPr>
            <p:nvPr/>
          </p:nvSpPr>
          <p:spPr bwMode="auto">
            <a:xfrm>
              <a:off x="5309912" y="2192653"/>
              <a:ext cx="581898" cy="905660"/>
            </a:xfrm>
            <a:custGeom>
              <a:avLst/>
              <a:gdLst>
                <a:gd name="T0" fmla="*/ 2147483646 w 266"/>
                <a:gd name="T1" fmla="*/ 2147483646 h 414"/>
                <a:gd name="T2" fmla="*/ 2147483646 w 266"/>
                <a:gd name="T3" fmla="*/ 2147483646 h 414"/>
                <a:gd name="T4" fmla="*/ 2147483646 w 266"/>
                <a:gd name="T5" fmla="*/ 2147483646 h 414"/>
                <a:gd name="T6" fmla="*/ 2147483646 w 266"/>
                <a:gd name="T7" fmla="*/ 2147483646 h 414"/>
                <a:gd name="T8" fmla="*/ 2147483646 w 266"/>
                <a:gd name="T9" fmla="*/ 2147483646 h 414"/>
                <a:gd name="T10" fmla="*/ 2147483646 w 266"/>
                <a:gd name="T11" fmla="*/ 2147483646 h 414"/>
                <a:gd name="T12" fmla="*/ 2147483646 w 266"/>
                <a:gd name="T13" fmla="*/ 2147483646 h 414"/>
                <a:gd name="T14" fmla="*/ 2147483646 w 266"/>
                <a:gd name="T15" fmla="*/ 2147483646 h 414"/>
                <a:gd name="T16" fmla="*/ 0 w 266"/>
                <a:gd name="T17" fmla="*/ 2147483646 h 414"/>
                <a:gd name="T18" fmla="*/ 2147483646 w 266"/>
                <a:gd name="T19" fmla="*/ 2147483646 h 414"/>
                <a:gd name="T20" fmla="*/ 2147483646 w 266"/>
                <a:gd name="T21" fmla="*/ 2147483646 h 414"/>
                <a:gd name="T22" fmla="*/ 2147483646 w 266"/>
                <a:gd name="T23" fmla="*/ 2147483646 h 414"/>
                <a:gd name="T24" fmla="*/ 2147483646 w 266"/>
                <a:gd name="T25" fmla="*/ 2147483646 h 414"/>
                <a:gd name="T26" fmla="*/ 2147483646 w 266"/>
                <a:gd name="T27" fmla="*/ 2147483646 h 414"/>
                <a:gd name="T28" fmla="*/ 2147483646 w 266"/>
                <a:gd name="T29" fmla="*/ 2147483646 h 414"/>
                <a:gd name="T30" fmla="*/ 2147483646 w 266"/>
                <a:gd name="T31" fmla="*/ 2147483646 h 414"/>
                <a:gd name="T32" fmla="*/ 2147483646 w 266"/>
                <a:gd name="T33" fmla="*/ 2147483646 h 414"/>
                <a:gd name="T34" fmla="*/ 2147483646 w 266"/>
                <a:gd name="T35" fmla="*/ 2147483646 h 414"/>
                <a:gd name="T36" fmla="*/ 2147483646 w 266"/>
                <a:gd name="T37" fmla="*/ 0 h 414"/>
                <a:gd name="T38" fmla="*/ 2147483646 w 266"/>
                <a:gd name="T39" fmla="*/ 2147483646 h 414"/>
                <a:gd name="T40" fmla="*/ 2147483646 w 266"/>
                <a:gd name="T41" fmla="*/ 2147483646 h 414"/>
                <a:gd name="T42" fmla="*/ 2147483646 w 266"/>
                <a:gd name="T43" fmla="*/ 2147483646 h 414"/>
                <a:gd name="T44" fmla="*/ 2147483646 w 266"/>
                <a:gd name="T45" fmla="*/ 2147483646 h 4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414">
                  <a:moveTo>
                    <a:pt x="75" y="105"/>
                  </a:moveTo>
                  <a:lnTo>
                    <a:pt x="45" y="105"/>
                  </a:lnTo>
                  <a:lnTo>
                    <a:pt x="56" y="128"/>
                  </a:lnTo>
                  <a:lnTo>
                    <a:pt x="63" y="142"/>
                  </a:lnTo>
                  <a:lnTo>
                    <a:pt x="38" y="128"/>
                  </a:lnTo>
                  <a:lnTo>
                    <a:pt x="29" y="153"/>
                  </a:lnTo>
                  <a:lnTo>
                    <a:pt x="18" y="153"/>
                  </a:lnTo>
                  <a:lnTo>
                    <a:pt x="12" y="142"/>
                  </a:lnTo>
                  <a:lnTo>
                    <a:pt x="0" y="153"/>
                  </a:lnTo>
                  <a:lnTo>
                    <a:pt x="18" y="226"/>
                  </a:lnTo>
                  <a:lnTo>
                    <a:pt x="45" y="237"/>
                  </a:lnTo>
                  <a:lnTo>
                    <a:pt x="93" y="251"/>
                  </a:lnTo>
                  <a:lnTo>
                    <a:pt x="93" y="271"/>
                  </a:lnTo>
                  <a:lnTo>
                    <a:pt x="172" y="344"/>
                  </a:lnTo>
                  <a:lnTo>
                    <a:pt x="182" y="413"/>
                  </a:lnTo>
                  <a:lnTo>
                    <a:pt x="253" y="413"/>
                  </a:lnTo>
                  <a:lnTo>
                    <a:pt x="265" y="85"/>
                  </a:lnTo>
                  <a:lnTo>
                    <a:pt x="265" y="10"/>
                  </a:lnTo>
                  <a:lnTo>
                    <a:pt x="164" y="0"/>
                  </a:lnTo>
                  <a:lnTo>
                    <a:pt x="164" y="20"/>
                  </a:lnTo>
                  <a:lnTo>
                    <a:pt x="101" y="20"/>
                  </a:lnTo>
                  <a:lnTo>
                    <a:pt x="56" y="35"/>
                  </a:lnTo>
                  <a:lnTo>
                    <a:pt x="75" y="10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2" name="Freeform 70">
              <a:extLst>
                <a:ext uri="{FF2B5EF4-FFF2-40B4-BE49-F238E27FC236}">
                  <a16:creationId xmlns:a16="http://schemas.microsoft.com/office/drawing/2014/main" xmlns="" id="{B34CA625-5D65-4D57-83E1-271EDD996C29}"/>
                </a:ext>
              </a:extLst>
            </p:cNvPr>
            <p:cNvSpPr>
              <a:spLocks/>
            </p:cNvSpPr>
            <p:nvPr/>
          </p:nvSpPr>
          <p:spPr bwMode="auto">
            <a:xfrm>
              <a:off x="5292411" y="1768260"/>
              <a:ext cx="616899" cy="496581"/>
            </a:xfrm>
            <a:custGeom>
              <a:avLst/>
              <a:gdLst>
                <a:gd name="T0" fmla="*/ 2147483646 w 282"/>
                <a:gd name="T1" fmla="*/ 2147483646 h 227"/>
                <a:gd name="T2" fmla="*/ 2147483646 w 282"/>
                <a:gd name="T3" fmla="*/ 2147483646 h 227"/>
                <a:gd name="T4" fmla="*/ 2147483646 w 282"/>
                <a:gd name="T5" fmla="*/ 2147483646 h 227"/>
                <a:gd name="T6" fmla="*/ 2147483646 w 282"/>
                <a:gd name="T7" fmla="*/ 2147483646 h 227"/>
                <a:gd name="T8" fmla="*/ 2147483646 w 282"/>
                <a:gd name="T9" fmla="*/ 2147483646 h 227"/>
                <a:gd name="T10" fmla="*/ 2147483646 w 282"/>
                <a:gd name="T11" fmla="*/ 2147483646 h 227"/>
                <a:gd name="T12" fmla="*/ 2147483646 w 282"/>
                <a:gd name="T13" fmla="*/ 2147483646 h 227"/>
                <a:gd name="T14" fmla="*/ 0 w 282"/>
                <a:gd name="T15" fmla="*/ 2147483646 h 227"/>
                <a:gd name="T16" fmla="*/ 0 w 282"/>
                <a:gd name="T17" fmla="*/ 2147483646 h 227"/>
                <a:gd name="T18" fmla="*/ 2147483646 w 282"/>
                <a:gd name="T19" fmla="*/ 2147483646 h 227"/>
                <a:gd name="T20" fmla="*/ 2147483646 w 282"/>
                <a:gd name="T21" fmla="*/ 2147483646 h 227"/>
                <a:gd name="T22" fmla="*/ 2147483646 w 282"/>
                <a:gd name="T23" fmla="*/ 2147483646 h 227"/>
                <a:gd name="T24" fmla="*/ 2147483646 w 282"/>
                <a:gd name="T25" fmla="*/ 2147483646 h 227"/>
                <a:gd name="T26" fmla="*/ 2147483646 w 282"/>
                <a:gd name="T27" fmla="*/ 0 h 227"/>
                <a:gd name="T28" fmla="*/ 2147483646 w 282"/>
                <a:gd name="T29" fmla="*/ 2147483646 h 227"/>
                <a:gd name="T30" fmla="*/ 2147483646 w 282"/>
                <a:gd name="T31" fmla="*/ 2147483646 h 227"/>
                <a:gd name="T32" fmla="*/ 2147483646 w 282"/>
                <a:gd name="T33" fmla="*/ 2147483646 h 2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2" h="227">
                  <a:moveTo>
                    <a:pt x="172" y="192"/>
                  </a:moveTo>
                  <a:lnTo>
                    <a:pt x="172" y="212"/>
                  </a:lnTo>
                  <a:lnTo>
                    <a:pt x="109" y="212"/>
                  </a:lnTo>
                  <a:lnTo>
                    <a:pt x="64" y="226"/>
                  </a:lnTo>
                  <a:lnTo>
                    <a:pt x="46" y="226"/>
                  </a:lnTo>
                  <a:lnTo>
                    <a:pt x="52" y="201"/>
                  </a:lnTo>
                  <a:lnTo>
                    <a:pt x="20" y="152"/>
                  </a:lnTo>
                  <a:lnTo>
                    <a:pt x="0" y="177"/>
                  </a:lnTo>
                  <a:lnTo>
                    <a:pt x="0" y="133"/>
                  </a:lnTo>
                  <a:lnTo>
                    <a:pt x="20" y="118"/>
                  </a:lnTo>
                  <a:lnTo>
                    <a:pt x="37" y="108"/>
                  </a:lnTo>
                  <a:lnTo>
                    <a:pt x="37" y="33"/>
                  </a:lnTo>
                  <a:lnTo>
                    <a:pt x="26" y="9"/>
                  </a:lnTo>
                  <a:lnTo>
                    <a:pt x="26" y="0"/>
                  </a:lnTo>
                  <a:lnTo>
                    <a:pt x="281" y="9"/>
                  </a:lnTo>
                  <a:lnTo>
                    <a:pt x="273" y="201"/>
                  </a:lnTo>
                  <a:lnTo>
                    <a:pt x="172" y="192"/>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3" name="Freeform 71">
              <a:extLst>
                <a:ext uri="{FF2B5EF4-FFF2-40B4-BE49-F238E27FC236}">
                  <a16:creationId xmlns:a16="http://schemas.microsoft.com/office/drawing/2014/main" xmlns="" id="{AD24F465-71A7-43E9-ACEA-84DDF50BF39C}"/>
                </a:ext>
              </a:extLst>
            </p:cNvPr>
            <p:cNvSpPr>
              <a:spLocks/>
            </p:cNvSpPr>
            <p:nvPr/>
          </p:nvSpPr>
          <p:spPr bwMode="auto">
            <a:xfrm>
              <a:off x="4025799" y="3249255"/>
              <a:ext cx="715340" cy="474707"/>
            </a:xfrm>
            <a:custGeom>
              <a:avLst/>
              <a:gdLst>
                <a:gd name="T0" fmla="*/ 2147483646 w 327"/>
                <a:gd name="T1" fmla="*/ 2147483646 h 217"/>
                <a:gd name="T2" fmla="*/ 2147483646 w 327"/>
                <a:gd name="T3" fmla="*/ 2147483646 h 217"/>
                <a:gd name="T4" fmla="*/ 2147483646 w 327"/>
                <a:gd name="T5" fmla="*/ 2147483646 h 217"/>
                <a:gd name="T6" fmla="*/ 2147483646 w 327"/>
                <a:gd name="T7" fmla="*/ 2147483646 h 217"/>
                <a:gd name="T8" fmla="*/ 2147483646 w 327"/>
                <a:gd name="T9" fmla="*/ 2147483646 h 217"/>
                <a:gd name="T10" fmla="*/ 0 w 327"/>
                <a:gd name="T11" fmla="*/ 0 h 217"/>
                <a:gd name="T12" fmla="*/ 2147483646 w 327"/>
                <a:gd name="T13" fmla="*/ 0 h 217"/>
                <a:gd name="T14" fmla="*/ 2147483646 w 327"/>
                <a:gd name="T15" fmla="*/ 2147483646 h 217"/>
                <a:gd name="T16" fmla="*/ 2147483646 w 327"/>
                <a:gd name="T17" fmla="*/ 2147483646 h 217"/>
                <a:gd name="T18" fmla="*/ 2147483646 w 327"/>
                <a:gd name="T19" fmla="*/ 2147483646 h 217"/>
                <a:gd name="T20" fmla="*/ 2147483646 w 327"/>
                <a:gd name="T21" fmla="*/ 2147483646 h 217"/>
                <a:gd name="T22" fmla="*/ 2147483646 w 327"/>
                <a:gd name="T23" fmla="*/ 2147483646 h 217"/>
                <a:gd name="T24" fmla="*/ 2147483646 w 327"/>
                <a:gd name="T25" fmla="*/ 2147483646 h 217"/>
                <a:gd name="T26" fmla="*/ 2147483646 w 327"/>
                <a:gd name="T27" fmla="*/ 2147483646 h 217"/>
                <a:gd name="T28" fmla="*/ 2147483646 w 327"/>
                <a:gd name="T29" fmla="*/ 2147483646 h 2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7" h="217">
                  <a:moveTo>
                    <a:pt x="83" y="191"/>
                  </a:moveTo>
                  <a:lnTo>
                    <a:pt x="83" y="118"/>
                  </a:lnTo>
                  <a:lnTo>
                    <a:pt x="64" y="93"/>
                  </a:lnTo>
                  <a:lnTo>
                    <a:pt x="64" y="58"/>
                  </a:lnTo>
                  <a:lnTo>
                    <a:pt x="34" y="48"/>
                  </a:lnTo>
                  <a:lnTo>
                    <a:pt x="0" y="0"/>
                  </a:lnTo>
                  <a:lnTo>
                    <a:pt x="306" y="0"/>
                  </a:lnTo>
                  <a:lnTo>
                    <a:pt x="289" y="34"/>
                  </a:lnTo>
                  <a:lnTo>
                    <a:pt x="306" y="24"/>
                  </a:lnTo>
                  <a:lnTo>
                    <a:pt x="326" y="34"/>
                  </a:lnTo>
                  <a:lnTo>
                    <a:pt x="289" y="58"/>
                  </a:lnTo>
                  <a:lnTo>
                    <a:pt x="269" y="118"/>
                  </a:lnTo>
                  <a:lnTo>
                    <a:pt x="269" y="191"/>
                  </a:lnTo>
                  <a:lnTo>
                    <a:pt x="255" y="216"/>
                  </a:lnTo>
                  <a:lnTo>
                    <a:pt x="83" y="191"/>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4" name="Freeform 72">
              <a:extLst>
                <a:ext uri="{FF2B5EF4-FFF2-40B4-BE49-F238E27FC236}">
                  <a16:creationId xmlns:a16="http://schemas.microsoft.com/office/drawing/2014/main" xmlns="" id="{1380E699-59AA-4E65-86AA-E5E5944A87FD}"/>
                </a:ext>
              </a:extLst>
            </p:cNvPr>
            <p:cNvSpPr>
              <a:spLocks/>
            </p:cNvSpPr>
            <p:nvPr/>
          </p:nvSpPr>
          <p:spPr bwMode="auto">
            <a:xfrm>
              <a:off x="5885246" y="1787949"/>
              <a:ext cx="671588" cy="627838"/>
            </a:xfrm>
            <a:custGeom>
              <a:avLst/>
              <a:gdLst>
                <a:gd name="T0" fmla="*/ 2147483646 w 307"/>
                <a:gd name="T1" fmla="*/ 2147483646 h 287"/>
                <a:gd name="T2" fmla="*/ 0 w 307"/>
                <a:gd name="T3" fmla="*/ 2147483646 h 287"/>
                <a:gd name="T4" fmla="*/ 0 w 307"/>
                <a:gd name="T5" fmla="*/ 2147483646 h 287"/>
                <a:gd name="T6" fmla="*/ 2147483646 w 307"/>
                <a:gd name="T7" fmla="*/ 0 h 287"/>
                <a:gd name="T8" fmla="*/ 2147483646 w 307"/>
                <a:gd name="T9" fmla="*/ 0 h 287"/>
                <a:gd name="T10" fmla="*/ 2147483646 w 307"/>
                <a:gd name="T11" fmla="*/ 2147483646 h 2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7" h="287">
                  <a:moveTo>
                    <a:pt x="306" y="286"/>
                  </a:moveTo>
                  <a:lnTo>
                    <a:pt x="0" y="266"/>
                  </a:lnTo>
                  <a:lnTo>
                    <a:pt x="0" y="192"/>
                  </a:lnTo>
                  <a:lnTo>
                    <a:pt x="7" y="0"/>
                  </a:lnTo>
                  <a:lnTo>
                    <a:pt x="306" y="0"/>
                  </a:lnTo>
                  <a:lnTo>
                    <a:pt x="306" y="286"/>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5" name="Freeform 73">
              <a:extLst>
                <a:ext uri="{FF2B5EF4-FFF2-40B4-BE49-F238E27FC236}">
                  <a16:creationId xmlns:a16="http://schemas.microsoft.com/office/drawing/2014/main" xmlns="" id="{678B5763-EBE5-4C72-8B05-C3DA09B7ED7C}"/>
                </a:ext>
              </a:extLst>
            </p:cNvPr>
            <p:cNvSpPr>
              <a:spLocks/>
            </p:cNvSpPr>
            <p:nvPr/>
          </p:nvSpPr>
          <p:spPr bwMode="auto">
            <a:xfrm>
              <a:off x="4485192" y="2131400"/>
              <a:ext cx="551271" cy="960349"/>
            </a:xfrm>
            <a:custGeom>
              <a:avLst/>
              <a:gdLst>
                <a:gd name="T0" fmla="*/ 2147483646 w 252"/>
                <a:gd name="T1" fmla="*/ 2147483646 h 439"/>
                <a:gd name="T2" fmla="*/ 2147483646 w 252"/>
                <a:gd name="T3" fmla="*/ 2147483646 h 439"/>
                <a:gd name="T4" fmla="*/ 2147483646 w 252"/>
                <a:gd name="T5" fmla="*/ 2147483646 h 439"/>
                <a:gd name="T6" fmla="*/ 2147483646 w 252"/>
                <a:gd name="T7" fmla="*/ 0 h 439"/>
                <a:gd name="T8" fmla="*/ 2147483646 w 252"/>
                <a:gd name="T9" fmla="*/ 0 h 439"/>
                <a:gd name="T10" fmla="*/ 2147483646 w 252"/>
                <a:gd name="T11" fmla="*/ 0 h 439"/>
                <a:gd name="T12" fmla="*/ 2147483646 w 252"/>
                <a:gd name="T13" fmla="*/ 2147483646 h 439"/>
                <a:gd name="T14" fmla="*/ 2147483646 w 252"/>
                <a:gd name="T15" fmla="*/ 2147483646 h 439"/>
                <a:gd name="T16" fmla="*/ 2147483646 w 252"/>
                <a:gd name="T17" fmla="*/ 2147483646 h 439"/>
                <a:gd name="T18" fmla="*/ 2147483646 w 252"/>
                <a:gd name="T19" fmla="*/ 2147483646 h 439"/>
                <a:gd name="T20" fmla="*/ 2147483646 w 252"/>
                <a:gd name="T21" fmla="*/ 2147483646 h 439"/>
                <a:gd name="T22" fmla="*/ 2147483646 w 252"/>
                <a:gd name="T23" fmla="*/ 2147483646 h 439"/>
                <a:gd name="T24" fmla="*/ 2147483646 w 252"/>
                <a:gd name="T25" fmla="*/ 2147483646 h 439"/>
                <a:gd name="T26" fmla="*/ 2147483646 w 252"/>
                <a:gd name="T27" fmla="*/ 2147483646 h 439"/>
                <a:gd name="T28" fmla="*/ 2147483646 w 252"/>
                <a:gd name="T29" fmla="*/ 2147483646 h 439"/>
                <a:gd name="T30" fmla="*/ 2147483646 w 252"/>
                <a:gd name="T31" fmla="*/ 2147483646 h 439"/>
                <a:gd name="T32" fmla="*/ 0 w 252"/>
                <a:gd name="T33" fmla="*/ 2147483646 h 439"/>
                <a:gd name="T34" fmla="*/ 2147483646 w 252"/>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2" h="439">
                  <a:moveTo>
                    <a:pt x="45" y="152"/>
                  </a:moveTo>
                  <a:lnTo>
                    <a:pt x="59" y="83"/>
                  </a:lnTo>
                  <a:lnTo>
                    <a:pt x="52" y="9"/>
                  </a:lnTo>
                  <a:lnTo>
                    <a:pt x="79" y="0"/>
                  </a:lnTo>
                  <a:lnTo>
                    <a:pt x="134" y="0"/>
                  </a:lnTo>
                  <a:lnTo>
                    <a:pt x="251" y="0"/>
                  </a:lnTo>
                  <a:lnTo>
                    <a:pt x="243" y="152"/>
                  </a:lnTo>
                  <a:lnTo>
                    <a:pt x="206" y="295"/>
                  </a:lnTo>
                  <a:lnTo>
                    <a:pt x="225" y="438"/>
                  </a:lnTo>
                  <a:lnTo>
                    <a:pt x="198" y="438"/>
                  </a:lnTo>
                  <a:lnTo>
                    <a:pt x="97" y="428"/>
                  </a:lnTo>
                  <a:lnTo>
                    <a:pt x="97" y="417"/>
                  </a:lnTo>
                  <a:lnTo>
                    <a:pt x="97" y="404"/>
                  </a:lnTo>
                  <a:lnTo>
                    <a:pt x="116" y="344"/>
                  </a:lnTo>
                  <a:lnTo>
                    <a:pt x="59" y="275"/>
                  </a:lnTo>
                  <a:lnTo>
                    <a:pt x="25" y="275"/>
                  </a:lnTo>
                  <a:lnTo>
                    <a:pt x="0" y="227"/>
                  </a:lnTo>
                  <a:lnTo>
                    <a:pt x="45" y="152"/>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6" name="Freeform 74">
              <a:extLst>
                <a:ext uri="{FF2B5EF4-FFF2-40B4-BE49-F238E27FC236}">
                  <a16:creationId xmlns:a16="http://schemas.microsoft.com/office/drawing/2014/main" xmlns="" id="{6E4F923D-3A8E-4F1E-9283-53B05728D1EE}"/>
                </a:ext>
              </a:extLst>
            </p:cNvPr>
            <p:cNvSpPr>
              <a:spLocks/>
            </p:cNvSpPr>
            <p:nvPr/>
          </p:nvSpPr>
          <p:spPr bwMode="auto">
            <a:xfrm>
              <a:off x="4559570" y="3067686"/>
              <a:ext cx="654087" cy="881596"/>
            </a:xfrm>
            <a:custGeom>
              <a:avLst/>
              <a:gdLst>
                <a:gd name="T0" fmla="*/ 2147483646 w 299"/>
                <a:gd name="T1" fmla="*/ 2147483646 h 403"/>
                <a:gd name="T2" fmla="*/ 2147483646 w 299"/>
                <a:gd name="T3" fmla="*/ 2147483646 h 403"/>
                <a:gd name="T4" fmla="*/ 0 w 299"/>
                <a:gd name="T5" fmla="*/ 2147483646 h 403"/>
                <a:gd name="T6" fmla="*/ 2147483646 w 299"/>
                <a:gd name="T7" fmla="*/ 2147483646 h 403"/>
                <a:gd name="T8" fmla="*/ 0 w 299"/>
                <a:gd name="T9" fmla="*/ 2147483646 h 403"/>
                <a:gd name="T10" fmla="*/ 2147483646 w 299"/>
                <a:gd name="T11" fmla="*/ 2147483646 h 403"/>
                <a:gd name="T12" fmla="*/ 2147483646 w 299"/>
                <a:gd name="T13" fmla="*/ 2147483646 h 403"/>
                <a:gd name="T14" fmla="*/ 2147483646 w 299"/>
                <a:gd name="T15" fmla="*/ 2147483646 h 403"/>
                <a:gd name="T16" fmla="*/ 2147483646 w 299"/>
                <a:gd name="T17" fmla="*/ 2147483646 h 403"/>
                <a:gd name="T18" fmla="*/ 2147483646 w 299"/>
                <a:gd name="T19" fmla="*/ 2147483646 h 403"/>
                <a:gd name="T20" fmla="*/ 2147483646 w 299"/>
                <a:gd name="T21" fmla="*/ 2147483646 h 403"/>
                <a:gd name="T22" fmla="*/ 2147483646 w 299"/>
                <a:gd name="T23" fmla="*/ 2147483646 h 403"/>
                <a:gd name="T24" fmla="*/ 2147483646 w 299"/>
                <a:gd name="T25" fmla="*/ 2147483646 h 403"/>
                <a:gd name="T26" fmla="*/ 2147483646 w 299"/>
                <a:gd name="T27" fmla="*/ 0 h 403"/>
                <a:gd name="T28" fmla="*/ 2147483646 w 299"/>
                <a:gd name="T29" fmla="*/ 2147483646 h 403"/>
                <a:gd name="T30" fmla="*/ 2147483646 w 299"/>
                <a:gd name="T31" fmla="*/ 2147483646 h 403"/>
                <a:gd name="T32" fmla="*/ 2147483646 w 299"/>
                <a:gd name="T33" fmla="*/ 2147483646 h 403"/>
                <a:gd name="T34" fmla="*/ 2147483646 w 299"/>
                <a:gd name="T35" fmla="*/ 2147483646 h 403"/>
                <a:gd name="T36" fmla="*/ 2147483646 w 299"/>
                <a:gd name="T37" fmla="*/ 2147483646 h 403"/>
                <a:gd name="T38" fmla="*/ 2147483646 w 299"/>
                <a:gd name="T39" fmla="*/ 2147483646 h 403"/>
                <a:gd name="T40" fmla="*/ 2147483646 w 299"/>
                <a:gd name="T41" fmla="*/ 2147483646 h 403"/>
                <a:gd name="T42" fmla="*/ 2147483646 w 299"/>
                <a:gd name="T43" fmla="*/ 2147483646 h 403"/>
                <a:gd name="T44" fmla="*/ 2147483646 w 299"/>
                <a:gd name="T45" fmla="*/ 2147483646 h 4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9" h="403">
                  <a:moveTo>
                    <a:pt x="75" y="318"/>
                  </a:moveTo>
                  <a:lnTo>
                    <a:pt x="11" y="368"/>
                  </a:lnTo>
                  <a:lnTo>
                    <a:pt x="0" y="343"/>
                  </a:lnTo>
                  <a:lnTo>
                    <a:pt x="11" y="318"/>
                  </a:lnTo>
                  <a:lnTo>
                    <a:pt x="0" y="299"/>
                  </a:lnTo>
                  <a:lnTo>
                    <a:pt x="11" y="299"/>
                  </a:lnTo>
                  <a:lnTo>
                    <a:pt x="26" y="274"/>
                  </a:lnTo>
                  <a:lnTo>
                    <a:pt x="26" y="201"/>
                  </a:lnTo>
                  <a:lnTo>
                    <a:pt x="45" y="142"/>
                  </a:lnTo>
                  <a:lnTo>
                    <a:pt x="82" y="117"/>
                  </a:lnTo>
                  <a:lnTo>
                    <a:pt x="63" y="108"/>
                  </a:lnTo>
                  <a:lnTo>
                    <a:pt x="45" y="117"/>
                  </a:lnTo>
                  <a:lnTo>
                    <a:pt x="63" y="84"/>
                  </a:lnTo>
                  <a:lnTo>
                    <a:pt x="63" y="0"/>
                  </a:lnTo>
                  <a:lnTo>
                    <a:pt x="163" y="10"/>
                  </a:lnTo>
                  <a:lnTo>
                    <a:pt x="183" y="84"/>
                  </a:lnTo>
                  <a:lnTo>
                    <a:pt x="172" y="84"/>
                  </a:lnTo>
                  <a:lnTo>
                    <a:pt x="216" y="133"/>
                  </a:lnTo>
                  <a:lnTo>
                    <a:pt x="235" y="201"/>
                  </a:lnTo>
                  <a:lnTo>
                    <a:pt x="298" y="249"/>
                  </a:lnTo>
                  <a:lnTo>
                    <a:pt x="183" y="368"/>
                  </a:lnTo>
                  <a:lnTo>
                    <a:pt x="127" y="402"/>
                  </a:lnTo>
                  <a:lnTo>
                    <a:pt x="75" y="318"/>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7" name="Freeform 75">
              <a:extLst>
                <a:ext uri="{FF2B5EF4-FFF2-40B4-BE49-F238E27FC236}">
                  <a16:creationId xmlns:a16="http://schemas.microsoft.com/office/drawing/2014/main" xmlns="" id="{A9C79CAC-9542-4872-8A45-C33E85056556}"/>
                </a:ext>
              </a:extLst>
            </p:cNvPr>
            <p:cNvSpPr>
              <a:spLocks/>
            </p:cNvSpPr>
            <p:nvPr/>
          </p:nvSpPr>
          <p:spPr bwMode="auto">
            <a:xfrm>
              <a:off x="5710241" y="3069873"/>
              <a:ext cx="754716" cy="656275"/>
            </a:xfrm>
            <a:custGeom>
              <a:avLst/>
              <a:gdLst>
                <a:gd name="T0" fmla="*/ 2147483646 w 345"/>
                <a:gd name="T1" fmla="*/ 2147483646 h 300"/>
                <a:gd name="T2" fmla="*/ 2147483646 w 345"/>
                <a:gd name="T3" fmla="*/ 0 h 300"/>
                <a:gd name="T4" fmla="*/ 2147483646 w 345"/>
                <a:gd name="T5" fmla="*/ 2147483646 h 300"/>
                <a:gd name="T6" fmla="*/ 2147483646 w 345"/>
                <a:gd name="T7" fmla="*/ 2147483646 h 300"/>
                <a:gd name="T8" fmla="*/ 2147483646 w 345"/>
                <a:gd name="T9" fmla="*/ 2147483646 h 300"/>
                <a:gd name="T10" fmla="*/ 2147483646 w 345"/>
                <a:gd name="T11" fmla="*/ 2147483646 h 300"/>
                <a:gd name="T12" fmla="*/ 2147483646 w 345"/>
                <a:gd name="T13" fmla="*/ 2147483646 h 300"/>
                <a:gd name="T14" fmla="*/ 2147483646 w 345"/>
                <a:gd name="T15" fmla="*/ 2147483646 h 300"/>
                <a:gd name="T16" fmla="*/ 2147483646 w 345"/>
                <a:gd name="T17" fmla="*/ 2147483646 h 300"/>
                <a:gd name="T18" fmla="*/ 2147483646 w 345"/>
                <a:gd name="T19" fmla="*/ 2147483646 h 300"/>
                <a:gd name="T20" fmla="*/ 2147483646 w 345"/>
                <a:gd name="T21" fmla="*/ 2147483646 h 300"/>
                <a:gd name="T22" fmla="*/ 2147483646 w 345"/>
                <a:gd name="T23" fmla="*/ 2147483646 h 300"/>
                <a:gd name="T24" fmla="*/ 2147483646 w 345"/>
                <a:gd name="T25" fmla="*/ 2147483646 h 300"/>
                <a:gd name="T26" fmla="*/ 2147483646 w 345"/>
                <a:gd name="T27" fmla="*/ 2147483646 h 300"/>
                <a:gd name="T28" fmla="*/ 2147483646 w 345"/>
                <a:gd name="T29" fmla="*/ 2147483646 h 300"/>
                <a:gd name="T30" fmla="*/ 2147483646 w 345"/>
                <a:gd name="T31" fmla="*/ 2147483646 h 300"/>
                <a:gd name="T32" fmla="*/ 2147483646 w 345"/>
                <a:gd name="T33" fmla="*/ 2147483646 h 300"/>
                <a:gd name="T34" fmla="*/ 2147483646 w 345"/>
                <a:gd name="T35" fmla="*/ 2147483646 h 300"/>
                <a:gd name="T36" fmla="*/ 2147483646 w 345"/>
                <a:gd name="T37" fmla="*/ 2147483646 h 300"/>
                <a:gd name="T38" fmla="*/ 2147483646 w 345"/>
                <a:gd name="T39" fmla="*/ 2147483646 h 300"/>
                <a:gd name="T40" fmla="*/ 0 w 345"/>
                <a:gd name="T41" fmla="*/ 2147483646 h 300"/>
                <a:gd name="T42" fmla="*/ 2147483646 w 345"/>
                <a:gd name="T43" fmla="*/ 2147483646 h 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00">
                  <a:moveTo>
                    <a:pt x="71" y="9"/>
                  </a:moveTo>
                  <a:lnTo>
                    <a:pt x="255" y="0"/>
                  </a:lnTo>
                  <a:lnTo>
                    <a:pt x="280" y="191"/>
                  </a:lnTo>
                  <a:lnTo>
                    <a:pt x="306" y="214"/>
                  </a:lnTo>
                  <a:lnTo>
                    <a:pt x="318" y="249"/>
                  </a:lnTo>
                  <a:lnTo>
                    <a:pt x="344" y="273"/>
                  </a:lnTo>
                  <a:lnTo>
                    <a:pt x="324" y="283"/>
                  </a:lnTo>
                  <a:lnTo>
                    <a:pt x="299" y="273"/>
                  </a:lnTo>
                  <a:lnTo>
                    <a:pt x="261" y="273"/>
                  </a:lnTo>
                  <a:lnTo>
                    <a:pt x="198" y="260"/>
                  </a:lnTo>
                  <a:lnTo>
                    <a:pt x="172" y="273"/>
                  </a:lnTo>
                  <a:lnTo>
                    <a:pt x="115" y="283"/>
                  </a:lnTo>
                  <a:lnTo>
                    <a:pt x="97" y="299"/>
                  </a:lnTo>
                  <a:lnTo>
                    <a:pt x="64" y="299"/>
                  </a:lnTo>
                  <a:lnTo>
                    <a:pt x="83" y="273"/>
                  </a:lnTo>
                  <a:lnTo>
                    <a:pt x="52" y="201"/>
                  </a:lnTo>
                  <a:lnTo>
                    <a:pt x="83" y="107"/>
                  </a:lnTo>
                  <a:lnTo>
                    <a:pt x="52" y="82"/>
                  </a:lnTo>
                  <a:lnTo>
                    <a:pt x="45" y="34"/>
                  </a:lnTo>
                  <a:lnTo>
                    <a:pt x="8" y="34"/>
                  </a:lnTo>
                  <a:lnTo>
                    <a:pt x="0" y="9"/>
                  </a:lnTo>
                  <a:lnTo>
                    <a:pt x="71"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8" name="Freeform 76">
              <a:extLst>
                <a:ext uri="{FF2B5EF4-FFF2-40B4-BE49-F238E27FC236}">
                  <a16:creationId xmlns:a16="http://schemas.microsoft.com/office/drawing/2014/main" xmlns="" id="{E0DFA103-8920-4011-8054-9DA1784D19F7}"/>
                </a:ext>
              </a:extLst>
            </p:cNvPr>
            <p:cNvSpPr>
              <a:spLocks/>
            </p:cNvSpPr>
            <p:nvPr/>
          </p:nvSpPr>
          <p:spPr bwMode="auto">
            <a:xfrm>
              <a:off x="7068730" y="1273868"/>
              <a:ext cx="476894" cy="546896"/>
            </a:xfrm>
            <a:custGeom>
              <a:avLst/>
              <a:gdLst>
                <a:gd name="T0" fmla="*/ 2147483646 w 218"/>
                <a:gd name="T1" fmla="*/ 0 h 250"/>
                <a:gd name="T2" fmla="*/ 2147483646 w 218"/>
                <a:gd name="T3" fmla="*/ 2147483646 h 250"/>
                <a:gd name="T4" fmla="*/ 2147483646 w 218"/>
                <a:gd name="T5" fmla="*/ 2147483646 h 250"/>
                <a:gd name="T6" fmla="*/ 0 w 218"/>
                <a:gd name="T7" fmla="*/ 2147483646 h 250"/>
                <a:gd name="T8" fmla="*/ 2147483646 w 218"/>
                <a:gd name="T9" fmla="*/ 0 h 250"/>
                <a:gd name="T10" fmla="*/ 2147483646 w 218"/>
                <a:gd name="T11" fmla="*/ 0 h 2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8" h="250">
                  <a:moveTo>
                    <a:pt x="217" y="0"/>
                  </a:moveTo>
                  <a:lnTo>
                    <a:pt x="209" y="249"/>
                  </a:lnTo>
                  <a:lnTo>
                    <a:pt x="117" y="249"/>
                  </a:lnTo>
                  <a:lnTo>
                    <a:pt x="0" y="235"/>
                  </a:lnTo>
                  <a:lnTo>
                    <a:pt x="8" y="0"/>
                  </a:lnTo>
                  <a:lnTo>
                    <a:pt x="217" y="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9" name="Freeform 77">
              <a:extLst>
                <a:ext uri="{FF2B5EF4-FFF2-40B4-BE49-F238E27FC236}">
                  <a16:creationId xmlns:a16="http://schemas.microsoft.com/office/drawing/2014/main" xmlns="" id="{9AA9F0BD-66BE-4362-8009-BCA9F2624E10}"/>
                </a:ext>
              </a:extLst>
            </p:cNvPr>
            <p:cNvSpPr>
              <a:spLocks/>
            </p:cNvSpPr>
            <p:nvPr/>
          </p:nvSpPr>
          <p:spPr bwMode="auto">
            <a:xfrm>
              <a:off x="5900560" y="1273866"/>
              <a:ext cx="697840" cy="516270"/>
            </a:xfrm>
            <a:custGeom>
              <a:avLst/>
              <a:gdLst>
                <a:gd name="T0" fmla="*/ 2147483646 w 319"/>
                <a:gd name="T1" fmla="*/ 0 h 236"/>
                <a:gd name="T2" fmla="*/ 2147483646 w 319"/>
                <a:gd name="T3" fmla="*/ 2147483646 h 236"/>
                <a:gd name="T4" fmla="*/ 0 w 319"/>
                <a:gd name="T5" fmla="*/ 2147483646 h 236"/>
                <a:gd name="T6" fmla="*/ 2147483646 w 319"/>
                <a:gd name="T7" fmla="*/ 0 h 236"/>
                <a:gd name="T8" fmla="*/ 2147483646 w 319"/>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236">
                  <a:moveTo>
                    <a:pt x="318" y="0"/>
                  </a:moveTo>
                  <a:lnTo>
                    <a:pt x="299" y="235"/>
                  </a:lnTo>
                  <a:lnTo>
                    <a:pt x="0" y="235"/>
                  </a:lnTo>
                  <a:lnTo>
                    <a:pt x="8" y="0"/>
                  </a:lnTo>
                  <a:lnTo>
                    <a:pt x="318"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0" name="Freeform 78">
              <a:extLst>
                <a:ext uri="{FF2B5EF4-FFF2-40B4-BE49-F238E27FC236}">
                  <a16:creationId xmlns:a16="http://schemas.microsoft.com/office/drawing/2014/main" xmlns="" id="{CA354D6F-F0D9-40AC-96F6-3FFB90200B7A}"/>
                </a:ext>
              </a:extLst>
            </p:cNvPr>
            <p:cNvSpPr>
              <a:spLocks/>
            </p:cNvSpPr>
            <p:nvPr/>
          </p:nvSpPr>
          <p:spPr bwMode="auto">
            <a:xfrm>
              <a:off x="5858995" y="2367660"/>
              <a:ext cx="697839" cy="719715"/>
            </a:xfrm>
            <a:custGeom>
              <a:avLst/>
              <a:gdLst>
                <a:gd name="T0" fmla="*/ 2147483646 w 319"/>
                <a:gd name="T1" fmla="*/ 2147483646 h 329"/>
                <a:gd name="T2" fmla="*/ 2147483646 w 319"/>
                <a:gd name="T3" fmla="*/ 2147483646 h 329"/>
                <a:gd name="T4" fmla="*/ 2147483646 w 319"/>
                <a:gd name="T5" fmla="*/ 2147483646 h 329"/>
                <a:gd name="T6" fmla="*/ 0 w 319"/>
                <a:gd name="T7" fmla="*/ 2147483646 h 329"/>
                <a:gd name="T8" fmla="*/ 2147483646 w 319"/>
                <a:gd name="T9" fmla="*/ 0 h 329"/>
                <a:gd name="T10" fmla="*/ 2147483646 w 319"/>
                <a:gd name="T11" fmla="*/ 2147483646 h 329"/>
                <a:gd name="T12" fmla="*/ 2147483646 w 319"/>
                <a:gd name="T13" fmla="*/ 2147483646 h 3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329">
                  <a:moveTo>
                    <a:pt x="318" y="59"/>
                  </a:moveTo>
                  <a:lnTo>
                    <a:pt x="310" y="319"/>
                  </a:lnTo>
                  <a:lnTo>
                    <a:pt x="184" y="319"/>
                  </a:lnTo>
                  <a:lnTo>
                    <a:pt x="0" y="328"/>
                  </a:lnTo>
                  <a:lnTo>
                    <a:pt x="12" y="0"/>
                  </a:lnTo>
                  <a:lnTo>
                    <a:pt x="318" y="20"/>
                  </a:lnTo>
                  <a:lnTo>
                    <a:pt x="318" y="59"/>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1" name="Freeform 79">
              <a:extLst>
                <a:ext uri="{FF2B5EF4-FFF2-40B4-BE49-F238E27FC236}">
                  <a16:creationId xmlns:a16="http://schemas.microsoft.com/office/drawing/2014/main" xmlns="" id="{646E73A9-4714-47B1-82A2-BF604C6A9005}"/>
                </a:ext>
              </a:extLst>
            </p:cNvPr>
            <p:cNvSpPr>
              <a:spLocks/>
            </p:cNvSpPr>
            <p:nvPr/>
          </p:nvSpPr>
          <p:spPr bwMode="auto">
            <a:xfrm>
              <a:off x="4933646" y="2466101"/>
              <a:ext cx="778780" cy="625649"/>
            </a:xfrm>
            <a:custGeom>
              <a:avLst/>
              <a:gdLst>
                <a:gd name="T0" fmla="*/ 2147483646 w 356"/>
                <a:gd name="T1" fmla="*/ 2147483646 h 286"/>
                <a:gd name="T2" fmla="*/ 0 w 356"/>
                <a:gd name="T3" fmla="*/ 2147483646 h 286"/>
                <a:gd name="T4" fmla="*/ 2147483646 w 356"/>
                <a:gd name="T5" fmla="*/ 0 h 286"/>
                <a:gd name="T6" fmla="*/ 2147483646 w 356"/>
                <a:gd name="T7" fmla="*/ 0 h 286"/>
                <a:gd name="T8" fmla="*/ 2147483646 w 356"/>
                <a:gd name="T9" fmla="*/ 2147483646 h 286"/>
                <a:gd name="T10" fmla="*/ 2147483646 w 356"/>
                <a:gd name="T11" fmla="*/ 2147483646 h 286"/>
                <a:gd name="T12" fmla="*/ 2147483646 w 356"/>
                <a:gd name="T13" fmla="*/ 2147483646 h 286"/>
                <a:gd name="T14" fmla="*/ 2147483646 w 356"/>
                <a:gd name="T15" fmla="*/ 2147483646 h 286"/>
                <a:gd name="T16" fmla="*/ 2147483646 w 356"/>
                <a:gd name="T17" fmla="*/ 2147483646 h 286"/>
                <a:gd name="T18" fmla="*/ 2147483646 w 356"/>
                <a:gd name="T19" fmla="*/ 2147483646 h 286"/>
                <a:gd name="T20" fmla="*/ 2147483646 w 356"/>
                <a:gd name="T21" fmla="*/ 2147483646 h 286"/>
                <a:gd name="T22" fmla="*/ 2147483646 w 356"/>
                <a:gd name="T23" fmla="*/ 2147483646 h 286"/>
                <a:gd name="T24" fmla="*/ 2147483646 w 356"/>
                <a:gd name="T25" fmla="*/ 2147483646 h 286"/>
                <a:gd name="T26" fmla="*/ 2147483646 w 356"/>
                <a:gd name="T27" fmla="*/ 2147483646 h 286"/>
                <a:gd name="T28" fmla="*/ 2147483646 w 356"/>
                <a:gd name="T29" fmla="*/ 2147483646 h 286"/>
                <a:gd name="T30" fmla="*/ 2147483646 w 356"/>
                <a:gd name="T31" fmla="*/ 2147483646 h 286"/>
                <a:gd name="T32" fmla="*/ 2147483646 w 356"/>
                <a:gd name="T33" fmla="*/ 2147483646 h 286"/>
                <a:gd name="T34" fmla="*/ 2147483646 w 356"/>
                <a:gd name="T35" fmla="*/ 2147483646 h 286"/>
                <a:gd name="T36" fmla="*/ 2147483646 w 356"/>
                <a:gd name="T37" fmla="*/ 2147483646 h 2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6" h="286">
                  <a:moveTo>
                    <a:pt x="19" y="285"/>
                  </a:moveTo>
                  <a:lnTo>
                    <a:pt x="0" y="143"/>
                  </a:lnTo>
                  <a:lnTo>
                    <a:pt x="38" y="0"/>
                  </a:lnTo>
                  <a:lnTo>
                    <a:pt x="57" y="0"/>
                  </a:lnTo>
                  <a:lnTo>
                    <a:pt x="63" y="14"/>
                  </a:lnTo>
                  <a:lnTo>
                    <a:pt x="83" y="14"/>
                  </a:lnTo>
                  <a:lnTo>
                    <a:pt x="146" y="59"/>
                  </a:lnTo>
                  <a:lnTo>
                    <a:pt x="154" y="75"/>
                  </a:lnTo>
                  <a:lnTo>
                    <a:pt x="164" y="59"/>
                  </a:lnTo>
                  <a:lnTo>
                    <a:pt x="172" y="75"/>
                  </a:lnTo>
                  <a:lnTo>
                    <a:pt x="183" y="75"/>
                  </a:lnTo>
                  <a:lnTo>
                    <a:pt x="191" y="98"/>
                  </a:lnTo>
                  <a:lnTo>
                    <a:pt x="217" y="109"/>
                  </a:lnTo>
                  <a:lnTo>
                    <a:pt x="266" y="123"/>
                  </a:lnTo>
                  <a:lnTo>
                    <a:pt x="266" y="143"/>
                  </a:lnTo>
                  <a:lnTo>
                    <a:pt x="344" y="216"/>
                  </a:lnTo>
                  <a:lnTo>
                    <a:pt x="355" y="285"/>
                  </a:lnTo>
                  <a:lnTo>
                    <a:pt x="292" y="285"/>
                  </a:lnTo>
                  <a:lnTo>
                    <a:pt x="19" y="285"/>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2" name="Freeform 80">
              <a:extLst>
                <a:ext uri="{FF2B5EF4-FFF2-40B4-BE49-F238E27FC236}">
                  <a16:creationId xmlns:a16="http://schemas.microsoft.com/office/drawing/2014/main" xmlns="" id="{87881AED-C541-4E74-A0DA-B858524FC011}"/>
                </a:ext>
              </a:extLst>
            </p:cNvPr>
            <p:cNvSpPr>
              <a:spLocks/>
            </p:cNvSpPr>
            <p:nvPr/>
          </p:nvSpPr>
          <p:spPr bwMode="auto">
            <a:xfrm>
              <a:off x="5292411" y="3089563"/>
              <a:ext cx="599398" cy="634400"/>
            </a:xfrm>
            <a:custGeom>
              <a:avLst/>
              <a:gdLst>
                <a:gd name="T0" fmla="*/ 2147483646 w 274"/>
                <a:gd name="T1" fmla="*/ 2147483646 h 290"/>
                <a:gd name="T2" fmla="*/ 2147483646 w 274"/>
                <a:gd name="T3" fmla="*/ 2147483646 h 290"/>
                <a:gd name="T4" fmla="*/ 2147483646 w 274"/>
                <a:gd name="T5" fmla="*/ 2147483646 h 290"/>
                <a:gd name="T6" fmla="*/ 2147483646 w 274"/>
                <a:gd name="T7" fmla="*/ 2147483646 h 290"/>
                <a:gd name="T8" fmla="*/ 2147483646 w 274"/>
                <a:gd name="T9" fmla="*/ 2147483646 h 290"/>
                <a:gd name="T10" fmla="*/ 2147483646 w 274"/>
                <a:gd name="T11" fmla="*/ 2147483646 h 290"/>
                <a:gd name="T12" fmla="*/ 2147483646 w 274"/>
                <a:gd name="T13" fmla="*/ 2147483646 h 290"/>
                <a:gd name="T14" fmla="*/ 2147483646 w 274"/>
                <a:gd name="T15" fmla="*/ 2147483646 h 290"/>
                <a:gd name="T16" fmla="*/ 2147483646 w 274"/>
                <a:gd name="T17" fmla="*/ 2147483646 h 290"/>
                <a:gd name="T18" fmla="*/ 2147483646 w 274"/>
                <a:gd name="T19" fmla="*/ 2147483646 h 290"/>
                <a:gd name="T20" fmla="*/ 2147483646 w 274"/>
                <a:gd name="T21" fmla="*/ 2147483646 h 290"/>
                <a:gd name="T22" fmla="*/ 2147483646 w 274"/>
                <a:gd name="T23" fmla="*/ 2147483646 h 290"/>
                <a:gd name="T24" fmla="*/ 0 w 274"/>
                <a:gd name="T25" fmla="*/ 2147483646 h 290"/>
                <a:gd name="T26" fmla="*/ 2147483646 w 274"/>
                <a:gd name="T27" fmla="*/ 0 h 290"/>
                <a:gd name="T28" fmla="*/ 2147483646 w 274"/>
                <a:gd name="T29" fmla="*/ 0 h 290"/>
                <a:gd name="T30" fmla="*/ 2147483646 w 274"/>
                <a:gd name="T31" fmla="*/ 2147483646 h 290"/>
                <a:gd name="T32" fmla="*/ 2147483646 w 274"/>
                <a:gd name="T33" fmla="*/ 2147483646 h 290"/>
                <a:gd name="T34" fmla="*/ 2147483646 w 274"/>
                <a:gd name="T35" fmla="*/ 2147483646 h 290"/>
                <a:gd name="T36" fmla="*/ 2147483646 w 274"/>
                <a:gd name="T37" fmla="*/ 2147483646 h 290"/>
                <a:gd name="T38" fmla="*/ 2147483646 w 274"/>
                <a:gd name="T39" fmla="*/ 2147483646 h 290"/>
                <a:gd name="T40" fmla="*/ 2147483646 w 274"/>
                <a:gd name="T41" fmla="*/ 2147483646 h 290"/>
                <a:gd name="T42" fmla="*/ 2147483646 w 274"/>
                <a:gd name="T43" fmla="*/ 2147483646 h 290"/>
                <a:gd name="T44" fmla="*/ 2147483646 w 274"/>
                <a:gd name="T45" fmla="*/ 2147483646 h 2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4" h="290">
                  <a:moveTo>
                    <a:pt x="236" y="239"/>
                  </a:moveTo>
                  <a:lnTo>
                    <a:pt x="218" y="264"/>
                  </a:lnTo>
                  <a:lnTo>
                    <a:pt x="209" y="264"/>
                  </a:lnTo>
                  <a:lnTo>
                    <a:pt x="198" y="289"/>
                  </a:lnTo>
                  <a:lnTo>
                    <a:pt x="179" y="264"/>
                  </a:lnTo>
                  <a:lnTo>
                    <a:pt x="161" y="275"/>
                  </a:lnTo>
                  <a:lnTo>
                    <a:pt x="146" y="225"/>
                  </a:lnTo>
                  <a:lnTo>
                    <a:pt x="135" y="239"/>
                  </a:lnTo>
                  <a:lnTo>
                    <a:pt x="90" y="264"/>
                  </a:lnTo>
                  <a:lnTo>
                    <a:pt x="71" y="264"/>
                  </a:lnTo>
                  <a:lnTo>
                    <a:pt x="46" y="264"/>
                  </a:lnTo>
                  <a:lnTo>
                    <a:pt x="37" y="264"/>
                  </a:lnTo>
                  <a:lnTo>
                    <a:pt x="0" y="250"/>
                  </a:lnTo>
                  <a:lnTo>
                    <a:pt x="127" y="0"/>
                  </a:lnTo>
                  <a:lnTo>
                    <a:pt x="190" y="0"/>
                  </a:lnTo>
                  <a:lnTo>
                    <a:pt x="198" y="25"/>
                  </a:lnTo>
                  <a:lnTo>
                    <a:pt x="236" y="25"/>
                  </a:lnTo>
                  <a:lnTo>
                    <a:pt x="243" y="73"/>
                  </a:lnTo>
                  <a:lnTo>
                    <a:pt x="273" y="98"/>
                  </a:lnTo>
                  <a:lnTo>
                    <a:pt x="243" y="191"/>
                  </a:lnTo>
                  <a:lnTo>
                    <a:pt x="273" y="264"/>
                  </a:lnTo>
                  <a:lnTo>
                    <a:pt x="255" y="289"/>
                  </a:lnTo>
                  <a:lnTo>
                    <a:pt x="236" y="239"/>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3" name="Freeform 81">
              <a:extLst>
                <a:ext uri="{FF2B5EF4-FFF2-40B4-BE49-F238E27FC236}">
                  <a16:creationId xmlns:a16="http://schemas.microsoft.com/office/drawing/2014/main" xmlns="" id="{96036EE9-CE78-4E60-8F7D-BB61B43C5AF0}"/>
                </a:ext>
              </a:extLst>
            </p:cNvPr>
            <p:cNvSpPr>
              <a:spLocks/>
            </p:cNvSpPr>
            <p:nvPr/>
          </p:nvSpPr>
          <p:spPr bwMode="auto">
            <a:xfrm>
              <a:off x="5355458" y="1273866"/>
              <a:ext cx="573147" cy="516270"/>
            </a:xfrm>
            <a:custGeom>
              <a:avLst/>
              <a:gdLst>
                <a:gd name="T0" fmla="*/ 2147483646 w 262"/>
                <a:gd name="T1" fmla="*/ 0 h 236"/>
                <a:gd name="T2" fmla="*/ 2147483646 w 262"/>
                <a:gd name="T3" fmla="*/ 2147483646 h 236"/>
                <a:gd name="T4" fmla="*/ 0 w 262"/>
                <a:gd name="T5" fmla="*/ 2147483646 h 236"/>
                <a:gd name="T6" fmla="*/ 2147483646 w 262"/>
                <a:gd name="T7" fmla="*/ 0 h 236"/>
                <a:gd name="T8" fmla="*/ 2147483646 w 262"/>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36">
                  <a:moveTo>
                    <a:pt x="261" y="0"/>
                  </a:moveTo>
                  <a:lnTo>
                    <a:pt x="254" y="235"/>
                  </a:lnTo>
                  <a:lnTo>
                    <a:pt x="0" y="225"/>
                  </a:lnTo>
                  <a:lnTo>
                    <a:pt x="11" y="0"/>
                  </a:lnTo>
                  <a:lnTo>
                    <a:pt x="261"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4" name="Freeform 82">
              <a:extLst>
                <a:ext uri="{FF2B5EF4-FFF2-40B4-BE49-F238E27FC236}">
                  <a16:creationId xmlns:a16="http://schemas.microsoft.com/office/drawing/2014/main" xmlns="" id="{037D0451-B41C-4137-89D8-1702E86B7A79}"/>
                </a:ext>
              </a:extLst>
            </p:cNvPr>
            <p:cNvSpPr>
              <a:spLocks/>
            </p:cNvSpPr>
            <p:nvPr/>
          </p:nvSpPr>
          <p:spPr bwMode="auto">
            <a:xfrm>
              <a:off x="4664969" y="1248010"/>
              <a:ext cx="719715" cy="581898"/>
            </a:xfrm>
            <a:custGeom>
              <a:avLst/>
              <a:gdLst>
                <a:gd name="T0" fmla="*/ 2147483646 w 329"/>
                <a:gd name="T1" fmla="*/ 2147483646 h 266"/>
                <a:gd name="T2" fmla="*/ 2147483646 w 329"/>
                <a:gd name="T3" fmla="*/ 2147483646 h 266"/>
                <a:gd name="T4" fmla="*/ 2147483646 w 329"/>
                <a:gd name="T5" fmla="*/ 2147483646 h 266"/>
                <a:gd name="T6" fmla="*/ 2147483646 w 329"/>
                <a:gd name="T7" fmla="*/ 2147483646 h 266"/>
                <a:gd name="T8" fmla="*/ 2147483646 w 329"/>
                <a:gd name="T9" fmla="*/ 2147483646 h 266"/>
                <a:gd name="T10" fmla="*/ 2147483646 w 329"/>
                <a:gd name="T11" fmla="*/ 2147483646 h 266"/>
                <a:gd name="T12" fmla="*/ 2147483646 w 329"/>
                <a:gd name="T13" fmla="*/ 2147483646 h 266"/>
                <a:gd name="T14" fmla="*/ 2147483646 w 329"/>
                <a:gd name="T15" fmla="*/ 2147483646 h 266"/>
                <a:gd name="T16" fmla="*/ 2147483646 w 329"/>
                <a:gd name="T17" fmla="*/ 2147483646 h 266"/>
                <a:gd name="T18" fmla="*/ 2147483646 w 329"/>
                <a:gd name="T19" fmla="*/ 2147483646 h 266"/>
                <a:gd name="T20" fmla="*/ 2147483646 w 329"/>
                <a:gd name="T21" fmla="*/ 2147483646 h 266"/>
                <a:gd name="T22" fmla="*/ 2147483646 w 329"/>
                <a:gd name="T23" fmla="*/ 2147483646 h 266"/>
                <a:gd name="T24" fmla="*/ 2147483646 w 329"/>
                <a:gd name="T25" fmla="*/ 2147483646 h 266"/>
                <a:gd name="T26" fmla="*/ 2147483646 w 329"/>
                <a:gd name="T27" fmla="*/ 2147483646 h 266"/>
                <a:gd name="T28" fmla="*/ 2147483646 w 329"/>
                <a:gd name="T29" fmla="*/ 2147483646 h 266"/>
                <a:gd name="T30" fmla="*/ 2147483646 w 329"/>
                <a:gd name="T31" fmla="*/ 2147483646 h 266"/>
                <a:gd name="T32" fmla="*/ 2147483646 w 329"/>
                <a:gd name="T33" fmla="*/ 2147483646 h 266"/>
                <a:gd name="T34" fmla="*/ 2147483646 w 329"/>
                <a:gd name="T35" fmla="*/ 2147483646 h 266"/>
                <a:gd name="T36" fmla="*/ 2147483646 w 329"/>
                <a:gd name="T37" fmla="*/ 2147483646 h 266"/>
                <a:gd name="T38" fmla="*/ 0 w 329"/>
                <a:gd name="T39" fmla="*/ 2147483646 h 266"/>
                <a:gd name="T40" fmla="*/ 2147483646 w 329"/>
                <a:gd name="T41" fmla="*/ 0 h 266"/>
                <a:gd name="T42" fmla="*/ 2147483646 w 329"/>
                <a:gd name="T43" fmla="*/ 2147483646 h 2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9" h="266">
                  <a:moveTo>
                    <a:pt x="328" y="16"/>
                  </a:moveTo>
                  <a:lnTo>
                    <a:pt x="318" y="240"/>
                  </a:lnTo>
                  <a:lnTo>
                    <a:pt x="318" y="251"/>
                  </a:lnTo>
                  <a:lnTo>
                    <a:pt x="311" y="251"/>
                  </a:lnTo>
                  <a:lnTo>
                    <a:pt x="272" y="251"/>
                  </a:lnTo>
                  <a:lnTo>
                    <a:pt x="265" y="226"/>
                  </a:lnTo>
                  <a:lnTo>
                    <a:pt x="235" y="226"/>
                  </a:lnTo>
                  <a:lnTo>
                    <a:pt x="217" y="226"/>
                  </a:lnTo>
                  <a:lnTo>
                    <a:pt x="202" y="251"/>
                  </a:lnTo>
                  <a:lnTo>
                    <a:pt x="183" y="240"/>
                  </a:lnTo>
                  <a:lnTo>
                    <a:pt x="146" y="240"/>
                  </a:lnTo>
                  <a:lnTo>
                    <a:pt x="146" y="226"/>
                  </a:lnTo>
                  <a:lnTo>
                    <a:pt x="138" y="240"/>
                  </a:lnTo>
                  <a:lnTo>
                    <a:pt x="127" y="226"/>
                  </a:lnTo>
                  <a:lnTo>
                    <a:pt x="108" y="251"/>
                  </a:lnTo>
                  <a:lnTo>
                    <a:pt x="100" y="251"/>
                  </a:lnTo>
                  <a:lnTo>
                    <a:pt x="64" y="265"/>
                  </a:lnTo>
                  <a:lnTo>
                    <a:pt x="74" y="192"/>
                  </a:lnTo>
                  <a:lnTo>
                    <a:pt x="11" y="133"/>
                  </a:lnTo>
                  <a:lnTo>
                    <a:pt x="0" y="85"/>
                  </a:lnTo>
                  <a:lnTo>
                    <a:pt x="45" y="0"/>
                  </a:lnTo>
                  <a:lnTo>
                    <a:pt x="328" y="16"/>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5" name="Freeform 83">
              <a:extLst>
                <a:ext uri="{FF2B5EF4-FFF2-40B4-BE49-F238E27FC236}">
                  <a16:creationId xmlns:a16="http://schemas.microsoft.com/office/drawing/2014/main" xmlns="" id="{DB4692AE-28F1-4118-9D7E-377E8C593EDA}"/>
                </a:ext>
              </a:extLst>
            </p:cNvPr>
            <p:cNvSpPr>
              <a:spLocks/>
            </p:cNvSpPr>
            <p:nvPr/>
          </p:nvSpPr>
          <p:spPr bwMode="auto">
            <a:xfrm>
              <a:off x="4835205" y="3610207"/>
              <a:ext cx="752529" cy="680338"/>
            </a:xfrm>
            <a:custGeom>
              <a:avLst/>
              <a:gdLst>
                <a:gd name="T0" fmla="*/ 2147483646 w 344"/>
                <a:gd name="T1" fmla="*/ 2147483646 h 311"/>
                <a:gd name="T2" fmla="*/ 2147483646 w 344"/>
                <a:gd name="T3" fmla="*/ 2147483646 h 311"/>
                <a:gd name="T4" fmla="*/ 0 w 344"/>
                <a:gd name="T5" fmla="*/ 2147483646 h 311"/>
                <a:gd name="T6" fmla="*/ 2147483646 w 344"/>
                <a:gd name="T7" fmla="*/ 2147483646 h 311"/>
                <a:gd name="T8" fmla="*/ 2147483646 w 344"/>
                <a:gd name="T9" fmla="*/ 0 h 311"/>
                <a:gd name="T10" fmla="*/ 2147483646 w 344"/>
                <a:gd name="T11" fmla="*/ 2147483646 h 311"/>
                <a:gd name="T12" fmla="*/ 2147483646 w 344"/>
                <a:gd name="T13" fmla="*/ 2147483646 h 311"/>
                <a:gd name="T14" fmla="*/ 2147483646 w 344"/>
                <a:gd name="T15" fmla="*/ 2147483646 h 311"/>
                <a:gd name="T16" fmla="*/ 2147483646 w 344"/>
                <a:gd name="T17" fmla="*/ 2147483646 h 311"/>
                <a:gd name="T18" fmla="*/ 2147483646 w 344"/>
                <a:gd name="T19" fmla="*/ 2147483646 h 311"/>
                <a:gd name="T20" fmla="*/ 2147483646 w 344"/>
                <a:gd name="T21" fmla="*/ 0 h 311"/>
                <a:gd name="T22" fmla="*/ 2147483646 w 344"/>
                <a:gd name="T23" fmla="*/ 2147483646 h 311"/>
                <a:gd name="T24" fmla="*/ 2147483646 w 344"/>
                <a:gd name="T25" fmla="*/ 2147483646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4" h="311">
                  <a:moveTo>
                    <a:pt x="26" y="310"/>
                  </a:moveTo>
                  <a:lnTo>
                    <a:pt x="37" y="217"/>
                  </a:lnTo>
                  <a:lnTo>
                    <a:pt x="0" y="152"/>
                  </a:lnTo>
                  <a:lnTo>
                    <a:pt x="57" y="118"/>
                  </a:lnTo>
                  <a:lnTo>
                    <a:pt x="172" y="0"/>
                  </a:lnTo>
                  <a:lnTo>
                    <a:pt x="209" y="9"/>
                  </a:lnTo>
                  <a:lnTo>
                    <a:pt x="246" y="24"/>
                  </a:lnTo>
                  <a:lnTo>
                    <a:pt x="254" y="24"/>
                  </a:lnTo>
                  <a:lnTo>
                    <a:pt x="280" y="24"/>
                  </a:lnTo>
                  <a:lnTo>
                    <a:pt x="298" y="24"/>
                  </a:lnTo>
                  <a:lnTo>
                    <a:pt x="343" y="0"/>
                  </a:lnTo>
                  <a:lnTo>
                    <a:pt x="318" y="310"/>
                  </a:lnTo>
                  <a:lnTo>
                    <a:pt x="26" y="31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6" name="Freeform 84">
              <a:extLst>
                <a:ext uri="{FF2B5EF4-FFF2-40B4-BE49-F238E27FC236}">
                  <a16:creationId xmlns:a16="http://schemas.microsoft.com/office/drawing/2014/main" xmlns="" id="{D5F6386E-08AF-47A4-B940-D57BA02AA777}"/>
                </a:ext>
              </a:extLst>
            </p:cNvPr>
            <p:cNvSpPr>
              <a:spLocks/>
            </p:cNvSpPr>
            <p:nvPr/>
          </p:nvSpPr>
          <p:spPr bwMode="auto">
            <a:xfrm>
              <a:off x="4778329" y="1733261"/>
              <a:ext cx="597210" cy="424391"/>
            </a:xfrm>
            <a:custGeom>
              <a:avLst/>
              <a:gdLst>
                <a:gd name="T0" fmla="*/ 2147483646 w 273"/>
                <a:gd name="T1" fmla="*/ 2147483646 h 194"/>
                <a:gd name="T2" fmla="*/ 0 w 273"/>
                <a:gd name="T3" fmla="*/ 2147483646 h 194"/>
                <a:gd name="T4" fmla="*/ 2147483646 w 273"/>
                <a:gd name="T5" fmla="*/ 2147483646 h 194"/>
                <a:gd name="T6" fmla="*/ 2147483646 w 273"/>
                <a:gd name="T7" fmla="*/ 2147483646 h 194"/>
                <a:gd name="T8" fmla="*/ 2147483646 w 273"/>
                <a:gd name="T9" fmla="*/ 2147483646 h 194"/>
                <a:gd name="T10" fmla="*/ 2147483646 w 273"/>
                <a:gd name="T11" fmla="*/ 0 h 194"/>
                <a:gd name="T12" fmla="*/ 2147483646 w 273"/>
                <a:gd name="T13" fmla="*/ 2147483646 h 194"/>
                <a:gd name="T14" fmla="*/ 2147483646 w 273"/>
                <a:gd name="T15" fmla="*/ 0 h 194"/>
                <a:gd name="T16" fmla="*/ 2147483646 w 273"/>
                <a:gd name="T17" fmla="*/ 2147483646 h 194"/>
                <a:gd name="T18" fmla="*/ 2147483646 w 273"/>
                <a:gd name="T19" fmla="*/ 2147483646 h 194"/>
                <a:gd name="T20" fmla="*/ 2147483646 w 273"/>
                <a:gd name="T21" fmla="*/ 2147483646 h 194"/>
                <a:gd name="T22" fmla="*/ 2147483646 w 273"/>
                <a:gd name="T23" fmla="*/ 0 h 194"/>
                <a:gd name="T24" fmla="*/ 2147483646 w 273"/>
                <a:gd name="T25" fmla="*/ 0 h 194"/>
                <a:gd name="T26" fmla="*/ 2147483646 w 273"/>
                <a:gd name="T27" fmla="*/ 0 h 194"/>
                <a:gd name="T28" fmla="*/ 2147483646 w 273"/>
                <a:gd name="T29" fmla="*/ 2147483646 h 194"/>
                <a:gd name="T30" fmla="*/ 2147483646 w 273"/>
                <a:gd name="T31" fmla="*/ 2147483646 h 194"/>
                <a:gd name="T32" fmla="*/ 2147483646 w 273"/>
                <a:gd name="T33" fmla="*/ 2147483646 h 194"/>
                <a:gd name="T34" fmla="*/ 2147483646 w 273"/>
                <a:gd name="T35" fmla="*/ 2147483646 h 194"/>
                <a:gd name="T36" fmla="*/ 2147483646 w 273"/>
                <a:gd name="T37" fmla="*/ 2147483646 h 194"/>
                <a:gd name="T38" fmla="*/ 2147483646 w 273"/>
                <a:gd name="T39" fmla="*/ 2147483646 h 194"/>
                <a:gd name="T40" fmla="*/ 2147483646 w 273"/>
                <a:gd name="T41" fmla="*/ 2147483646 h 194"/>
                <a:gd name="T42" fmla="*/ 2147483646 w 273"/>
                <a:gd name="T43" fmla="*/ 2147483646 h 194"/>
                <a:gd name="T44" fmla="*/ 2147483646 w 273"/>
                <a:gd name="T45" fmla="*/ 2147483646 h 1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194">
                  <a:moveTo>
                    <a:pt x="116" y="182"/>
                  </a:moveTo>
                  <a:lnTo>
                    <a:pt x="0" y="182"/>
                  </a:lnTo>
                  <a:lnTo>
                    <a:pt x="8" y="41"/>
                  </a:lnTo>
                  <a:lnTo>
                    <a:pt x="45" y="25"/>
                  </a:lnTo>
                  <a:lnTo>
                    <a:pt x="52" y="25"/>
                  </a:lnTo>
                  <a:lnTo>
                    <a:pt x="72" y="0"/>
                  </a:lnTo>
                  <a:lnTo>
                    <a:pt x="83" y="16"/>
                  </a:lnTo>
                  <a:lnTo>
                    <a:pt x="90" y="0"/>
                  </a:lnTo>
                  <a:lnTo>
                    <a:pt x="90" y="16"/>
                  </a:lnTo>
                  <a:lnTo>
                    <a:pt x="127" y="16"/>
                  </a:lnTo>
                  <a:lnTo>
                    <a:pt x="146" y="25"/>
                  </a:lnTo>
                  <a:lnTo>
                    <a:pt x="161" y="0"/>
                  </a:lnTo>
                  <a:lnTo>
                    <a:pt x="180" y="0"/>
                  </a:lnTo>
                  <a:lnTo>
                    <a:pt x="209" y="0"/>
                  </a:lnTo>
                  <a:lnTo>
                    <a:pt x="217" y="25"/>
                  </a:lnTo>
                  <a:lnTo>
                    <a:pt x="255" y="25"/>
                  </a:lnTo>
                  <a:lnTo>
                    <a:pt x="261" y="25"/>
                  </a:lnTo>
                  <a:lnTo>
                    <a:pt x="272" y="50"/>
                  </a:lnTo>
                  <a:lnTo>
                    <a:pt x="272" y="123"/>
                  </a:lnTo>
                  <a:lnTo>
                    <a:pt x="255" y="134"/>
                  </a:lnTo>
                  <a:lnTo>
                    <a:pt x="235" y="148"/>
                  </a:lnTo>
                  <a:lnTo>
                    <a:pt x="235" y="193"/>
                  </a:lnTo>
                  <a:lnTo>
                    <a:pt x="116" y="182"/>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7" name="Freeform 85">
              <a:extLst>
                <a:ext uri="{FF2B5EF4-FFF2-40B4-BE49-F238E27FC236}">
                  <a16:creationId xmlns:a16="http://schemas.microsoft.com/office/drawing/2014/main" xmlns="" id="{5B146385-296C-49E2-AA00-FA1C2E9A1D48}"/>
                </a:ext>
              </a:extLst>
            </p:cNvPr>
            <p:cNvSpPr>
              <a:spLocks/>
            </p:cNvSpPr>
            <p:nvPr/>
          </p:nvSpPr>
          <p:spPr bwMode="auto">
            <a:xfrm>
              <a:off x="4183305" y="2153275"/>
              <a:ext cx="435329" cy="479080"/>
            </a:xfrm>
            <a:custGeom>
              <a:avLst/>
              <a:gdLst>
                <a:gd name="T0" fmla="*/ 0 w 199"/>
                <a:gd name="T1" fmla="*/ 2147483646 h 219"/>
                <a:gd name="T2" fmla="*/ 2147483646 w 199"/>
                <a:gd name="T3" fmla="*/ 2147483646 h 219"/>
                <a:gd name="T4" fmla="*/ 2147483646 w 199"/>
                <a:gd name="T5" fmla="*/ 2147483646 h 219"/>
                <a:gd name="T6" fmla="*/ 2147483646 w 199"/>
                <a:gd name="T7" fmla="*/ 2147483646 h 219"/>
                <a:gd name="T8" fmla="*/ 2147483646 w 199"/>
                <a:gd name="T9" fmla="*/ 2147483646 h 219"/>
                <a:gd name="T10" fmla="*/ 2147483646 w 199"/>
                <a:gd name="T11" fmla="*/ 0 h 219"/>
                <a:gd name="T12" fmla="*/ 2147483646 w 199"/>
                <a:gd name="T13" fmla="*/ 2147483646 h 219"/>
                <a:gd name="T14" fmla="*/ 2147483646 w 199"/>
                <a:gd name="T15" fmla="*/ 0 h 219"/>
                <a:gd name="T16" fmla="*/ 2147483646 w 199"/>
                <a:gd name="T17" fmla="*/ 2147483646 h 219"/>
                <a:gd name="T18" fmla="*/ 2147483646 w 199"/>
                <a:gd name="T19" fmla="*/ 0 h 219"/>
                <a:gd name="T20" fmla="*/ 2147483646 w 199"/>
                <a:gd name="T21" fmla="*/ 2147483646 h 219"/>
                <a:gd name="T22" fmla="*/ 2147483646 w 199"/>
                <a:gd name="T23" fmla="*/ 2147483646 h 219"/>
                <a:gd name="T24" fmla="*/ 0 w 199"/>
                <a:gd name="T25" fmla="*/ 2147483646 h 2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19">
                  <a:moveTo>
                    <a:pt x="0" y="193"/>
                  </a:moveTo>
                  <a:lnTo>
                    <a:pt x="120" y="168"/>
                  </a:lnTo>
                  <a:lnTo>
                    <a:pt x="138" y="218"/>
                  </a:lnTo>
                  <a:lnTo>
                    <a:pt x="183" y="143"/>
                  </a:lnTo>
                  <a:lnTo>
                    <a:pt x="198" y="74"/>
                  </a:lnTo>
                  <a:lnTo>
                    <a:pt x="190" y="0"/>
                  </a:lnTo>
                  <a:lnTo>
                    <a:pt x="164" y="14"/>
                  </a:lnTo>
                  <a:lnTo>
                    <a:pt x="127" y="0"/>
                  </a:lnTo>
                  <a:lnTo>
                    <a:pt x="100" y="14"/>
                  </a:lnTo>
                  <a:lnTo>
                    <a:pt x="82" y="0"/>
                  </a:lnTo>
                  <a:lnTo>
                    <a:pt x="45" y="14"/>
                  </a:lnTo>
                  <a:lnTo>
                    <a:pt x="12" y="34"/>
                  </a:lnTo>
                  <a:lnTo>
                    <a:pt x="0" y="19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8" name="Freeform 86">
              <a:extLst>
                <a:ext uri="{FF2B5EF4-FFF2-40B4-BE49-F238E27FC236}">
                  <a16:creationId xmlns:a16="http://schemas.microsoft.com/office/drawing/2014/main" xmlns="" id="{B4686081-E529-4CE6-B951-FF0A7A89A399}"/>
                </a:ext>
              </a:extLst>
            </p:cNvPr>
            <p:cNvSpPr>
              <a:spLocks/>
            </p:cNvSpPr>
            <p:nvPr/>
          </p:nvSpPr>
          <p:spPr bwMode="auto">
            <a:xfrm>
              <a:off x="4165806" y="1227926"/>
              <a:ext cx="590648" cy="367514"/>
            </a:xfrm>
            <a:custGeom>
              <a:avLst/>
              <a:gdLst>
                <a:gd name="T0" fmla="*/ 2147483646 w 270"/>
                <a:gd name="T1" fmla="*/ 2147483646 h 168"/>
                <a:gd name="T2" fmla="*/ 2147483646 w 270"/>
                <a:gd name="T3" fmla="*/ 2147483646 h 168"/>
                <a:gd name="T4" fmla="*/ 2147483646 w 270"/>
                <a:gd name="T5" fmla="*/ 2147483646 h 168"/>
                <a:gd name="T6" fmla="*/ 2147483646 w 270"/>
                <a:gd name="T7" fmla="*/ 2147483646 h 168"/>
                <a:gd name="T8" fmla="*/ 2147483646 w 270"/>
                <a:gd name="T9" fmla="*/ 2147483646 h 168"/>
                <a:gd name="T10" fmla="*/ 2147483646 w 270"/>
                <a:gd name="T11" fmla="*/ 2147483646 h 168"/>
                <a:gd name="T12" fmla="*/ 2147483646 w 270"/>
                <a:gd name="T13" fmla="*/ 2147483646 h 168"/>
                <a:gd name="T14" fmla="*/ 2147483646 w 270"/>
                <a:gd name="T15" fmla="*/ 2147483646 h 168"/>
                <a:gd name="T16" fmla="*/ 2147483646 w 270"/>
                <a:gd name="T17" fmla="*/ 2147483646 h 168"/>
                <a:gd name="T18" fmla="*/ 2147483646 w 270"/>
                <a:gd name="T19" fmla="*/ 2147483646 h 168"/>
                <a:gd name="T20" fmla="*/ 2147483646 w 270"/>
                <a:gd name="T21" fmla="*/ 2147483646 h 168"/>
                <a:gd name="T22" fmla="*/ 2147483646 w 270"/>
                <a:gd name="T23" fmla="*/ 2147483646 h 168"/>
                <a:gd name="T24" fmla="*/ 2147483646 w 270"/>
                <a:gd name="T25" fmla="*/ 2147483646 h 168"/>
                <a:gd name="T26" fmla="*/ 0 w 270"/>
                <a:gd name="T27" fmla="*/ 0 h 168"/>
                <a:gd name="T28" fmla="*/ 2147483646 w 270"/>
                <a:gd name="T29" fmla="*/ 2147483646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0" h="168">
                  <a:moveTo>
                    <a:pt x="269" y="9"/>
                  </a:moveTo>
                  <a:lnTo>
                    <a:pt x="224" y="92"/>
                  </a:lnTo>
                  <a:lnTo>
                    <a:pt x="235" y="142"/>
                  </a:lnTo>
                  <a:lnTo>
                    <a:pt x="224" y="167"/>
                  </a:lnTo>
                  <a:lnTo>
                    <a:pt x="198" y="167"/>
                  </a:lnTo>
                  <a:lnTo>
                    <a:pt x="191" y="117"/>
                  </a:lnTo>
                  <a:lnTo>
                    <a:pt x="171" y="117"/>
                  </a:lnTo>
                  <a:lnTo>
                    <a:pt x="154" y="107"/>
                  </a:lnTo>
                  <a:lnTo>
                    <a:pt x="135" y="131"/>
                  </a:lnTo>
                  <a:lnTo>
                    <a:pt x="115" y="117"/>
                  </a:lnTo>
                  <a:lnTo>
                    <a:pt x="63" y="167"/>
                  </a:lnTo>
                  <a:lnTo>
                    <a:pt x="52" y="117"/>
                  </a:lnTo>
                  <a:lnTo>
                    <a:pt x="19" y="74"/>
                  </a:lnTo>
                  <a:lnTo>
                    <a:pt x="0" y="0"/>
                  </a:lnTo>
                  <a:lnTo>
                    <a:pt x="269"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9" name="Freeform 87">
              <a:extLst>
                <a:ext uri="{FF2B5EF4-FFF2-40B4-BE49-F238E27FC236}">
                  <a16:creationId xmlns:a16="http://schemas.microsoft.com/office/drawing/2014/main" xmlns="" id="{8A11470C-C686-40DB-9DFF-20BBBC9D1E4C}"/>
                </a:ext>
              </a:extLst>
            </p:cNvPr>
            <p:cNvSpPr>
              <a:spLocks/>
            </p:cNvSpPr>
            <p:nvPr/>
          </p:nvSpPr>
          <p:spPr bwMode="auto">
            <a:xfrm>
              <a:off x="3649534" y="1219176"/>
              <a:ext cx="656276" cy="568772"/>
            </a:xfrm>
            <a:custGeom>
              <a:avLst/>
              <a:gdLst>
                <a:gd name="T0" fmla="*/ 0 w 300"/>
                <a:gd name="T1" fmla="*/ 2147483646 h 260"/>
                <a:gd name="T2" fmla="*/ 2147483646 w 300"/>
                <a:gd name="T3" fmla="*/ 2147483646 h 260"/>
                <a:gd name="T4" fmla="*/ 2147483646 w 300"/>
                <a:gd name="T5" fmla="*/ 2147483646 h 260"/>
                <a:gd name="T6" fmla="*/ 2147483646 w 300"/>
                <a:gd name="T7" fmla="*/ 0 h 260"/>
                <a:gd name="T8" fmla="*/ 2147483646 w 300"/>
                <a:gd name="T9" fmla="*/ 0 h 260"/>
                <a:gd name="T10" fmla="*/ 2147483646 w 300"/>
                <a:gd name="T11" fmla="*/ 2147483646 h 260"/>
                <a:gd name="T12" fmla="*/ 2147483646 w 300"/>
                <a:gd name="T13" fmla="*/ 2147483646 h 260"/>
                <a:gd name="T14" fmla="*/ 2147483646 w 300"/>
                <a:gd name="T15" fmla="*/ 2147483646 h 260"/>
                <a:gd name="T16" fmla="*/ 2147483646 w 300"/>
                <a:gd name="T17" fmla="*/ 2147483646 h 260"/>
                <a:gd name="T18" fmla="*/ 2147483646 w 300"/>
                <a:gd name="T19" fmla="*/ 2147483646 h 260"/>
                <a:gd name="T20" fmla="*/ 2147483646 w 300"/>
                <a:gd name="T21" fmla="*/ 2147483646 h 260"/>
                <a:gd name="T22" fmla="*/ 2147483646 w 300"/>
                <a:gd name="T23" fmla="*/ 2147483646 h 260"/>
                <a:gd name="T24" fmla="*/ 2147483646 w 300"/>
                <a:gd name="T25" fmla="*/ 2147483646 h 260"/>
                <a:gd name="T26" fmla="*/ 2147483646 w 300"/>
                <a:gd name="T27" fmla="*/ 2147483646 h 260"/>
                <a:gd name="T28" fmla="*/ 2147483646 w 300"/>
                <a:gd name="T29" fmla="*/ 2147483646 h 260"/>
                <a:gd name="T30" fmla="*/ 2147483646 w 300"/>
                <a:gd name="T31" fmla="*/ 2147483646 h 260"/>
                <a:gd name="T32" fmla="*/ 2147483646 w 300"/>
                <a:gd name="T33" fmla="*/ 2147483646 h 260"/>
                <a:gd name="T34" fmla="*/ 0 w 300"/>
                <a:gd name="T35" fmla="*/ 2147483646 h 2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0" h="260">
                  <a:moveTo>
                    <a:pt x="0" y="143"/>
                  </a:moveTo>
                  <a:lnTo>
                    <a:pt x="27" y="93"/>
                  </a:lnTo>
                  <a:lnTo>
                    <a:pt x="27" y="34"/>
                  </a:lnTo>
                  <a:lnTo>
                    <a:pt x="46" y="0"/>
                  </a:lnTo>
                  <a:lnTo>
                    <a:pt x="236" y="0"/>
                  </a:lnTo>
                  <a:lnTo>
                    <a:pt x="254" y="73"/>
                  </a:lnTo>
                  <a:lnTo>
                    <a:pt x="288" y="118"/>
                  </a:lnTo>
                  <a:lnTo>
                    <a:pt x="299" y="166"/>
                  </a:lnTo>
                  <a:lnTo>
                    <a:pt x="281" y="177"/>
                  </a:lnTo>
                  <a:lnTo>
                    <a:pt x="254" y="166"/>
                  </a:lnTo>
                  <a:lnTo>
                    <a:pt x="236" y="166"/>
                  </a:lnTo>
                  <a:lnTo>
                    <a:pt x="224" y="235"/>
                  </a:lnTo>
                  <a:lnTo>
                    <a:pt x="199" y="225"/>
                  </a:lnTo>
                  <a:lnTo>
                    <a:pt x="161" y="259"/>
                  </a:lnTo>
                  <a:lnTo>
                    <a:pt x="109" y="235"/>
                  </a:lnTo>
                  <a:lnTo>
                    <a:pt x="64" y="191"/>
                  </a:lnTo>
                  <a:lnTo>
                    <a:pt x="9" y="143"/>
                  </a:lnTo>
                  <a:lnTo>
                    <a:pt x="0" y="1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90" name="Freeform 89">
              <a:extLst>
                <a:ext uri="{FF2B5EF4-FFF2-40B4-BE49-F238E27FC236}">
                  <a16:creationId xmlns:a16="http://schemas.microsoft.com/office/drawing/2014/main" xmlns="" id="{31D4D0B7-4F47-47B8-AE10-55E9BB35FE6F}"/>
                </a:ext>
              </a:extLst>
            </p:cNvPr>
            <p:cNvSpPr>
              <a:spLocks/>
            </p:cNvSpPr>
            <p:nvPr/>
          </p:nvSpPr>
          <p:spPr bwMode="auto">
            <a:xfrm>
              <a:off x="2148851" y="2520791"/>
              <a:ext cx="925348" cy="710964"/>
            </a:xfrm>
            <a:custGeom>
              <a:avLst/>
              <a:gdLst>
                <a:gd name="T0" fmla="*/ 2147483646 w 423"/>
                <a:gd name="T1" fmla="*/ 2147483646 h 325"/>
                <a:gd name="T2" fmla="*/ 2147483646 w 423"/>
                <a:gd name="T3" fmla="*/ 2147483646 h 325"/>
                <a:gd name="T4" fmla="*/ 2147483646 w 423"/>
                <a:gd name="T5" fmla="*/ 2147483646 h 325"/>
                <a:gd name="T6" fmla="*/ 2147483646 w 423"/>
                <a:gd name="T7" fmla="*/ 2147483646 h 325"/>
                <a:gd name="T8" fmla="*/ 2147483646 w 423"/>
                <a:gd name="T9" fmla="*/ 2147483646 h 325"/>
                <a:gd name="T10" fmla="*/ 2147483646 w 423"/>
                <a:gd name="T11" fmla="*/ 2147483646 h 325"/>
                <a:gd name="T12" fmla="*/ 2147483646 w 423"/>
                <a:gd name="T13" fmla="*/ 2147483646 h 325"/>
                <a:gd name="T14" fmla="*/ 2147483646 w 423"/>
                <a:gd name="T15" fmla="*/ 2147483646 h 325"/>
                <a:gd name="T16" fmla="*/ 2147483646 w 423"/>
                <a:gd name="T17" fmla="*/ 2147483646 h 325"/>
                <a:gd name="T18" fmla="*/ 2147483646 w 423"/>
                <a:gd name="T19" fmla="*/ 2147483646 h 325"/>
                <a:gd name="T20" fmla="*/ 2147483646 w 423"/>
                <a:gd name="T21" fmla="*/ 2147483646 h 325"/>
                <a:gd name="T22" fmla="*/ 2147483646 w 423"/>
                <a:gd name="T23" fmla="*/ 2147483646 h 325"/>
                <a:gd name="T24" fmla="*/ 2147483646 w 423"/>
                <a:gd name="T25" fmla="*/ 2147483646 h 325"/>
                <a:gd name="T26" fmla="*/ 2147483646 w 423"/>
                <a:gd name="T27" fmla="*/ 2147483646 h 325"/>
                <a:gd name="T28" fmla="*/ 2147483646 w 423"/>
                <a:gd name="T29" fmla="*/ 2147483646 h 325"/>
                <a:gd name="T30" fmla="*/ 2147483646 w 423"/>
                <a:gd name="T31" fmla="*/ 2147483646 h 325"/>
                <a:gd name="T32" fmla="*/ 2147483646 w 423"/>
                <a:gd name="T33" fmla="*/ 2147483646 h 325"/>
                <a:gd name="T34" fmla="*/ 2147483646 w 423"/>
                <a:gd name="T35" fmla="*/ 2147483646 h 325"/>
                <a:gd name="T36" fmla="*/ 2147483646 w 423"/>
                <a:gd name="T37" fmla="*/ 2147483646 h 325"/>
                <a:gd name="T38" fmla="*/ 2147483646 w 423"/>
                <a:gd name="T39" fmla="*/ 2147483646 h 325"/>
                <a:gd name="T40" fmla="*/ 2147483646 w 423"/>
                <a:gd name="T41" fmla="*/ 2147483646 h 325"/>
                <a:gd name="T42" fmla="*/ 2147483646 w 423"/>
                <a:gd name="T43" fmla="*/ 2147483646 h 325"/>
                <a:gd name="T44" fmla="*/ 2147483646 w 423"/>
                <a:gd name="T45" fmla="*/ 2147483646 h 325"/>
                <a:gd name="T46" fmla="*/ 2147483646 w 423"/>
                <a:gd name="T47" fmla="*/ 2147483646 h 325"/>
                <a:gd name="T48" fmla="*/ 2147483646 w 423"/>
                <a:gd name="T49" fmla="*/ 2147483646 h 325"/>
                <a:gd name="T50" fmla="*/ 2147483646 w 423"/>
                <a:gd name="T51" fmla="*/ 2147483646 h 325"/>
                <a:gd name="T52" fmla="*/ 2147483646 w 423"/>
                <a:gd name="T53" fmla="*/ 2147483646 h 325"/>
                <a:gd name="T54" fmla="*/ 2147483646 w 423"/>
                <a:gd name="T55" fmla="*/ 0 h 325"/>
                <a:gd name="T56" fmla="*/ 2147483646 w 423"/>
                <a:gd name="T57" fmla="*/ 2147483646 h 325"/>
                <a:gd name="T58" fmla="*/ 2147483646 w 423"/>
                <a:gd name="T59" fmla="*/ 2147483646 h 325"/>
                <a:gd name="T60" fmla="*/ 2147483646 w 423"/>
                <a:gd name="T61" fmla="*/ 2147483646 h 325"/>
                <a:gd name="T62" fmla="*/ 2147483646 w 423"/>
                <a:gd name="T63" fmla="*/ 2147483646 h 325"/>
                <a:gd name="T64" fmla="*/ 2147483646 w 423"/>
                <a:gd name="T65" fmla="*/ 2147483646 h 325"/>
                <a:gd name="T66" fmla="*/ 2147483646 w 423"/>
                <a:gd name="T67" fmla="*/ 2147483646 h 325"/>
                <a:gd name="T68" fmla="*/ 2147483646 w 423"/>
                <a:gd name="T69" fmla="*/ 2147483646 h 325"/>
                <a:gd name="T70" fmla="*/ 2147483646 w 423"/>
                <a:gd name="T71" fmla="*/ 2147483646 h 325"/>
                <a:gd name="T72" fmla="*/ 2147483646 w 423"/>
                <a:gd name="T73" fmla="*/ 2147483646 h 325"/>
                <a:gd name="T74" fmla="*/ 0 w 423"/>
                <a:gd name="T75" fmla="*/ 2147483646 h 325"/>
                <a:gd name="T76" fmla="*/ 2147483646 w 423"/>
                <a:gd name="T77" fmla="*/ 2147483646 h 3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23" h="325">
                  <a:moveTo>
                    <a:pt x="14" y="166"/>
                  </a:moveTo>
                  <a:lnTo>
                    <a:pt x="45" y="166"/>
                  </a:lnTo>
                  <a:lnTo>
                    <a:pt x="63" y="201"/>
                  </a:lnTo>
                  <a:lnTo>
                    <a:pt x="52" y="285"/>
                  </a:lnTo>
                  <a:lnTo>
                    <a:pt x="63" y="308"/>
                  </a:lnTo>
                  <a:lnTo>
                    <a:pt x="78" y="324"/>
                  </a:lnTo>
                  <a:lnTo>
                    <a:pt x="108" y="298"/>
                  </a:lnTo>
                  <a:lnTo>
                    <a:pt x="127" y="298"/>
                  </a:lnTo>
                  <a:lnTo>
                    <a:pt x="186" y="308"/>
                  </a:lnTo>
                  <a:lnTo>
                    <a:pt x="204" y="308"/>
                  </a:lnTo>
                  <a:lnTo>
                    <a:pt x="243" y="308"/>
                  </a:lnTo>
                  <a:lnTo>
                    <a:pt x="280" y="285"/>
                  </a:lnTo>
                  <a:lnTo>
                    <a:pt x="307" y="285"/>
                  </a:lnTo>
                  <a:lnTo>
                    <a:pt x="307" y="274"/>
                  </a:lnTo>
                  <a:lnTo>
                    <a:pt x="332" y="260"/>
                  </a:lnTo>
                  <a:lnTo>
                    <a:pt x="370" y="285"/>
                  </a:lnTo>
                  <a:lnTo>
                    <a:pt x="376" y="285"/>
                  </a:lnTo>
                  <a:lnTo>
                    <a:pt x="388" y="285"/>
                  </a:lnTo>
                  <a:lnTo>
                    <a:pt x="388" y="250"/>
                  </a:lnTo>
                  <a:lnTo>
                    <a:pt x="422" y="240"/>
                  </a:lnTo>
                  <a:lnTo>
                    <a:pt x="351" y="191"/>
                  </a:lnTo>
                  <a:lnTo>
                    <a:pt x="370" y="166"/>
                  </a:lnTo>
                  <a:lnTo>
                    <a:pt x="351" y="118"/>
                  </a:lnTo>
                  <a:lnTo>
                    <a:pt x="370" y="98"/>
                  </a:lnTo>
                  <a:lnTo>
                    <a:pt x="362" y="84"/>
                  </a:lnTo>
                  <a:lnTo>
                    <a:pt x="332" y="59"/>
                  </a:lnTo>
                  <a:lnTo>
                    <a:pt x="325" y="14"/>
                  </a:lnTo>
                  <a:lnTo>
                    <a:pt x="313" y="0"/>
                  </a:lnTo>
                  <a:lnTo>
                    <a:pt x="287" y="14"/>
                  </a:lnTo>
                  <a:lnTo>
                    <a:pt x="243" y="25"/>
                  </a:lnTo>
                  <a:lnTo>
                    <a:pt x="224" y="25"/>
                  </a:lnTo>
                  <a:lnTo>
                    <a:pt x="127" y="84"/>
                  </a:lnTo>
                  <a:lnTo>
                    <a:pt x="108" y="73"/>
                  </a:lnTo>
                  <a:lnTo>
                    <a:pt x="97" y="98"/>
                  </a:lnTo>
                  <a:lnTo>
                    <a:pt x="89" y="84"/>
                  </a:lnTo>
                  <a:lnTo>
                    <a:pt x="45" y="118"/>
                  </a:lnTo>
                  <a:lnTo>
                    <a:pt x="14" y="98"/>
                  </a:lnTo>
                  <a:lnTo>
                    <a:pt x="0" y="118"/>
                  </a:lnTo>
                  <a:lnTo>
                    <a:pt x="14" y="166"/>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91" name="Freeform 90">
              <a:extLst>
                <a:ext uri="{FF2B5EF4-FFF2-40B4-BE49-F238E27FC236}">
                  <a16:creationId xmlns:a16="http://schemas.microsoft.com/office/drawing/2014/main" xmlns="" id="{5C631F60-9D16-484E-BEF0-E2A566F9609A}"/>
                </a:ext>
              </a:extLst>
            </p:cNvPr>
            <p:cNvSpPr>
              <a:spLocks/>
            </p:cNvSpPr>
            <p:nvPr/>
          </p:nvSpPr>
          <p:spPr bwMode="auto">
            <a:xfrm>
              <a:off x="3332335" y="2227653"/>
              <a:ext cx="811595" cy="767842"/>
            </a:xfrm>
            <a:custGeom>
              <a:avLst/>
              <a:gdLst>
                <a:gd name="T0" fmla="*/ 2147483646 w 371"/>
                <a:gd name="T1" fmla="*/ 0 h 351"/>
                <a:gd name="T2" fmla="*/ 2147483646 w 371"/>
                <a:gd name="T3" fmla="*/ 2147483646 h 351"/>
                <a:gd name="T4" fmla="*/ 2147483646 w 371"/>
                <a:gd name="T5" fmla="*/ 2147483646 h 351"/>
                <a:gd name="T6" fmla="*/ 2147483646 w 371"/>
                <a:gd name="T7" fmla="*/ 2147483646 h 351"/>
                <a:gd name="T8" fmla="*/ 2147483646 w 371"/>
                <a:gd name="T9" fmla="*/ 2147483646 h 351"/>
                <a:gd name="T10" fmla="*/ 2147483646 w 371"/>
                <a:gd name="T11" fmla="*/ 2147483646 h 351"/>
                <a:gd name="T12" fmla="*/ 2147483646 w 371"/>
                <a:gd name="T13" fmla="*/ 2147483646 h 351"/>
                <a:gd name="T14" fmla="*/ 2147483646 w 371"/>
                <a:gd name="T15" fmla="*/ 2147483646 h 351"/>
                <a:gd name="T16" fmla="*/ 2147483646 w 371"/>
                <a:gd name="T17" fmla="*/ 2147483646 h 351"/>
                <a:gd name="T18" fmla="*/ 2147483646 w 371"/>
                <a:gd name="T19" fmla="*/ 2147483646 h 351"/>
                <a:gd name="T20" fmla="*/ 2147483646 w 371"/>
                <a:gd name="T21" fmla="*/ 2147483646 h 351"/>
                <a:gd name="T22" fmla="*/ 2147483646 w 371"/>
                <a:gd name="T23" fmla="*/ 2147483646 h 351"/>
                <a:gd name="T24" fmla="*/ 2147483646 w 371"/>
                <a:gd name="T25" fmla="*/ 2147483646 h 351"/>
                <a:gd name="T26" fmla="*/ 2147483646 w 371"/>
                <a:gd name="T27" fmla="*/ 2147483646 h 351"/>
                <a:gd name="T28" fmla="*/ 2147483646 w 371"/>
                <a:gd name="T29" fmla="*/ 2147483646 h 351"/>
                <a:gd name="T30" fmla="*/ 2147483646 w 371"/>
                <a:gd name="T31" fmla="*/ 2147483646 h 351"/>
                <a:gd name="T32" fmla="*/ 2147483646 w 371"/>
                <a:gd name="T33" fmla="*/ 2147483646 h 351"/>
                <a:gd name="T34" fmla="*/ 2147483646 w 371"/>
                <a:gd name="T35" fmla="*/ 2147483646 h 351"/>
                <a:gd name="T36" fmla="*/ 2147483646 w 371"/>
                <a:gd name="T37" fmla="*/ 2147483646 h 351"/>
                <a:gd name="T38" fmla="*/ 2147483646 w 371"/>
                <a:gd name="T39" fmla="*/ 2147483646 h 351"/>
                <a:gd name="T40" fmla="*/ 0 w 371"/>
                <a:gd name="T41" fmla="*/ 2147483646 h 351"/>
                <a:gd name="T42" fmla="*/ 2147483646 w 371"/>
                <a:gd name="T43" fmla="*/ 2147483646 h 351"/>
                <a:gd name="T44" fmla="*/ 2147483646 w 371"/>
                <a:gd name="T45" fmla="*/ 2147483646 h 351"/>
                <a:gd name="T46" fmla="*/ 2147483646 w 371"/>
                <a:gd name="T47" fmla="*/ 2147483646 h 351"/>
                <a:gd name="T48" fmla="*/ 2147483646 w 371"/>
                <a:gd name="T49" fmla="*/ 0 h 3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1" h="351">
                  <a:moveTo>
                    <a:pt x="45" y="0"/>
                  </a:moveTo>
                  <a:lnTo>
                    <a:pt x="64" y="16"/>
                  </a:lnTo>
                  <a:lnTo>
                    <a:pt x="109" y="25"/>
                  </a:lnTo>
                  <a:lnTo>
                    <a:pt x="164" y="98"/>
                  </a:lnTo>
                  <a:lnTo>
                    <a:pt x="210" y="123"/>
                  </a:lnTo>
                  <a:lnTo>
                    <a:pt x="229" y="148"/>
                  </a:lnTo>
                  <a:lnTo>
                    <a:pt x="229" y="134"/>
                  </a:lnTo>
                  <a:lnTo>
                    <a:pt x="262" y="184"/>
                  </a:lnTo>
                  <a:lnTo>
                    <a:pt x="325" y="168"/>
                  </a:lnTo>
                  <a:lnTo>
                    <a:pt x="352" y="193"/>
                  </a:lnTo>
                  <a:lnTo>
                    <a:pt x="370" y="184"/>
                  </a:lnTo>
                  <a:lnTo>
                    <a:pt x="273" y="350"/>
                  </a:lnTo>
                  <a:lnTo>
                    <a:pt x="243" y="350"/>
                  </a:lnTo>
                  <a:lnTo>
                    <a:pt x="236" y="336"/>
                  </a:lnTo>
                  <a:lnTo>
                    <a:pt x="210" y="350"/>
                  </a:lnTo>
                  <a:lnTo>
                    <a:pt x="172" y="336"/>
                  </a:lnTo>
                  <a:lnTo>
                    <a:pt x="164" y="311"/>
                  </a:lnTo>
                  <a:lnTo>
                    <a:pt x="135" y="300"/>
                  </a:lnTo>
                  <a:lnTo>
                    <a:pt x="101" y="336"/>
                  </a:lnTo>
                  <a:lnTo>
                    <a:pt x="71" y="232"/>
                  </a:lnTo>
                  <a:lnTo>
                    <a:pt x="0" y="159"/>
                  </a:lnTo>
                  <a:lnTo>
                    <a:pt x="38" y="123"/>
                  </a:lnTo>
                  <a:lnTo>
                    <a:pt x="45" y="98"/>
                  </a:lnTo>
                  <a:lnTo>
                    <a:pt x="26" y="39"/>
                  </a:lnTo>
                  <a:lnTo>
                    <a:pt x="45"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92" name="Freeform 91">
              <a:extLst>
                <a:ext uri="{FF2B5EF4-FFF2-40B4-BE49-F238E27FC236}">
                  <a16:creationId xmlns:a16="http://schemas.microsoft.com/office/drawing/2014/main" xmlns="" id="{31D59D9E-64FE-4813-A47E-C02E4BD38EF4}"/>
                </a:ext>
              </a:extLst>
            </p:cNvPr>
            <p:cNvSpPr>
              <a:spLocks/>
            </p:cNvSpPr>
            <p:nvPr/>
          </p:nvSpPr>
          <p:spPr bwMode="auto">
            <a:xfrm>
              <a:off x="3553282" y="2009288"/>
              <a:ext cx="658462" cy="645337"/>
            </a:xfrm>
            <a:custGeom>
              <a:avLst/>
              <a:gdLst>
                <a:gd name="T0" fmla="*/ 2147483646 w 301"/>
                <a:gd name="T1" fmla="*/ 2147483646 h 295"/>
                <a:gd name="T2" fmla="*/ 2147483646 w 301"/>
                <a:gd name="T3" fmla="*/ 2147483646 h 295"/>
                <a:gd name="T4" fmla="*/ 2147483646 w 301"/>
                <a:gd name="T5" fmla="*/ 2147483646 h 295"/>
                <a:gd name="T6" fmla="*/ 2147483646 w 301"/>
                <a:gd name="T7" fmla="*/ 2147483646 h 295"/>
                <a:gd name="T8" fmla="*/ 2147483646 w 301"/>
                <a:gd name="T9" fmla="*/ 2147483646 h 295"/>
                <a:gd name="T10" fmla="*/ 2147483646 w 301"/>
                <a:gd name="T11" fmla="*/ 2147483646 h 295"/>
                <a:gd name="T12" fmla="*/ 2147483646 w 301"/>
                <a:gd name="T13" fmla="*/ 2147483646 h 295"/>
                <a:gd name="T14" fmla="*/ 2147483646 w 301"/>
                <a:gd name="T15" fmla="*/ 2147483646 h 295"/>
                <a:gd name="T16" fmla="*/ 2147483646 w 301"/>
                <a:gd name="T17" fmla="*/ 2147483646 h 295"/>
                <a:gd name="T18" fmla="*/ 2147483646 w 301"/>
                <a:gd name="T19" fmla="*/ 2147483646 h 295"/>
                <a:gd name="T20" fmla="*/ 2147483646 w 301"/>
                <a:gd name="T21" fmla="*/ 2147483646 h 295"/>
                <a:gd name="T22" fmla="*/ 0 w 301"/>
                <a:gd name="T23" fmla="*/ 2147483646 h 295"/>
                <a:gd name="T24" fmla="*/ 2147483646 w 301"/>
                <a:gd name="T25" fmla="*/ 0 h 295"/>
                <a:gd name="T26" fmla="*/ 2147483646 w 301"/>
                <a:gd name="T27" fmla="*/ 2147483646 h 295"/>
                <a:gd name="T28" fmla="*/ 2147483646 w 301"/>
                <a:gd name="T29" fmla="*/ 0 h 295"/>
                <a:gd name="T30" fmla="*/ 2147483646 w 301"/>
                <a:gd name="T31" fmla="*/ 2147483646 h 295"/>
                <a:gd name="T32" fmla="*/ 2147483646 w 301"/>
                <a:gd name="T33" fmla="*/ 2147483646 h 295"/>
                <a:gd name="T34" fmla="*/ 2147483646 w 301"/>
                <a:gd name="T35" fmla="*/ 2147483646 h 295"/>
                <a:gd name="T36" fmla="*/ 2147483646 w 301"/>
                <a:gd name="T37" fmla="*/ 2147483646 h 295"/>
                <a:gd name="T38" fmla="*/ 2147483646 w 301"/>
                <a:gd name="T39" fmla="*/ 2147483646 h 295"/>
                <a:gd name="T40" fmla="*/ 2147483646 w 301"/>
                <a:gd name="T41" fmla="*/ 2147483646 h 295"/>
                <a:gd name="T42" fmla="*/ 2147483646 w 301"/>
                <a:gd name="T43" fmla="*/ 2147483646 h 2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1" h="295">
                  <a:moveTo>
                    <a:pt x="288" y="260"/>
                  </a:moveTo>
                  <a:lnTo>
                    <a:pt x="269" y="285"/>
                  </a:lnTo>
                  <a:lnTo>
                    <a:pt x="251" y="294"/>
                  </a:lnTo>
                  <a:lnTo>
                    <a:pt x="225" y="270"/>
                  </a:lnTo>
                  <a:lnTo>
                    <a:pt x="161" y="285"/>
                  </a:lnTo>
                  <a:lnTo>
                    <a:pt x="128" y="237"/>
                  </a:lnTo>
                  <a:lnTo>
                    <a:pt x="128" y="251"/>
                  </a:lnTo>
                  <a:lnTo>
                    <a:pt x="109" y="226"/>
                  </a:lnTo>
                  <a:lnTo>
                    <a:pt x="63" y="201"/>
                  </a:lnTo>
                  <a:lnTo>
                    <a:pt x="8" y="128"/>
                  </a:lnTo>
                  <a:lnTo>
                    <a:pt x="52" y="44"/>
                  </a:lnTo>
                  <a:lnTo>
                    <a:pt x="0" y="10"/>
                  </a:lnTo>
                  <a:lnTo>
                    <a:pt x="91" y="0"/>
                  </a:lnTo>
                  <a:lnTo>
                    <a:pt x="161" y="10"/>
                  </a:lnTo>
                  <a:lnTo>
                    <a:pt x="172" y="0"/>
                  </a:lnTo>
                  <a:lnTo>
                    <a:pt x="180" y="25"/>
                  </a:lnTo>
                  <a:lnTo>
                    <a:pt x="217" y="25"/>
                  </a:lnTo>
                  <a:lnTo>
                    <a:pt x="225" y="44"/>
                  </a:lnTo>
                  <a:lnTo>
                    <a:pt x="236" y="44"/>
                  </a:lnTo>
                  <a:lnTo>
                    <a:pt x="251" y="44"/>
                  </a:lnTo>
                  <a:lnTo>
                    <a:pt x="300" y="103"/>
                  </a:lnTo>
                  <a:lnTo>
                    <a:pt x="288" y="26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93" name="Freeform 92">
              <a:extLst>
                <a:ext uri="{FF2B5EF4-FFF2-40B4-BE49-F238E27FC236}">
                  <a16:creationId xmlns:a16="http://schemas.microsoft.com/office/drawing/2014/main" xmlns="" id="{55EAC4CA-B0F6-4D41-A8BD-A61920020251}"/>
                </a:ext>
              </a:extLst>
            </p:cNvPr>
            <p:cNvSpPr>
              <a:spLocks/>
            </p:cNvSpPr>
            <p:nvPr/>
          </p:nvSpPr>
          <p:spPr bwMode="auto">
            <a:xfrm>
              <a:off x="245653" y="3452701"/>
              <a:ext cx="833469" cy="522832"/>
            </a:xfrm>
            <a:custGeom>
              <a:avLst/>
              <a:gdLst>
                <a:gd name="T0" fmla="*/ 0 w 381"/>
                <a:gd name="T1" fmla="*/ 2147483646 h 239"/>
                <a:gd name="T2" fmla="*/ 2147483646 w 381"/>
                <a:gd name="T3" fmla="*/ 2147483646 h 239"/>
                <a:gd name="T4" fmla="*/ 2147483646 w 381"/>
                <a:gd name="T5" fmla="*/ 2147483646 h 239"/>
                <a:gd name="T6" fmla="*/ 2147483646 w 381"/>
                <a:gd name="T7" fmla="*/ 2147483646 h 239"/>
                <a:gd name="T8" fmla="*/ 2147483646 w 381"/>
                <a:gd name="T9" fmla="*/ 2147483646 h 239"/>
                <a:gd name="T10" fmla="*/ 2147483646 w 381"/>
                <a:gd name="T11" fmla="*/ 0 h 239"/>
                <a:gd name="T12" fmla="*/ 2147483646 w 381"/>
                <a:gd name="T13" fmla="*/ 2147483646 h 239"/>
                <a:gd name="T14" fmla="*/ 2147483646 w 381"/>
                <a:gd name="T15" fmla="*/ 2147483646 h 239"/>
                <a:gd name="T16" fmla="*/ 2147483646 w 381"/>
                <a:gd name="T17" fmla="*/ 2147483646 h 239"/>
                <a:gd name="T18" fmla="*/ 2147483646 w 381"/>
                <a:gd name="T19" fmla="*/ 2147483646 h 239"/>
                <a:gd name="T20" fmla="*/ 2147483646 w 381"/>
                <a:gd name="T21" fmla="*/ 2147483646 h 239"/>
                <a:gd name="T22" fmla="*/ 2147483646 w 381"/>
                <a:gd name="T23" fmla="*/ 2147483646 h 239"/>
                <a:gd name="T24" fmla="*/ 2147483646 w 381"/>
                <a:gd name="T25" fmla="*/ 2147483646 h 239"/>
                <a:gd name="T26" fmla="*/ 2147483646 w 381"/>
                <a:gd name="T27" fmla="*/ 2147483646 h 239"/>
                <a:gd name="T28" fmla="*/ 2147483646 w 381"/>
                <a:gd name="T29" fmla="*/ 2147483646 h 239"/>
                <a:gd name="T30" fmla="*/ 2147483646 w 381"/>
                <a:gd name="T31" fmla="*/ 2147483646 h 239"/>
                <a:gd name="T32" fmla="*/ 2147483646 w 381"/>
                <a:gd name="T33" fmla="*/ 2147483646 h 239"/>
                <a:gd name="T34" fmla="*/ 2147483646 w 381"/>
                <a:gd name="T35" fmla="*/ 2147483646 h 239"/>
                <a:gd name="T36" fmla="*/ 2147483646 w 381"/>
                <a:gd name="T37" fmla="*/ 2147483646 h 239"/>
                <a:gd name="T38" fmla="*/ 2147483646 w 381"/>
                <a:gd name="T39" fmla="*/ 2147483646 h 239"/>
                <a:gd name="T40" fmla="*/ 2147483646 w 381"/>
                <a:gd name="T41" fmla="*/ 2147483646 h 239"/>
                <a:gd name="T42" fmla="*/ 0 w 381"/>
                <a:gd name="T43" fmla="*/ 2147483646 h 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1" h="239">
                  <a:moveTo>
                    <a:pt x="0" y="238"/>
                  </a:moveTo>
                  <a:lnTo>
                    <a:pt x="17" y="49"/>
                  </a:lnTo>
                  <a:lnTo>
                    <a:pt x="63" y="25"/>
                  </a:lnTo>
                  <a:lnTo>
                    <a:pt x="83" y="39"/>
                  </a:lnTo>
                  <a:lnTo>
                    <a:pt x="134" y="39"/>
                  </a:lnTo>
                  <a:lnTo>
                    <a:pt x="179" y="0"/>
                  </a:lnTo>
                  <a:lnTo>
                    <a:pt x="189" y="49"/>
                  </a:lnTo>
                  <a:lnTo>
                    <a:pt x="217" y="59"/>
                  </a:lnTo>
                  <a:lnTo>
                    <a:pt x="292" y="25"/>
                  </a:lnTo>
                  <a:lnTo>
                    <a:pt x="317" y="25"/>
                  </a:lnTo>
                  <a:lnTo>
                    <a:pt x="351" y="39"/>
                  </a:lnTo>
                  <a:lnTo>
                    <a:pt x="369" y="25"/>
                  </a:lnTo>
                  <a:lnTo>
                    <a:pt x="380" y="49"/>
                  </a:lnTo>
                  <a:lnTo>
                    <a:pt x="361" y="73"/>
                  </a:lnTo>
                  <a:lnTo>
                    <a:pt x="369" y="73"/>
                  </a:lnTo>
                  <a:lnTo>
                    <a:pt x="351" y="107"/>
                  </a:lnTo>
                  <a:lnTo>
                    <a:pt x="280" y="122"/>
                  </a:lnTo>
                  <a:lnTo>
                    <a:pt x="254" y="165"/>
                  </a:lnTo>
                  <a:lnTo>
                    <a:pt x="217" y="190"/>
                  </a:lnTo>
                  <a:lnTo>
                    <a:pt x="228" y="213"/>
                  </a:lnTo>
                  <a:lnTo>
                    <a:pt x="189" y="238"/>
                  </a:lnTo>
                  <a:lnTo>
                    <a:pt x="0" y="23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94" name="Freeform 93">
              <a:extLst>
                <a:ext uri="{FF2B5EF4-FFF2-40B4-BE49-F238E27FC236}">
                  <a16:creationId xmlns:a16="http://schemas.microsoft.com/office/drawing/2014/main" xmlns="" id="{1E39920E-150C-4977-B63B-4EC402065E0B}"/>
                </a:ext>
              </a:extLst>
            </p:cNvPr>
            <p:cNvSpPr>
              <a:spLocks/>
            </p:cNvSpPr>
            <p:nvPr/>
          </p:nvSpPr>
          <p:spPr bwMode="auto">
            <a:xfrm>
              <a:off x="659105" y="3684586"/>
              <a:ext cx="700027" cy="290948"/>
            </a:xfrm>
            <a:custGeom>
              <a:avLst/>
              <a:gdLst>
                <a:gd name="T0" fmla="*/ 0 w 320"/>
                <a:gd name="T1" fmla="*/ 2147483646 h 133"/>
                <a:gd name="T2" fmla="*/ 2147483646 w 320"/>
                <a:gd name="T3" fmla="*/ 2147483646 h 133"/>
                <a:gd name="T4" fmla="*/ 2147483646 w 320"/>
                <a:gd name="T5" fmla="*/ 2147483646 h 133"/>
                <a:gd name="T6" fmla="*/ 2147483646 w 320"/>
                <a:gd name="T7" fmla="*/ 2147483646 h 133"/>
                <a:gd name="T8" fmla="*/ 2147483646 w 320"/>
                <a:gd name="T9" fmla="*/ 2147483646 h 133"/>
                <a:gd name="T10" fmla="*/ 2147483646 w 320"/>
                <a:gd name="T11" fmla="*/ 0 h 133"/>
                <a:gd name="T12" fmla="*/ 2147483646 w 320"/>
                <a:gd name="T13" fmla="*/ 2147483646 h 133"/>
                <a:gd name="T14" fmla="*/ 2147483646 w 320"/>
                <a:gd name="T15" fmla="*/ 0 h 133"/>
                <a:gd name="T16" fmla="*/ 2147483646 w 320"/>
                <a:gd name="T17" fmla="*/ 2147483646 h 133"/>
                <a:gd name="T18" fmla="*/ 2147483646 w 320"/>
                <a:gd name="T19" fmla="*/ 2147483646 h 133"/>
                <a:gd name="T20" fmla="*/ 0 w 320"/>
                <a:gd name="T21" fmla="*/ 2147483646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0" h="133">
                  <a:moveTo>
                    <a:pt x="0" y="132"/>
                  </a:moveTo>
                  <a:lnTo>
                    <a:pt x="38" y="107"/>
                  </a:lnTo>
                  <a:lnTo>
                    <a:pt x="27" y="84"/>
                  </a:lnTo>
                  <a:lnTo>
                    <a:pt x="64" y="60"/>
                  </a:lnTo>
                  <a:lnTo>
                    <a:pt x="90" y="16"/>
                  </a:lnTo>
                  <a:lnTo>
                    <a:pt x="161" y="0"/>
                  </a:lnTo>
                  <a:lnTo>
                    <a:pt x="172" y="16"/>
                  </a:lnTo>
                  <a:lnTo>
                    <a:pt x="217" y="0"/>
                  </a:lnTo>
                  <a:lnTo>
                    <a:pt x="289" y="118"/>
                  </a:lnTo>
                  <a:lnTo>
                    <a:pt x="319" y="132"/>
                  </a:lnTo>
                  <a:lnTo>
                    <a:pt x="0" y="13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95" name="Freeform 94">
              <a:extLst>
                <a:ext uri="{FF2B5EF4-FFF2-40B4-BE49-F238E27FC236}">
                  <a16:creationId xmlns:a16="http://schemas.microsoft.com/office/drawing/2014/main" xmlns="" id="{A64E6A96-B9F8-4294-A96F-DDEE3DD0E371}"/>
                </a:ext>
              </a:extLst>
            </p:cNvPr>
            <p:cNvSpPr>
              <a:spLocks/>
            </p:cNvSpPr>
            <p:nvPr/>
          </p:nvSpPr>
          <p:spPr bwMode="auto">
            <a:xfrm>
              <a:off x="3627658" y="2960494"/>
              <a:ext cx="584085" cy="708777"/>
            </a:xfrm>
            <a:custGeom>
              <a:avLst/>
              <a:gdLst>
                <a:gd name="T0" fmla="*/ 0 w 267"/>
                <a:gd name="T1" fmla="*/ 2147483646 h 324"/>
                <a:gd name="T2" fmla="*/ 2147483646 w 267"/>
                <a:gd name="T3" fmla="*/ 2147483646 h 324"/>
                <a:gd name="T4" fmla="*/ 2147483646 w 267"/>
                <a:gd name="T5" fmla="*/ 0 h 324"/>
                <a:gd name="T6" fmla="*/ 2147483646 w 267"/>
                <a:gd name="T7" fmla="*/ 2147483646 h 324"/>
                <a:gd name="T8" fmla="*/ 2147483646 w 267"/>
                <a:gd name="T9" fmla="*/ 0 h 324"/>
                <a:gd name="T10" fmla="*/ 2147483646 w 267"/>
                <a:gd name="T11" fmla="*/ 2147483646 h 324"/>
                <a:gd name="T12" fmla="*/ 2147483646 w 267"/>
                <a:gd name="T13" fmla="*/ 2147483646 h 324"/>
                <a:gd name="T14" fmla="*/ 2147483646 w 267"/>
                <a:gd name="T15" fmla="*/ 2147483646 h 324"/>
                <a:gd name="T16" fmla="*/ 2147483646 w 267"/>
                <a:gd name="T17" fmla="*/ 2147483646 h 324"/>
                <a:gd name="T18" fmla="*/ 2147483646 w 267"/>
                <a:gd name="T19" fmla="*/ 2147483646 h 324"/>
                <a:gd name="T20" fmla="*/ 2147483646 w 267"/>
                <a:gd name="T21" fmla="*/ 2147483646 h 324"/>
                <a:gd name="T22" fmla="*/ 2147483646 w 267"/>
                <a:gd name="T23" fmla="*/ 2147483646 h 324"/>
                <a:gd name="T24" fmla="*/ 2147483646 w 267"/>
                <a:gd name="T25" fmla="*/ 2147483646 h 324"/>
                <a:gd name="T26" fmla="*/ 2147483646 w 267"/>
                <a:gd name="T27" fmla="*/ 2147483646 h 324"/>
                <a:gd name="T28" fmla="*/ 0 w 267"/>
                <a:gd name="T29" fmla="*/ 2147483646 h 3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7" h="324">
                  <a:moveTo>
                    <a:pt x="0" y="309"/>
                  </a:moveTo>
                  <a:lnTo>
                    <a:pt x="37" y="182"/>
                  </a:lnTo>
                  <a:lnTo>
                    <a:pt x="37" y="0"/>
                  </a:lnTo>
                  <a:lnTo>
                    <a:pt x="74" y="14"/>
                  </a:lnTo>
                  <a:lnTo>
                    <a:pt x="100" y="0"/>
                  </a:lnTo>
                  <a:lnTo>
                    <a:pt x="108" y="14"/>
                  </a:lnTo>
                  <a:lnTo>
                    <a:pt x="138" y="14"/>
                  </a:lnTo>
                  <a:lnTo>
                    <a:pt x="157" y="14"/>
                  </a:lnTo>
                  <a:lnTo>
                    <a:pt x="183" y="132"/>
                  </a:lnTo>
                  <a:lnTo>
                    <a:pt x="216" y="182"/>
                  </a:lnTo>
                  <a:lnTo>
                    <a:pt x="246" y="191"/>
                  </a:lnTo>
                  <a:lnTo>
                    <a:pt x="246" y="226"/>
                  </a:lnTo>
                  <a:lnTo>
                    <a:pt x="266" y="250"/>
                  </a:lnTo>
                  <a:lnTo>
                    <a:pt x="266" y="323"/>
                  </a:lnTo>
                  <a:lnTo>
                    <a:pt x="0" y="309"/>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96" name="Freeform 95">
              <a:extLst>
                <a:ext uri="{FF2B5EF4-FFF2-40B4-BE49-F238E27FC236}">
                  <a16:creationId xmlns:a16="http://schemas.microsoft.com/office/drawing/2014/main" xmlns="" id="{A744BE69-54B9-41A5-A483-50CA6C4D8C38}"/>
                </a:ext>
              </a:extLst>
            </p:cNvPr>
            <p:cNvSpPr>
              <a:spLocks/>
            </p:cNvSpPr>
            <p:nvPr/>
          </p:nvSpPr>
          <p:spPr bwMode="auto">
            <a:xfrm>
              <a:off x="637230" y="3144252"/>
              <a:ext cx="581898" cy="444080"/>
            </a:xfrm>
            <a:custGeom>
              <a:avLst/>
              <a:gdLst>
                <a:gd name="T0" fmla="*/ 2147483646 w 266"/>
                <a:gd name="T1" fmla="*/ 2147483646 h 203"/>
                <a:gd name="T2" fmla="*/ 2147483646 w 266"/>
                <a:gd name="T3" fmla="*/ 0 h 203"/>
                <a:gd name="T4" fmla="*/ 2147483646 w 266"/>
                <a:gd name="T5" fmla="*/ 2147483646 h 203"/>
                <a:gd name="T6" fmla="*/ 2147483646 w 266"/>
                <a:gd name="T7" fmla="*/ 0 h 203"/>
                <a:gd name="T8" fmla="*/ 2147483646 w 266"/>
                <a:gd name="T9" fmla="*/ 2147483646 h 203"/>
                <a:gd name="T10" fmla="*/ 2147483646 w 266"/>
                <a:gd name="T11" fmla="*/ 2147483646 h 203"/>
                <a:gd name="T12" fmla="*/ 2147483646 w 266"/>
                <a:gd name="T13" fmla="*/ 2147483646 h 203"/>
                <a:gd name="T14" fmla="*/ 2147483646 w 266"/>
                <a:gd name="T15" fmla="*/ 2147483646 h 203"/>
                <a:gd name="T16" fmla="*/ 2147483646 w 266"/>
                <a:gd name="T17" fmla="*/ 2147483646 h 203"/>
                <a:gd name="T18" fmla="*/ 2147483646 w 266"/>
                <a:gd name="T19" fmla="*/ 2147483646 h 203"/>
                <a:gd name="T20" fmla="*/ 2147483646 w 266"/>
                <a:gd name="T21" fmla="*/ 2147483646 h 203"/>
                <a:gd name="T22" fmla="*/ 2147483646 w 266"/>
                <a:gd name="T23" fmla="*/ 2147483646 h 203"/>
                <a:gd name="T24" fmla="*/ 2147483646 w 266"/>
                <a:gd name="T25" fmla="*/ 2147483646 h 203"/>
                <a:gd name="T26" fmla="*/ 2147483646 w 266"/>
                <a:gd name="T27" fmla="*/ 2147483646 h 203"/>
                <a:gd name="T28" fmla="*/ 2147483646 w 266"/>
                <a:gd name="T29" fmla="*/ 2147483646 h 203"/>
                <a:gd name="T30" fmla="*/ 2147483646 w 266"/>
                <a:gd name="T31" fmla="*/ 2147483646 h 203"/>
                <a:gd name="T32" fmla="*/ 2147483646 w 266"/>
                <a:gd name="T33" fmla="*/ 2147483646 h 203"/>
                <a:gd name="T34" fmla="*/ 2147483646 w 266"/>
                <a:gd name="T35" fmla="*/ 2147483646 h 203"/>
                <a:gd name="T36" fmla="*/ 2147483646 w 266"/>
                <a:gd name="T37" fmla="*/ 2147483646 h 203"/>
                <a:gd name="T38" fmla="*/ 2147483646 w 266"/>
                <a:gd name="T39" fmla="*/ 2147483646 h 203"/>
                <a:gd name="T40" fmla="*/ 2147483646 w 266"/>
                <a:gd name="T41" fmla="*/ 2147483646 h 203"/>
                <a:gd name="T42" fmla="*/ 0 w 266"/>
                <a:gd name="T43" fmla="*/ 2147483646 h 203"/>
                <a:gd name="T44" fmla="*/ 2147483646 w 266"/>
                <a:gd name="T45" fmla="*/ 2147483646 h 2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203">
                  <a:moveTo>
                    <a:pt x="11" y="49"/>
                  </a:moveTo>
                  <a:lnTo>
                    <a:pt x="49" y="0"/>
                  </a:lnTo>
                  <a:lnTo>
                    <a:pt x="56" y="25"/>
                  </a:lnTo>
                  <a:lnTo>
                    <a:pt x="64" y="0"/>
                  </a:lnTo>
                  <a:lnTo>
                    <a:pt x="101" y="25"/>
                  </a:lnTo>
                  <a:lnTo>
                    <a:pt x="138" y="25"/>
                  </a:lnTo>
                  <a:lnTo>
                    <a:pt x="138" y="14"/>
                  </a:lnTo>
                  <a:lnTo>
                    <a:pt x="227" y="39"/>
                  </a:lnTo>
                  <a:lnTo>
                    <a:pt x="227" y="25"/>
                  </a:lnTo>
                  <a:lnTo>
                    <a:pt x="245" y="39"/>
                  </a:lnTo>
                  <a:lnTo>
                    <a:pt x="265" y="25"/>
                  </a:lnTo>
                  <a:lnTo>
                    <a:pt x="265" y="73"/>
                  </a:lnTo>
                  <a:lnTo>
                    <a:pt x="245" y="98"/>
                  </a:lnTo>
                  <a:lnTo>
                    <a:pt x="201" y="123"/>
                  </a:lnTo>
                  <a:lnTo>
                    <a:pt x="210" y="157"/>
                  </a:lnTo>
                  <a:lnTo>
                    <a:pt x="190" y="168"/>
                  </a:lnTo>
                  <a:lnTo>
                    <a:pt x="172" y="181"/>
                  </a:lnTo>
                  <a:lnTo>
                    <a:pt x="138" y="168"/>
                  </a:lnTo>
                  <a:lnTo>
                    <a:pt x="113" y="168"/>
                  </a:lnTo>
                  <a:lnTo>
                    <a:pt x="38" y="202"/>
                  </a:lnTo>
                  <a:lnTo>
                    <a:pt x="11" y="193"/>
                  </a:lnTo>
                  <a:lnTo>
                    <a:pt x="0" y="143"/>
                  </a:lnTo>
                  <a:lnTo>
                    <a:pt x="11" y="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97" name="Freeform 96">
              <a:extLst>
                <a:ext uri="{FF2B5EF4-FFF2-40B4-BE49-F238E27FC236}">
                  <a16:creationId xmlns:a16="http://schemas.microsoft.com/office/drawing/2014/main" xmlns="" id="{28742647-4CFD-4461-8872-3BB6FB969670}"/>
                </a:ext>
              </a:extLst>
            </p:cNvPr>
            <p:cNvSpPr>
              <a:spLocks/>
            </p:cNvSpPr>
            <p:nvPr/>
          </p:nvSpPr>
          <p:spPr bwMode="auto">
            <a:xfrm>
              <a:off x="1650081" y="2573292"/>
              <a:ext cx="671588" cy="883784"/>
            </a:xfrm>
            <a:custGeom>
              <a:avLst/>
              <a:gdLst>
                <a:gd name="T0" fmla="*/ 0 w 307"/>
                <a:gd name="T1" fmla="*/ 2147483646 h 404"/>
                <a:gd name="T2" fmla="*/ 2147483646 w 307"/>
                <a:gd name="T3" fmla="*/ 2147483646 h 404"/>
                <a:gd name="T4" fmla="*/ 2147483646 w 307"/>
                <a:gd name="T5" fmla="*/ 2147483646 h 404"/>
                <a:gd name="T6" fmla="*/ 2147483646 w 307"/>
                <a:gd name="T7" fmla="*/ 2147483646 h 404"/>
                <a:gd name="T8" fmla="*/ 2147483646 w 307"/>
                <a:gd name="T9" fmla="*/ 2147483646 h 404"/>
                <a:gd name="T10" fmla="*/ 2147483646 w 307"/>
                <a:gd name="T11" fmla="*/ 0 h 404"/>
                <a:gd name="T12" fmla="*/ 2147483646 w 307"/>
                <a:gd name="T13" fmla="*/ 2147483646 h 404"/>
                <a:gd name="T14" fmla="*/ 2147483646 w 307"/>
                <a:gd name="T15" fmla="*/ 2147483646 h 404"/>
                <a:gd name="T16" fmla="*/ 2147483646 w 307"/>
                <a:gd name="T17" fmla="*/ 2147483646 h 404"/>
                <a:gd name="T18" fmla="*/ 2147483646 w 307"/>
                <a:gd name="T19" fmla="*/ 2147483646 h 404"/>
                <a:gd name="T20" fmla="*/ 2147483646 w 307"/>
                <a:gd name="T21" fmla="*/ 2147483646 h 404"/>
                <a:gd name="T22" fmla="*/ 2147483646 w 307"/>
                <a:gd name="T23" fmla="*/ 2147483646 h 404"/>
                <a:gd name="T24" fmla="*/ 2147483646 w 307"/>
                <a:gd name="T25" fmla="*/ 2147483646 h 404"/>
                <a:gd name="T26" fmla="*/ 2147483646 w 307"/>
                <a:gd name="T27" fmla="*/ 2147483646 h 404"/>
                <a:gd name="T28" fmla="*/ 2147483646 w 307"/>
                <a:gd name="T29" fmla="*/ 2147483646 h 404"/>
                <a:gd name="T30" fmla="*/ 2147483646 w 307"/>
                <a:gd name="T31" fmla="*/ 2147483646 h 404"/>
                <a:gd name="T32" fmla="*/ 2147483646 w 307"/>
                <a:gd name="T33" fmla="*/ 2147483646 h 404"/>
                <a:gd name="T34" fmla="*/ 2147483646 w 307"/>
                <a:gd name="T35" fmla="*/ 2147483646 h 404"/>
                <a:gd name="T36" fmla="*/ 2147483646 w 307"/>
                <a:gd name="T37" fmla="*/ 2147483646 h 404"/>
                <a:gd name="T38" fmla="*/ 2147483646 w 307"/>
                <a:gd name="T39" fmla="*/ 2147483646 h 404"/>
                <a:gd name="T40" fmla="*/ 2147483646 w 307"/>
                <a:gd name="T41" fmla="*/ 2147483646 h 404"/>
                <a:gd name="T42" fmla="*/ 2147483646 w 307"/>
                <a:gd name="T43" fmla="*/ 2147483646 h 404"/>
                <a:gd name="T44" fmla="*/ 2147483646 w 307"/>
                <a:gd name="T45" fmla="*/ 2147483646 h 404"/>
                <a:gd name="T46" fmla="*/ 2147483646 w 307"/>
                <a:gd name="T47" fmla="*/ 2147483646 h 404"/>
                <a:gd name="T48" fmla="*/ 2147483646 w 307"/>
                <a:gd name="T49" fmla="*/ 2147483646 h 404"/>
                <a:gd name="T50" fmla="*/ 2147483646 w 307"/>
                <a:gd name="T51" fmla="*/ 2147483646 h 404"/>
                <a:gd name="T52" fmla="*/ 2147483646 w 307"/>
                <a:gd name="T53" fmla="*/ 2147483646 h 404"/>
                <a:gd name="T54" fmla="*/ 2147483646 w 307"/>
                <a:gd name="T55" fmla="*/ 2147483646 h 404"/>
                <a:gd name="T56" fmla="*/ 2147483646 w 307"/>
                <a:gd name="T57" fmla="*/ 2147483646 h 404"/>
                <a:gd name="T58" fmla="*/ 2147483646 w 307"/>
                <a:gd name="T59" fmla="*/ 2147483646 h 404"/>
                <a:gd name="T60" fmla="*/ 2147483646 w 307"/>
                <a:gd name="T61" fmla="*/ 2147483646 h 404"/>
                <a:gd name="T62" fmla="*/ 0 w 307"/>
                <a:gd name="T63" fmla="*/ 2147483646 h 404"/>
                <a:gd name="T64" fmla="*/ 0 w 307"/>
                <a:gd name="T65" fmla="*/ 2147483646 h 4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7" h="404">
                  <a:moveTo>
                    <a:pt x="0" y="75"/>
                  </a:moveTo>
                  <a:lnTo>
                    <a:pt x="37" y="59"/>
                  </a:lnTo>
                  <a:lnTo>
                    <a:pt x="63" y="25"/>
                  </a:lnTo>
                  <a:lnTo>
                    <a:pt x="108" y="10"/>
                  </a:lnTo>
                  <a:lnTo>
                    <a:pt x="163" y="25"/>
                  </a:lnTo>
                  <a:lnTo>
                    <a:pt x="179" y="0"/>
                  </a:lnTo>
                  <a:lnTo>
                    <a:pt x="179" y="48"/>
                  </a:lnTo>
                  <a:lnTo>
                    <a:pt x="209" y="48"/>
                  </a:lnTo>
                  <a:lnTo>
                    <a:pt x="228" y="93"/>
                  </a:lnTo>
                  <a:lnTo>
                    <a:pt x="242" y="143"/>
                  </a:lnTo>
                  <a:lnTo>
                    <a:pt x="272" y="143"/>
                  </a:lnTo>
                  <a:lnTo>
                    <a:pt x="291" y="178"/>
                  </a:lnTo>
                  <a:lnTo>
                    <a:pt x="280" y="260"/>
                  </a:lnTo>
                  <a:lnTo>
                    <a:pt x="291" y="285"/>
                  </a:lnTo>
                  <a:lnTo>
                    <a:pt x="306" y="300"/>
                  </a:lnTo>
                  <a:lnTo>
                    <a:pt x="254" y="383"/>
                  </a:lnTo>
                  <a:lnTo>
                    <a:pt x="235" y="383"/>
                  </a:lnTo>
                  <a:lnTo>
                    <a:pt x="197" y="403"/>
                  </a:lnTo>
                  <a:lnTo>
                    <a:pt x="179" y="383"/>
                  </a:lnTo>
                  <a:lnTo>
                    <a:pt x="163" y="344"/>
                  </a:lnTo>
                  <a:lnTo>
                    <a:pt x="134" y="319"/>
                  </a:lnTo>
                  <a:lnTo>
                    <a:pt x="100" y="275"/>
                  </a:lnTo>
                  <a:lnTo>
                    <a:pt x="71" y="260"/>
                  </a:lnTo>
                  <a:lnTo>
                    <a:pt x="71" y="236"/>
                  </a:lnTo>
                  <a:lnTo>
                    <a:pt x="45" y="226"/>
                  </a:lnTo>
                  <a:lnTo>
                    <a:pt x="63" y="191"/>
                  </a:lnTo>
                  <a:lnTo>
                    <a:pt x="45" y="167"/>
                  </a:lnTo>
                  <a:lnTo>
                    <a:pt x="56" y="133"/>
                  </a:lnTo>
                  <a:lnTo>
                    <a:pt x="37" y="118"/>
                  </a:lnTo>
                  <a:lnTo>
                    <a:pt x="45" y="93"/>
                  </a:lnTo>
                  <a:lnTo>
                    <a:pt x="25" y="84"/>
                  </a:lnTo>
                  <a:lnTo>
                    <a:pt x="0" y="84"/>
                  </a:lnTo>
                  <a:lnTo>
                    <a:pt x="0" y="7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98" name="Freeform 97">
              <a:extLst>
                <a:ext uri="{FF2B5EF4-FFF2-40B4-BE49-F238E27FC236}">
                  <a16:creationId xmlns:a16="http://schemas.microsoft.com/office/drawing/2014/main" xmlns="" id="{35EA6B8F-0D7C-4C32-9F42-933083F02906}"/>
                </a:ext>
              </a:extLst>
            </p:cNvPr>
            <p:cNvSpPr>
              <a:spLocks/>
            </p:cNvSpPr>
            <p:nvPr/>
          </p:nvSpPr>
          <p:spPr bwMode="auto">
            <a:xfrm>
              <a:off x="2319484" y="3089563"/>
              <a:ext cx="640962" cy="634400"/>
            </a:xfrm>
            <a:custGeom>
              <a:avLst/>
              <a:gdLst>
                <a:gd name="T0" fmla="*/ 2147483646 w 293"/>
                <a:gd name="T1" fmla="*/ 2147483646 h 290"/>
                <a:gd name="T2" fmla="*/ 2147483646 w 293"/>
                <a:gd name="T3" fmla="*/ 2147483646 h 290"/>
                <a:gd name="T4" fmla="*/ 2147483646 w 293"/>
                <a:gd name="T5" fmla="*/ 2147483646 h 290"/>
                <a:gd name="T6" fmla="*/ 2147483646 w 293"/>
                <a:gd name="T7" fmla="*/ 2147483646 h 290"/>
                <a:gd name="T8" fmla="*/ 2147483646 w 293"/>
                <a:gd name="T9" fmla="*/ 2147483646 h 290"/>
                <a:gd name="T10" fmla="*/ 2147483646 w 293"/>
                <a:gd name="T11" fmla="*/ 2147483646 h 290"/>
                <a:gd name="T12" fmla="*/ 0 w 293"/>
                <a:gd name="T13" fmla="*/ 2147483646 h 290"/>
                <a:gd name="T14" fmla="*/ 2147483646 w 293"/>
                <a:gd name="T15" fmla="*/ 2147483646 h 290"/>
                <a:gd name="T16" fmla="*/ 2147483646 w 293"/>
                <a:gd name="T17" fmla="*/ 2147483646 h 290"/>
                <a:gd name="T18" fmla="*/ 2147483646 w 293"/>
                <a:gd name="T19" fmla="*/ 2147483646 h 290"/>
                <a:gd name="T20" fmla="*/ 2147483646 w 293"/>
                <a:gd name="T21" fmla="*/ 2147483646 h 290"/>
                <a:gd name="T22" fmla="*/ 2147483646 w 293"/>
                <a:gd name="T23" fmla="*/ 2147483646 h 290"/>
                <a:gd name="T24" fmla="*/ 2147483646 w 293"/>
                <a:gd name="T25" fmla="*/ 2147483646 h 290"/>
                <a:gd name="T26" fmla="*/ 2147483646 w 293"/>
                <a:gd name="T27" fmla="*/ 2147483646 h 290"/>
                <a:gd name="T28" fmla="*/ 2147483646 w 293"/>
                <a:gd name="T29" fmla="*/ 2147483646 h 290"/>
                <a:gd name="T30" fmla="*/ 2147483646 w 293"/>
                <a:gd name="T31" fmla="*/ 0 h 290"/>
                <a:gd name="T32" fmla="*/ 2147483646 w 293"/>
                <a:gd name="T33" fmla="*/ 2147483646 h 290"/>
                <a:gd name="T34" fmla="*/ 2147483646 w 293"/>
                <a:gd name="T35" fmla="*/ 2147483646 h 290"/>
                <a:gd name="T36" fmla="*/ 2147483646 w 293"/>
                <a:gd name="T37" fmla="*/ 2147483646 h 290"/>
                <a:gd name="T38" fmla="*/ 2147483646 w 293"/>
                <a:gd name="T39" fmla="*/ 2147483646 h 290"/>
                <a:gd name="T40" fmla="*/ 2147483646 w 293"/>
                <a:gd name="T41" fmla="*/ 2147483646 h 290"/>
                <a:gd name="T42" fmla="*/ 2147483646 w 293"/>
                <a:gd name="T43" fmla="*/ 2147483646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3" h="290">
                  <a:moveTo>
                    <a:pt x="229" y="250"/>
                  </a:moveTo>
                  <a:lnTo>
                    <a:pt x="220" y="225"/>
                  </a:lnTo>
                  <a:lnTo>
                    <a:pt x="183" y="264"/>
                  </a:lnTo>
                  <a:lnTo>
                    <a:pt x="165" y="264"/>
                  </a:lnTo>
                  <a:lnTo>
                    <a:pt x="108" y="289"/>
                  </a:lnTo>
                  <a:lnTo>
                    <a:pt x="75" y="157"/>
                  </a:lnTo>
                  <a:lnTo>
                    <a:pt x="0" y="64"/>
                  </a:lnTo>
                  <a:lnTo>
                    <a:pt x="29" y="39"/>
                  </a:lnTo>
                  <a:lnTo>
                    <a:pt x="49" y="39"/>
                  </a:lnTo>
                  <a:lnTo>
                    <a:pt x="108" y="50"/>
                  </a:lnTo>
                  <a:lnTo>
                    <a:pt x="126" y="50"/>
                  </a:lnTo>
                  <a:lnTo>
                    <a:pt x="165" y="50"/>
                  </a:lnTo>
                  <a:lnTo>
                    <a:pt x="202" y="25"/>
                  </a:lnTo>
                  <a:lnTo>
                    <a:pt x="229" y="25"/>
                  </a:lnTo>
                  <a:lnTo>
                    <a:pt x="229" y="16"/>
                  </a:lnTo>
                  <a:lnTo>
                    <a:pt x="254" y="0"/>
                  </a:lnTo>
                  <a:lnTo>
                    <a:pt x="292" y="25"/>
                  </a:lnTo>
                  <a:lnTo>
                    <a:pt x="292" y="50"/>
                  </a:lnTo>
                  <a:lnTo>
                    <a:pt x="292" y="82"/>
                  </a:lnTo>
                  <a:lnTo>
                    <a:pt x="247" y="167"/>
                  </a:lnTo>
                  <a:lnTo>
                    <a:pt x="235" y="239"/>
                  </a:lnTo>
                  <a:lnTo>
                    <a:pt x="229" y="25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99" name="Freeform 98">
              <a:extLst>
                <a:ext uri="{FF2B5EF4-FFF2-40B4-BE49-F238E27FC236}">
                  <a16:creationId xmlns:a16="http://schemas.microsoft.com/office/drawing/2014/main" xmlns="" id="{4FC23F80-2FA0-491A-BAB8-6CC89BC81822}"/>
                </a:ext>
              </a:extLst>
            </p:cNvPr>
            <p:cNvSpPr>
              <a:spLocks/>
            </p:cNvSpPr>
            <p:nvPr/>
          </p:nvSpPr>
          <p:spPr bwMode="auto">
            <a:xfrm>
              <a:off x="1510077" y="3043623"/>
              <a:ext cx="573147" cy="905660"/>
            </a:xfrm>
            <a:custGeom>
              <a:avLst/>
              <a:gdLst>
                <a:gd name="T0" fmla="*/ 2147483646 w 262"/>
                <a:gd name="T1" fmla="*/ 2147483646 h 414"/>
                <a:gd name="T2" fmla="*/ 2147483646 w 262"/>
                <a:gd name="T3" fmla="*/ 2147483646 h 414"/>
                <a:gd name="T4" fmla="*/ 2147483646 w 262"/>
                <a:gd name="T5" fmla="*/ 2147483646 h 414"/>
                <a:gd name="T6" fmla="*/ 2147483646 w 262"/>
                <a:gd name="T7" fmla="*/ 2147483646 h 414"/>
                <a:gd name="T8" fmla="*/ 2147483646 w 262"/>
                <a:gd name="T9" fmla="*/ 2147483646 h 414"/>
                <a:gd name="T10" fmla="*/ 2147483646 w 262"/>
                <a:gd name="T11" fmla="*/ 2147483646 h 414"/>
                <a:gd name="T12" fmla="*/ 2147483646 w 262"/>
                <a:gd name="T13" fmla="*/ 2147483646 h 414"/>
                <a:gd name="T14" fmla="*/ 2147483646 w 262"/>
                <a:gd name="T15" fmla="*/ 2147483646 h 414"/>
                <a:gd name="T16" fmla="*/ 0 w 262"/>
                <a:gd name="T17" fmla="*/ 2147483646 h 414"/>
                <a:gd name="T18" fmla="*/ 2147483646 w 262"/>
                <a:gd name="T19" fmla="*/ 2147483646 h 414"/>
                <a:gd name="T20" fmla="*/ 2147483646 w 262"/>
                <a:gd name="T21" fmla="*/ 2147483646 h 414"/>
                <a:gd name="T22" fmla="*/ 2147483646 w 262"/>
                <a:gd name="T23" fmla="*/ 0 h 414"/>
                <a:gd name="T24" fmla="*/ 2147483646 w 262"/>
                <a:gd name="T25" fmla="*/ 2147483646 h 414"/>
                <a:gd name="T26" fmla="*/ 2147483646 w 262"/>
                <a:gd name="T27" fmla="*/ 2147483646 h 414"/>
                <a:gd name="T28" fmla="*/ 2147483646 w 262"/>
                <a:gd name="T29" fmla="*/ 2147483646 h 414"/>
                <a:gd name="T30" fmla="*/ 2147483646 w 262"/>
                <a:gd name="T31" fmla="*/ 2147483646 h 414"/>
                <a:gd name="T32" fmla="*/ 2147483646 w 262"/>
                <a:gd name="T33" fmla="*/ 2147483646 h 414"/>
                <a:gd name="T34" fmla="*/ 2147483646 w 262"/>
                <a:gd name="T35" fmla="*/ 2147483646 h 414"/>
                <a:gd name="T36" fmla="*/ 2147483646 w 262"/>
                <a:gd name="T37" fmla="*/ 2147483646 h 414"/>
                <a:gd name="T38" fmla="*/ 2147483646 w 262"/>
                <a:gd name="T39" fmla="*/ 2147483646 h 414"/>
                <a:gd name="T40" fmla="*/ 2147483646 w 262"/>
                <a:gd name="T41" fmla="*/ 2147483646 h 414"/>
                <a:gd name="T42" fmla="*/ 2147483646 w 262"/>
                <a:gd name="T43" fmla="*/ 2147483646 h 414"/>
                <a:gd name="T44" fmla="*/ 2147483646 w 262"/>
                <a:gd name="T45" fmla="*/ 2147483646 h 414"/>
                <a:gd name="T46" fmla="*/ 2147483646 w 262"/>
                <a:gd name="T47" fmla="*/ 2147483646 h 414"/>
                <a:gd name="T48" fmla="*/ 2147483646 w 262"/>
                <a:gd name="T49" fmla="*/ 2147483646 h 414"/>
                <a:gd name="T50" fmla="*/ 2147483646 w 262"/>
                <a:gd name="T51" fmla="*/ 2147483646 h 4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2" h="414">
                  <a:moveTo>
                    <a:pt x="152" y="413"/>
                  </a:moveTo>
                  <a:lnTo>
                    <a:pt x="120" y="369"/>
                  </a:lnTo>
                  <a:lnTo>
                    <a:pt x="127" y="344"/>
                  </a:lnTo>
                  <a:lnTo>
                    <a:pt x="83" y="285"/>
                  </a:lnTo>
                  <a:lnTo>
                    <a:pt x="83" y="237"/>
                  </a:lnTo>
                  <a:lnTo>
                    <a:pt x="45" y="237"/>
                  </a:lnTo>
                  <a:lnTo>
                    <a:pt x="8" y="153"/>
                  </a:lnTo>
                  <a:lnTo>
                    <a:pt x="20" y="119"/>
                  </a:lnTo>
                  <a:lnTo>
                    <a:pt x="0" y="94"/>
                  </a:lnTo>
                  <a:lnTo>
                    <a:pt x="8" y="46"/>
                  </a:lnTo>
                  <a:lnTo>
                    <a:pt x="26" y="46"/>
                  </a:lnTo>
                  <a:lnTo>
                    <a:pt x="83" y="0"/>
                  </a:lnTo>
                  <a:lnTo>
                    <a:pt x="109" y="10"/>
                  </a:lnTo>
                  <a:lnTo>
                    <a:pt x="135" y="20"/>
                  </a:lnTo>
                  <a:lnTo>
                    <a:pt x="135" y="46"/>
                  </a:lnTo>
                  <a:lnTo>
                    <a:pt x="164" y="59"/>
                  </a:lnTo>
                  <a:lnTo>
                    <a:pt x="198" y="103"/>
                  </a:lnTo>
                  <a:lnTo>
                    <a:pt x="227" y="128"/>
                  </a:lnTo>
                  <a:lnTo>
                    <a:pt x="243" y="167"/>
                  </a:lnTo>
                  <a:lnTo>
                    <a:pt x="261" y="187"/>
                  </a:lnTo>
                  <a:lnTo>
                    <a:pt x="261" y="237"/>
                  </a:lnTo>
                  <a:lnTo>
                    <a:pt x="227" y="295"/>
                  </a:lnTo>
                  <a:lnTo>
                    <a:pt x="235" y="310"/>
                  </a:lnTo>
                  <a:lnTo>
                    <a:pt x="191" y="378"/>
                  </a:lnTo>
                  <a:lnTo>
                    <a:pt x="216" y="403"/>
                  </a:lnTo>
                  <a:lnTo>
                    <a:pt x="152" y="413"/>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100" name="Freeform 99">
              <a:extLst>
                <a:ext uri="{FF2B5EF4-FFF2-40B4-BE49-F238E27FC236}">
                  <a16:creationId xmlns:a16="http://schemas.microsoft.com/office/drawing/2014/main" xmlns="" id="{A3F7223F-0FA3-46CB-A0EC-C47F1C142B3A}"/>
                </a:ext>
              </a:extLst>
            </p:cNvPr>
            <p:cNvSpPr>
              <a:spLocks/>
            </p:cNvSpPr>
            <p:nvPr/>
          </p:nvSpPr>
          <p:spPr bwMode="auto">
            <a:xfrm>
              <a:off x="3927357" y="2993309"/>
              <a:ext cx="770030" cy="258135"/>
            </a:xfrm>
            <a:custGeom>
              <a:avLst/>
              <a:gdLst>
                <a:gd name="T0" fmla="*/ 2147483646 w 352"/>
                <a:gd name="T1" fmla="*/ 2147483646 h 118"/>
                <a:gd name="T2" fmla="*/ 2147483646 w 352"/>
                <a:gd name="T3" fmla="*/ 2147483646 h 118"/>
                <a:gd name="T4" fmla="*/ 2147483646 w 352"/>
                <a:gd name="T5" fmla="*/ 2147483646 h 118"/>
                <a:gd name="T6" fmla="*/ 2147483646 w 352"/>
                <a:gd name="T7" fmla="*/ 2147483646 h 118"/>
                <a:gd name="T8" fmla="*/ 2147483646 w 352"/>
                <a:gd name="T9" fmla="*/ 2147483646 h 118"/>
                <a:gd name="T10" fmla="*/ 2147483646 w 352"/>
                <a:gd name="T11" fmla="*/ 0 h 118"/>
                <a:gd name="T12" fmla="*/ 0 w 352"/>
                <a:gd name="T13" fmla="*/ 0 h 118"/>
                <a:gd name="T14" fmla="*/ 2147483646 w 352"/>
                <a:gd name="T15" fmla="*/ 2147483646 h 1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2" h="118">
                  <a:moveTo>
                    <a:pt x="351" y="9"/>
                  </a:moveTo>
                  <a:lnTo>
                    <a:pt x="351" y="24"/>
                  </a:lnTo>
                  <a:lnTo>
                    <a:pt x="351" y="34"/>
                  </a:lnTo>
                  <a:lnTo>
                    <a:pt x="351" y="117"/>
                  </a:lnTo>
                  <a:lnTo>
                    <a:pt x="45" y="117"/>
                  </a:lnTo>
                  <a:lnTo>
                    <a:pt x="20" y="0"/>
                  </a:lnTo>
                  <a:lnTo>
                    <a:pt x="0" y="0"/>
                  </a:lnTo>
                  <a:lnTo>
                    <a:pt x="351" y="9"/>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01" name="Freeform 100">
              <a:extLst>
                <a:ext uri="{FF2B5EF4-FFF2-40B4-BE49-F238E27FC236}">
                  <a16:creationId xmlns:a16="http://schemas.microsoft.com/office/drawing/2014/main" xmlns="" id="{3240CFD1-4468-4D49-BDAB-D8B8F18F69C1}"/>
                </a:ext>
              </a:extLst>
            </p:cNvPr>
            <p:cNvSpPr>
              <a:spLocks/>
            </p:cNvSpPr>
            <p:nvPr/>
          </p:nvSpPr>
          <p:spPr bwMode="auto">
            <a:xfrm>
              <a:off x="1013493" y="3373948"/>
              <a:ext cx="833471" cy="601585"/>
            </a:xfrm>
            <a:custGeom>
              <a:avLst/>
              <a:gdLst>
                <a:gd name="T0" fmla="*/ 2147483646 w 381"/>
                <a:gd name="T1" fmla="*/ 2147483646 h 275"/>
                <a:gd name="T2" fmla="*/ 2147483646 w 381"/>
                <a:gd name="T3" fmla="*/ 2147483646 h 275"/>
                <a:gd name="T4" fmla="*/ 2147483646 w 381"/>
                <a:gd name="T5" fmla="*/ 2147483646 h 275"/>
                <a:gd name="T6" fmla="*/ 2147483646 w 381"/>
                <a:gd name="T7" fmla="*/ 2147483646 h 275"/>
                <a:gd name="T8" fmla="*/ 0 w 381"/>
                <a:gd name="T9" fmla="*/ 2147483646 h 275"/>
                <a:gd name="T10" fmla="*/ 2147483646 w 381"/>
                <a:gd name="T11" fmla="*/ 2147483646 h 275"/>
                <a:gd name="T12" fmla="*/ 2147483646 w 381"/>
                <a:gd name="T13" fmla="*/ 2147483646 h 275"/>
                <a:gd name="T14" fmla="*/ 2147483646 w 381"/>
                <a:gd name="T15" fmla="*/ 2147483646 h 275"/>
                <a:gd name="T16" fmla="*/ 2147483646 w 381"/>
                <a:gd name="T17" fmla="*/ 2147483646 h 275"/>
                <a:gd name="T18" fmla="*/ 2147483646 w 381"/>
                <a:gd name="T19" fmla="*/ 2147483646 h 275"/>
                <a:gd name="T20" fmla="*/ 2147483646 w 381"/>
                <a:gd name="T21" fmla="*/ 2147483646 h 275"/>
                <a:gd name="T22" fmla="*/ 2147483646 w 381"/>
                <a:gd name="T23" fmla="*/ 2147483646 h 275"/>
                <a:gd name="T24" fmla="*/ 2147483646 w 381"/>
                <a:gd name="T25" fmla="*/ 2147483646 h 275"/>
                <a:gd name="T26" fmla="*/ 2147483646 w 381"/>
                <a:gd name="T27" fmla="*/ 0 h 275"/>
                <a:gd name="T28" fmla="*/ 2147483646 w 381"/>
                <a:gd name="T29" fmla="*/ 2147483646 h 275"/>
                <a:gd name="T30" fmla="*/ 2147483646 w 381"/>
                <a:gd name="T31" fmla="*/ 2147483646 h 275"/>
                <a:gd name="T32" fmla="*/ 2147483646 w 381"/>
                <a:gd name="T33" fmla="*/ 2147483646 h 275"/>
                <a:gd name="T34" fmla="*/ 2147483646 w 381"/>
                <a:gd name="T35" fmla="*/ 2147483646 h 275"/>
                <a:gd name="T36" fmla="*/ 2147483646 w 381"/>
                <a:gd name="T37" fmla="*/ 2147483646 h 275"/>
                <a:gd name="T38" fmla="*/ 2147483646 w 381"/>
                <a:gd name="T39" fmla="*/ 2147483646 h 275"/>
                <a:gd name="T40" fmla="*/ 2147483646 w 381"/>
                <a:gd name="T41" fmla="*/ 2147483646 h 2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1" h="275">
                  <a:moveTo>
                    <a:pt x="157" y="274"/>
                  </a:moveTo>
                  <a:lnTo>
                    <a:pt x="126" y="260"/>
                  </a:lnTo>
                  <a:lnTo>
                    <a:pt x="56" y="142"/>
                  </a:lnTo>
                  <a:lnTo>
                    <a:pt x="11" y="158"/>
                  </a:lnTo>
                  <a:lnTo>
                    <a:pt x="0" y="142"/>
                  </a:lnTo>
                  <a:lnTo>
                    <a:pt x="19" y="108"/>
                  </a:lnTo>
                  <a:lnTo>
                    <a:pt x="11" y="108"/>
                  </a:lnTo>
                  <a:lnTo>
                    <a:pt x="29" y="84"/>
                  </a:lnTo>
                  <a:lnTo>
                    <a:pt x="19" y="59"/>
                  </a:lnTo>
                  <a:lnTo>
                    <a:pt x="38" y="50"/>
                  </a:lnTo>
                  <a:lnTo>
                    <a:pt x="157" y="25"/>
                  </a:lnTo>
                  <a:lnTo>
                    <a:pt x="164" y="35"/>
                  </a:lnTo>
                  <a:lnTo>
                    <a:pt x="183" y="16"/>
                  </a:lnTo>
                  <a:lnTo>
                    <a:pt x="235" y="0"/>
                  </a:lnTo>
                  <a:lnTo>
                    <a:pt x="272" y="84"/>
                  </a:lnTo>
                  <a:lnTo>
                    <a:pt x="310" y="84"/>
                  </a:lnTo>
                  <a:lnTo>
                    <a:pt x="310" y="132"/>
                  </a:lnTo>
                  <a:lnTo>
                    <a:pt x="355" y="192"/>
                  </a:lnTo>
                  <a:lnTo>
                    <a:pt x="347" y="215"/>
                  </a:lnTo>
                  <a:lnTo>
                    <a:pt x="380" y="260"/>
                  </a:lnTo>
                  <a:lnTo>
                    <a:pt x="157" y="27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102" name="Freeform 101">
              <a:extLst>
                <a:ext uri="{FF2B5EF4-FFF2-40B4-BE49-F238E27FC236}">
                  <a16:creationId xmlns:a16="http://schemas.microsoft.com/office/drawing/2014/main" xmlns="" id="{2433DE3B-5566-4D82-8F93-030014445210}"/>
                </a:ext>
              </a:extLst>
            </p:cNvPr>
            <p:cNvSpPr>
              <a:spLocks/>
            </p:cNvSpPr>
            <p:nvPr/>
          </p:nvSpPr>
          <p:spPr bwMode="auto">
            <a:xfrm>
              <a:off x="2041658" y="2098585"/>
              <a:ext cx="737217" cy="675964"/>
            </a:xfrm>
            <a:custGeom>
              <a:avLst/>
              <a:gdLst>
                <a:gd name="T0" fmla="*/ 2147483646 w 337"/>
                <a:gd name="T1" fmla="*/ 2147483646 h 309"/>
                <a:gd name="T2" fmla="*/ 2147483646 w 337"/>
                <a:gd name="T3" fmla="*/ 2147483646 h 309"/>
                <a:gd name="T4" fmla="*/ 2147483646 w 337"/>
                <a:gd name="T5" fmla="*/ 2147483646 h 309"/>
                <a:gd name="T6" fmla="*/ 2147483646 w 337"/>
                <a:gd name="T7" fmla="*/ 2147483646 h 309"/>
                <a:gd name="T8" fmla="*/ 2147483646 w 337"/>
                <a:gd name="T9" fmla="*/ 2147483646 h 309"/>
                <a:gd name="T10" fmla="*/ 2147483646 w 337"/>
                <a:gd name="T11" fmla="*/ 2147483646 h 309"/>
                <a:gd name="T12" fmla="*/ 2147483646 w 337"/>
                <a:gd name="T13" fmla="*/ 0 h 309"/>
                <a:gd name="T14" fmla="*/ 2147483646 w 337"/>
                <a:gd name="T15" fmla="*/ 2147483646 h 309"/>
                <a:gd name="T16" fmla="*/ 2147483646 w 337"/>
                <a:gd name="T17" fmla="*/ 2147483646 h 309"/>
                <a:gd name="T18" fmla="*/ 2147483646 w 337"/>
                <a:gd name="T19" fmla="*/ 2147483646 h 309"/>
                <a:gd name="T20" fmla="*/ 2147483646 w 337"/>
                <a:gd name="T21" fmla="*/ 2147483646 h 309"/>
                <a:gd name="T22" fmla="*/ 2147483646 w 337"/>
                <a:gd name="T23" fmla="*/ 2147483646 h 309"/>
                <a:gd name="T24" fmla="*/ 2147483646 w 337"/>
                <a:gd name="T25" fmla="*/ 2147483646 h 309"/>
                <a:gd name="T26" fmla="*/ 2147483646 w 337"/>
                <a:gd name="T27" fmla="*/ 2147483646 h 309"/>
                <a:gd name="T28" fmla="*/ 2147483646 w 337"/>
                <a:gd name="T29" fmla="*/ 2147483646 h 309"/>
                <a:gd name="T30" fmla="*/ 2147483646 w 337"/>
                <a:gd name="T31" fmla="*/ 2147483646 h 309"/>
                <a:gd name="T32" fmla="*/ 2147483646 w 337"/>
                <a:gd name="T33" fmla="*/ 2147483646 h 309"/>
                <a:gd name="T34" fmla="*/ 2147483646 w 337"/>
                <a:gd name="T35" fmla="*/ 2147483646 h 309"/>
                <a:gd name="T36" fmla="*/ 2147483646 w 337"/>
                <a:gd name="T37" fmla="*/ 2147483646 h 309"/>
                <a:gd name="T38" fmla="*/ 2147483646 w 337"/>
                <a:gd name="T39" fmla="*/ 2147483646 h 309"/>
                <a:gd name="T40" fmla="*/ 2147483646 w 337"/>
                <a:gd name="T41" fmla="*/ 2147483646 h 309"/>
                <a:gd name="T42" fmla="*/ 2147483646 w 337"/>
                <a:gd name="T43" fmla="*/ 2147483646 h 309"/>
                <a:gd name="T44" fmla="*/ 2147483646 w 337"/>
                <a:gd name="T45" fmla="*/ 2147483646 h 309"/>
                <a:gd name="T46" fmla="*/ 2147483646 w 337"/>
                <a:gd name="T47" fmla="*/ 2147483646 h 309"/>
                <a:gd name="T48" fmla="*/ 2147483646 w 337"/>
                <a:gd name="T49" fmla="*/ 2147483646 h 309"/>
                <a:gd name="T50" fmla="*/ 2147483646 w 337"/>
                <a:gd name="T51" fmla="*/ 2147483646 h 309"/>
                <a:gd name="T52" fmla="*/ 0 w 337"/>
                <a:gd name="T53" fmla="*/ 2147483646 h 309"/>
                <a:gd name="T54" fmla="*/ 0 w 337"/>
                <a:gd name="T55" fmla="*/ 2147483646 h 309"/>
                <a:gd name="T56" fmla="*/ 2147483646 w 337"/>
                <a:gd name="T57" fmla="*/ 2147483646 h 3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37" h="309">
                  <a:moveTo>
                    <a:pt x="38" y="157"/>
                  </a:moveTo>
                  <a:lnTo>
                    <a:pt x="18" y="123"/>
                  </a:lnTo>
                  <a:lnTo>
                    <a:pt x="57" y="98"/>
                  </a:lnTo>
                  <a:lnTo>
                    <a:pt x="94" y="123"/>
                  </a:lnTo>
                  <a:lnTo>
                    <a:pt x="112" y="50"/>
                  </a:lnTo>
                  <a:lnTo>
                    <a:pt x="175" y="16"/>
                  </a:lnTo>
                  <a:lnTo>
                    <a:pt x="202" y="0"/>
                  </a:lnTo>
                  <a:lnTo>
                    <a:pt x="221" y="25"/>
                  </a:lnTo>
                  <a:lnTo>
                    <a:pt x="209" y="50"/>
                  </a:lnTo>
                  <a:lnTo>
                    <a:pt x="221" y="84"/>
                  </a:lnTo>
                  <a:lnTo>
                    <a:pt x="235" y="98"/>
                  </a:lnTo>
                  <a:lnTo>
                    <a:pt x="273" y="74"/>
                  </a:lnTo>
                  <a:lnTo>
                    <a:pt x="290" y="98"/>
                  </a:lnTo>
                  <a:lnTo>
                    <a:pt x="284" y="123"/>
                  </a:lnTo>
                  <a:lnTo>
                    <a:pt x="310" y="142"/>
                  </a:lnTo>
                  <a:lnTo>
                    <a:pt x="336" y="206"/>
                  </a:lnTo>
                  <a:lnTo>
                    <a:pt x="290" y="215"/>
                  </a:lnTo>
                  <a:lnTo>
                    <a:pt x="273" y="215"/>
                  </a:lnTo>
                  <a:lnTo>
                    <a:pt x="175" y="274"/>
                  </a:lnTo>
                  <a:lnTo>
                    <a:pt x="157" y="265"/>
                  </a:lnTo>
                  <a:lnTo>
                    <a:pt x="146" y="290"/>
                  </a:lnTo>
                  <a:lnTo>
                    <a:pt x="138" y="274"/>
                  </a:lnTo>
                  <a:lnTo>
                    <a:pt x="94" y="308"/>
                  </a:lnTo>
                  <a:lnTo>
                    <a:pt x="63" y="290"/>
                  </a:lnTo>
                  <a:lnTo>
                    <a:pt x="49" y="308"/>
                  </a:lnTo>
                  <a:lnTo>
                    <a:pt x="30" y="265"/>
                  </a:lnTo>
                  <a:lnTo>
                    <a:pt x="0" y="265"/>
                  </a:lnTo>
                  <a:lnTo>
                    <a:pt x="0" y="215"/>
                  </a:lnTo>
                  <a:lnTo>
                    <a:pt x="38" y="157"/>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03" name="Freeform 102">
              <a:extLst>
                <a:ext uri="{FF2B5EF4-FFF2-40B4-BE49-F238E27FC236}">
                  <a16:creationId xmlns:a16="http://schemas.microsoft.com/office/drawing/2014/main" xmlns="" id="{1E4B5C54-4155-4703-808E-866E32252E28}"/>
                </a:ext>
              </a:extLst>
            </p:cNvPr>
            <p:cNvSpPr>
              <a:spLocks/>
            </p:cNvSpPr>
            <p:nvPr/>
          </p:nvSpPr>
          <p:spPr bwMode="auto">
            <a:xfrm>
              <a:off x="2916692" y="2312970"/>
              <a:ext cx="638775" cy="732842"/>
            </a:xfrm>
            <a:custGeom>
              <a:avLst/>
              <a:gdLst>
                <a:gd name="T0" fmla="*/ 2147483646 w 292"/>
                <a:gd name="T1" fmla="*/ 0 h 335"/>
                <a:gd name="T2" fmla="*/ 2147483646 w 292"/>
                <a:gd name="T3" fmla="*/ 2147483646 h 335"/>
                <a:gd name="T4" fmla="*/ 2147483646 w 292"/>
                <a:gd name="T5" fmla="*/ 2147483646 h 335"/>
                <a:gd name="T6" fmla="*/ 2147483646 w 292"/>
                <a:gd name="T7" fmla="*/ 2147483646 h 335"/>
                <a:gd name="T8" fmla="*/ 2147483646 w 292"/>
                <a:gd name="T9" fmla="*/ 2147483646 h 335"/>
                <a:gd name="T10" fmla="*/ 2147483646 w 292"/>
                <a:gd name="T11" fmla="*/ 2147483646 h 335"/>
                <a:gd name="T12" fmla="*/ 2147483646 w 292"/>
                <a:gd name="T13" fmla="*/ 2147483646 h 335"/>
                <a:gd name="T14" fmla="*/ 2147483646 w 292"/>
                <a:gd name="T15" fmla="*/ 2147483646 h 335"/>
                <a:gd name="T16" fmla="*/ 2147483646 w 292"/>
                <a:gd name="T17" fmla="*/ 2147483646 h 335"/>
                <a:gd name="T18" fmla="*/ 2147483646 w 292"/>
                <a:gd name="T19" fmla="*/ 2147483646 h 335"/>
                <a:gd name="T20" fmla="*/ 2147483646 w 292"/>
                <a:gd name="T21" fmla="*/ 2147483646 h 335"/>
                <a:gd name="T22" fmla="*/ 0 w 292"/>
                <a:gd name="T23" fmla="*/ 2147483646 h 335"/>
                <a:gd name="T24" fmla="*/ 2147483646 w 292"/>
                <a:gd name="T25" fmla="*/ 2147483646 h 335"/>
                <a:gd name="T26" fmla="*/ 0 w 292"/>
                <a:gd name="T27" fmla="*/ 2147483646 h 335"/>
                <a:gd name="T28" fmla="*/ 2147483646 w 292"/>
                <a:gd name="T29" fmla="*/ 2147483646 h 335"/>
                <a:gd name="T30" fmla="*/ 2147483646 w 292"/>
                <a:gd name="T31" fmla="*/ 2147483646 h 335"/>
                <a:gd name="T32" fmla="*/ 2147483646 w 292"/>
                <a:gd name="T33" fmla="*/ 2147483646 h 335"/>
                <a:gd name="T34" fmla="*/ 2147483646 w 292"/>
                <a:gd name="T35" fmla="*/ 2147483646 h 335"/>
                <a:gd name="T36" fmla="*/ 2147483646 w 292"/>
                <a:gd name="T37" fmla="*/ 2147483646 h 335"/>
                <a:gd name="T38" fmla="*/ 2147483646 w 292"/>
                <a:gd name="T39" fmla="*/ 2147483646 h 335"/>
                <a:gd name="T40" fmla="*/ 2147483646 w 292"/>
                <a:gd name="T41" fmla="*/ 2147483646 h 335"/>
                <a:gd name="T42" fmla="*/ 2147483646 w 292"/>
                <a:gd name="T43" fmla="*/ 2147483646 h 335"/>
                <a:gd name="T44" fmla="*/ 2147483646 w 292"/>
                <a:gd name="T45" fmla="*/ 2147483646 h 335"/>
                <a:gd name="T46" fmla="*/ 2147483646 w 292"/>
                <a:gd name="T47" fmla="*/ 0 h 3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92" h="335">
                  <a:moveTo>
                    <a:pt x="216" y="0"/>
                  </a:moveTo>
                  <a:lnTo>
                    <a:pt x="235" y="59"/>
                  </a:lnTo>
                  <a:lnTo>
                    <a:pt x="228" y="84"/>
                  </a:lnTo>
                  <a:lnTo>
                    <a:pt x="190" y="119"/>
                  </a:lnTo>
                  <a:lnTo>
                    <a:pt x="261" y="193"/>
                  </a:lnTo>
                  <a:lnTo>
                    <a:pt x="291" y="296"/>
                  </a:lnTo>
                  <a:lnTo>
                    <a:pt x="273" y="321"/>
                  </a:lnTo>
                  <a:lnTo>
                    <a:pt x="198" y="334"/>
                  </a:lnTo>
                  <a:lnTo>
                    <a:pt x="182" y="321"/>
                  </a:lnTo>
                  <a:lnTo>
                    <a:pt x="164" y="334"/>
                  </a:lnTo>
                  <a:lnTo>
                    <a:pt x="72" y="334"/>
                  </a:lnTo>
                  <a:lnTo>
                    <a:pt x="0" y="286"/>
                  </a:lnTo>
                  <a:lnTo>
                    <a:pt x="18" y="261"/>
                  </a:lnTo>
                  <a:lnTo>
                    <a:pt x="0" y="212"/>
                  </a:lnTo>
                  <a:lnTo>
                    <a:pt x="18" y="193"/>
                  </a:lnTo>
                  <a:lnTo>
                    <a:pt x="26" y="202"/>
                  </a:lnTo>
                  <a:lnTo>
                    <a:pt x="63" y="168"/>
                  </a:lnTo>
                  <a:lnTo>
                    <a:pt x="101" y="94"/>
                  </a:lnTo>
                  <a:lnTo>
                    <a:pt x="127" y="69"/>
                  </a:lnTo>
                  <a:lnTo>
                    <a:pt x="164" y="69"/>
                  </a:lnTo>
                  <a:lnTo>
                    <a:pt x="164" y="46"/>
                  </a:lnTo>
                  <a:lnTo>
                    <a:pt x="182" y="59"/>
                  </a:lnTo>
                  <a:lnTo>
                    <a:pt x="190" y="25"/>
                  </a:lnTo>
                  <a:lnTo>
                    <a:pt x="216"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04" name="Freeform 103">
              <a:extLst>
                <a:ext uri="{FF2B5EF4-FFF2-40B4-BE49-F238E27FC236}">
                  <a16:creationId xmlns:a16="http://schemas.microsoft.com/office/drawing/2014/main" xmlns="" id="{4DD05F80-EBA0-4CAB-91FB-34AAFB27AED2}"/>
                </a:ext>
              </a:extLst>
            </p:cNvPr>
            <p:cNvSpPr>
              <a:spLocks/>
            </p:cNvSpPr>
            <p:nvPr/>
          </p:nvSpPr>
          <p:spPr bwMode="auto">
            <a:xfrm>
              <a:off x="2761376" y="1949831"/>
              <a:ext cx="573147" cy="573147"/>
            </a:xfrm>
            <a:custGeom>
              <a:avLst/>
              <a:gdLst>
                <a:gd name="T0" fmla="*/ 2147483646 w 262"/>
                <a:gd name="T1" fmla="*/ 2147483646 h 262"/>
                <a:gd name="T2" fmla="*/ 2147483646 w 262"/>
                <a:gd name="T3" fmla="*/ 2147483646 h 262"/>
                <a:gd name="T4" fmla="*/ 2147483646 w 262"/>
                <a:gd name="T5" fmla="*/ 2147483646 h 262"/>
                <a:gd name="T6" fmla="*/ 2147483646 w 262"/>
                <a:gd name="T7" fmla="*/ 0 h 262"/>
                <a:gd name="T8" fmla="*/ 2147483646 w 262"/>
                <a:gd name="T9" fmla="*/ 2147483646 h 262"/>
                <a:gd name="T10" fmla="*/ 2147483646 w 262"/>
                <a:gd name="T11" fmla="*/ 2147483646 h 262"/>
                <a:gd name="T12" fmla="*/ 2147483646 w 262"/>
                <a:gd name="T13" fmla="*/ 2147483646 h 262"/>
                <a:gd name="T14" fmla="*/ 2147483646 w 262"/>
                <a:gd name="T15" fmla="*/ 2147483646 h 262"/>
                <a:gd name="T16" fmla="*/ 2147483646 w 262"/>
                <a:gd name="T17" fmla="*/ 2147483646 h 262"/>
                <a:gd name="T18" fmla="*/ 2147483646 w 262"/>
                <a:gd name="T19" fmla="*/ 2147483646 h 262"/>
                <a:gd name="T20" fmla="*/ 2147483646 w 262"/>
                <a:gd name="T21" fmla="*/ 2147483646 h 262"/>
                <a:gd name="T22" fmla="*/ 2147483646 w 262"/>
                <a:gd name="T23" fmla="*/ 2147483646 h 262"/>
                <a:gd name="T24" fmla="*/ 2147483646 w 262"/>
                <a:gd name="T25" fmla="*/ 2147483646 h 262"/>
                <a:gd name="T26" fmla="*/ 2147483646 w 262"/>
                <a:gd name="T27" fmla="*/ 2147483646 h 262"/>
                <a:gd name="T28" fmla="*/ 2147483646 w 262"/>
                <a:gd name="T29" fmla="*/ 2147483646 h 262"/>
                <a:gd name="T30" fmla="*/ 2147483646 w 262"/>
                <a:gd name="T31" fmla="*/ 2147483646 h 262"/>
                <a:gd name="T32" fmla="*/ 2147483646 w 262"/>
                <a:gd name="T33" fmla="*/ 2147483646 h 262"/>
                <a:gd name="T34" fmla="*/ 2147483646 w 262"/>
                <a:gd name="T35" fmla="*/ 2147483646 h 262"/>
                <a:gd name="T36" fmla="*/ 2147483646 w 262"/>
                <a:gd name="T37" fmla="*/ 2147483646 h 262"/>
                <a:gd name="T38" fmla="*/ 2147483646 w 262"/>
                <a:gd name="T39" fmla="*/ 2147483646 h 262"/>
                <a:gd name="T40" fmla="*/ 2147483646 w 262"/>
                <a:gd name="T41" fmla="*/ 2147483646 h 262"/>
                <a:gd name="T42" fmla="*/ 2147483646 w 262"/>
                <a:gd name="T43" fmla="*/ 2147483646 h 262"/>
                <a:gd name="T44" fmla="*/ 2147483646 w 262"/>
                <a:gd name="T45" fmla="*/ 2147483646 h 262"/>
                <a:gd name="T46" fmla="*/ 2147483646 w 262"/>
                <a:gd name="T47" fmla="*/ 2147483646 h 262"/>
                <a:gd name="T48" fmla="*/ 2147483646 w 262"/>
                <a:gd name="T49" fmla="*/ 2147483646 h 262"/>
                <a:gd name="T50" fmla="*/ 2147483646 w 262"/>
                <a:gd name="T51" fmla="*/ 2147483646 h 262"/>
                <a:gd name="T52" fmla="*/ 2147483646 w 262"/>
                <a:gd name="T53" fmla="*/ 2147483646 h 262"/>
                <a:gd name="T54" fmla="*/ 2147483646 w 262"/>
                <a:gd name="T55" fmla="*/ 2147483646 h 262"/>
                <a:gd name="T56" fmla="*/ 2147483646 w 262"/>
                <a:gd name="T57" fmla="*/ 2147483646 h 262"/>
                <a:gd name="T58" fmla="*/ 0 w 262"/>
                <a:gd name="T59" fmla="*/ 2147483646 h 262"/>
                <a:gd name="T60" fmla="*/ 2147483646 w 262"/>
                <a:gd name="T61" fmla="*/ 2147483646 h 2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2" h="262">
                  <a:moveTo>
                    <a:pt x="34" y="35"/>
                  </a:moveTo>
                  <a:lnTo>
                    <a:pt x="71" y="25"/>
                  </a:lnTo>
                  <a:lnTo>
                    <a:pt x="108" y="25"/>
                  </a:lnTo>
                  <a:lnTo>
                    <a:pt x="126" y="0"/>
                  </a:lnTo>
                  <a:lnTo>
                    <a:pt x="141" y="10"/>
                  </a:lnTo>
                  <a:lnTo>
                    <a:pt x="160" y="10"/>
                  </a:lnTo>
                  <a:lnTo>
                    <a:pt x="178" y="49"/>
                  </a:lnTo>
                  <a:lnTo>
                    <a:pt x="198" y="49"/>
                  </a:lnTo>
                  <a:lnTo>
                    <a:pt x="223" y="118"/>
                  </a:lnTo>
                  <a:lnTo>
                    <a:pt x="216" y="143"/>
                  </a:lnTo>
                  <a:lnTo>
                    <a:pt x="223" y="152"/>
                  </a:lnTo>
                  <a:lnTo>
                    <a:pt x="261" y="193"/>
                  </a:lnTo>
                  <a:lnTo>
                    <a:pt x="252" y="226"/>
                  </a:lnTo>
                  <a:lnTo>
                    <a:pt x="234" y="212"/>
                  </a:lnTo>
                  <a:lnTo>
                    <a:pt x="234" y="236"/>
                  </a:lnTo>
                  <a:lnTo>
                    <a:pt x="198" y="236"/>
                  </a:lnTo>
                  <a:lnTo>
                    <a:pt x="171" y="261"/>
                  </a:lnTo>
                  <a:lnTo>
                    <a:pt x="160" y="177"/>
                  </a:lnTo>
                  <a:lnTo>
                    <a:pt x="152" y="193"/>
                  </a:lnTo>
                  <a:lnTo>
                    <a:pt x="134" y="168"/>
                  </a:lnTo>
                  <a:lnTo>
                    <a:pt x="134" y="118"/>
                  </a:lnTo>
                  <a:lnTo>
                    <a:pt x="97" y="118"/>
                  </a:lnTo>
                  <a:lnTo>
                    <a:pt x="97" y="143"/>
                  </a:lnTo>
                  <a:lnTo>
                    <a:pt x="71" y="93"/>
                  </a:lnTo>
                  <a:lnTo>
                    <a:pt x="62" y="108"/>
                  </a:lnTo>
                  <a:lnTo>
                    <a:pt x="52" y="108"/>
                  </a:lnTo>
                  <a:lnTo>
                    <a:pt x="34" y="60"/>
                  </a:lnTo>
                  <a:lnTo>
                    <a:pt x="26" y="68"/>
                  </a:lnTo>
                  <a:lnTo>
                    <a:pt x="17" y="60"/>
                  </a:lnTo>
                  <a:lnTo>
                    <a:pt x="0" y="68"/>
                  </a:lnTo>
                  <a:lnTo>
                    <a:pt x="34" y="3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05" name="Freeform 104">
              <a:extLst>
                <a:ext uri="{FF2B5EF4-FFF2-40B4-BE49-F238E27FC236}">
                  <a16:creationId xmlns:a16="http://schemas.microsoft.com/office/drawing/2014/main" xmlns="" id="{E45CBEA5-065B-4D78-ADCB-8191CB7314B0}"/>
                </a:ext>
              </a:extLst>
            </p:cNvPr>
            <p:cNvSpPr>
              <a:spLocks/>
            </p:cNvSpPr>
            <p:nvPr/>
          </p:nvSpPr>
          <p:spPr bwMode="auto">
            <a:xfrm>
              <a:off x="2835752" y="3253631"/>
              <a:ext cx="516270" cy="382828"/>
            </a:xfrm>
            <a:custGeom>
              <a:avLst/>
              <a:gdLst>
                <a:gd name="T0" fmla="*/ 2147483646 w 236"/>
                <a:gd name="T1" fmla="*/ 2147483646 h 175"/>
                <a:gd name="T2" fmla="*/ 2147483646 w 236"/>
                <a:gd name="T3" fmla="*/ 2147483646 h 175"/>
                <a:gd name="T4" fmla="*/ 0 w 236"/>
                <a:gd name="T5" fmla="*/ 2147483646 h 175"/>
                <a:gd name="T6" fmla="*/ 2147483646 w 236"/>
                <a:gd name="T7" fmla="*/ 2147483646 h 175"/>
                <a:gd name="T8" fmla="*/ 2147483646 w 236"/>
                <a:gd name="T9" fmla="*/ 2147483646 h 175"/>
                <a:gd name="T10" fmla="*/ 2147483646 w 236"/>
                <a:gd name="T11" fmla="*/ 0 h 175"/>
                <a:gd name="T12" fmla="*/ 2147483646 w 236"/>
                <a:gd name="T13" fmla="*/ 2147483646 h 175"/>
                <a:gd name="T14" fmla="*/ 2147483646 w 236"/>
                <a:gd name="T15" fmla="*/ 2147483646 h 175"/>
                <a:gd name="T16" fmla="*/ 2147483646 w 236"/>
                <a:gd name="T17" fmla="*/ 2147483646 h 175"/>
                <a:gd name="T18" fmla="*/ 2147483646 w 236"/>
                <a:gd name="T19" fmla="*/ 2147483646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6" h="175">
                  <a:moveTo>
                    <a:pt x="57" y="164"/>
                  </a:moveTo>
                  <a:lnTo>
                    <a:pt x="18" y="174"/>
                  </a:lnTo>
                  <a:lnTo>
                    <a:pt x="0" y="164"/>
                  </a:lnTo>
                  <a:lnTo>
                    <a:pt x="12" y="92"/>
                  </a:lnTo>
                  <a:lnTo>
                    <a:pt x="57" y="9"/>
                  </a:lnTo>
                  <a:lnTo>
                    <a:pt x="120" y="0"/>
                  </a:lnTo>
                  <a:lnTo>
                    <a:pt x="146" y="9"/>
                  </a:lnTo>
                  <a:lnTo>
                    <a:pt x="235" y="116"/>
                  </a:lnTo>
                  <a:lnTo>
                    <a:pt x="235" y="174"/>
                  </a:lnTo>
                  <a:lnTo>
                    <a:pt x="57" y="16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06" name="Freeform 105">
              <a:extLst>
                <a:ext uri="{FF2B5EF4-FFF2-40B4-BE49-F238E27FC236}">
                  <a16:creationId xmlns:a16="http://schemas.microsoft.com/office/drawing/2014/main" xmlns="" id="{4A71CCB6-28D7-4986-A0C2-8CC7CC94C3F4}"/>
                </a:ext>
              </a:extLst>
            </p:cNvPr>
            <p:cNvSpPr>
              <a:spLocks/>
            </p:cNvSpPr>
            <p:nvPr/>
          </p:nvSpPr>
          <p:spPr bwMode="auto">
            <a:xfrm>
              <a:off x="2958259" y="2886117"/>
              <a:ext cx="754716" cy="750342"/>
            </a:xfrm>
            <a:custGeom>
              <a:avLst/>
              <a:gdLst>
                <a:gd name="T0" fmla="*/ 2147483646 w 345"/>
                <a:gd name="T1" fmla="*/ 2147483646 h 343"/>
                <a:gd name="T2" fmla="*/ 2147483646 w 345"/>
                <a:gd name="T3" fmla="*/ 2147483646 h 343"/>
                <a:gd name="T4" fmla="*/ 2147483646 w 345"/>
                <a:gd name="T5" fmla="*/ 2147483646 h 343"/>
                <a:gd name="T6" fmla="*/ 2147483646 w 345"/>
                <a:gd name="T7" fmla="*/ 2147483646 h 343"/>
                <a:gd name="T8" fmla="*/ 0 w 345"/>
                <a:gd name="T9" fmla="*/ 2147483646 h 343"/>
                <a:gd name="T10" fmla="*/ 0 w 345"/>
                <a:gd name="T11" fmla="*/ 2147483646 h 343"/>
                <a:gd name="T12" fmla="*/ 0 w 345"/>
                <a:gd name="T13" fmla="*/ 2147483646 h 343"/>
                <a:gd name="T14" fmla="*/ 2147483646 w 345"/>
                <a:gd name="T15" fmla="*/ 2147483646 h 343"/>
                <a:gd name="T16" fmla="*/ 2147483646 w 345"/>
                <a:gd name="T17" fmla="*/ 2147483646 h 343"/>
                <a:gd name="T18" fmla="*/ 2147483646 w 345"/>
                <a:gd name="T19" fmla="*/ 2147483646 h 343"/>
                <a:gd name="T20" fmla="*/ 2147483646 w 345"/>
                <a:gd name="T21" fmla="*/ 2147483646 h 343"/>
                <a:gd name="T22" fmla="*/ 2147483646 w 345"/>
                <a:gd name="T23" fmla="*/ 2147483646 h 343"/>
                <a:gd name="T24" fmla="*/ 2147483646 w 345"/>
                <a:gd name="T25" fmla="*/ 2147483646 h 343"/>
                <a:gd name="T26" fmla="*/ 2147483646 w 345"/>
                <a:gd name="T27" fmla="*/ 2147483646 h 343"/>
                <a:gd name="T28" fmla="*/ 2147483646 w 345"/>
                <a:gd name="T29" fmla="*/ 2147483646 h 343"/>
                <a:gd name="T30" fmla="*/ 2147483646 w 345"/>
                <a:gd name="T31" fmla="*/ 2147483646 h 343"/>
                <a:gd name="T32" fmla="*/ 2147483646 w 345"/>
                <a:gd name="T33" fmla="*/ 0 h 343"/>
                <a:gd name="T34" fmla="*/ 2147483646 w 345"/>
                <a:gd name="T35" fmla="*/ 2147483646 h 343"/>
                <a:gd name="T36" fmla="*/ 2147483646 w 345"/>
                <a:gd name="T37" fmla="*/ 2147483646 h 343"/>
                <a:gd name="T38" fmla="*/ 2147483646 w 345"/>
                <a:gd name="T39" fmla="*/ 2147483646 h 343"/>
                <a:gd name="T40" fmla="*/ 2147483646 w 345"/>
                <a:gd name="T41" fmla="*/ 2147483646 h 343"/>
                <a:gd name="T42" fmla="*/ 2147483646 w 345"/>
                <a:gd name="T43" fmla="*/ 2147483646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43">
                  <a:moveTo>
                    <a:pt x="179" y="342"/>
                  </a:moveTo>
                  <a:lnTo>
                    <a:pt x="179" y="283"/>
                  </a:lnTo>
                  <a:lnTo>
                    <a:pt x="90" y="175"/>
                  </a:lnTo>
                  <a:lnTo>
                    <a:pt x="63" y="166"/>
                  </a:lnTo>
                  <a:lnTo>
                    <a:pt x="0" y="175"/>
                  </a:lnTo>
                  <a:lnTo>
                    <a:pt x="0" y="142"/>
                  </a:lnTo>
                  <a:lnTo>
                    <a:pt x="0" y="117"/>
                  </a:lnTo>
                  <a:lnTo>
                    <a:pt x="8" y="117"/>
                  </a:lnTo>
                  <a:lnTo>
                    <a:pt x="19" y="117"/>
                  </a:lnTo>
                  <a:lnTo>
                    <a:pt x="19" y="84"/>
                  </a:lnTo>
                  <a:lnTo>
                    <a:pt x="52" y="73"/>
                  </a:lnTo>
                  <a:lnTo>
                    <a:pt x="145" y="73"/>
                  </a:lnTo>
                  <a:lnTo>
                    <a:pt x="163" y="59"/>
                  </a:lnTo>
                  <a:lnTo>
                    <a:pt x="179" y="73"/>
                  </a:lnTo>
                  <a:lnTo>
                    <a:pt x="254" y="59"/>
                  </a:lnTo>
                  <a:lnTo>
                    <a:pt x="272" y="34"/>
                  </a:lnTo>
                  <a:lnTo>
                    <a:pt x="306" y="0"/>
                  </a:lnTo>
                  <a:lnTo>
                    <a:pt x="335" y="10"/>
                  </a:lnTo>
                  <a:lnTo>
                    <a:pt x="344" y="34"/>
                  </a:lnTo>
                  <a:lnTo>
                    <a:pt x="344" y="215"/>
                  </a:lnTo>
                  <a:lnTo>
                    <a:pt x="306" y="342"/>
                  </a:lnTo>
                  <a:lnTo>
                    <a:pt x="179" y="34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07" name="Freeform 106">
              <a:extLst>
                <a:ext uri="{FF2B5EF4-FFF2-40B4-BE49-F238E27FC236}">
                  <a16:creationId xmlns:a16="http://schemas.microsoft.com/office/drawing/2014/main" xmlns="" id="{A734403E-699C-4D46-AED4-BEE9985B63AC}"/>
                </a:ext>
              </a:extLst>
            </p:cNvPr>
            <p:cNvSpPr>
              <a:spLocks/>
            </p:cNvSpPr>
            <p:nvPr/>
          </p:nvSpPr>
          <p:spPr bwMode="auto">
            <a:xfrm>
              <a:off x="744421" y="2757049"/>
              <a:ext cx="1047853" cy="732840"/>
            </a:xfrm>
            <a:custGeom>
              <a:avLst/>
              <a:gdLst>
                <a:gd name="T0" fmla="*/ 2147483646 w 479"/>
                <a:gd name="T1" fmla="*/ 2147483646 h 335"/>
                <a:gd name="T2" fmla="*/ 2147483646 w 479"/>
                <a:gd name="T3" fmla="*/ 2147483646 h 335"/>
                <a:gd name="T4" fmla="*/ 2147483646 w 479"/>
                <a:gd name="T5" fmla="*/ 2147483646 h 335"/>
                <a:gd name="T6" fmla="*/ 2147483646 w 479"/>
                <a:gd name="T7" fmla="*/ 2147483646 h 335"/>
                <a:gd name="T8" fmla="*/ 2147483646 w 479"/>
                <a:gd name="T9" fmla="*/ 2147483646 h 335"/>
                <a:gd name="T10" fmla="*/ 2147483646 w 479"/>
                <a:gd name="T11" fmla="*/ 2147483646 h 335"/>
                <a:gd name="T12" fmla="*/ 2147483646 w 479"/>
                <a:gd name="T13" fmla="*/ 2147483646 h 335"/>
                <a:gd name="T14" fmla="*/ 2147483646 w 479"/>
                <a:gd name="T15" fmla="*/ 2147483646 h 335"/>
                <a:gd name="T16" fmla="*/ 2147483646 w 479"/>
                <a:gd name="T17" fmla="*/ 2147483646 h 335"/>
                <a:gd name="T18" fmla="*/ 2147483646 w 479"/>
                <a:gd name="T19" fmla="*/ 2147483646 h 335"/>
                <a:gd name="T20" fmla="*/ 2147483646 w 479"/>
                <a:gd name="T21" fmla="*/ 2147483646 h 335"/>
                <a:gd name="T22" fmla="*/ 2147483646 w 479"/>
                <a:gd name="T23" fmla="*/ 2147483646 h 335"/>
                <a:gd name="T24" fmla="*/ 2147483646 w 479"/>
                <a:gd name="T25" fmla="*/ 0 h 335"/>
                <a:gd name="T26" fmla="*/ 2147483646 w 479"/>
                <a:gd name="T27" fmla="*/ 0 h 335"/>
                <a:gd name="T28" fmla="*/ 2147483646 w 479"/>
                <a:gd name="T29" fmla="*/ 2147483646 h 335"/>
                <a:gd name="T30" fmla="*/ 2147483646 w 479"/>
                <a:gd name="T31" fmla="*/ 2147483646 h 335"/>
                <a:gd name="T32" fmla="*/ 2147483646 w 479"/>
                <a:gd name="T33" fmla="*/ 2147483646 h 335"/>
                <a:gd name="T34" fmla="*/ 2147483646 w 479"/>
                <a:gd name="T35" fmla="*/ 2147483646 h 335"/>
                <a:gd name="T36" fmla="*/ 2147483646 w 479"/>
                <a:gd name="T37" fmla="*/ 2147483646 h 335"/>
                <a:gd name="T38" fmla="*/ 2147483646 w 479"/>
                <a:gd name="T39" fmla="*/ 2147483646 h 335"/>
                <a:gd name="T40" fmla="*/ 2147483646 w 479"/>
                <a:gd name="T41" fmla="*/ 2147483646 h 335"/>
                <a:gd name="T42" fmla="*/ 2147483646 w 479"/>
                <a:gd name="T43" fmla="*/ 2147483646 h 335"/>
                <a:gd name="T44" fmla="*/ 2147483646 w 479"/>
                <a:gd name="T45" fmla="*/ 2147483646 h 335"/>
                <a:gd name="T46" fmla="*/ 2147483646 w 479"/>
                <a:gd name="T47" fmla="*/ 2147483646 h 335"/>
                <a:gd name="T48" fmla="*/ 2147483646 w 479"/>
                <a:gd name="T49" fmla="*/ 2147483646 h 335"/>
                <a:gd name="T50" fmla="*/ 2147483646 w 479"/>
                <a:gd name="T51" fmla="*/ 2147483646 h 335"/>
                <a:gd name="T52" fmla="*/ 2147483646 w 479"/>
                <a:gd name="T53" fmla="*/ 2147483646 h 335"/>
                <a:gd name="T54" fmla="*/ 2147483646 w 479"/>
                <a:gd name="T55" fmla="*/ 2147483646 h 335"/>
                <a:gd name="T56" fmla="*/ 2147483646 w 479"/>
                <a:gd name="T57" fmla="*/ 2147483646 h 335"/>
                <a:gd name="T58" fmla="*/ 2147483646 w 479"/>
                <a:gd name="T59" fmla="*/ 2147483646 h 335"/>
                <a:gd name="T60" fmla="*/ 2147483646 w 479"/>
                <a:gd name="T61" fmla="*/ 2147483646 h 335"/>
                <a:gd name="T62" fmla="*/ 2147483646 w 479"/>
                <a:gd name="T63" fmla="*/ 2147483646 h 335"/>
                <a:gd name="T64" fmla="*/ 2147483646 w 479"/>
                <a:gd name="T65" fmla="*/ 2147483646 h 335"/>
                <a:gd name="T66" fmla="*/ 2147483646 w 479"/>
                <a:gd name="T67" fmla="*/ 2147483646 h 335"/>
                <a:gd name="T68" fmla="*/ 2147483646 w 479"/>
                <a:gd name="T69" fmla="*/ 2147483646 h 335"/>
                <a:gd name="T70" fmla="*/ 2147483646 w 479"/>
                <a:gd name="T71" fmla="*/ 2147483646 h 335"/>
                <a:gd name="T72" fmla="*/ 2147483646 w 479"/>
                <a:gd name="T73" fmla="*/ 2147483646 h 335"/>
                <a:gd name="T74" fmla="*/ 2147483646 w 479"/>
                <a:gd name="T75" fmla="*/ 2147483646 h 335"/>
                <a:gd name="T76" fmla="*/ 2147483646 w 479"/>
                <a:gd name="T77" fmla="*/ 2147483646 h 335"/>
                <a:gd name="T78" fmla="*/ 2147483646 w 479"/>
                <a:gd name="T79" fmla="*/ 2147483646 h 335"/>
                <a:gd name="T80" fmla="*/ 2147483646 w 479"/>
                <a:gd name="T81" fmla="*/ 2147483646 h 335"/>
                <a:gd name="T82" fmla="*/ 2147483646 w 479"/>
                <a:gd name="T83" fmla="*/ 2147483646 h 335"/>
                <a:gd name="T84" fmla="*/ 0 w 479"/>
                <a:gd name="T85" fmla="*/ 2147483646 h 335"/>
                <a:gd name="T86" fmla="*/ 2147483646 w 479"/>
                <a:gd name="T87" fmla="*/ 2147483646 h 3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9" h="335">
                  <a:moveTo>
                    <a:pt x="15" y="177"/>
                  </a:moveTo>
                  <a:lnTo>
                    <a:pt x="34" y="143"/>
                  </a:lnTo>
                  <a:lnTo>
                    <a:pt x="72" y="132"/>
                  </a:lnTo>
                  <a:lnTo>
                    <a:pt x="109" y="107"/>
                  </a:lnTo>
                  <a:lnTo>
                    <a:pt x="179" y="107"/>
                  </a:lnTo>
                  <a:lnTo>
                    <a:pt x="206" y="93"/>
                  </a:lnTo>
                  <a:lnTo>
                    <a:pt x="217" y="107"/>
                  </a:lnTo>
                  <a:lnTo>
                    <a:pt x="269" y="107"/>
                  </a:lnTo>
                  <a:lnTo>
                    <a:pt x="306" y="59"/>
                  </a:lnTo>
                  <a:lnTo>
                    <a:pt x="332" y="59"/>
                  </a:lnTo>
                  <a:lnTo>
                    <a:pt x="359" y="25"/>
                  </a:lnTo>
                  <a:lnTo>
                    <a:pt x="396" y="34"/>
                  </a:lnTo>
                  <a:lnTo>
                    <a:pt x="415" y="0"/>
                  </a:lnTo>
                  <a:lnTo>
                    <a:pt x="441" y="0"/>
                  </a:lnTo>
                  <a:lnTo>
                    <a:pt x="459" y="9"/>
                  </a:lnTo>
                  <a:lnTo>
                    <a:pt x="452" y="34"/>
                  </a:lnTo>
                  <a:lnTo>
                    <a:pt x="470" y="48"/>
                  </a:lnTo>
                  <a:lnTo>
                    <a:pt x="459" y="83"/>
                  </a:lnTo>
                  <a:lnTo>
                    <a:pt x="478" y="107"/>
                  </a:lnTo>
                  <a:lnTo>
                    <a:pt x="459" y="143"/>
                  </a:lnTo>
                  <a:lnTo>
                    <a:pt x="433" y="132"/>
                  </a:lnTo>
                  <a:lnTo>
                    <a:pt x="378" y="177"/>
                  </a:lnTo>
                  <a:lnTo>
                    <a:pt x="359" y="177"/>
                  </a:lnTo>
                  <a:lnTo>
                    <a:pt x="351" y="225"/>
                  </a:lnTo>
                  <a:lnTo>
                    <a:pt x="370" y="250"/>
                  </a:lnTo>
                  <a:lnTo>
                    <a:pt x="359" y="284"/>
                  </a:lnTo>
                  <a:lnTo>
                    <a:pt x="306" y="300"/>
                  </a:lnTo>
                  <a:lnTo>
                    <a:pt x="287" y="320"/>
                  </a:lnTo>
                  <a:lnTo>
                    <a:pt x="281" y="309"/>
                  </a:lnTo>
                  <a:lnTo>
                    <a:pt x="161" y="334"/>
                  </a:lnTo>
                  <a:lnTo>
                    <a:pt x="154" y="300"/>
                  </a:lnTo>
                  <a:lnTo>
                    <a:pt x="198" y="275"/>
                  </a:lnTo>
                  <a:lnTo>
                    <a:pt x="217" y="250"/>
                  </a:lnTo>
                  <a:lnTo>
                    <a:pt x="217" y="202"/>
                  </a:lnTo>
                  <a:lnTo>
                    <a:pt x="198" y="216"/>
                  </a:lnTo>
                  <a:lnTo>
                    <a:pt x="179" y="202"/>
                  </a:lnTo>
                  <a:lnTo>
                    <a:pt x="179" y="216"/>
                  </a:lnTo>
                  <a:lnTo>
                    <a:pt x="90" y="191"/>
                  </a:lnTo>
                  <a:lnTo>
                    <a:pt x="90" y="202"/>
                  </a:lnTo>
                  <a:lnTo>
                    <a:pt x="52" y="202"/>
                  </a:lnTo>
                  <a:lnTo>
                    <a:pt x="15" y="177"/>
                  </a:lnTo>
                  <a:lnTo>
                    <a:pt x="8" y="202"/>
                  </a:lnTo>
                  <a:lnTo>
                    <a:pt x="0" y="177"/>
                  </a:lnTo>
                  <a:lnTo>
                    <a:pt x="15" y="17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108" name="Freeform 107">
              <a:extLst>
                <a:ext uri="{FF2B5EF4-FFF2-40B4-BE49-F238E27FC236}">
                  <a16:creationId xmlns:a16="http://schemas.microsoft.com/office/drawing/2014/main" xmlns="" id="{EF3F532E-CE38-4552-BC2B-F42AB63891AF}"/>
                </a:ext>
              </a:extLst>
            </p:cNvPr>
            <p:cNvSpPr>
              <a:spLocks/>
            </p:cNvSpPr>
            <p:nvPr/>
          </p:nvSpPr>
          <p:spPr bwMode="auto">
            <a:xfrm>
              <a:off x="1930092" y="3227379"/>
              <a:ext cx="627836" cy="700027"/>
            </a:xfrm>
            <a:custGeom>
              <a:avLst/>
              <a:gdLst>
                <a:gd name="T0" fmla="*/ 2147483646 w 287"/>
                <a:gd name="T1" fmla="*/ 2147483646 h 320"/>
                <a:gd name="T2" fmla="*/ 2147483646 w 287"/>
                <a:gd name="T3" fmla="*/ 2147483646 h 320"/>
                <a:gd name="T4" fmla="*/ 2147483646 w 287"/>
                <a:gd name="T5" fmla="*/ 2147483646 h 320"/>
                <a:gd name="T6" fmla="*/ 2147483646 w 287"/>
                <a:gd name="T7" fmla="*/ 2147483646 h 320"/>
                <a:gd name="T8" fmla="*/ 2147483646 w 287"/>
                <a:gd name="T9" fmla="*/ 2147483646 h 320"/>
                <a:gd name="T10" fmla="*/ 2147483646 w 287"/>
                <a:gd name="T11" fmla="*/ 2147483646 h 320"/>
                <a:gd name="T12" fmla="*/ 2147483646 w 287"/>
                <a:gd name="T13" fmla="*/ 2147483646 h 320"/>
                <a:gd name="T14" fmla="*/ 2147483646 w 287"/>
                <a:gd name="T15" fmla="*/ 2147483646 h 320"/>
                <a:gd name="T16" fmla="*/ 0 w 287"/>
                <a:gd name="T17" fmla="*/ 2147483646 h 320"/>
                <a:gd name="T18" fmla="*/ 2147483646 w 287"/>
                <a:gd name="T19" fmla="*/ 2147483646 h 320"/>
                <a:gd name="T20" fmla="*/ 2147483646 w 287"/>
                <a:gd name="T21" fmla="*/ 2147483646 h 320"/>
                <a:gd name="T22" fmla="*/ 2147483646 w 287"/>
                <a:gd name="T23" fmla="*/ 2147483646 h 320"/>
                <a:gd name="T24" fmla="*/ 2147483646 w 287"/>
                <a:gd name="T25" fmla="*/ 2147483646 h 320"/>
                <a:gd name="T26" fmla="*/ 2147483646 w 287"/>
                <a:gd name="T27" fmla="*/ 2147483646 h 320"/>
                <a:gd name="T28" fmla="*/ 2147483646 w 287"/>
                <a:gd name="T29" fmla="*/ 2147483646 h 320"/>
                <a:gd name="T30" fmla="*/ 2147483646 w 287"/>
                <a:gd name="T31" fmla="*/ 0 h 320"/>
                <a:gd name="T32" fmla="*/ 2147483646 w 287"/>
                <a:gd name="T33" fmla="*/ 2147483646 h 320"/>
                <a:gd name="T34" fmla="*/ 2147483646 w 287"/>
                <a:gd name="T35" fmla="*/ 2147483646 h 320"/>
                <a:gd name="T36" fmla="*/ 2147483646 w 287"/>
                <a:gd name="T37" fmla="*/ 2147483646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7" h="320">
                  <a:moveTo>
                    <a:pt x="235" y="246"/>
                  </a:moveTo>
                  <a:lnTo>
                    <a:pt x="216" y="235"/>
                  </a:lnTo>
                  <a:lnTo>
                    <a:pt x="216" y="260"/>
                  </a:lnTo>
                  <a:lnTo>
                    <a:pt x="197" y="260"/>
                  </a:lnTo>
                  <a:lnTo>
                    <a:pt x="178" y="285"/>
                  </a:lnTo>
                  <a:lnTo>
                    <a:pt x="163" y="285"/>
                  </a:lnTo>
                  <a:lnTo>
                    <a:pt x="163" y="269"/>
                  </a:lnTo>
                  <a:lnTo>
                    <a:pt x="25" y="319"/>
                  </a:lnTo>
                  <a:lnTo>
                    <a:pt x="0" y="294"/>
                  </a:lnTo>
                  <a:lnTo>
                    <a:pt x="45" y="226"/>
                  </a:lnTo>
                  <a:lnTo>
                    <a:pt x="36" y="212"/>
                  </a:lnTo>
                  <a:lnTo>
                    <a:pt x="70" y="153"/>
                  </a:lnTo>
                  <a:lnTo>
                    <a:pt x="70" y="103"/>
                  </a:lnTo>
                  <a:lnTo>
                    <a:pt x="108" y="84"/>
                  </a:lnTo>
                  <a:lnTo>
                    <a:pt x="126" y="84"/>
                  </a:lnTo>
                  <a:lnTo>
                    <a:pt x="178" y="0"/>
                  </a:lnTo>
                  <a:lnTo>
                    <a:pt x="253" y="93"/>
                  </a:lnTo>
                  <a:lnTo>
                    <a:pt x="286" y="226"/>
                  </a:lnTo>
                  <a:lnTo>
                    <a:pt x="235" y="246"/>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109" name="Freeform 108">
              <a:extLst>
                <a:ext uri="{FF2B5EF4-FFF2-40B4-BE49-F238E27FC236}">
                  <a16:creationId xmlns:a16="http://schemas.microsoft.com/office/drawing/2014/main" xmlns="" id="{31EA8BBD-32DB-4E51-A1CC-C1DBDDDBDF93}"/>
                </a:ext>
              </a:extLst>
            </p:cNvPr>
            <p:cNvSpPr>
              <a:spLocks/>
            </p:cNvSpPr>
            <p:nvPr/>
          </p:nvSpPr>
          <p:spPr bwMode="auto">
            <a:xfrm>
              <a:off x="3430777" y="1534190"/>
              <a:ext cx="597210" cy="494394"/>
            </a:xfrm>
            <a:custGeom>
              <a:avLst/>
              <a:gdLst>
                <a:gd name="T0" fmla="*/ 2147483646 w 273"/>
                <a:gd name="T1" fmla="*/ 2147483646 h 226"/>
                <a:gd name="T2" fmla="*/ 2147483646 w 273"/>
                <a:gd name="T3" fmla="*/ 2147483646 h 226"/>
                <a:gd name="T4" fmla="*/ 2147483646 w 273"/>
                <a:gd name="T5" fmla="*/ 2147483646 h 226"/>
                <a:gd name="T6" fmla="*/ 2147483646 w 273"/>
                <a:gd name="T7" fmla="*/ 2147483646 h 226"/>
                <a:gd name="T8" fmla="*/ 2147483646 w 273"/>
                <a:gd name="T9" fmla="*/ 0 h 226"/>
                <a:gd name="T10" fmla="*/ 2147483646 w 273"/>
                <a:gd name="T11" fmla="*/ 2147483646 h 226"/>
                <a:gd name="T12" fmla="*/ 2147483646 w 273"/>
                <a:gd name="T13" fmla="*/ 2147483646 h 226"/>
                <a:gd name="T14" fmla="*/ 2147483646 w 273"/>
                <a:gd name="T15" fmla="*/ 2147483646 h 226"/>
                <a:gd name="T16" fmla="*/ 2147483646 w 273"/>
                <a:gd name="T17" fmla="*/ 2147483646 h 226"/>
                <a:gd name="T18" fmla="*/ 2147483646 w 273"/>
                <a:gd name="T19" fmla="*/ 2147483646 h 226"/>
                <a:gd name="T20" fmla="*/ 2147483646 w 273"/>
                <a:gd name="T21" fmla="*/ 2147483646 h 226"/>
                <a:gd name="T22" fmla="*/ 2147483646 w 273"/>
                <a:gd name="T23" fmla="*/ 2147483646 h 226"/>
                <a:gd name="T24" fmla="*/ 2147483646 w 273"/>
                <a:gd name="T25" fmla="*/ 2147483646 h 226"/>
                <a:gd name="T26" fmla="*/ 2147483646 w 273"/>
                <a:gd name="T27" fmla="*/ 2147483646 h 226"/>
                <a:gd name="T28" fmla="*/ 0 w 273"/>
                <a:gd name="T29" fmla="*/ 2147483646 h 226"/>
                <a:gd name="T30" fmla="*/ 2147483646 w 273"/>
                <a:gd name="T31" fmla="*/ 2147483646 h 226"/>
                <a:gd name="T32" fmla="*/ 0 w 273"/>
                <a:gd name="T33" fmla="*/ 2147483646 h 226"/>
                <a:gd name="T34" fmla="*/ 2147483646 w 273"/>
                <a:gd name="T35" fmla="*/ 2147483646 h 2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3" h="226">
                  <a:moveTo>
                    <a:pt x="38" y="48"/>
                  </a:moveTo>
                  <a:lnTo>
                    <a:pt x="72" y="34"/>
                  </a:lnTo>
                  <a:lnTo>
                    <a:pt x="90" y="48"/>
                  </a:lnTo>
                  <a:lnTo>
                    <a:pt x="127" y="48"/>
                  </a:lnTo>
                  <a:lnTo>
                    <a:pt x="109" y="0"/>
                  </a:lnTo>
                  <a:lnTo>
                    <a:pt x="164" y="48"/>
                  </a:lnTo>
                  <a:lnTo>
                    <a:pt x="210" y="92"/>
                  </a:lnTo>
                  <a:lnTo>
                    <a:pt x="261" y="116"/>
                  </a:lnTo>
                  <a:lnTo>
                    <a:pt x="272" y="157"/>
                  </a:lnTo>
                  <a:lnTo>
                    <a:pt x="227" y="215"/>
                  </a:lnTo>
                  <a:lnTo>
                    <a:pt x="218" y="225"/>
                  </a:lnTo>
                  <a:lnTo>
                    <a:pt x="146" y="215"/>
                  </a:lnTo>
                  <a:lnTo>
                    <a:pt x="57" y="225"/>
                  </a:lnTo>
                  <a:lnTo>
                    <a:pt x="57" y="191"/>
                  </a:lnTo>
                  <a:lnTo>
                    <a:pt x="0" y="141"/>
                  </a:lnTo>
                  <a:lnTo>
                    <a:pt x="12" y="107"/>
                  </a:lnTo>
                  <a:lnTo>
                    <a:pt x="0" y="92"/>
                  </a:lnTo>
                  <a:lnTo>
                    <a:pt x="38" y="4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0" name="Freeform 109">
              <a:extLst>
                <a:ext uri="{FF2B5EF4-FFF2-40B4-BE49-F238E27FC236}">
                  <a16:creationId xmlns:a16="http://schemas.microsoft.com/office/drawing/2014/main" xmlns="" id="{D1922690-0091-4559-B64B-35C945FA7500}"/>
                </a:ext>
              </a:extLst>
            </p:cNvPr>
            <p:cNvSpPr>
              <a:spLocks/>
            </p:cNvSpPr>
            <p:nvPr/>
          </p:nvSpPr>
          <p:spPr bwMode="auto">
            <a:xfrm>
              <a:off x="3936107" y="1457625"/>
              <a:ext cx="892535" cy="774405"/>
            </a:xfrm>
            <a:custGeom>
              <a:avLst/>
              <a:gdLst>
                <a:gd name="T0" fmla="*/ 2147483646 w 408"/>
                <a:gd name="T1" fmla="*/ 2147483646 h 354"/>
                <a:gd name="T2" fmla="*/ 2147483646 w 408"/>
                <a:gd name="T3" fmla="*/ 2147483646 h 354"/>
                <a:gd name="T4" fmla="*/ 2147483646 w 408"/>
                <a:gd name="T5" fmla="*/ 2147483646 h 354"/>
                <a:gd name="T6" fmla="*/ 2147483646 w 408"/>
                <a:gd name="T7" fmla="*/ 2147483646 h 354"/>
                <a:gd name="T8" fmla="*/ 2147483646 w 408"/>
                <a:gd name="T9" fmla="*/ 2147483646 h 354"/>
                <a:gd name="T10" fmla="*/ 2147483646 w 408"/>
                <a:gd name="T11" fmla="*/ 2147483646 h 354"/>
                <a:gd name="T12" fmla="*/ 2147483646 w 408"/>
                <a:gd name="T13" fmla="*/ 2147483646 h 354"/>
                <a:gd name="T14" fmla="*/ 2147483646 w 408"/>
                <a:gd name="T15" fmla="*/ 2147483646 h 354"/>
                <a:gd name="T16" fmla="*/ 2147483646 w 408"/>
                <a:gd name="T17" fmla="*/ 2147483646 h 354"/>
                <a:gd name="T18" fmla="*/ 2147483646 w 408"/>
                <a:gd name="T19" fmla="*/ 2147483646 h 354"/>
                <a:gd name="T20" fmla="*/ 2147483646 w 408"/>
                <a:gd name="T21" fmla="*/ 2147483646 h 354"/>
                <a:gd name="T22" fmla="*/ 0 w 408"/>
                <a:gd name="T23" fmla="*/ 2147483646 h 354"/>
                <a:gd name="T24" fmla="*/ 2147483646 w 408"/>
                <a:gd name="T25" fmla="*/ 2147483646 h 354"/>
                <a:gd name="T26" fmla="*/ 2147483646 w 408"/>
                <a:gd name="T27" fmla="*/ 2147483646 h 354"/>
                <a:gd name="T28" fmla="*/ 2147483646 w 408"/>
                <a:gd name="T29" fmla="*/ 2147483646 h 354"/>
                <a:gd name="T30" fmla="*/ 2147483646 w 408"/>
                <a:gd name="T31" fmla="*/ 2147483646 h 354"/>
                <a:gd name="T32" fmla="*/ 2147483646 w 408"/>
                <a:gd name="T33" fmla="*/ 2147483646 h 354"/>
                <a:gd name="T34" fmla="*/ 2147483646 w 408"/>
                <a:gd name="T35" fmla="*/ 2147483646 h 354"/>
                <a:gd name="T36" fmla="*/ 2147483646 w 408"/>
                <a:gd name="T37" fmla="*/ 2147483646 h 354"/>
                <a:gd name="T38" fmla="*/ 2147483646 w 408"/>
                <a:gd name="T39" fmla="*/ 2147483646 h 354"/>
                <a:gd name="T40" fmla="*/ 2147483646 w 408"/>
                <a:gd name="T41" fmla="*/ 2147483646 h 354"/>
                <a:gd name="T42" fmla="*/ 2147483646 w 408"/>
                <a:gd name="T43" fmla="*/ 2147483646 h 354"/>
                <a:gd name="T44" fmla="*/ 2147483646 w 408"/>
                <a:gd name="T45" fmla="*/ 0 h 354"/>
                <a:gd name="T46" fmla="*/ 2147483646 w 408"/>
                <a:gd name="T47" fmla="*/ 2147483646 h 354"/>
                <a:gd name="T48" fmla="*/ 2147483646 w 408"/>
                <a:gd name="T49" fmla="*/ 2147483646 h 354"/>
                <a:gd name="T50" fmla="*/ 2147483646 w 408"/>
                <a:gd name="T51" fmla="*/ 2147483646 h 354"/>
                <a:gd name="T52" fmla="*/ 2147483646 w 408"/>
                <a:gd name="T53" fmla="*/ 2147483646 h 354"/>
                <a:gd name="T54" fmla="*/ 2147483646 w 408"/>
                <a:gd name="T55" fmla="*/ 2147483646 h 354"/>
                <a:gd name="T56" fmla="*/ 2147483646 w 408"/>
                <a:gd name="T57" fmla="*/ 2147483646 h 354"/>
                <a:gd name="T58" fmla="*/ 2147483646 w 408"/>
                <a:gd name="T59" fmla="*/ 2147483646 h 354"/>
                <a:gd name="T60" fmla="*/ 2147483646 w 408"/>
                <a:gd name="T61" fmla="*/ 2147483646 h 354"/>
                <a:gd name="T62" fmla="*/ 2147483646 w 408"/>
                <a:gd name="T63" fmla="*/ 2147483646 h 354"/>
                <a:gd name="T64" fmla="*/ 2147483646 w 408"/>
                <a:gd name="T65" fmla="*/ 2147483646 h 354"/>
                <a:gd name="T66" fmla="*/ 2147483646 w 408"/>
                <a:gd name="T67" fmla="*/ 2147483646 h 3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08" h="354">
                  <a:moveTo>
                    <a:pt x="280" y="333"/>
                  </a:moveTo>
                  <a:lnTo>
                    <a:pt x="243" y="319"/>
                  </a:lnTo>
                  <a:lnTo>
                    <a:pt x="216" y="333"/>
                  </a:lnTo>
                  <a:lnTo>
                    <a:pt x="197" y="319"/>
                  </a:lnTo>
                  <a:lnTo>
                    <a:pt x="160" y="333"/>
                  </a:lnTo>
                  <a:lnTo>
                    <a:pt x="127" y="353"/>
                  </a:lnTo>
                  <a:lnTo>
                    <a:pt x="77" y="294"/>
                  </a:lnTo>
                  <a:lnTo>
                    <a:pt x="63" y="294"/>
                  </a:lnTo>
                  <a:lnTo>
                    <a:pt x="52" y="294"/>
                  </a:lnTo>
                  <a:lnTo>
                    <a:pt x="44" y="275"/>
                  </a:lnTo>
                  <a:lnTo>
                    <a:pt x="7" y="275"/>
                  </a:lnTo>
                  <a:lnTo>
                    <a:pt x="0" y="250"/>
                  </a:lnTo>
                  <a:lnTo>
                    <a:pt x="44" y="191"/>
                  </a:lnTo>
                  <a:lnTo>
                    <a:pt x="34" y="152"/>
                  </a:lnTo>
                  <a:lnTo>
                    <a:pt x="71" y="118"/>
                  </a:lnTo>
                  <a:lnTo>
                    <a:pt x="97" y="127"/>
                  </a:lnTo>
                  <a:lnTo>
                    <a:pt x="108" y="59"/>
                  </a:lnTo>
                  <a:lnTo>
                    <a:pt x="127" y="59"/>
                  </a:lnTo>
                  <a:lnTo>
                    <a:pt x="153" y="69"/>
                  </a:lnTo>
                  <a:lnTo>
                    <a:pt x="171" y="59"/>
                  </a:lnTo>
                  <a:lnTo>
                    <a:pt x="225" y="10"/>
                  </a:lnTo>
                  <a:lnTo>
                    <a:pt x="243" y="24"/>
                  </a:lnTo>
                  <a:lnTo>
                    <a:pt x="262" y="0"/>
                  </a:lnTo>
                  <a:lnTo>
                    <a:pt x="280" y="10"/>
                  </a:lnTo>
                  <a:lnTo>
                    <a:pt x="299" y="10"/>
                  </a:lnTo>
                  <a:lnTo>
                    <a:pt x="307" y="59"/>
                  </a:lnTo>
                  <a:lnTo>
                    <a:pt x="333" y="59"/>
                  </a:lnTo>
                  <a:lnTo>
                    <a:pt x="344" y="34"/>
                  </a:lnTo>
                  <a:lnTo>
                    <a:pt x="407" y="93"/>
                  </a:lnTo>
                  <a:lnTo>
                    <a:pt x="396" y="167"/>
                  </a:lnTo>
                  <a:lnTo>
                    <a:pt x="388" y="310"/>
                  </a:lnTo>
                  <a:lnTo>
                    <a:pt x="333" y="310"/>
                  </a:lnTo>
                  <a:lnTo>
                    <a:pt x="307" y="319"/>
                  </a:lnTo>
                  <a:lnTo>
                    <a:pt x="280" y="333"/>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1" name="Freeform 110">
              <a:extLst>
                <a:ext uri="{FF2B5EF4-FFF2-40B4-BE49-F238E27FC236}">
                  <a16:creationId xmlns:a16="http://schemas.microsoft.com/office/drawing/2014/main" xmlns="" id="{8F163A16-B5D6-45EE-962C-C48458315265}"/>
                </a:ext>
              </a:extLst>
            </p:cNvPr>
            <p:cNvSpPr>
              <a:spLocks/>
            </p:cNvSpPr>
            <p:nvPr/>
          </p:nvSpPr>
          <p:spPr bwMode="auto">
            <a:xfrm>
              <a:off x="2638871" y="2078899"/>
              <a:ext cx="500956" cy="678151"/>
            </a:xfrm>
            <a:custGeom>
              <a:avLst/>
              <a:gdLst>
                <a:gd name="T0" fmla="*/ 2147483646 w 229"/>
                <a:gd name="T1" fmla="*/ 2147483646 h 310"/>
                <a:gd name="T2" fmla="*/ 2147483646 w 229"/>
                <a:gd name="T3" fmla="*/ 2147483646 h 310"/>
                <a:gd name="T4" fmla="*/ 2147483646 w 229"/>
                <a:gd name="T5" fmla="*/ 0 h 310"/>
                <a:gd name="T6" fmla="*/ 2147483646 w 229"/>
                <a:gd name="T7" fmla="*/ 2147483646 h 310"/>
                <a:gd name="T8" fmla="*/ 2147483646 w 229"/>
                <a:gd name="T9" fmla="*/ 0 h 310"/>
                <a:gd name="T10" fmla="*/ 2147483646 w 229"/>
                <a:gd name="T11" fmla="*/ 2147483646 h 310"/>
                <a:gd name="T12" fmla="*/ 2147483646 w 229"/>
                <a:gd name="T13" fmla="*/ 2147483646 h 310"/>
                <a:gd name="T14" fmla="*/ 2147483646 w 229"/>
                <a:gd name="T15" fmla="*/ 2147483646 h 310"/>
                <a:gd name="T16" fmla="*/ 2147483646 w 229"/>
                <a:gd name="T17" fmla="*/ 2147483646 h 310"/>
                <a:gd name="T18" fmla="*/ 2147483646 w 229"/>
                <a:gd name="T19" fmla="*/ 2147483646 h 310"/>
                <a:gd name="T20" fmla="*/ 2147483646 w 229"/>
                <a:gd name="T21" fmla="*/ 2147483646 h 310"/>
                <a:gd name="T22" fmla="*/ 2147483646 w 229"/>
                <a:gd name="T23" fmla="*/ 2147483646 h 310"/>
                <a:gd name="T24" fmla="*/ 2147483646 w 229"/>
                <a:gd name="T25" fmla="*/ 2147483646 h 310"/>
                <a:gd name="T26" fmla="*/ 2147483646 w 229"/>
                <a:gd name="T27" fmla="*/ 2147483646 h 310"/>
                <a:gd name="T28" fmla="*/ 2147483646 w 229"/>
                <a:gd name="T29" fmla="*/ 2147483646 h 310"/>
                <a:gd name="T30" fmla="*/ 2147483646 w 229"/>
                <a:gd name="T31" fmla="*/ 2147483646 h 310"/>
                <a:gd name="T32" fmla="*/ 2147483646 w 229"/>
                <a:gd name="T33" fmla="*/ 2147483646 h 310"/>
                <a:gd name="T34" fmla="*/ 2147483646 w 229"/>
                <a:gd name="T35" fmla="*/ 2147483646 h 310"/>
                <a:gd name="T36" fmla="*/ 2147483646 w 229"/>
                <a:gd name="T37" fmla="*/ 2147483646 h 310"/>
                <a:gd name="T38" fmla="*/ 2147483646 w 229"/>
                <a:gd name="T39" fmla="*/ 2147483646 h 310"/>
                <a:gd name="T40" fmla="*/ 2147483646 w 229"/>
                <a:gd name="T41" fmla="*/ 2147483646 h 310"/>
                <a:gd name="T42" fmla="*/ 2147483646 w 229"/>
                <a:gd name="T43" fmla="*/ 2147483646 h 310"/>
                <a:gd name="T44" fmla="*/ 2147483646 w 229"/>
                <a:gd name="T45" fmla="*/ 2147483646 h 310"/>
                <a:gd name="T46" fmla="*/ 2147483646 w 229"/>
                <a:gd name="T47" fmla="*/ 2147483646 h 310"/>
                <a:gd name="T48" fmla="*/ 2147483646 w 229"/>
                <a:gd name="T49" fmla="*/ 2147483646 h 310"/>
                <a:gd name="T50" fmla="*/ 2147483646 w 229"/>
                <a:gd name="T51" fmla="*/ 2147483646 h 310"/>
                <a:gd name="T52" fmla="*/ 0 w 229"/>
                <a:gd name="T53" fmla="*/ 2147483646 h 310"/>
                <a:gd name="T54" fmla="*/ 2147483646 w 229"/>
                <a:gd name="T55" fmla="*/ 2147483646 h 3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9" h="310">
                  <a:moveTo>
                    <a:pt x="26" y="59"/>
                  </a:moveTo>
                  <a:lnTo>
                    <a:pt x="56" y="9"/>
                  </a:lnTo>
                  <a:lnTo>
                    <a:pt x="74" y="0"/>
                  </a:lnTo>
                  <a:lnTo>
                    <a:pt x="83" y="9"/>
                  </a:lnTo>
                  <a:lnTo>
                    <a:pt x="89" y="0"/>
                  </a:lnTo>
                  <a:lnTo>
                    <a:pt x="108" y="48"/>
                  </a:lnTo>
                  <a:lnTo>
                    <a:pt x="119" y="48"/>
                  </a:lnTo>
                  <a:lnTo>
                    <a:pt x="128" y="34"/>
                  </a:lnTo>
                  <a:lnTo>
                    <a:pt x="153" y="84"/>
                  </a:lnTo>
                  <a:lnTo>
                    <a:pt x="153" y="59"/>
                  </a:lnTo>
                  <a:lnTo>
                    <a:pt x="190" y="59"/>
                  </a:lnTo>
                  <a:lnTo>
                    <a:pt x="190" y="107"/>
                  </a:lnTo>
                  <a:lnTo>
                    <a:pt x="209" y="132"/>
                  </a:lnTo>
                  <a:lnTo>
                    <a:pt x="216" y="117"/>
                  </a:lnTo>
                  <a:lnTo>
                    <a:pt x="228" y="202"/>
                  </a:lnTo>
                  <a:lnTo>
                    <a:pt x="190" y="275"/>
                  </a:lnTo>
                  <a:lnTo>
                    <a:pt x="153" y="309"/>
                  </a:lnTo>
                  <a:lnTo>
                    <a:pt x="145" y="300"/>
                  </a:lnTo>
                  <a:lnTo>
                    <a:pt x="139" y="284"/>
                  </a:lnTo>
                  <a:lnTo>
                    <a:pt x="108" y="259"/>
                  </a:lnTo>
                  <a:lnTo>
                    <a:pt x="101" y="216"/>
                  </a:lnTo>
                  <a:lnTo>
                    <a:pt x="89" y="202"/>
                  </a:lnTo>
                  <a:lnTo>
                    <a:pt x="63" y="216"/>
                  </a:lnTo>
                  <a:lnTo>
                    <a:pt x="37" y="152"/>
                  </a:lnTo>
                  <a:lnTo>
                    <a:pt x="11" y="132"/>
                  </a:lnTo>
                  <a:lnTo>
                    <a:pt x="19" y="107"/>
                  </a:lnTo>
                  <a:lnTo>
                    <a:pt x="0" y="84"/>
                  </a:lnTo>
                  <a:lnTo>
                    <a:pt x="26" y="5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2" name="Freeform 111">
              <a:extLst>
                <a:ext uri="{FF2B5EF4-FFF2-40B4-BE49-F238E27FC236}">
                  <a16:creationId xmlns:a16="http://schemas.microsoft.com/office/drawing/2014/main" xmlns="" id="{653113FA-F336-4856-B1C7-340120703BA4}"/>
                </a:ext>
              </a:extLst>
            </p:cNvPr>
            <p:cNvSpPr>
              <a:spLocks/>
            </p:cNvSpPr>
            <p:nvPr/>
          </p:nvSpPr>
          <p:spPr bwMode="auto">
            <a:xfrm>
              <a:off x="3929545" y="2520791"/>
              <a:ext cx="811593" cy="492206"/>
            </a:xfrm>
            <a:custGeom>
              <a:avLst/>
              <a:gdLst>
                <a:gd name="T0" fmla="*/ 2147483646 w 371"/>
                <a:gd name="T1" fmla="*/ 0 h 225"/>
                <a:gd name="T2" fmla="*/ 2147483646 w 371"/>
                <a:gd name="T3" fmla="*/ 2147483646 h 225"/>
                <a:gd name="T4" fmla="*/ 2147483646 w 371"/>
                <a:gd name="T5" fmla="*/ 2147483646 h 225"/>
                <a:gd name="T6" fmla="*/ 2147483646 w 371"/>
                <a:gd name="T7" fmla="*/ 2147483646 h 225"/>
                <a:gd name="T8" fmla="*/ 2147483646 w 371"/>
                <a:gd name="T9" fmla="*/ 2147483646 h 225"/>
                <a:gd name="T10" fmla="*/ 2147483646 w 371"/>
                <a:gd name="T11" fmla="*/ 2147483646 h 225"/>
                <a:gd name="T12" fmla="*/ 0 w 371"/>
                <a:gd name="T13" fmla="*/ 2147483646 h 225"/>
                <a:gd name="T14" fmla="*/ 2147483646 w 371"/>
                <a:gd name="T15" fmla="*/ 2147483646 h 225"/>
                <a:gd name="T16" fmla="*/ 2147483646 w 371"/>
                <a:gd name="T17" fmla="*/ 2147483646 h 225"/>
                <a:gd name="T18" fmla="*/ 2147483646 w 371"/>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1" h="225">
                  <a:moveTo>
                    <a:pt x="236" y="0"/>
                  </a:moveTo>
                  <a:lnTo>
                    <a:pt x="254" y="49"/>
                  </a:lnTo>
                  <a:lnTo>
                    <a:pt x="281" y="98"/>
                  </a:lnTo>
                  <a:lnTo>
                    <a:pt x="314" y="98"/>
                  </a:lnTo>
                  <a:lnTo>
                    <a:pt x="370" y="165"/>
                  </a:lnTo>
                  <a:lnTo>
                    <a:pt x="351" y="224"/>
                  </a:lnTo>
                  <a:lnTo>
                    <a:pt x="0" y="215"/>
                  </a:lnTo>
                  <a:lnTo>
                    <a:pt x="97" y="49"/>
                  </a:lnTo>
                  <a:lnTo>
                    <a:pt x="116" y="25"/>
                  </a:lnTo>
                  <a:lnTo>
                    <a:pt x="236"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3" name="Freeform 88">
              <a:extLst>
                <a:ext uri="{FF2B5EF4-FFF2-40B4-BE49-F238E27FC236}">
                  <a16:creationId xmlns:a16="http://schemas.microsoft.com/office/drawing/2014/main" xmlns="" id="{EE3B9C0C-EF3E-4D8D-87F6-74DB81B46EA6}"/>
                </a:ext>
              </a:extLst>
            </p:cNvPr>
            <p:cNvSpPr>
              <a:spLocks/>
            </p:cNvSpPr>
            <p:nvPr/>
          </p:nvSpPr>
          <p:spPr bwMode="auto">
            <a:xfrm>
              <a:off x="3194518" y="1733259"/>
              <a:ext cx="476894" cy="638775"/>
            </a:xfrm>
            <a:custGeom>
              <a:avLst/>
              <a:gdLst>
                <a:gd name="T0" fmla="*/ 2147483646 w 218"/>
                <a:gd name="T1" fmla="*/ 2147483646 h 292"/>
                <a:gd name="T2" fmla="*/ 2147483646 w 218"/>
                <a:gd name="T3" fmla="*/ 2147483646 h 292"/>
                <a:gd name="T4" fmla="*/ 2147483646 w 218"/>
                <a:gd name="T5" fmla="*/ 0 h 292"/>
                <a:gd name="T6" fmla="*/ 2147483646 w 218"/>
                <a:gd name="T7" fmla="*/ 2147483646 h 292"/>
                <a:gd name="T8" fmla="*/ 2147483646 w 218"/>
                <a:gd name="T9" fmla="*/ 2147483646 h 292"/>
                <a:gd name="T10" fmla="*/ 2147483646 w 218"/>
                <a:gd name="T11" fmla="*/ 2147483646 h 292"/>
                <a:gd name="T12" fmla="*/ 2147483646 w 218"/>
                <a:gd name="T13" fmla="*/ 2147483646 h 292"/>
                <a:gd name="T14" fmla="*/ 2147483646 w 218"/>
                <a:gd name="T15" fmla="*/ 2147483646 h 292"/>
                <a:gd name="T16" fmla="*/ 2147483646 w 218"/>
                <a:gd name="T17" fmla="*/ 2147483646 h 292"/>
                <a:gd name="T18" fmla="*/ 2147483646 w 218"/>
                <a:gd name="T19" fmla="*/ 2147483646 h 292"/>
                <a:gd name="T20" fmla="*/ 2147483646 w 218"/>
                <a:gd name="T21" fmla="*/ 2147483646 h 292"/>
                <a:gd name="T22" fmla="*/ 2147483646 w 218"/>
                <a:gd name="T23" fmla="*/ 2147483646 h 292"/>
                <a:gd name="T24" fmla="*/ 2147483646 w 218"/>
                <a:gd name="T25" fmla="*/ 2147483646 h 292"/>
                <a:gd name="T26" fmla="*/ 2147483646 w 218"/>
                <a:gd name="T27" fmla="*/ 2147483646 h 292"/>
                <a:gd name="T28" fmla="*/ 2147483646 w 218"/>
                <a:gd name="T29" fmla="*/ 2147483646 h 292"/>
                <a:gd name="T30" fmla="*/ 2147483646 w 218"/>
                <a:gd name="T31" fmla="*/ 2147483646 h 292"/>
                <a:gd name="T32" fmla="*/ 0 w 218"/>
                <a:gd name="T33" fmla="*/ 2147483646 h 292"/>
                <a:gd name="T34" fmla="*/ 2147483646 w 218"/>
                <a:gd name="T35" fmla="*/ 2147483646 h 2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8" h="292">
                  <a:moveTo>
                    <a:pt x="19" y="123"/>
                  </a:moveTo>
                  <a:lnTo>
                    <a:pt x="37" y="123"/>
                  </a:lnTo>
                  <a:lnTo>
                    <a:pt x="108" y="0"/>
                  </a:lnTo>
                  <a:lnTo>
                    <a:pt x="120" y="16"/>
                  </a:lnTo>
                  <a:lnTo>
                    <a:pt x="108" y="50"/>
                  </a:lnTo>
                  <a:lnTo>
                    <a:pt x="164" y="98"/>
                  </a:lnTo>
                  <a:lnTo>
                    <a:pt x="164" y="134"/>
                  </a:lnTo>
                  <a:lnTo>
                    <a:pt x="217" y="168"/>
                  </a:lnTo>
                  <a:lnTo>
                    <a:pt x="172" y="250"/>
                  </a:lnTo>
                  <a:lnTo>
                    <a:pt x="126" y="241"/>
                  </a:lnTo>
                  <a:lnTo>
                    <a:pt x="108" y="227"/>
                  </a:lnTo>
                  <a:lnTo>
                    <a:pt x="89" y="266"/>
                  </a:lnTo>
                  <a:lnTo>
                    <a:pt x="63" y="291"/>
                  </a:lnTo>
                  <a:lnTo>
                    <a:pt x="26" y="250"/>
                  </a:lnTo>
                  <a:lnTo>
                    <a:pt x="19" y="241"/>
                  </a:lnTo>
                  <a:lnTo>
                    <a:pt x="26" y="216"/>
                  </a:lnTo>
                  <a:lnTo>
                    <a:pt x="0" y="148"/>
                  </a:lnTo>
                  <a:lnTo>
                    <a:pt x="19" y="12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4" name="Freeform 31">
              <a:extLst>
                <a:ext uri="{FF2B5EF4-FFF2-40B4-BE49-F238E27FC236}">
                  <a16:creationId xmlns:a16="http://schemas.microsoft.com/office/drawing/2014/main" xmlns="" id="{16A2EDB0-D584-4C9F-91E3-E2515EBB09A6}"/>
                </a:ext>
              </a:extLst>
            </p:cNvPr>
            <p:cNvSpPr>
              <a:spLocks/>
            </p:cNvSpPr>
            <p:nvPr/>
          </p:nvSpPr>
          <p:spPr bwMode="auto">
            <a:xfrm>
              <a:off x="8816352" y="3234336"/>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5" name="Freeform 43">
              <a:extLst>
                <a:ext uri="{FF2B5EF4-FFF2-40B4-BE49-F238E27FC236}">
                  <a16:creationId xmlns:a16="http://schemas.microsoft.com/office/drawing/2014/main" xmlns="" id="{DAFE87EE-9748-45EB-A944-94C834EFF3C4}"/>
                </a:ext>
              </a:extLst>
            </p:cNvPr>
            <p:cNvSpPr>
              <a:spLocks/>
            </p:cNvSpPr>
            <p:nvPr/>
          </p:nvSpPr>
          <p:spPr bwMode="auto">
            <a:xfrm>
              <a:off x="10115383" y="2262655"/>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6" name="Freeform 50">
              <a:extLst>
                <a:ext uri="{FF2B5EF4-FFF2-40B4-BE49-F238E27FC236}">
                  <a16:creationId xmlns:a16="http://schemas.microsoft.com/office/drawing/2014/main" xmlns="" id="{53B5AA21-6524-42F8-B037-0286D010831F}"/>
                </a:ext>
              </a:extLst>
            </p:cNvPr>
            <p:cNvSpPr>
              <a:spLocks/>
            </p:cNvSpPr>
            <p:nvPr/>
          </p:nvSpPr>
          <p:spPr bwMode="auto">
            <a:xfrm>
              <a:off x="7527469" y="1273867"/>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7" name="Freeform 61">
              <a:extLst>
                <a:ext uri="{FF2B5EF4-FFF2-40B4-BE49-F238E27FC236}">
                  <a16:creationId xmlns:a16="http://schemas.microsoft.com/office/drawing/2014/main" xmlns="" id="{410F2783-F6D5-48B7-BD9F-5DA2046F57EE}"/>
                </a:ext>
              </a:extLst>
            </p:cNvPr>
            <p:cNvSpPr>
              <a:spLocks/>
            </p:cNvSpPr>
            <p:nvPr/>
          </p:nvSpPr>
          <p:spPr bwMode="auto">
            <a:xfrm>
              <a:off x="7903735" y="1273867"/>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grpSp>
    </p:spTree>
    <p:extLst>
      <p:ext uri="{BB962C8B-B14F-4D97-AF65-F5344CB8AC3E}">
        <p14:creationId xmlns:p14="http://schemas.microsoft.com/office/powerpoint/2010/main" val="2875735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5F5B39D-694B-4C51-8556-94C068AD6B92}"/>
              </a:ext>
            </a:extLst>
          </p:cNvPr>
          <p:cNvSpPr>
            <a:spLocks noGrp="1"/>
          </p:cNvSpPr>
          <p:nvPr>
            <p:ph idx="1"/>
          </p:nvPr>
        </p:nvSpPr>
        <p:spPr>
          <a:xfrm>
            <a:off x="588110" y="1679952"/>
            <a:ext cx="11317324" cy="4560816"/>
          </a:xfrm>
        </p:spPr>
        <p:txBody>
          <a:bodyPr>
            <a:normAutofit/>
          </a:bodyPr>
          <a:lstStyle/>
          <a:p>
            <a:r>
              <a:rPr lang="en-US" dirty="0"/>
              <a:t>In 2018, Employer Needs Survey stratified by Metropolitan Statistical Area designations</a:t>
            </a:r>
          </a:p>
          <a:p>
            <a:pPr marL="914126" lvl="1" indent="-457063">
              <a:buFont typeface="+mj-lt"/>
              <a:buAutoNum type="arabicPeriod"/>
            </a:pPr>
            <a:r>
              <a:rPr lang="en-US" dirty="0"/>
              <a:t>Charlotte and Triangle Metropolitan Counties</a:t>
            </a:r>
          </a:p>
          <a:p>
            <a:pPr marL="914126" lvl="1" indent="-457063">
              <a:buFont typeface="+mj-lt"/>
              <a:buAutoNum type="arabicPeriod"/>
            </a:pPr>
            <a:r>
              <a:rPr lang="en-US" dirty="0"/>
              <a:t>All other Metropolitan Counties</a:t>
            </a:r>
          </a:p>
          <a:p>
            <a:pPr marL="914126" lvl="1" indent="-457063">
              <a:buFont typeface="+mj-lt"/>
              <a:buAutoNum type="arabicPeriod"/>
            </a:pPr>
            <a:r>
              <a:rPr lang="en-US" dirty="0"/>
              <a:t>Micropolitan Counties</a:t>
            </a:r>
          </a:p>
          <a:p>
            <a:pPr marL="914126" lvl="1" indent="-457063">
              <a:buFont typeface="+mj-lt"/>
              <a:buAutoNum type="arabicPeriod"/>
            </a:pPr>
            <a:r>
              <a:rPr lang="en-US" dirty="0"/>
              <a:t>Non-metro Counties</a:t>
            </a:r>
          </a:p>
          <a:p>
            <a:endParaRPr lang="en-US" dirty="0"/>
          </a:p>
          <a:p>
            <a:r>
              <a:rPr lang="en-US" dirty="0"/>
              <a:t>The Northeast Prosperity Zone includes:</a:t>
            </a:r>
          </a:p>
          <a:p>
            <a:pPr lvl="1"/>
            <a:r>
              <a:rPr lang="en-US" b="1" dirty="0"/>
              <a:t>Three metropolitan </a:t>
            </a:r>
            <a:r>
              <a:rPr lang="en-US" dirty="0"/>
              <a:t>counties:  Currituck, Gates, Pitt</a:t>
            </a:r>
          </a:p>
          <a:p>
            <a:pPr lvl="1"/>
            <a:r>
              <a:rPr lang="en-US" b="1" dirty="0"/>
              <a:t>Eight micropolitan </a:t>
            </a:r>
            <a:r>
              <a:rPr lang="en-US" dirty="0"/>
              <a:t>counties:  Beaufort, Camden, Dare, Halifax, Northampton, Pasquotank, Perquimans, Tyrrell</a:t>
            </a:r>
          </a:p>
          <a:p>
            <a:pPr lvl="1"/>
            <a:r>
              <a:rPr lang="en-US" b="1" dirty="0"/>
              <a:t>Six non-metro </a:t>
            </a:r>
            <a:r>
              <a:rPr lang="en-US" dirty="0"/>
              <a:t>counties:  Bertie, Chowan, Hertford, Hyde, Martin, Washington</a:t>
            </a:r>
          </a:p>
        </p:txBody>
      </p:sp>
      <p:sp>
        <p:nvSpPr>
          <p:cNvPr id="9" name="Title 1">
            <a:extLst>
              <a:ext uri="{FF2B5EF4-FFF2-40B4-BE49-F238E27FC236}">
                <a16:creationId xmlns:a16="http://schemas.microsoft.com/office/drawing/2014/main" xmlns="" id="{2637B55D-85E0-4F3A-801E-67E9B2AEC2A4}"/>
              </a:ext>
            </a:extLst>
          </p:cNvPr>
          <p:cNvSpPr>
            <a:spLocks noGrp="1"/>
          </p:cNvSpPr>
          <p:nvPr>
            <p:ph type="title"/>
          </p:nvPr>
        </p:nvSpPr>
        <p:spPr>
          <a:xfrm>
            <a:off x="837981" y="365923"/>
            <a:ext cx="10512862" cy="1325218"/>
          </a:xfrm>
        </p:spPr>
        <p:txBody>
          <a:bodyPr/>
          <a:lstStyle/>
          <a:p>
            <a:r>
              <a:rPr lang="en-US" dirty="0"/>
              <a:t>Difficulty by Geography</a:t>
            </a:r>
          </a:p>
        </p:txBody>
      </p:sp>
    </p:spTree>
    <p:extLst>
      <p:ext uri="{BB962C8B-B14F-4D97-AF65-F5344CB8AC3E}">
        <p14:creationId xmlns:p14="http://schemas.microsoft.com/office/powerpoint/2010/main" val="941654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26F65-18DE-47F4-A93B-1B56B6364793}"/>
              </a:ext>
            </a:extLst>
          </p:cNvPr>
          <p:cNvSpPr>
            <a:spLocks noGrp="1"/>
          </p:cNvSpPr>
          <p:nvPr>
            <p:ph type="title"/>
          </p:nvPr>
        </p:nvSpPr>
        <p:spPr>
          <a:xfrm>
            <a:off x="6608628" y="867443"/>
            <a:ext cx="5453082" cy="823698"/>
          </a:xfrm>
        </p:spPr>
        <p:txBody>
          <a:bodyPr>
            <a:normAutofit/>
          </a:bodyPr>
          <a:lstStyle/>
          <a:p>
            <a:pPr algn="ctr"/>
            <a:r>
              <a:rPr lang="en-US" sz="2399" dirty="0">
                <a:solidFill>
                  <a:schemeClr val="tx1">
                    <a:lumMod val="75000"/>
                    <a:lumOff val="25000"/>
                  </a:schemeClr>
                </a:solidFill>
              </a:rPr>
              <a:t>Job Growth Since 2007</a:t>
            </a:r>
            <a:r>
              <a:rPr lang="en-US" sz="2399" dirty="0"/>
              <a:t/>
            </a:r>
            <a:br>
              <a:rPr lang="en-US" sz="2399" dirty="0"/>
            </a:br>
            <a:r>
              <a:rPr lang="en-US" sz="1799" dirty="0"/>
              <a:t>NC vs US</a:t>
            </a:r>
            <a:endParaRPr lang="en-US" sz="2399" dirty="0"/>
          </a:p>
        </p:txBody>
      </p:sp>
      <p:grpSp>
        <p:nvGrpSpPr>
          <p:cNvPr id="4" name="Group 3">
            <a:extLst>
              <a:ext uri="{FF2B5EF4-FFF2-40B4-BE49-F238E27FC236}">
                <a16:creationId xmlns:a16="http://schemas.microsoft.com/office/drawing/2014/main" xmlns="" id="{1760D95B-953E-4408-AFD8-5774F8C64B23}"/>
              </a:ext>
            </a:extLst>
          </p:cNvPr>
          <p:cNvGrpSpPr>
            <a:grpSpLocks noChangeAspect="1"/>
          </p:cNvGrpSpPr>
          <p:nvPr/>
        </p:nvGrpSpPr>
        <p:grpSpPr>
          <a:xfrm>
            <a:off x="68642" y="2789579"/>
            <a:ext cx="5950375" cy="2408646"/>
            <a:chOff x="245653" y="1219176"/>
            <a:chExt cx="11694829" cy="4733935"/>
          </a:xfrm>
          <a:solidFill>
            <a:schemeClr val="tx1">
              <a:lumMod val="75000"/>
              <a:lumOff val="25000"/>
            </a:schemeClr>
          </a:solidFill>
          <a:effectLst>
            <a:outerShdw blurRad="50800" dist="38100" dir="2700000" algn="tl" rotWithShape="0">
              <a:prstClr val="black">
                <a:alpha val="40000"/>
              </a:prstClr>
            </a:outerShdw>
          </a:effectLst>
        </p:grpSpPr>
        <p:sp>
          <p:nvSpPr>
            <p:cNvPr id="5" name="Freeform 3">
              <a:extLst>
                <a:ext uri="{FF2B5EF4-FFF2-40B4-BE49-F238E27FC236}">
                  <a16:creationId xmlns:a16="http://schemas.microsoft.com/office/drawing/2014/main" xmlns="" id="{5CD4AAD4-E761-4608-963E-DBD0CCA4FA04}"/>
                </a:ext>
              </a:extLst>
            </p:cNvPr>
            <p:cNvSpPr>
              <a:spLocks/>
            </p:cNvSpPr>
            <p:nvPr/>
          </p:nvSpPr>
          <p:spPr bwMode="auto">
            <a:xfrm>
              <a:off x="9488198" y="1785761"/>
              <a:ext cx="850971" cy="767842"/>
            </a:xfrm>
            <a:custGeom>
              <a:avLst/>
              <a:gdLst>
                <a:gd name="T0" fmla="*/ 2147483646 w 389"/>
                <a:gd name="T1" fmla="*/ 2147483646 h 351"/>
                <a:gd name="T2" fmla="*/ 2147483646 w 389"/>
                <a:gd name="T3" fmla="*/ 2147483646 h 351"/>
                <a:gd name="T4" fmla="*/ 2147483646 w 389"/>
                <a:gd name="T5" fmla="*/ 2147483646 h 351"/>
                <a:gd name="T6" fmla="*/ 2147483646 w 389"/>
                <a:gd name="T7" fmla="*/ 2147483646 h 351"/>
                <a:gd name="T8" fmla="*/ 2147483646 w 389"/>
                <a:gd name="T9" fmla="*/ 2147483646 h 351"/>
                <a:gd name="T10" fmla="*/ 2147483646 w 389"/>
                <a:gd name="T11" fmla="*/ 2147483646 h 351"/>
                <a:gd name="T12" fmla="*/ 2147483646 w 389"/>
                <a:gd name="T13" fmla="*/ 2147483646 h 351"/>
                <a:gd name="T14" fmla="*/ 2147483646 w 389"/>
                <a:gd name="T15" fmla="*/ 2147483646 h 351"/>
                <a:gd name="T16" fmla="*/ 2147483646 w 389"/>
                <a:gd name="T17" fmla="*/ 2147483646 h 351"/>
                <a:gd name="T18" fmla="*/ 2147483646 w 389"/>
                <a:gd name="T19" fmla="*/ 2147483646 h 351"/>
                <a:gd name="T20" fmla="*/ 2147483646 w 389"/>
                <a:gd name="T21" fmla="*/ 2147483646 h 351"/>
                <a:gd name="T22" fmla="*/ 2147483646 w 389"/>
                <a:gd name="T23" fmla="*/ 2147483646 h 351"/>
                <a:gd name="T24" fmla="*/ 2147483646 w 389"/>
                <a:gd name="T25" fmla="*/ 2147483646 h 351"/>
                <a:gd name="T26" fmla="*/ 2147483646 w 389"/>
                <a:gd name="T27" fmla="*/ 2147483646 h 351"/>
                <a:gd name="T28" fmla="*/ 2147483646 w 389"/>
                <a:gd name="T29" fmla="*/ 2147483646 h 351"/>
                <a:gd name="T30" fmla="*/ 2147483646 w 389"/>
                <a:gd name="T31" fmla="*/ 2147483646 h 351"/>
                <a:gd name="T32" fmla="*/ 2147483646 w 389"/>
                <a:gd name="T33" fmla="*/ 2147483646 h 351"/>
                <a:gd name="T34" fmla="*/ 2147483646 w 389"/>
                <a:gd name="T35" fmla="*/ 2147483646 h 351"/>
                <a:gd name="T36" fmla="*/ 2147483646 w 389"/>
                <a:gd name="T37" fmla="*/ 2147483646 h 351"/>
                <a:gd name="T38" fmla="*/ 2147483646 w 389"/>
                <a:gd name="T39" fmla="*/ 2147483646 h 351"/>
                <a:gd name="T40" fmla="*/ 2147483646 w 389"/>
                <a:gd name="T41" fmla="*/ 2147483646 h 351"/>
                <a:gd name="T42" fmla="*/ 2147483646 w 389"/>
                <a:gd name="T43" fmla="*/ 2147483646 h 351"/>
                <a:gd name="T44" fmla="*/ 0 w 389"/>
                <a:gd name="T45" fmla="*/ 2147483646 h 351"/>
                <a:gd name="T46" fmla="*/ 0 w 389"/>
                <a:gd name="T47" fmla="*/ 2147483646 h 351"/>
                <a:gd name="T48" fmla="*/ 2147483646 w 389"/>
                <a:gd name="T49" fmla="*/ 2147483646 h 351"/>
                <a:gd name="T50" fmla="*/ 2147483646 w 389"/>
                <a:gd name="T51" fmla="*/ 2147483646 h 351"/>
                <a:gd name="T52" fmla="*/ 2147483646 w 389"/>
                <a:gd name="T53" fmla="*/ 2147483646 h 351"/>
                <a:gd name="T54" fmla="*/ 2147483646 w 389"/>
                <a:gd name="T55" fmla="*/ 2147483646 h 351"/>
                <a:gd name="T56" fmla="*/ 2147483646 w 389"/>
                <a:gd name="T57" fmla="*/ 0 h 351"/>
                <a:gd name="T58" fmla="*/ 2147483646 w 389"/>
                <a:gd name="T59" fmla="*/ 0 h 351"/>
                <a:gd name="T60" fmla="*/ 2147483646 w 389"/>
                <a:gd name="T61" fmla="*/ 2147483646 h 3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89" h="351">
                  <a:moveTo>
                    <a:pt x="343" y="41"/>
                  </a:moveTo>
                  <a:lnTo>
                    <a:pt x="343" y="98"/>
                  </a:lnTo>
                  <a:lnTo>
                    <a:pt x="370" y="193"/>
                  </a:lnTo>
                  <a:lnTo>
                    <a:pt x="388" y="202"/>
                  </a:lnTo>
                  <a:lnTo>
                    <a:pt x="358" y="241"/>
                  </a:lnTo>
                  <a:lnTo>
                    <a:pt x="358" y="275"/>
                  </a:lnTo>
                  <a:lnTo>
                    <a:pt x="333" y="311"/>
                  </a:lnTo>
                  <a:lnTo>
                    <a:pt x="298" y="287"/>
                  </a:lnTo>
                  <a:lnTo>
                    <a:pt x="287" y="311"/>
                  </a:lnTo>
                  <a:lnTo>
                    <a:pt x="261" y="350"/>
                  </a:lnTo>
                  <a:lnTo>
                    <a:pt x="236" y="287"/>
                  </a:lnTo>
                  <a:lnTo>
                    <a:pt x="224" y="275"/>
                  </a:lnTo>
                  <a:lnTo>
                    <a:pt x="198" y="311"/>
                  </a:lnTo>
                  <a:lnTo>
                    <a:pt x="161" y="311"/>
                  </a:lnTo>
                  <a:lnTo>
                    <a:pt x="179" y="252"/>
                  </a:lnTo>
                  <a:lnTo>
                    <a:pt x="161" y="241"/>
                  </a:lnTo>
                  <a:lnTo>
                    <a:pt x="134" y="266"/>
                  </a:lnTo>
                  <a:lnTo>
                    <a:pt x="123" y="252"/>
                  </a:lnTo>
                  <a:lnTo>
                    <a:pt x="115" y="266"/>
                  </a:lnTo>
                  <a:lnTo>
                    <a:pt x="109" y="241"/>
                  </a:lnTo>
                  <a:lnTo>
                    <a:pt x="78" y="252"/>
                  </a:lnTo>
                  <a:lnTo>
                    <a:pt x="72" y="193"/>
                  </a:lnTo>
                  <a:lnTo>
                    <a:pt x="0" y="159"/>
                  </a:lnTo>
                  <a:lnTo>
                    <a:pt x="0" y="143"/>
                  </a:lnTo>
                  <a:lnTo>
                    <a:pt x="52" y="123"/>
                  </a:lnTo>
                  <a:lnTo>
                    <a:pt x="15" y="75"/>
                  </a:lnTo>
                  <a:lnTo>
                    <a:pt x="15" y="41"/>
                  </a:lnTo>
                  <a:lnTo>
                    <a:pt x="52" y="25"/>
                  </a:lnTo>
                  <a:lnTo>
                    <a:pt x="72" y="0"/>
                  </a:lnTo>
                  <a:lnTo>
                    <a:pt x="358" y="0"/>
                  </a:lnTo>
                  <a:lnTo>
                    <a:pt x="343" y="4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 name="Freeform 4">
              <a:extLst>
                <a:ext uri="{FF2B5EF4-FFF2-40B4-BE49-F238E27FC236}">
                  <a16:creationId xmlns:a16="http://schemas.microsoft.com/office/drawing/2014/main" xmlns="" id="{DF3BC15F-51F8-4ED3-B9B1-A3425D196F0D}"/>
                </a:ext>
              </a:extLst>
            </p:cNvPr>
            <p:cNvSpPr>
              <a:spLocks/>
            </p:cNvSpPr>
            <p:nvPr/>
          </p:nvSpPr>
          <p:spPr bwMode="auto">
            <a:xfrm>
              <a:off x="9634767" y="2678296"/>
              <a:ext cx="951599" cy="907847"/>
            </a:xfrm>
            <a:custGeom>
              <a:avLst/>
              <a:gdLst>
                <a:gd name="T0" fmla="*/ 2147483646 w 435"/>
                <a:gd name="T1" fmla="*/ 2147483646 h 415"/>
                <a:gd name="T2" fmla="*/ 2147483646 w 435"/>
                <a:gd name="T3" fmla="*/ 2147483646 h 415"/>
                <a:gd name="T4" fmla="*/ 2147483646 w 435"/>
                <a:gd name="T5" fmla="*/ 2147483646 h 415"/>
                <a:gd name="T6" fmla="*/ 2147483646 w 435"/>
                <a:gd name="T7" fmla="*/ 2147483646 h 415"/>
                <a:gd name="T8" fmla="*/ 2147483646 w 435"/>
                <a:gd name="T9" fmla="*/ 2147483646 h 415"/>
                <a:gd name="T10" fmla="*/ 2147483646 w 435"/>
                <a:gd name="T11" fmla="*/ 2147483646 h 415"/>
                <a:gd name="T12" fmla="*/ 2147483646 w 435"/>
                <a:gd name="T13" fmla="*/ 2147483646 h 415"/>
                <a:gd name="T14" fmla="*/ 2147483646 w 435"/>
                <a:gd name="T15" fmla="*/ 2147483646 h 415"/>
                <a:gd name="T16" fmla="*/ 2147483646 w 435"/>
                <a:gd name="T17" fmla="*/ 2147483646 h 415"/>
                <a:gd name="T18" fmla="*/ 2147483646 w 435"/>
                <a:gd name="T19" fmla="*/ 2147483646 h 415"/>
                <a:gd name="T20" fmla="*/ 2147483646 w 435"/>
                <a:gd name="T21" fmla="*/ 2147483646 h 415"/>
                <a:gd name="T22" fmla="*/ 2147483646 w 435"/>
                <a:gd name="T23" fmla="*/ 2147483646 h 415"/>
                <a:gd name="T24" fmla="*/ 2147483646 w 435"/>
                <a:gd name="T25" fmla="*/ 2147483646 h 415"/>
                <a:gd name="T26" fmla="*/ 2147483646 w 435"/>
                <a:gd name="T27" fmla="*/ 2147483646 h 415"/>
                <a:gd name="T28" fmla="*/ 2147483646 w 435"/>
                <a:gd name="T29" fmla="*/ 2147483646 h 415"/>
                <a:gd name="T30" fmla="*/ 2147483646 w 435"/>
                <a:gd name="T31" fmla="*/ 2147483646 h 415"/>
                <a:gd name="T32" fmla="*/ 2147483646 w 435"/>
                <a:gd name="T33" fmla="*/ 2147483646 h 415"/>
                <a:gd name="T34" fmla="*/ 2147483646 w 435"/>
                <a:gd name="T35" fmla="*/ 2147483646 h 415"/>
                <a:gd name="T36" fmla="*/ 2147483646 w 435"/>
                <a:gd name="T37" fmla="*/ 2147483646 h 415"/>
                <a:gd name="T38" fmla="*/ 2147483646 w 435"/>
                <a:gd name="T39" fmla="*/ 2147483646 h 415"/>
                <a:gd name="T40" fmla="*/ 2147483646 w 435"/>
                <a:gd name="T41" fmla="*/ 2147483646 h 415"/>
                <a:gd name="T42" fmla="*/ 2147483646 w 435"/>
                <a:gd name="T43" fmla="*/ 2147483646 h 415"/>
                <a:gd name="T44" fmla="*/ 2147483646 w 435"/>
                <a:gd name="T45" fmla="*/ 2147483646 h 415"/>
                <a:gd name="T46" fmla="*/ 2147483646 w 435"/>
                <a:gd name="T47" fmla="*/ 2147483646 h 415"/>
                <a:gd name="T48" fmla="*/ 2147483646 w 435"/>
                <a:gd name="T49" fmla="*/ 2147483646 h 415"/>
                <a:gd name="T50" fmla="*/ 2147483646 w 435"/>
                <a:gd name="T51" fmla="*/ 2147483646 h 415"/>
                <a:gd name="T52" fmla="*/ 2147483646 w 435"/>
                <a:gd name="T53" fmla="*/ 2147483646 h 415"/>
                <a:gd name="T54" fmla="*/ 2147483646 w 435"/>
                <a:gd name="T55" fmla="*/ 2147483646 h 415"/>
                <a:gd name="T56" fmla="*/ 2147483646 w 435"/>
                <a:gd name="T57" fmla="*/ 2147483646 h 415"/>
                <a:gd name="T58" fmla="*/ 2147483646 w 435"/>
                <a:gd name="T59" fmla="*/ 2147483646 h 415"/>
                <a:gd name="T60" fmla="*/ 2147483646 w 435"/>
                <a:gd name="T61" fmla="*/ 2147483646 h 415"/>
                <a:gd name="T62" fmla="*/ 2147483646 w 435"/>
                <a:gd name="T63" fmla="*/ 2147483646 h 415"/>
                <a:gd name="T64" fmla="*/ 2147483646 w 435"/>
                <a:gd name="T65" fmla="*/ 2147483646 h 415"/>
                <a:gd name="T66" fmla="*/ 2147483646 w 435"/>
                <a:gd name="T67" fmla="*/ 2147483646 h 415"/>
                <a:gd name="T68" fmla="*/ 2147483646 w 435"/>
                <a:gd name="T69" fmla="*/ 2147483646 h 415"/>
                <a:gd name="T70" fmla="*/ 2147483646 w 435"/>
                <a:gd name="T71" fmla="*/ 2147483646 h 415"/>
                <a:gd name="T72" fmla="*/ 2147483646 w 435"/>
                <a:gd name="T73" fmla="*/ 2147483646 h 415"/>
                <a:gd name="T74" fmla="*/ 2147483646 w 435"/>
                <a:gd name="T75" fmla="*/ 2147483646 h 415"/>
                <a:gd name="T76" fmla="*/ 2147483646 w 435"/>
                <a:gd name="T77" fmla="*/ 2147483646 h 415"/>
                <a:gd name="T78" fmla="*/ 2147483646 w 435"/>
                <a:gd name="T79" fmla="*/ 2147483646 h 415"/>
                <a:gd name="T80" fmla="*/ 2147483646 w 435"/>
                <a:gd name="T81" fmla="*/ 2147483646 h 415"/>
                <a:gd name="T82" fmla="*/ 2147483646 w 435"/>
                <a:gd name="T83" fmla="*/ 2147483646 h 415"/>
                <a:gd name="T84" fmla="*/ 2147483646 w 435"/>
                <a:gd name="T85" fmla="*/ 2147483646 h 415"/>
                <a:gd name="T86" fmla="*/ 2147483646 w 435"/>
                <a:gd name="T87" fmla="*/ 2147483646 h 415"/>
                <a:gd name="T88" fmla="*/ 2147483646 w 435"/>
                <a:gd name="T89" fmla="*/ 2147483646 h 415"/>
                <a:gd name="T90" fmla="*/ 2147483646 w 435"/>
                <a:gd name="T91" fmla="*/ 2147483646 h 415"/>
                <a:gd name="T92" fmla="*/ 2147483646 w 435"/>
                <a:gd name="T93" fmla="*/ 2147483646 h 415"/>
                <a:gd name="T94" fmla="*/ 2147483646 w 435"/>
                <a:gd name="T95" fmla="*/ 2147483646 h 415"/>
                <a:gd name="T96" fmla="*/ 2147483646 w 435"/>
                <a:gd name="T97" fmla="*/ 2147483646 h 415"/>
                <a:gd name="T98" fmla="*/ 0 w 435"/>
                <a:gd name="T99" fmla="*/ 2147483646 h 415"/>
                <a:gd name="T100" fmla="*/ 2147483646 w 435"/>
                <a:gd name="T101" fmla="*/ 2147483646 h 415"/>
                <a:gd name="T102" fmla="*/ 2147483646 w 435"/>
                <a:gd name="T103" fmla="*/ 2147483646 h 415"/>
                <a:gd name="T104" fmla="*/ 2147483646 w 435"/>
                <a:gd name="T105" fmla="*/ 2147483646 h 415"/>
                <a:gd name="T106" fmla="*/ 2147483646 w 435"/>
                <a:gd name="T107" fmla="*/ 2147483646 h 415"/>
                <a:gd name="T108" fmla="*/ 2147483646 w 435"/>
                <a:gd name="T109" fmla="*/ 2147483646 h 4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35" h="415">
                  <a:moveTo>
                    <a:pt x="415" y="168"/>
                  </a:moveTo>
                  <a:lnTo>
                    <a:pt x="400" y="168"/>
                  </a:lnTo>
                  <a:lnTo>
                    <a:pt x="382" y="168"/>
                  </a:lnTo>
                  <a:lnTo>
                    <a:pt x="363" y="154"/>
                  </a:lnTo>
                  <a:lnTo>
                    <a:pt x="370" y="143"/>
                  </a:lnTo>
                  <a:lnTo>
                    <a:pt x="345" y="168"/>
                  </a:lnTo>
                  <a:lnTo>
                    <a:pt x="325" y="143"/>
                  </a:lnTo>
                  <a:lnTo>
                    <a:pt x="325" y="118"/>
                  </a:lnTo>
                  <a:lnTo>
                    <a:pt x="325" y="154"/>
                  </a:lnTo>
                  <a:lnTo>
                    <a:pt x="306" y="143"/>
                  </a:lnTo>
                  <a:lnTo>
                    <a:pt x="306" y="154"/>
                  </a:lnTo>
                  <a:lnTo>
                    <a:pt x="325" y="168"/>
                  </a:lnTo>
                  <a:lnTo>
                    <a:pt x="325" y="154"/>
                  </a:lnTo>
                  <a:lnTo>
                    <a:pt x="337" y="168"/>
                  </a:lnTo>
                  <a:lnTo>
                    <a:pt x="345" y="177"/>
                  </a:lnTo>
                  <a:lnTo>
                    <a:pt x="306" y="188"/>
                  </a:lnTo>
                  <a:lnTo>
                    <a:pt x="280" y="177"/>
                  </a:lnTo>
                  <a:lnTo>
                    <a:pt x="288" y="188"/>
                  </a:lnTo>
                  <a:lnTo>
                    <a:pt x="306" y="202"/>
                  </a:lnTo>
                  <a:lnTo>
                    <a:pt x="337" y="177"/>
                  </a:lnTo>
                  <a:lnTo>
                    <a:pt x="363" y="213"/>
                  </a:lnTo>
                  <a:lnTo>
                    <a:pt x="363" y="227"/>
                  </a:lnTo>
                  <a:lnTo>
                    <a:pt x="345" y="227"/>
                  </a:lnTo>
                  <a:lnTo>
                    <a:pt x="363" y="237"/>
                  </a:lnTo>
                  <a:lnTo>
                    <a:pt x="363" y="262"/>
                  </a:lnTo>
                  <a:lnTo>
                    <a:pt x="363" y="271"/>
                  </a:lnTo>
                  <a:lnTo>
                    <a:pt x="370" y="262"/>
                  </a:lnTo>
                  <a:lnTo>
                    <a:pt x="370" y="287"/>
                  </a:lnTo>
                  <a:lnTo>
                    <a:pt x="325" y="262"/>
                  </a:lnTo>
                  <a:lnTo>
                    <a:pt x="325" y="252"/>
                  </a:lnTo>
                  <a:lnTo>
                    <a:pt x="345" y="262"/>
                  </a:lnTo>
                  <a:lnTo>
                    <a:pt x="325" y="237"/>
                  </a:lnTo>
                  <a:lnTo>
                    <a:pt x="325" y="252"/>
                  </a:lnTo>
                  <a:lnTo>
                    <a:pt x="306" y="237"/>
                  </a:lnTo>
                  <a:lnTo>
                    <a:pt x="306" y="262"/>
                  </a:lnTo>
                  <a:lnTo>
                    <a:pt x="288" y="237"/>
                  </a:lnTo>
                  <a:lnTo>
                    <a:pt x="288" y="262"/>
                  </a:lnTo>
                  <a:lnTo>
                    <a:pt x="262" y="262"/>
                  </a:lnTo>
                  <a:lnTo>
                    <a:pt x="228" y="237"/>
                  </a:lnTo>
                  <a:lnTo>
                    <a:pt x="228" y="227"/>
                  </a:lnTo>
                  <a:lnTo>
                    <a:pt x="243" y="213"/>
                  </a:lnTo>
                  <a:lnTo>
                    <a:pt x="228" y="213"/>
                  </a:lnTo>
                  <a:lnTo>
                    <a:pt x="236" y="188"/>
                  </a:lnTo>
                  <a:lnTo>
                    <a:pt x="217" y="237"/>
                  </a:lnTo>
                  <a:lnTo>
                    <a:pt x="198" y="237"/>
                  </a:lnTo>
                  <a:lnTo>
                    <a:pt x="198" y="227"/>
                  </a:lnTo>
                  <a:lnTo>
                    <a:pt x="165" y="237"/>
                  </a:lnTo>
                  <a:lnTo>
                    <a:pt x="153" y="213"/>
                  </a:lnTo>
                  <a:lnTo>
                    <a:pt x="165" y="213"/>
                  </a:lnTo>
                  <a:lnTo>
                    <a:pt x="146" y="213"/>
                  </a:lnTo>
                  <a:lnTo>
                    <a:pt x="135" y="188"/>
                  </a:lnTo>
                  <a:lnTo>
                    <a:pt x="135" y="213"/>
                  </a:lnTo>
                  <a:lnTo>
                    <a:pt x="80" y="152"/>
                  </a:lnTo>
                  <a:lnTo>
                    <a:pt x="101" y="188"/>
                  </a:lnTo>
                  <a:lnTo>
                    <a:pt x="82" y="188"/>
                  </a:lnTo>
                  <a:lnTo>
                    <a:pt x="71" y="177"/>
                  </a:lnTo>
                  <a:lnTo>
                    <a:pt x="71" y="188"/>
                  </a:lnTo>
                  <a:lnTo>
                    <a:pt x="128" y="237"/>
                  </a:lnTo>
                  <a:lnTo>
                    <a:pt x="128" y="287"/>
                  </a:lnTo>
                  <a:lnTo>
                    <a:pt x="135" y="252"/>
                  </a:lnTo>
                  <a:lnTo>
                    <a:pt x="153" y="237"/>
                  </a:lnTo>
                  <a:lnTo>
                    <a:pt x="165" y="262"/>
                  </a:lnTo>
                  <a:lnTo>
                    <a:pt x="172" y="252"/>
                  </a:lnTo>
                  <a:lnTo>
                    <a:pt x="209" y="262"/>
                  </a:lnTo>
                  <a:lnTo>
                    <a:pt x="217" y="287"/>
                  </a:lnTo>
                  <a:lnTo>
                    <a:pt x="228" y="296"/>
                  </a:lnTo>
                  <a:lnTo>
                    <a:pt x="228" y="287"/>
                  </a:lnTo>
                  <a:lnTo>
                    <a:pt x="236" y="296"/>
                  </a:lnTo>
                  <a:lnTo>
                    <a:pt x="243" y="287"/>
                  </a:lnTo>
                  <a:lnTo>
                    <a:pt x="280" y="296"/>
                  </a:lnTo>
                  <a:lnTo>
                    <a:pt x="300" y="311"/>
                  </a:lnTo>
                  <a:lnTo>
                    <a:pt x="273" y="311"/>
                  </a:lnTo>
                  <a:lnTo>
                    <a:pt x="236" y="346"/>
                  </a:lnTo>
                  <a:lnTo>
                    <a:pt x="254" y="356"/>
                  </a:lnTo>
                  <a:lnTo>
                    <a:pt x="254" y="346"/>
                  </a:lnTo>
                  <a:lnTo>
                    <a:pt x="288" y="321"/>
                  </a:lnTo>
                  <a:lnTo>
                    <a:pt x="288" y="346"/>
                  </a:lnTo>
                  <a:lnTo>
                    <a:pt x="306" y="321"/>
                  </a:lnTo>
                  <a:lnTo>
                    <a:pt x="345" y="335"/>
                  </a:lnTo>
                  <a:lnTo>
                    <a:pt x="325" y="335"/>
                  </a:lnTo>
                  <a:lnTo>
                    <a:pt x="345" y="346"/>
                  </a:lnTo>
                  <a:lnTo>
                    <a:pt x="325" y="356"/>
                  </a:lnTo>
                  <a:lnTo>
                    <a:pt x="345" y="356"/>
                  </a:lnTo>
                  <a:lnTo>
                    <a:pt x="325" y="369"/>
                  </a:lnTo>
                  <a:lnTo>
                    <a:pt x="318" y="356"/>
                  </a:lnTo>
                  <a:lnTo>
                    <a:pt x="318" y="369"/>
                  </a:lnTo>
                  <a:lnTo>
                    <a:pt x="351" y="380"/>
                  </a:lnTo>
                  <a:lnTo>
                    <a:pt x="345" y="405"/>
                  </a:lnTo>
                  <a:lnTo>
                    <a:pt x="217" y="414"/>
                  </a:lnTo>
                  <a:lnTo>
                    <a:pt x="179" y="380"/>
                  </a:lnTo>
                  <a:lnTo>
                    <a:pt x="116" y="335"/>
                  </a:lnTo>
                  <a:lnTo>
                    <a:pt x="26" y="271"/>
                  </a:lnTo>
                  <a:lnTo>
                    <a:pt x="0" y="262"/>
                  </a:lnTo>
                  <a:lnTo>
                    <a:pt x="19" y="177"/>
                  </a:lnTo>
                  <a:lnTo>
                    <a:pt x="37" y="143"/>
                  </a:lnTo>
                  <a:lnTo>
                    <a:pt x="63" y="143"/>
                  </a:lnTo>
                  <a:lnTo>
                    <a:pt x="71" y="143"/>
                  </a:lnTo>
                  <a:lnTo>
                    <a:pt x="37" y="118"/>
                  </a:lnTo>
                  <a:lnTo>
                    <a:pt x="19" y="70"/>
                  </a:lnTo>
                  <a:lnTo>
                    <a:pt x="0" y="35"/>
                  </a:lnTo>
                  <a:lnTo>
                    <a:pt x="19" y="0"/>
                  </a:lnTo>
                  <a:lnTo>
                    <a:pt x="135" y="70"/>
                  </a:lnTo>
                  <a:lnTo>
                    <a:pt x="217" y="25"/>
                  </a:lnTo>
                  <a:lnTo>
                    <a:pt x="345" y="25"/>
                  </a:lnTo>
                  <a:lnTo>
                    <a:pt x="363" y="60"/>
                  </a:lnTo>
                  <a:lnTo>
                    <a:pt x="363" y="95"/>
                  </a:lnTo>
                  <a:lnTo>
                    <a:pt x="400" y="118"/>
                  </a:lnTo>
                  <a:lnTo>
                    <a:pt x="415" y="118"/>
                  </a:lnTo>
                  <a:lnTo>
                    <a:pt x="434" y="143"/>
                  </a:lnTo>
                  <a:lnTo>
                    <a:pt x="415" y="1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 name="Freeform 5">
              <a:extLst>
                <a:ext uri="{FF2B5EF4-FFF2-40B4-BE49-F238E27FC236}">
                  <a16:creationId xmlns:a16="http://schemas.microsoft.com/office/drawing/2014/main" xmlns="" id="{4C6C82CE-D5C6-4DFD-981B-82DE81DF58F5}"/>
                </a:ext>
              </a:extLst>
            </p:cNvPr>
            <p:cNvSpPr>
              <a:spLocks/>
            </p:cNvSpPr>
            <p:nvPr/>
          </p:nvSpPr>
          <p:spPr bwMode="auto">
            <a:xfrm>
              <a:off x="7385930" y="4216167"/>
              <a:ext cx="951599" cy="857533"/>
            </a:xfrm>
            <a:custGeom>
              <a:avLst/>
              <a:gdLst>
                <a:gd name="T0" fmla="*/ 2147483646 w 435"/>
                <a:gd name="T1" fmla="*/ 2147483646 h 392"/>
                <a:gd name="T2" fmla="*/ 2147483646 w 435"/>
                <a:gd name="T3" fmla="*/ 2147483646 h 392"/>
                <a:gd name="T4" fmla="*/ 2147483646 w 435"/>
                <a:gd name="T5" fmla="*/ 2147483646 h 392"/>
                <a:gd name="T6" fmla="*/ 2147483646 w 435"/>
                <a:gd name="T7" fmla="*/ 2147483646 h 392"/>
                <a:gd name="T8" fmla="*/ 2147483646 w 435"/>
                <a:gd name="T9" fmla="*/ 2147483646 h 392"/>
                <a:gd name="T10" fmla="*/ 2147483646 w 435"/>
                <a:gd name="T11" fmla="*/ 2147483646 h 392"/>
                <a:gd name="T12" fmla="*/ 2147483646 w 435"/>
                <a:gd name="T13" fmla="*/ 2147483646 h 392"/>
                <a:gd name="T14" fmla="*/ 2147483646 w 435"/>
                <a:gd name="T15" fmla="*/ 2147483646 h 392"/>
                <a:gd name="T16" fmla="*/ 2147483646 w 435"/>
                <a:gd name="T17" fmla="*/ 2147483646 h 392"/>
                <a:gd name="T18" fmla="*/ 2147483646 w 435"/>
                <a:gd name="T19" fmla="*/ 2147483646 h 392"/>
                <a:gd name="T20" fmla="*/ 2147483646 w 435"/>
                <a:gd name="T21" fmla="*/ 2147483646 h 392"/>
                <a:gd name="T22" fmla="*/ 2147483646 w 435"/>
                <a:gd name="T23" fmla="*/ 2147483646 h 392"/>
                <a:gd name="T24" fmla="*/ 2147483646 w 435"/>
                <a:gd name="T25" fmla="*/ 2147483646 h 392"/>
                <a:gd name="T26" fmla="*/ 2147483646 w 435"/>
                <a:gd name="T27" fmla="*/ 2147483646 h 392"/>
                <a:gd name="T28" fmla="*/ 2147483646 w 435"/>
                <a:gd name="T29" fmla="*/ 2147483646 h 392"/>
                <a:gd name="T30" fmla="*/ 2147483646 w 435"/>
                <a:gd name="T31" fmla="*/ 2147483646 h 392"/>
                <a:gd name="T32" fmla="*/ 2147483646 w 435"/>
                <a:gd name="T33" fmla="*/ 2147483646 h 392"/>
                <a:gd name="T34" fmla="*/ 2147483646 w 435"/>
                <a:gd name="T35" fmla="*/ 0 h 392"/>
                <a:gd name="T36" fmla="*/ 2147483646 w 435"/>
                <a:gd name="T37" fmla="*/ 2147483646 h 392"/>
                <a:gd name="T38" fmla="*/ 2147483646 w 435"/>
                <a:gd name="T39" fmla="*/ 0 h 392"/>
                <a:gd name="T40" fmla="*/ 0 w 435"/>
                <a:gd name="T41" fmla="*/ 2147483646 h 392"/>
                <a:gd name="T42" fmla="*/ 2147483646 w 435"/>
                <a:gd name="T43" fmla="*/ 2147483646 h 392"/>
                <a:gd name="T44" fmla="*/ 2147483646 w 435"/>
                <a:gd name="T45" fmla="*/ 2147483646 h 392"/>
                <a:gd name="T46" fmla="*/ 2147483646 w 435"/>
                <a:gd name="T47" fmla="*/ 2147483646 h 392"/>
                <a:gd name="T48" fmla="*/ 2147483646 w 435"/>
                <a:gd name="T49" fmla="*/ 2147483646 h 392"/>
                <a:gd name="T50" fmla="*/ 2147483646 w 435"/>
                <a:gd name="T51" fmla="*/ 2147483646 h 392"/>
                <a:gd name="T52" fmla="*/ 2147483646 w 435"/>
                <a:gd name="T53" fmla="*/ 2147483646 h 3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35" h="392">
                  <a:moveTo>
                    <a:pt x="52" y="307"/>
                  </a:moveTo>
                  <a:lnTo>
                    <a:pt x="143" y="307"/>
                  </a:lnTo>
                  <a:lnTo>
                    <a:pt x="154" y="318"/>
                  </a:lnTo>
                  <a:lnTo>
                    <a:pt x="161" y="318"/>
                  </a:lnTo>
                  <a:lnTo>
                    <a:pt x="172" y="318"/>
                  </a:lnTo>
                  <a:lnTo>
                    <a:pt x="191" y="341"/>
                  </a:lnTo>
                  <a:lnTo>
                    <a:pt x="281" y="377"/>
                  </a:lnTo>
                  <a:lnTo>
                    <a:pt x="345" y="391"/>
                  </a:lnTo>
                  <a:lnTo>
                    <a:pt x="397" y="366"/>
                  </a:lnTo>
                  <a:lnTo>
                    <a:pt x="434" y="307"/>
                  </a:lnTo>
                  <a:lnTo>
                    <a:pt x="397" y="268"/>
                  </a:lnTo>
                  <a:lnTo>
                    <a:pt x="378" y="250"/>
                  </a:lnTo>
                  <a:lnTo>
                    <a:pt x="397" y="234"/>
                  </a:lnTo>
                  <a:lnTo>
                    <a:pt x="352" y="175"/>
                  </a:lnTo>
                  <a:lnTo>
                    <a:pt x="352" y="152"/>
                  </a:lnTo>
                  <a:lnTo>
                    <a:pt x="326" y="116"/>
                  </a:lnTo>
                  <a:lnTo>
                    <a:pt x="308" y="82"/>
                  </a:lnTo>
                  <a:lnTo>
                    <a:pt x="244" y="0"/>
                  </a:lnTo>
                  <a:lnTo>
                    <a:pt x="237" y="8"/>
                  </a:lnTo>
                  <a:lnTo>
                    <a:pt x="91" y="0"/>
                  </a:lnTo>
                  <a:lnTo>
                    <a:pt x="0" y="8"/>
                  </a:lnTo>
                  <a:lnTo>
                    <a:pt x="35" y="92"/>
                  </a:lnTo>
                  <a:lnTo>
                    <a:pt x="64" y="127"/>
                  </a:lnTo>
                  <a:lnTo>
                    <a:pt x="35" y="225"/>
                  </a:lnTo>
                  <a:lnTo>
                    <a:pt x="35" y="268"/>
                  </a:lnTo>
                  <a:lnTo>
                    <a:pt x="19" y="293"/>
                  </a:lnTo>
                  <a:lnTo>
                    <a:pt x="52" y="30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 name="Freeform 6">
              <a:extLst>
                <a:ext uri="{FF2B5EF4-FFF2-40B4-BE49-F238E27FC236}">
                  <a16:creationId xmlns:a16="http://schemas.microsoft.com/office/drawing/2014/main" xmlns="" id="{6383EF05-53B6-4D89-A47C-848B25F7EE80}"/>
                </a:ext>
              </a:extLst>
            </p:cNvPr>
            <p:cNvSpPr>
              <a:spLocks/>
            </p:cNvSpPr>
            <p:nvPr/>
          </p:nvSpPr>
          <p:spPr bwMode="auto">
            <a:xfrm>
              <a:off x="7722819" y="5040889"/>
              <a:ext cx="975663" cy="912222"/>
            </a:xfrm>
            <a:custGeom>
              <a:avLst/>
              <a:gdLst>
                <a:gd name="T0" fmla="*/ 2147483646 w 446"/>
                <a:gd name="T1" fmla="*/ 2147483646 h 417"/>
                <a:gd name="T2" fmla="*/ 2147483646 w 446"/>
                <a:gd name="T3" fmla="*/ 2147483646 h 417"/>
                <a:gd name="T4" fmla="*/ 2147483646 w 446"/>
                <a:gd name="T5" fmla="*/ 2147483646 h 417"/>
                <a:gd name="T6" fmla="*/ 2147483646 w 446"/>
                <a:gd name="T7" fmla="*/ 2147483646 h 417"/>
                <a:gd name="T8" fmla="*/ 2147483646 w 446"/>
                <a:gd name="T9" fmla="*/ 2147483646 h 417"/>
                <a:gd name="T10" fmla="*/ 2147483646 w 446"/>
                <a:gd name="T11" fmla="*/ 2147483646 h 417"/>
                <a:gd name="T12" fmla="*/ 2147483646 w 446"/>
                <a:gd name="T13" fmla="*/ 2147483646 h 417"/>
                <a:gd name="T14" fmla="*/ 2147483646 w 446"/>
                <a:gd name="T15" fmla="*/ 2147483646 h 417"/>
                <a:gd name="T16" fmla="*/ 2147483646 w 446"/>
                <a:gd name="T17" fmla="*/ 2147483646 h 417"/>
                <a:gd name="T18" fmla="*/ 2147483646 w 446"/>
                <a:gd name="T19" fmla="*/ 2147483646 h 417"/>
                <a:gd name="T20" fmla="*/ 2147483646 w 446"/>
                <a:gd name="T21" fmla="*/ 2147483646 h 417"/>
                <a:gd name="T22" fmla="*/ 2147483646 w 446"/>
                <a:gd name="T23" fmla="*/ 2147483646 h 417"/>
                <a:gd name="T24" fmla="*/ 2147483646 w 446"/>
                <a:gd name="T25" fmla="*/ 2147483646 h 417"/>
                <a:gd name="T26" fmla="*/ 2147483646 w 446"/>
                <a:gd name="T27" fmla="*/ 2147483646 h 417"/>
                <a:gd name="T28" fmla="*/ 2147483646 w 446"/>
                <a:gd name="T29" fmla="*/ 2147483646 h 417"/>
                <a:gd name="T30" fmla="*/ 2147483646 w 446"/>
                <a:gd name="T31" fmla="*/ 2147483646 h 417"/>
                <a:gd name="T32" fmla="*/ 2147483646 w 446"/>
                <a:gd name="T33" fmla="*/ 2147483646 h 417"/>
                <a:gd name="T34" fmla="*/ 2147483646 w 446"/>
                <a:gd name="T35" fmla="*/ 2147483646 h 417"/>
                <a:gd name="T36" fmla="*/ 2147483646 w 446"/>
                <a:gd name="T37" fmla="*/ 2147483646 h 417"/>
                <a:gd name="T38" fmla="*/ 2147483646 w 446"/>
                <a:gd name="T39" fmla="*/ 2147483646 h 417"/>
                <a:gd name="T40" fmla="*/ 2147483646 w 446"/>
                <a:gd name="T41" fmla="*/ 2147483646 h 417"/>
                <a:gd name="T42" fmla="*/ 2147483646 w 446"/>
                <a:gd name="T43" fmla="*/ 2147483646 h 417"/>
                <a:gd name="T44" fmla="*/ 2147483646 w 446"/>
                <a:gd name="T45" fmla="*/ 2147483646 h 417"/>
                <a:gd name="T46" fmla="*/ 0 w 446"/>
                <a:gd name="T47" fmla="*/ 2147483646 h 417"/>
                <a:gd name="T48" fmla="*/ 2147483646 w 446"/>
                <a:gd name="T49" fmla="*/ 2147483646 h 417"/>
                <a:gd name="T50" fmla="*/ 2147483646 w 446"/>
                <a:gd name="T51" fmla="*/ 2147483646 h 417"/>
                <a:gd name="T52" fmla="*/ 2147483646 w 446"/>
                <a:gd name="T53" fmla="*/ 2147483646 h 417"/>
                <a:gd name="T54" fmla="*/ 2147483646 w 446"/>
                <a:gd name="T55" fmla="*/ 2147483646 h 417"/>
                <a:gd name="T56" fmla="*/ 2147483646 w 446"/>
                <a:gd name="T57" fmla="*/ 2147483646 h 417"/>
                <a:gd name="T58" fmla="*/ 2147483646 w 446"/>
                <a:gd name="T59" fmla="*/ 2147483646 h 417"/>
                <a:gd name="T60" fmla="*/ 2147483646 w 446"/>
                <a:gd name="T61" fmla="*/ 2147483646 h 417"/>
                <a:gd name="T62" fmla="*/ 2147483646 w 446"/>
                <a:gd name="T63" fmla="*/ 2147483646 h 417"/>
                <a:gd name="T64" fmla="*/ 2147483646 w 446"/>
                <a:gd name="T65" fmla="*/ 2147483646 h 417"/>
                <a:gd name="T66" fmla="*/ 2147483646 w 446"/>
                <a:gd name="T67" fmla="*/ 2147483646 h 417"/>
                <a:gd name="T68" fmla="*/ 2147483646 w 446"/>
                <a:gd name="T69" fmla="*/ 0 h 417"/>
                <a:gd name="T70" fmla="*/ 2147483646 w 446"/>
                <a:gd name="T71" fmla="*/ 2147483646 h 417"/>
                <a:gd name="T72" fmla="*/ 2147483646 w 446"/>
                <a:gd name="T73" fmla="*/ 2147483646 h 417"/>
                <a:gd name="T74" fmla="*/ 2147483646 w 446"/>
                <a:gd name="T75" fmla="*/ 2147483646 h 417"/>
                <a:gd name="T76" fmla="*/ 2147483646 w 446"/>
                <a:gd name="T77" fmla="*/ 2147483646 h 417"/>
                <a:gd name="T78" fmla="*/ 2147483646 w 446"/>
                <a:gd name="T79" fmla="*/ 2147483646 h 4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46" h="417">
                  <a:moveTo>
                    <a:pt x="433" y="250"/>
                  </a:moveTo>
                  <a:lnTo>
                    <a:pt x="399" y="273"/>
                  </a:lnTo>
                  <a:lnTo>
                    <a:pt x="425" y="250"/>
                  </a:lnTo>
                  <a:lnTo>
                    <a:pt x="445" y="273"/>
                  </a:lnTo>
                  <a:lnTo>
                    <a:pt x="407" y="358"/>
                  </a:lnTo>
                  <a:lnTo>
                    <a:pt x="388" y="368"/>
                  </a:lnTo>
                  <a:lnTo>
                    <a:pt x="370" y="358"/>
                  </a:lnTo>
                  <a:lnTo>
                    <a:pt x="399" y="382"/>
                  </a:lnTo>
                  <a:lnTo>
                    <a:pt x="318" y="368"/>
                  </a:lnTo>
                  <a:lnTo>
                    <a:pt x="262" y="368"/>
                  </a:lnTo>
                  <a:lnTo>
                    <a:pt x="299" y="358"/>
                  </a:lnTo>
                  <a:lnTo>
                    <a:pt x="280" y="358"/>
                  </a:lnTo>
                  <a:lnTo>
                    <a:pt x="273" y="334"/>
                  </a:lnTo>
                  <a:lnTo>
                    <a:pt x="262" y="368"/>
                  </a:lnTo>
                  <a:lnTo>
                    <a:pt x="180" y="368"/>
                  </a:lnTo>
                  <a:lnTo>
                    <a:pt x="190" y="343"/>
                  </a:lnTo>
                  <a:lnTo>
                    <a:pt x="180" y="334"/>
                  </a:lnTo>
                  <a:lnTo>
                    <a:pt x="164" y="368"/>
                  </a:lnTo>
                  <a:lnTo>
                    <a:pt x="135" y="382"/>
                  </a:lnTo>
                  <a:lnTo>
                    <a:pt x="115" y="392"/>
                  </a:lnTo>
                  <a:lnTo>
                    <a:pt x="115" y="382"/>
                  </a:lnTo>
                  <a:lnTo>
                    <a:pt x="71" y="392"/>
                  </a:lnTo>
                  <a:lnTo>
                    <a:pt x="64" y="416"/>
                  </a:lnTo>
                  <a:lnTo>
                    <a:pt x="0" y="343"/>
                  </a:lnTo>
                  <a:lnTo>
                    <a:pt x="18" y="324"/>
                  </a:lnTo>
                  <a:lnTo>
                    <a:pt x="8" y="284"/>
                  </a:lnTo>
                  <a:lnTo>
                    <a:pt x="46" y="273"/>
                  </a:lnTo>
                  <a:lnTo>
                    <a:pt x="64" y="250"/>
                  </a:lnTo>
                  <a:lnTo>
                    <a:pt x="64" y="181"/>
                  </a:lnTo>
                  <a:lnTo>
                    <a:pt x="90" y="166"/>
                  </a:lnTo>
                  <a:lnTo>
                    <a:pt x="135" y="181"/>
                  </a:lnTo>
                  <a:lnTo>
                    <a:pt x="172" y="132"/>
                  </a:lnTo>
                  <a:lnTo>
                    <a:pt x="243" y="132"/>
                  </a:lnTo>
                  <a:lnTo>
                    <a:pt x="299" y="14"/>
                  </a:lnTo>
                  <a:lnTo>
                    <a:pt x="318" y="0"/>
                  </a:lnTo>
                  <a:lnTo>
                    <a:pt x="351" y="34"/>
                  </a:lnTo>
                  <a:lnTo>
                    <a:pt x="370" y="34"/>
                  </a:lnTo>
                  <a:lnTo>
                    <a:pt x="425" y="107"/>
                  </a:lnTo>
                  <a:lnTo>
                    <a:pt x="425" y="141"/>
                  </a:lnTo>
                  <a:lnTo>
                    <a:pt x="433" y="25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9" name="Freeform 7">
              <a:extLst>
                <a:ext uri="{FF2B5EF4-FFF2-40B4-BE49-F238E27FC236}">
                  <a16:creationId xmlns:a16="http://schemas.microsoft.com/office/drawing/2014/main" xmlns="" id="{5E3AFAB3-D2E6-4545-B3A6-9F82EB92D2E0}"/>
                </a:ext>
              </a:extLst>
            </p:cNvPr>
            <p:cNvSpPr>
              <a:spLocks/>
            </p:cNvSpPr>
            <p:nvPr/>
          </p:nvSpPr>
          <p:spPr bwMode="auto">
            <a:xfrm>
              <a:off x="10518553" y="1273868"/>
              <a:ext cx="826907" cy="678151"/>
            </a:xfrm>
            <a:custGeom>
              <a:avLst/>
              <a:gdLst>
                <a:gd name="T0" fmla="*/ 2147483646 w 378"/>
                <a:gd name="T1" fmla="*/ 2147483646 h 310"/>
                <a:gd name="T2" fmla="*/ 2147483646 w 378"/>
                <a:gd name="T3" fmla="*/ 2147483646 h 310"/>
                <a:gd name="T4" fmla="*/ 2147483646 w 378"/>
                <a:gd name="T5" fmla="*/ 2147483646 h 310"/>
                <a:gd name="T6" fmla="*/ 2147483646 w 378"/>
                <a:gd name="T7" fmla="*/ 2147483646 h 310"/>
                <a:gd name="T8" fmla="*/ 2147483646 w 378"/>
                <a:gd name="T9" fmla="*/ 2147483646 h 310"/>
                <a:gd name="T10" fmla="*/ 2147483646 w 378"/>
                <a:gd name="T11" fmla="*/ 2147483646 h 310"/>
                <a:gd name="T12" fmla="*/ 2147483646 w 378"/>
                <a:gd name="T13" fmla="*/ 2147483646 h 310"/>
                <a:gd name="T14" fmla="*/ 2147483646 w 378"/>
                <a:gd name="T15" fmla="*/ 2147483646 h 310"/>
                <a:gd name="T16" fmla="*/ 2147483646 w 378"/>
                <a:gd name="T17" fmla="*/ 2147483646 h 310"/>
                <a:gd name="T18" fmla="*/ 2147483646 w 378"/>
                <a:gd name="T19" fmla="*/ 2147483646 h 310"/>
                <a:gd name="T20" fmla="*/ 2147483646 w 378"/>
                <a:gd name="T21" fmla="*/ 2147483646 h 310"/>
                <a:gd name="T22" fmla="*/ 2147483646 w 378"/>
                <a:gd name="T23" fmla="*/ 2147483646 h 310"/>
                <a:gd name="T24" fmla="*/ 2147483646 w 378"/>
                <a:gd name="T25" fmla="*/ 2147483646 h 310"/>
                <a:gd name="T26" fmla="*/ 2147483646 w 378"/>
                <a:gd name="T27" fmla="*/ 2147483646 h 310"/>
                <a:gd name="T28" fmla="*/ 2147483646 w 378"/>
                <a:gd name="T29" fmla="*/ 2147483646 h 310"/>
                <a:gd name="T30" fmla="*/ 2147483646 w 378"/>
                <a:gd name="T31" fmla="*/ 2147483646 h 310"/>
                <a:gd name="T32" fmla="*/ 2147483646 w 378"/>
                <a:gd name="T33" fmla="*/ 2147483646 h 310"/>
                <a:gd name="T34" fmla="*/ 2147483646 w 378"/>
                <a:gd name="T35" fmla="*/ 2147483646 h 310"/>
                <a:gd name="T36" fmla="*/ 2147483646 w 378"/>
                <a:gd name="T37" fmla="*/ 2147483646 h 310"/>
                <a:gd name="T38" fmla="*/ 2147483646 w 378"/>
                <a:gd name="T39" fmla="*/ 2147483646 h 310"/>
                <a:gd name="T40" fmla="*/ 2147483646 w 378"/>
                <a:gd name="T41" fmla="*/ 2147483646 h 310"/>
                <a:gd name="T42" fmla="*/ 2147483646 w 378"/>
                <a:gd name="T43" fmla="*/ 2147483646 h 310"/>
                <a:gd name="T44" fmla="*/ 2147483646 w 378"/>
                <a:gd name="T45" fmla="*/ 2147483646 h 310"/>
                <a:gd name="T46" fmla="*/ 2147483646 w 378"/>
                <a:gd name="T47" fmla="*/ 2147483646 h 310"/>
                <a:gd name="T48" fmla="*/ 2147483646 w 378"/>
                <a:gd name="T49" fmla="*/ 2147483646 h 310"/>
                <a:gd name="T50" fmla="*/ 2147483646 w 378"/>
                <a:gd name="T51" fmla="*/ 2147483646 h 310"/>
                <a:gd name="T52" fmla="*/ 2147483646 w 378"/>
                <a:gd name="T53" fmla="*/ 2147483646 h 310"/>
                <a:gd name="T54" fmla="*/ 0 w 378"/>
                <a:gd name="T55" fmla="*/ 0 h 310"/>
                <a:gd name="T56" fmla="*/ 2147483646 w 378"/>
                <a:gd name="T57" fmla="*/ 0 h 310"/>
                <a:gd name="T58" fmla="*/ 2147483646 w 378"/>
                <a:gd name="T59" fmla="*/ 2147483646 h 310"/>
                <a:gd name="T60" fmla="*/ 2147483646 w 378"/>
                <a:gd name="T61" fmla="*/ 2147483646 h 310"/>
                <a:gd name="T62" fmla="*/ 2147483646 w 378"/>
                <a:gd name="T63" fmla="*/ 2147483646 h 310"/>
                <a:gd name="T64" fmla="*/ 2147483646 w 378"/>
                <a:gd name="T65" fmla="*/ 2147483646 h 310"/>
                <a:gd name="T66" fmla="*/ 2147483646 w 378"/>
                <a:gd name="T67" fmla="*/ 2147483646 h 310"/>
                <a:gd name="T68" fmla="*/ 2147483646 w 378"/>
                <a:gd name="T69" fmla="*/ 2147483646 h 310"/>
                <a:gd name="T70" fmla="*/ 2147483646 w 378"/>
                <a:gd name="T71" fmla="*/ 2147483646 h 3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78" h="310">
                  <a:moveTo>
                    <a:pt x="325" y="191"/>
                  </a:moveTo>
                  <a:lnTo>
                    <a:pt x="343" y="191"/>
                  </a:lnTo>
                  <a:lnTo>
                    <a:pt x="325" y="202"/>
                  </a:lnTo>
                  <a:lnTo>
                    <a:pt x="343" y="202"/>
                  </a:lnTo>
                  <a:lnTo>
                    <a:pt x="351" y="211"/>
                  </a:lnTo>
                  <a:lnTo>
                    <a:pt x="343" y="236"/>
                  </a:lnTo>
                  <a:lnTo>
                    <a:pt x="357" y="259"/>
                  </a:lnTo>
                  <a:lnTo>
                    <a:pt x="343" y="275"/>
                  </a:lnTo>
                  <a:lnTo>
                    <a:pt x="325" y="259"/>
                  </a:lnTo>
                  <a:lnTo>
                    <a:pt x="325" y="275"/>
                  </a:lnTo>
                  <a:lnTo>
                    <a:pt x="343" y="275"/>
                  </a:lnTo>
                  <a:lnTo>
                    <a:pt x="377" y="309"/>
                  </a:lnTo>
                  <a:lnTo>
                    <a:pt x="306" y="284"/>
                  </a:lnTo>
                  <a:lnTo>
                    <a:pt x="243" y="202"/>
                  </a:lnTo>
                  <a:lnTo>
                    <a:pt x="216" y="191"/>
                  </a:lnTo>
                  <a:lnTo>
                    <a:pt x="197" y="202"/>
                  </a:lnTo>
                  <a:lnTo>
                    <a:pt x="216" y="177"/>
                  </a:lnTo>
                  <a:lnTo>
                    <a:pt x="197" y="177"/>
                  </a:lnTo>
                  <a:lnTo>
                    <a:pt x="179" y="143"/>
                  </a:lnTo>
                  <a:lnTo>
                    <a:pt x="171" y="143"/>
                  </a:lnTo>
                  <a:lnTo>
                    <a:pt x="171" y="127"/>
                  </a:lnTo>
                  <a:lnTo>
                    <a:pt x="154" y="127"/>
                  </a:lnTo>
                  <a:lnTo>
                    <a:pt x="123" y="93"/>
                  </a:lnTo>
                  <a:lnTo>
                    <a:pt x="108" y="93"/>
                  </a:lnTo>
                  <a:lnTo>
                    <a:pt x="108" y="84"/>
                  </a:lnTo>
                  <a:lnTo>
                    <a:pt x="71" y="69"/>
                  </a:lnTo>
                  <a:lnTo>
                    <a:pt x="26" y="25"/>
                  </a:lnTo>
                  <a:lnTo>
                    <a:pt x="0" y="0"/>
                  </a:lnTo>
                  <a:lnTo>
                    <a:pt x="134" y="0"/>
                  </a:lnTo>
                  <a:lnTo>
                    <a:pt x="235" y="93"/>
                  </a:lnTo>
                  <a:lnTo>
                    <a:pt x="235" y="118"/>
                  </a:lnTo>
                  <a:lnTo>
                    <a:pt x="262" y="152"/>
                  </a:lnTo>
                  <a:lnTo>
                    <a:pt x="280" y="168"/>
                  </a:lnTo>
                  <a:lnTo>
                    <a:pt x="299" y="152"/>
                  </a:lnTo>
                  <a:lnTo>
                    <a:pt x="325" y="177"/>
                  </a:lnTo>
                  <a:lnTo>
                    <a:pt x="325" y="19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0" name="Freeform 8">
              <a:extLst>
                <a:ext uri="{FF2B5EF4-FFF2-40B4-BE49-F238E27FC236}">
                  <a16:creationId xmlns:a16="http://schemas.microsoft.com/office/drawing/2014/main" xmlns="" id="{172C0C8E-8686-4AA0-9AED-10EA470951EE}"/>
                </a:ext>
              </a:extLst>
            </p:cNvPr>
            <p:cNvSpPr>
              <a:spLocks/>
            </p:cNvSpPr>
            <p:nvPr/>
          </p:nvSpPr>
          <p:spPr bwMode="auto">
            <a:xfrm>
              <a:off x="10492302" y="4154915"/>
              <a:ext cx="360951" cy="518458"/>
            </a:xfrm>
            <a:custGeom>
              <a:avLst/>
              <a:gdLst>
                <a:gd name="T0" fmla="*/ 2147483646 w 165"/>
                <a:gd name="T1" fmla="*/ 2147483646 h 237"/>
                <a:gd name="T2" fmla="*/ 2147483646 w 165"/>
                <a:gd name="T3" fmla="*/ 2147483646 h 237"/>
                <a:gd name="T4" fmla="*/ 2147483646 w 165"/>
                <a:gd name="T5" fmla="*/ 2147483646 h 237"/>
                <a:gd name="T6" fmla="*/ 2147483646 w 165"/>
                <a:gd name="T7" fmla="*/ 2147483646 h 237"/>
                <a:gd name="T8" fmla="*/ 2147483646 w 165"/>
                <a:gd name="T9" fmla="*/ 2147483646 h 237"/>
                <a:gd name="T10" fmla="*/ 2147483646 w 165"/>
                <a:gd name="T11" fmla="*/ 0 h 237"/>
                <a:gd name="T12" fmla="*/ 2147483646 w 165"/>
                <a:gd name="T13" fmla="*/ 2147483646 h 237"/>
                <a:gd name="T14" fmla="*/ 2147483646 w 165"/>
                <a:gd name="T15" fmla="*/ 2147483646 h 237"/>
                <a:gd name="T16" fmla="*/ 0 w 165"/>
                <a:gd name="T17" fmla="*/ 2147483646 h 237"/>
                <a:gd name="T18" fmla="*/ 2147483646 w 165"/>
                <a:gd name="T19" fmla="*/ 2147483646 h 2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5" h="237">
                  <a:moveTo>
                    <a:pt x="11" y="211"/>
                  </a:moveTo>
                  <a:lnTo>
                    <a:pt x="75" y="94"/>
                  </a:lnTo>
                  <a:lnTo>
                    <a:pt x="90" y="94"/>
                  </a:lnTo>
                  <a:lnTo>
                    <a:pt x="101" y="69"/>
                  </a:lnTo>
                  <a:lnTo>
                    <a:pt x="101" y="85"/>
                  </a:lnTo>
                  <a:lnTo>
                    <a:pt x="164" y="0"/>
                  </a:lnTo>
                  <a:lnTo>
                    <a:pt x="37" y="177"/>
                  </a:lnTo>
                  <a:lnTo>
                    <a:pt x="11" y="236"/>
                  </a:lnTo>
                  <a:lnTo>
                    <a:pt x="0" y="211"/>
                  </a:lnTo>
                  <a:lnTo>
                    <a:pt x="11" y="21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 name="Freeform 9">
              <a:extLst>
                <a:ext uri="{FF2B5EF4-FFF2-40B4-BE49-F238E27FC236}">
                  <a16:creationId xmlns:a16="http://schemas.microsoft.com/office/drawing/2014/main" xmlns="" id="{C1E1A8FF-1D82-44FC-8D33-7FCC4935A495}"/>
                </a:ext>
              </a:extLst>
            </p:cNvPr>
            <p:cNvSpPr>
              <a:spLocks/>
            </p:cNvSpPr>
            <p:nvPr/>
          </p:nvSpPr>
          <p:spPr bwMode="auto">
            <a:xfrm>
              <a:off x="9763835" y="4439302"/>
              <a:ext cx="581898" cy="135630"/>
            </a:xfrm>
            <a:custGeom>
              <a:avLst/>
              <a:gdLst>
                <a:gd name="T0" fmla="*/ 2147483646 w 266"/>
                <a:gd name="T1" fmla="*/ 2147483646 h 62"/>
                <a:gd name="T2" fmla="*/ 2147483646 w 266"/>
                <a:gd name="T3" fmla="*/ 2147483646 h 62"/>
                <a:gd name="T4" fmla="*/ 2147483646 w 266"/>
                <a:gd name="T5" fmla="*/ 0 h 62"/>
                <a:gd name="T6" fmla="*/ 2147483646 w 266"/>
                <a:gd name="T7" fmla="*/ 2147483646 h 62"/>
                <a:gd name="T8" fmla="*/ 2147483646 w 266"/>
                <a:gd name="T9" fmla="*/ 2147483646 h 62"/>
                <a:gd name="T10" fmla="*/ 2147483646 w 266"/>
                <a:gd name="T11" fmla="*/ 2147483646 h 62"/>
                <a:gd name="T12" fmla="*/ 0 w 266"/>
                <a:gd name="T13" fmla="*/ 2147483646 h 62"/>
                <a:gd name="T14" fmla="*/ 0 w 266"/>
                <a:gd name="T15" fmla="*/ 2147483646 h 62"/>
                <a:gd name="T16" fmla="*/ 2147483646 w 266"/>
                <a:gd name="T17" fmla="*/ 2147483646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6" h="62">
                  <a:moveTo>
                    <a:pt x="175" y="14"/>
                  </a:moveTo>
                  <a:lnTo>
                    <a:pt x="201" y="14"/>
                  </a:lnTo>
                  <a:lnTo>
                    <a:pt x="219" y="0"/>
                  </a:lnTo>
                  <a:lnTo>
                    <a:pt x="265" y="24"/>
                  </a:lnTo>
                  <a:lnTo>
                    <a:pt x="156" y="24"/>
                  </a:lnTo>
                  <a:lnTo>
                    <a:pt x="63" y="48"/>
                  </a:lnTo>
                  <a:lnTo>
                    <a:pt x="0" y="61"/>
                  </a:lnTo>
                  <a:lnTo>
                    <a:pt x="0" y="48"/>
                  </a:lnTo>
                  <a:lnTo>
                    <a:pt x="175" y="1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 name="Freeform 10">
              <a:extLst>
                <a:ext uri="{FF2B5EF4-FFF2-40B4-BE49-F238E27FC236}">
                  <a16:creationId xmlns:a16="http://schemas.microsoft.com/office/drawing/2014/main" xmlns="" id="{ECAFEC2A-378A-4A85-8E9C-34C84DBE3F2B}"/>
                </a:ext>
              </a:extLst>
            </p:cNvPr>
            <p:cNvSpPr>
              <a:spLocks/>
            </p:cNvSpPr>
            <p:nvPr/>
          </p:nvSpPr>
          <p:spPr bwMode="auto">
            <a:xfrm>
              <a:off x="9682895" y="3813652"/>
              <a:ext cx="1229423" cy="710966"/>
            </a:xfrm>
            <a:custGeom>
              <a:avLst/>
              <a:gdLst>
                <a:gd name="T0" fmla="*/ 2147483646 w 562"/>
                <a:gd name="T1" fmla="*/ 2147483646 h 325"/>
                <a:gd name="T2" fmla="*/ 2147483646 w 562"/>
                <a:gd name="T3" fmla="*/ 2147483646 h 325"/>
                <a:gd name="T4" fmla="*/ 2147483646 w 562"/>
                <a:gd name="T5" fmla="*/ 2147483646 h 325"/>
                <a:gd name="T6" fmla="*/ 2147483646 w 562"/>
                <a:gd name="T7" fmla="*/ 2147483646 h 325"/>
                <a:gd name="T8" fmla="*/ 2147483646 w 562"/>
                <a:gd name="T9" fmla="*/ 2147483646 h 325"/>
                <a:gd name="T10" fmla="*/ 2147483646 w 562"/>
                <a:gd name="T11" fmla="*/ 2147483646 h 325"/>
                <a:gd name="T12" fmla="*/ 2147483646 w 562"/>
                <a:gd name="T13" fmla="*/ 2147483646 h 325"/>
                <a:gd name="T14" fmla="*/ 2147483646 w 562"/>
                <a:gd name="T15" fmla="*/ 2147483646 h 325"/>
                <a:gd name="T16" fmla="*/ 2147483646 w 562"/>
                <a:gd name="T17" fmla="*/ 2147483646 h 325"/>
                <a:gd name="T18" fmla="*/ 2147483646 w 562"/>
                <a:gd name="T19" fmla="*/ 2147483646 h 325"/>
                <a:gd name="T20" fmla="*/ 2147483646 w 562"/>
                <a:gd name="T21" fmla="*/ 2147483646 h 325"/>
                <a:gd name="T22" fmla="*/ 2147483646 w 562"/>
                <a:gd name="T23" fmla="*/ 0 h 325"/>
                <a:gd name="T24" fmla="*/ 2147483646 w 562"/>
                <a:gd name="T25" fmla="*/ 2147483646 h 325"/>
                <a:gd name="T26" fmla="*/ 2147483646 w 562"/>
                <a:gd name="T27" fmla="*/ 2147483646 h 325"/>
                <a:gd name="T28" fmla="*/ 2147483646 w 562"/>
                <a:gd name="T29" fmla="*/ 2147483646 h 325"/>
                <a:gd name="T30" fmla="*/ 2147483646 w 562"/>
                <a:gd name="T31" fmla="*/ 2147483646 h 325"/>
                <a:gd name="T32" fmla="*/ 2147483646 w 562"/>
                <a:gd name="T33" fmla="*/ 2147483646 h 325"/>
                <a:gd name="T34" fmla="*/ 2147483646 w 562"/>
                <a:gd name="T35" fmla="*/ 2147483646 h 325"/>
                <a:gd name="T36" fmla="*/ 2147483646 w 562"/>
                <a:gd name="T37" fmla="*/ 2147483646 h 325"/>
                <a:gd name="T38" fmla="*/ 2147483646 w 562"/>
                <a:gd name="T39" fmla="*/ 2147483646 h 325"/>
                <a:gd name="T40" fmla="*/ 2147483646 w 562"/>
                <a:gd name="T41" fmla="*/ 2147483646 h 325"/>
                <a:gd name="T42" fmla="*/ 2147483646 w 562"/>
                <a:gd name="T43" fmla="*/ 2147483646 h 325"/>
                <a:gd name="T44" fmla="*/ 2147483646 w 562"/>
                <a:gd name="T45" fmla="*/ 2147483646 h 325"/>
                <a:gd name="T46" fmla="*/ 2147483646 w 562"/>
                <a:gd name="T47" fmla="*/ 2147483646 h 325"/>
                <a:gd name="T48" fmla="*/ 2147483646 w 562"/>
                <a:gd name="T49" fmla="*/ 2147483646 h 325"/>
                <a:gd name="T50" fmla="*/ 2147483646 w 562"/>
                <a:gd name="T51" fmla="*/ 2147483646 h 325"/>
                <a:gd name="T52" fmla="*/ 2147483646 w 562"/>
                <a:gd name="T53" fmla="*/ 2147483646 h 325"/>
                <a:gd name="T54" fmla="*/ 2147483646 w 562"/>
                <a:gd name="T55" fmla="*/ 2147483646 h 325"/>
                <a:gd name="T56" fmla="*/ 2147483646 w 562"/>
                <a:gd name="T57" fmla="*/ 2147483646 h 325"/>
                <a:gd name="T58" fmla="*/ 2147483646 w 562"/>
                <a:gd name="T59" fmla="*/ 2147483646 h 325"/>
                <a:gd name="T60" fmla="*/ 2147483646 w 562"/>
                <a:gd name="T61" fmla="*/ 2147483646 h 325"/>
                <a:gd name="T62" fmla="*/ 2147483646 w 562"/>
                <a:gd name="T63" fmla="*/ 2147483646 h 325"/>
                <a:gd name="T64" fmla="*/ 2147483646 w 562"/>
                <a:gd name="T65" fmla="*/ 2147483646 h 325"/>
                <a:gd name="T66" fmla="*/ 2147483646 w 562"/>
                <a:gd name="T67" fmla="*/ 2147483646 h 325"/>
                <a:gd name="T68" fmla="*/ 2147483646 w 562"/>
                <a:gd name="T69" fmla="*/ 2147483646 h 325"/>
                <a:gd name="T70" fmla="*/ 2147483646 w 562"/>
                <a:gd name="T71" fmla="*/ 2147483646 h 325"/>
                <a:gd name="T72" fmla="*/ 2147483646 w 562"/>
                <a:gd name="T73" fmla="*/ 2147483646 h 325"/>
                <a:gd name="T74" fmla="*/ 2147483646 w 562"/>
                <a:gd name="T75" fmla="*/ 2147483646 h 325"/>
                <a:gd name="T76" fmla="*/ 2147483646 w 562"/>
                <a:gd name="T77" fmla="*/ 2147483646 h 325"/>
                <a:gd name="T78" fmla="*/ 2147483646 w 562"/>
                <a:gd name="T79" fmla="*/ 2147483646 h 325"/>
                <a:gd name="T80" fmla="*/ 2147483646 w 562"/>
                <a:gd name="T81" fmla="*/ 2147483646 h 325"/>
                <a:gd name="T82" fmla="*/ 2147483646 w 562"/>
                <a:gd name="T83" fmla="*/ 2147483646 h 325"/>
                <a:gd name="T84" fmla="*/ 2147483646 w 562"/>
                <a:gd name="T85" fmla="*/ 2147483646 h 325"/>
                <a:gd name="T86" fmla="*/ 2147483646 w 562"/>
                <a:gd name="T87" fmla="*/ 2147483646 h 325"/>
                <a:gd name="T88" fmla="*/ 2147483646 w 562"/>
                <a:gd name="T89" fmla="*/ 2147483646 h 325"/>
                <a:gd name="T90" fmla="*/ 2147483646 w 562"/>
                <a:gd name="T91" fmla="*/ 2147483646 h 325"/>
                <a:gd name="T92" fmla="*/ 2147483646 w 562"/>
                <a:gd name="T93" fmla="*/ 2147483646 h 325"/>
                <a:gd name="T94" fmla="*/ 2147483646 w 562"/>
                <a:gd name="T95" fmla="*/ 2147483646 h 325"/>
                <a:gd name="T96" fmla="*/ 2147483646 w 562"/>
                <a:gd name="T97" fmla="*/ 2147483646 h 325"/>
                <a:gd name="T98" fmla="*/ 0 w 562"/>
                <a:gd name="T99" fmla="*/ 2147483646 h 325"/>
                <a:gd name="T100" fmla="*/ 2147483646 w 562"/>
                <a:gd name="T101" fmla="*/ 2147483646 h 325"/>
                <a:gd name="T102" fmla="*/ 2147483646 w 562"/>
                <a:gd name="T103" fmla="*/ 2147483646 h 325"/>
                <a:gd name="T104" fmla="*/ 2147483646 w 562"/>
                <a:gd name="T105" fmla="*/ 2147483646 h 325"/>
                <a:gd name="T106" fmla="*/ 2147483646 w 562"/>
                <a:gd name="T107" fmla="*/ 2147483646 h 3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2" h="325">
                  <a:moveTo>
                    <a:pt x="288" y="98"/>
                  </a:moveTo>
                  <a:lnTo>
                    <a:pt x="306" y="73"/>
                  </a:lnTo>
                  <a:lnTo>
                    <a:pt x="325" y="73"/>
                  </a:lnTo>
                  <a:lnTo>
                    <a:pt x="351" y="73"/>
                  </a:lnTo>
                  <a:lnTo>
                    <a:pt x="344" y="98"/>
                  </a:lnTo>
                  <a:lnTo>
                    <a:pt x="381" y="123"/>
                  </a:lnTo>
                  <a:lnTo>
                    <a:pt x="363" y="132"/>
                  </a:lnTo>
                  <a:lnTo>
                    <a:pt x="381" y="132"/>
                  </a:lnTo>
                  <a:lnTo>
                    <a:pt x="397" y="157"/>
                  </a:lnTo>
                  <a:lnTo>
                    <a:pt x="381" y="123"/>
                  </a:lnTo>
                  <a:lnTo>
                    <a:pt x="389" y="123"/>
                  </a:lnTo>
                  <a:lnTo>
                    <a:pt x="363" y="98"/>
                  </a:lnTo>
                  <a:lnTo>
                    <a:pt x="363" y="73"/>
                  </a:lnTo>
                  <a:lnTo>
                    <a:pt x="369" y="59"/>
                  </a:lnTo>
                  <a:lnTo>
                    <a:pt x="397" y="59"/>
                  </a:lnTo>
                  <a:lnTo>
                    <a:pt x="397" y="73"/>
                  </a:lnTo>
                  <a:lnTo>
                    <a:pt x="415" y="73"/>
                  </a:lnTo>
                  <a:lnTo>
                    <a:pt x="407" y="59"/>
                  </a:lnTo>
                  <a:lnTo>
                    <a:pt x="415" y="49"/>
                  </a:lnTo>
                  <a:lnTo>
                    <a:pt x="415" y="25"/>
                  </a:lnTo>
                  <a:lnTo>
                    <a:pt x="434" y="49"/>
                  </a:lnTo>
                  <a:lnTo>
                    <a:pt x="434" y="25"/>
                  </a:lnTo>
                  <a:lnTo>
                    <a:pt x="415" y="14"/>
                  </a:lnTo>
                  <a:lnTo>
                    <a:pt x="434" y="0"/>
                  </a:lnTo>
                  <a:lnTo>
                    <a:pt x="452" y="39"/>
                  </a:lnTo>
                  <a:lnTo>
                    <a:pt x="444" y="49"/>
                  </a:lnTo>
                  <a:lnTo>
                    <a:pt x="452" y="84"/>
                  </a:lnTo>
                  <a:lnTo>
                    <a:pt x="444" y="98"/>
                  </a:lnTo>
                  <a:lnTo>
                    <a:pt x="426" y="98"/>
                  </a:lnTo>
                  <a:lnTo>
                    <a:pt x="444" y="132"/>
                  </a:lnTo>
                  <a:lnTo>
                    <a:pt x="444" y="109"/>
                  </a:lnTo>
                  <a:lnTo>
                    <a:pt x="452" y="109"/>
                  </a:lnTo>
                  <a:lnTo>
                    <a:pt x="460" y="98"/>
                  </a:lnTo>
                  <a:lnTo>
                    <a:pt x="460" y="123"/>
                  </a:lnTo>
                  <a:lnTo>
                    <a:pt x="478" y="123"/>
                  </a:lnTo>
                  <a:lnTo>
                    <a:pt x="478" y="73"/>
                  </a:lnTo>
                  <a:lnTo>
                    <a:pt x="523" y="98"/>
                  </a:lnTo>
                  <a:lnTo>
                    <a:pt x="489" y="49"/>
                  </a:lnTo>
                  <a:lnTo>
                    <a:pt x="516" y="59"/>
                  </a:lnTo>
                  <a:lnTo>
                    <a:pt x="504" y="39"/>
                  </a:lnTo>
                  <a:lnTo>
                    <a:pt x="561" y="59"/>
                  </a:lnTo>
                  <a:lnTo>
                    <a:pt x="553" y="84"/>
                  </a:lnTo>
                  <a:lnTo>
                    <a:pt x="523" y="49"/>
                  </a:lnTo>
                  <a:lnTo>
                    <a:pt x="541" y="98"/>
                  </a:lnTo>
                  <a:lnTo>
                    <a:pt x="535" y="98"/>
                  </a:lnTo>
                  <a:lnTo>
                    <a:pt x="523" y="123"/>
                  </a:lnTo>
                  <a:lnTo>
                    <a:pt x="504" y="123"/>
                  </a:lnTo>
                  <a:lnTo>
                    <a:pt x="504" y="132"/>
                  </a:lnTo>
                  <a:lnTo>
                    <a:pt x="523" y="132"/>
                  </a:lnTo>
                  <a:lnTo>
                    <a:pt x="504" y="157"/>
                  </a:lnTo>
                  <a:lnTo>
                    <a:pt x="478" y="167"/>
                  </a:lnTo>
                  <a:lnTo>
                    <a:pt x="478" y="182"/>
                  </a:lnTo>
                  <a:lnTo>
                    <a:pt x="472" y="143"/>
                  </a:lnTo>
                  <a:lnTo>
                    <a:pt x="452" y="201"/>
                  </a:lnTo>
                  <a:lnTo>
                    <a:pt x="452" y="192"/>
                  </a:lnTo>
                  <a:lnTo>
                    <a:pt x="434" y="201"/>
                  </a:lnTo>
                  <a:lnTo>
                    <a:pt x="426" y="192"/>
                  </a:lnTo>
                  <a:lnTo>
                    <a:pt x="434" y="216"/>
                  </a:lnTo>
                  <a:lnTo>
                    <a:pt x="415" y="251"/>
                  </a:lnTo>
                  <a:lnTo>
                    <a:pt x="415" y="216"/>
                  </a:lnTo>
                  <a:lnTo>
                    <a:pt x="397" y="226"/>
                  </a:lnTo>
                  <a:lnTo>
                    <a:pt x="407" y="251"/>
                  </a:lnTo>
                  <a:lnTo>
                    <a:pt x="389" y="265"/>
                  </a:lnTo>
                  <a:lnTo>
                    <a:pt x="397" y="286"/>
                  </a:lnTo>
                  <a:lnTo>
                    <a:pt x="389" y="275"/>
                  </a:lnTo>
                  <a:lnTo>
                    <a:pt x="381" y="286"/>
                  </a:lnTo>
                  <a:lnTo>
                    <a:pt x="381" y="275"/>
                  </a:lnTo>
                  <a:lnTo>
                    <a:pt x="363" y="286"/>
                  </a:lnTo>
                  <a:lnTo>
                    <a:pt x="351" y="265"/>
                  </a:lnTo>
                  <a:lnTo>
                    <a:pt x="363" y="251"/>
                  </a:lnTo>
                  <a:lnTo>
                    <a:pt x="363" y="226"/>
                  </a:lnTo>
                  <a:lnTo>
                    <a:pt x="344" y="241"/>
                  </a:lnTo>
                  <a:lnTo>
                    <a:pt x="325" y="201"/>
                  </a:lnTo>
                  <a:lnTo>
                    <a:pt x="344" y="226"/>
                  </a:lnTo>
                  <a:lnTo>
                    <a:pt x="325" y="286"/>
                  </a:lnTo>
                  <a:lnTo>
                    <a:pt x="332" y="299"/>
                  </a:lnTo>
                  <a:lnTo>
                    <a:pt x="288" y="286"/>
                  </a:lnTo>
                  <a:lnTo>
                    <a:pt x="306" y="286"/>
                  </a:lnTo>
                  <a:lnTo>
                    <a:pt x="306" y="265"/>
                  </a:lnTo>
                  <a:lnTo>
                    <a:pt x="288" y="216"/>
                  </a:lnTo>
                  <a:lnTo>
                    <a:pt x="288" y="241"/>
                  </a:lnTo>
                  <a:lnTo>
                    <a:pt x="269" y="241"/>
                  </a:lnTo>
                  <a:lnTo>
                    <a:pt x="269" y="226"/>
                  </a:lnTo>
                  <a:lnTo>
                    <a:pt x="235" y="265"/>
                  </a:lnTo>
                  <a:lnTo>
                    <a:pt x="254" y="265"/>
                  </a:lnTo>
                  <a:lnTo>
                    <a:pt x="269" y="251"/>
                  </a:lnTo>
                  <a:lnTo>
                    <a:pt x="281" y="265"/>
                  </a:lnTo>
                  <a:lnTo>
                    <a:pt x="281" y="275"/>
                  </a:lnTo>
                  <a:lnTo>
                    <a:pt x="269" y="275"/>
                  </a:lnTo>
                  <a:lnTo>
                    <a:pt x="288" y="286"/>
                  </a:lnTo>
                  <a:lnTo>
                    <a:pt x="160" y="275"/>
                  </a:lnTo>
                  <a:lnTo>
                    <a:pt x="146" y="286"/>
                  </a:lnTo>
                  <a:lnTo>
                    <a:pt x="127" y="286"/>
                  </a:lnTo>
                  <a:lnTo>
                    <a:pt x="89" y="310"/>
                  </a:lnTo>
                  <a:lnTo>
                    <a:pt x="89" y="299"/>
                  </a:lnTo>
                  <a:lnTo>
                    <a:pt x="72" y="310"/>
                  </a:lnTo>
                  <a:lnTo>
                    <a:pt x="34" y="324"/>
                  </a:lnTo>
                  <a:lnTo>
                    <a:pt x="34" y="286"/>
                  </a:lnTo>
                  <a:lnTo>
                    <a:pt x="19" y="265"/>
                  </a:lnTo>
                  <a:lnTo>
                    <a:pt x="0" y="241"/>
                  </a:lnTo>
                  <a:lnTo>
                    <a:pt x="0" y="226"/>
                  </a:lnTo>
                  <a:lnTo>
                    <a:pt x="45" y="216"/>
                  </a:lnTo>
                  <a:lnTo>
                    <a:pt x="72" y="192"/>
                  </a:lnTo>
                  <a:lnTo>
                    <a:pt x="254" y="192"/>
                  </a:lnTo>
                  <a:lnTo>
                    <a:pt x="325" y="143"/>
                  </a:lnTo>
                  <a:lnTo>
                    <a:pt x="306" y="132"/>
                  </a:lnTo>
                  <a:lnTo>
                    <a:pt x="306" y="123"/>
                  </a:lnTo>
                  <a:lnTo>
                    <a:pt x="288" y="9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 name="Freeform 11">
              <a:extLst>
                <a:ext uri="{FF2B5EF4-FFF2-40B4-BE49-F238E27FC236}">
                  <a16:creationId xmlns:a16="http://schemas.microsoft.com/office/drawing/2014/main" xmlns="" id="{864837FE-FA31-409D-98F8-2A5EAC559867}"/>
                </a:ext>
              </a:extLst>
            </p:cNvPr>
            <p:cNvSpPr>
              <a:spLocks/>
            </p:cNvSpPr>
            <p:nvPr/>
          </p:nvSpPr>
          <p:spPr bwMode="auto">
            <a:xfrm>
              <a:off x="11089511" y="3813653"/>
              <a:ext cx="115943" cy="109379"/>
            </a:xfrm>
            <a:custGeom>
              <a:avLst/>
              <a:gdLst>
                <a:gd name="T0" fmla="*/ 2147483646 w 53"/>
                <a:gd name="T1" fmla="*/ 0 h 50"/>
                <a:gd name="T2" fmla="*/ 2147483646 w 53"/>
                <a:gd name="T3" fmla="*/ 2147483646 h 50"/>
                <a:gd name="T4" fmla="*/ 0 w 53"/>
                <a:gd name="T5" fmla="*/ 2147483646 h 50"/>
                <a:gd name="T6" fmla="*/ 2147483646 w 53"/>
                <a:gd name="T7" fmla="*/ 0 h 50"/>
                <a:gd name="T8" fmla="*/ 2147483646 w 53"/>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50">
                  <a:moveTo>
                    <a:pt x="45" y="0"/>
                  </a:moveTo>
                  <a:lnTo>
                    <a:pt x="52" y="16"/>
                  </a:lnTo>
                  <a:lnTo>
                    <a:pt x="0" y="49"/>
                  </a:lnTo>
                  <a:lnTo>
                    <a:pt x="27" y="0"/>
                  </a:lnTo>
                  <a:lnTo>
                    <a:pt x="4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 name="Freeform 12">
              <a:extLst>
                <a:ext uri="{FF2B5EF4-FFF2-40B4-BE49-F238E27FC236}">
                  <a16:creationId xmlns:a16="http://schemas.microsoft.com/office/drawing/2014/main" xmlns="" id="{AFE32303-547E-44E2-84C8-58A15787A1A0}"/>
                </a:ext>
              </a:extLst>
            </p:cNvPr>
            <p:cNvSpPr>
              <a:spLocks/>
            </p:cNvSpPr>
            <p:nvPr/>
          </p:nvSpPr>
          <p:spPr bwMode="auto">
            <a:xfrm>
              <a:off x="10273542" y="1641381"/>
              <a:ext cx="402516" cy="566584"/>
            </a:xfrm>
            <a:custGeom>
              <a:avLst/>
              <a:gdLst>
                <a:gd name="T0" fmla="*/ 2147483646 w 184"/>
                <a:gd name="T1" fmla="*/ 2147483646 h 259"/>
                <a:gd name="T2" fmla="*/ 2147483646 w 184"/>
                <a:gd name="T3" fmla="*/ 2147483646 h 259"/>
                <a:gd name="T4" fmla="*/ 2147483646 w 184"/>
                <a:gd name="T5" fmla="*/ 2147483646 h 259"/>
                <a:gd name="T6" fmla="*/ 2147483646 w 184"/>
                <a:gd name="T7" fmla="*/ 2147483646 h 259"/>
                <a:gd name="T8" fmla="*/ 2147483646 w 184"/>
                <a:gd name="T9" fmla="*/ 2147483646 h 259"/>
                <a:gd name="T10" fmla="*/ 2147483646 w 184"/>
                <a:gd name="T11" fmla="*/ 2147483646 h 259"/>
                <a:gd name="T12" fmla="*/ 2147483646 w 184"/>
                <a:gd name="T13" fmla="*/ 2147483646 h 259"/>
                <a:gd name="T14" fmla="*/ 2147483646 w 184"/>
                <a:gd name="T15" fmla="*/ 2147483646 h 259"/>
                <a:gd name="T16" fmla="*/ 0 w 184"/>
                <a:gd name="T17" fmla="*/ 2147483646 h 259"/>
                <a:gd name="T18" fmla="*/ 0 w 184"/>
                <a:gd name="T19" fmla="*/ 2147483646 h 259"/>
                <a:gd name="T20" fmla="*/ 2147483646 w 184"/>
                <a:gd name="T21" fmla="*/ 2147483646 h 259"/>
                <a:gd name="T22" fmla="*/ 2147483646 w 184"/>
                <a:gd name="T23" fmla="*/ 2147483646 h 259"/>
                <a:gd name="T24" fmla="*/ 2147483646 w 184"/>
                <a:gd name="T25" fmla="*/ 2147483646 h 259"/>
                <a:gd name="T26" fmla="*/ 2147483646 w 184"/>
                <a:gd name="T27" fmla="*/ 2147483646 h 259"/>
                <a:gd name="T28" fmla="*/ 2147483646 w 184"/>
                <a:gd name="T29" fmla="*/ 0 h 259"/>
                <a:gd name="T30" fmla="*/ 2147483646 w 184"/>
                <a:gd name="T31" fmla="*/ 2147483646 h 259"/>
                <a:gd name="T32" fmla="*/ 2147483646 w 184"/>
                <a:gd name="T33" fmla="*/ 2147483646 h 259"/>
                <a:gd name="T34" fmla="*/ 2147483646 w 184"/>
                <a:gd name="T35" fmla="*/ 2147483646 h 259"/>
                <a:gd name="T36" fmla="*/ 2147483646 w 184"/>
                <a:gd name="T37" fmla="*/ 2147483646 h 259"/>
                <a:gd name="T38" fmla="*/ 2147483646 w 184"/>
                <a:gd name="T39" fmla="*/ 2147483646 h 259"/>
                <a:gd name="T40" fmla="*/ 2147483646 w 184"/>
                <a:gd name="T41" fmla="*/ 214748364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4" h="259">
                  <a:moveTo>
                    <a:pt x="157" y="249"/>
                  </a:moveTo>
                  <a:lnTo>
                    <a:pt x="127" y="258"/>
                  </a:lnTo>
                  <a:lnTo>
                    <a:pt x="82" y="258"/>
                  </a:lnTo>
                  <a:lnTo>
                    <a:pt x="74" y="224"/>
                  </a:lnTo>
                  <a:lnTo>
                    <a:pt x="49" y="210"/>
                  </a:lnTo>
                  <a:lnTo>
                    <a:pt x="63" y="235"/>
                  </a:lnTo>
                  <a:lnTo>
                    <a:pt x="56" y="235"/>
                  </a:lnTo>
                  <a:lnTo>
                    <a:pt x="31" y="235"/>
                  </a:lnTo>
                  <a:lnTo>
                    <a:pt x="0" y="141"/>
                  </a:lnTo>
                  <a:lnTo>
                    <a:pt x="0" y="91"/>
                  </a:lnTo>
                  <a:lnTo>
                    <a:pt x="37" y="59"/>
                  </a:lnTo>
                  <a:lnTo>
                    <a:pt x="19" y="23"/>
                  </a:lnTo>
                  <a:lnTo>
                    <a:pt x="56" y="9"/>
                  </a:lnTo>
                  <a:lnTo>
                    <a:pt x="74" y="9"/>
                  </a:lnTo>
                  <a:lnTo>
                    <a:pt x="94" y="0"/>
                  </a:lnTo>
                  <a:lnTo>
                    <a:pt x="82" y="68"/>
                  </a:lnTo>
                  <a:lnTo>
                    <a:pt x="94" y="190"/>
                  </a:lnTo>
                  <a:lnTo>
                    <a:pt x="127" y="201"/>
                  </a:lnTo>
                  <a:lnTo>
                    <a:pt x="146" y="190"/>
                  </a:lnTo>
                  <a:lnTo>
                    <a:pt x="183" y="210"/>
                  </a:lnTo>
                  <a:lnTo>
                    <a:pt x="157" y="2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 name="Freeform 13">
              <a:extLst>
                <a:ext uri="{FF2B5EF4-FFF2-40B4-BE49-F238E27FC236}">
                  <a16:creationId xmlns:a16="http://schemas.microsoft.com/office/drawing/2014/main" xmlns="" id="{1CD531DE-DD87-4BB5-9455-08A7C0064509}"/>
                </a:ext>
              </a:extLst>
            </p:cNvPr>
            <p:cNvSpPr>
              <a:spLocks/>
            </p:cNvSpPr>
            <p:nvPr/>
          </p:nvSpPr>
          <p:spPr bwMode="auto">
            <a:xfrm>
              <a:off x="7167173" y="4857130"/>
              <a:ext cx="1209734" cy="934098"/>
            </a:xfrm>
            <a:custGeom>
              <a:avLst/>
              <a:gdLst>
                <a:gd name="T0" fmla="*/ 0 w 553"/>
                <a:gd name="T1" fmla="*/ 2147483646 h 427"/>
                <a:gd name="T2" fmla="*/ 2147483646 w 553"/>
                <a:gd name="T3" fmla="*/ 2147483646 h 427"/>
                <a:gd name="T4" fmla="*/ 2147483646 w 553"/>
                <a:gd name="T5" fmla="*/ 2147483646 h 427"/>
                <a:gd name="T6" fmla="*/ 2147483646 w 553"/>
                <a:gd name="T7" fmla="*/ 2147483646 h 427"/>
                <a:gd name="T8" fmla="*/ 2147483646 w 553"/>
                <a:gd name="T9" fmla="*/ 2147483646 h 427"/>
                <a:gd name="T10" fmla="*/ 2147483646 w 553"/>
                <a:gd name="T11" fmla="*/ 2147483646 h 427"/>
                <a:gd name="T12" fmla="*/ 2147483646 w 553"/>
                <a:gd name="T13" fmla="*/ 0 h 427"/>
                <a:gd name="T14" fmla="*/ 2147483646 w 553"/>
                <a:gd name="T15" fmla="*/ 2147483646 h 427"/>
                <a:gd name="T16" fmla="*/ 2147483646 w 553"/>
                <a:gd name="T17" fmla="*/ 2147483646 h 427"/>
                <a:gd name="T18" fmla="*/ 2147483646 w 553"/>
                <a:gd name="T19" fmla="*/ 2147483646 h 427"/>
                <a:gd name="T20" fmla="*/ 2147483646 w 553"/>
                <a:gd name="T21" fmla="*/ 2147483646 h 427"/>
                <a:gd name="T22" fmla="*/ 2147483646 w 553"/>
                <a:gd name="T23" fmla="*/ 2147483646 h 427"/>
                <a:gd name="T24" fmla="*/ 2147483646 w 553"/>
                <a:gd name="T25" fmla="*/ 2147483646 h 427"/>
                <a:gd name="T26" fmla="*/ 2147483646 w 553"/>
                <a:gd name="T27" fmla="*/ 2147483646 h 427"/>
                <a:gd name="T28" fmla="*/ 2147483646 w 553"/>
                <a:gd name="T29" fmla="*/ 2147483646 h 427"/>
                <a:gd name="T30" fmla="*/ 2147483646 w 553"/>
                <a:gd name="T31" fmla="*/ 2147483646 h 427"/>
                <a:gd name="T32" fmla="*/ 2147483646 w 553"/>
                <a:gd name="T33" fmla="*/ 2147483646 h 427"/>
                <a:gd name="T34" fmla="*/ 2147483646 w 553"/>
                <a:gd name="T35" fmla="*/ 2147483646 h 427"/>
                <a:gd name="T36" fmla="*/ 2147483646 w 553"/>
                <a:gd name="T37" fmla="*/ 2147483646 h 427"/>
                <a:gd name="T38" fmla="*/ 2147483646 w 553"/>
                <a:gd name="T39" fmla="*/ 2147483646 h 427"/>
                <a:gd name="T40" fmla="*/ 2147483646 w 553"/>
                <a:gd name="T41" fmla="*/ 2147483646 h 427"/>
                <a:gd name="T42" fmla="*/ 2147483646 w 553"/>
                <a:gd name="T43" fmla="*/ 2147483646 h 427"/>
                <a:gd name="T44" fmla="*/ 2147483646 w 553"/>
                <a:gd name="T45" fmla="*/ 2147483646 h 427"/>
                <a:gd name="T46" fmla="*/ 2147483646 w 553"/>
                <a:gd name="T47" fmla="*/ 2147483646 h 427"/>
                <a:gd name="T48" fmla="*/ 2147483646 w 553"/>
                <a:gd name="T49" fmla="*/ 2147483646 h 427"/>
                <a:gd name="T50" fmla="*/ 2147483646 w 553"/>
                <a:gd name="T51" fmla="*/ 2147483646 h 427"/>
                <a:gd name="T52" fmla="*/ 2147483646 w 553"/>
                <a:gd name="T53" fmla="*/ 2147483646 h 427"/>
                <a:gd name="T54" fmla="*/ 2147483646 w 553"/>
                <a:gd name="T55" fmla="*/ 2147483646 h 427"/>
                <a:gd name="T56" fmla="*/ 0 w 553"/>
                <a:gd name="T57" fmla="*/ 2147483646 h 4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3" h="427">
                  <a:moveTo>
                    <a:pt x="0" y="142"/>
                  </a:moveTo>
                  <a:lnTo>
                    <a:pt x="25" y="118"/>
                  </a:lnTo>
                  <a:lnTo>
                    <a:pt x="45" y="73"/>
                  </a:lnTo>
                  <a:lnTo>
                    <a:pt x="63" y="73"/>
                  </a:lnTo>
                  <a:lnTo>
                    <a:pt x="71" y="25"/>
                  </a:lnTo>
                  <a:lnTo>
                    <a:pt x="100" y="25"/>
                  </a:lnTo>
                  <a:lnTo>
                    <a:pt x="119" y="0"/>
                  </a:lnTo>
                  <a:lnTo>
                    <a:pt x="152" y="14"/>
                  </a:lnTo>
                  <a:lnTo>
                    <a:pt x="243" y="14"/>
                  </a:lnTo>
                  <a:lnTo>
                    <a:pt x="254" y="25"/>
                  </a:lnTo>
                  <a:lnTo>
                    <a:pt x="261" y="25"/>
                  </a:lnTo>
                  <a:lnTo>
                    <a:pt x="272" y="25"/>
                  </a:lnTo>
                  <a:lnTo>
                    <a:pt x="291" y="48"/>
                  </a:lnTo>
                  <a:lnTo>
                    <a:pt x="380" y="84"/>
                  </a:lnTo>
                  <a:lnTo>
                    <a:pt x="444" y="98"/>
                  </a:lnTo>
                  <a:lnTo>
                    <a:pt x="496" y="73"/>
                  </a:lnTo>
                  <a:lnTo>
                    <a:pt x="526" y="98"/>
                  </a:lnTo>
                  <a:lnTo>
                    <a:pt x="552" y="98"/>
                  </a:lnTo>
                  <a:lnTo>
                    <a:pt x="496" y="216"/>
                  </a:lnTo>
                  <a:lnTo>
                    <a:pt x="425" y="216"/>
                  </a:lnTo>
                  <a:lnTo>
                    <a:pt x="388" y="265"/>
                  </a:lnTo>
                  <a:lnTo>
                    <a:pt x="343" y="250"/>
                  </a:lnTo>
                  <a:lnTo>
                    <a:pt x="317" y="265"/>
                  </a:lnTo>
                  <a:lnTo>
                    <a:pt x="317" y="333"/>
                  </a:lnTo>
                  <a:lnTo>
                    <a:pt x="298" y="358"/>
                  </a:lnTo>
                  <a:lnTo>
                    <a:pt x="261" y="367"/>
                  </a:lnTo>
                  <a:lnTo>
                    <a:pt x="272" y="408"/>
                  </a:lnTo>
                  <a:lnTo>
                    <a:pt x="254" y="426"/>
                  </a:lnTo>
                  <a:lnTo>
                    <a:pt x="0" y="14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 name="Freeform 14">
              <a:extLst>
                <a:ext uri="{FF2B5EF4-FFF2-40B4-BE49-F238E27FC236}">
                  <a16:creationId xmlns:a16="http://schemas.microsoft.com/office/drawing/2014/main" xmlns="" id="{E6A7E226-95BC-4EC1-A690-1AC3540857DF}"/>
                </a:ext>
              </a:extLst>
            </p:cNvPr>
            <p:cNvSpPr>
              <a:spLocks/>
            </p:cNvSpPr>
            <p:nvPr/>
          </p:nvSpPr>
          <p:spPr bwMode="auto">
            <a:xfrm>
              <a:off x="9282565" y="3244880"/>
              <a:ext cx="1113482" cy="990977"/>
            </a:xfrm>
            <a:custGeom>
              <a:avLst/>
              <a:gdLst>
                <a:gd name="T0" fmla="*/ 2147483646 w 509"/>
                <a:gd name="T1" fmla="*/ 2147483646 h 453"/>
                <a:gd name="T2" fmla="*/ 2147483646 w 509"/>
                <a:gd name="T3" fmla="*/ 2147483646 h 453"/>
                <a:gd name="T4" fmla="*/ 2147483646 w 509"/>
                <a:gd name="T5" fmla="*/ 2147483646 h 453"/>
                <a:gd name="T6" fmla="*/ 2147483646 w 509"/>
                <a:gd name="T7" fmla="*/ 2147483646 h 453"/>
                <a:gd name="T8" fmla="*/ 2147483646 w 509"/>
                <a:gd name="T9" fmla="*/ 2147483646 h 453"/>
                <a:gd name="T10" fmla="*/ 2147483646 w 509"/>
                <a:gd name="T11" fmla="*/ 2147483646 h 453"/>
                <a:gd name="T12" fmla="*/ 2147483646 w 509"/>
                <a:gd name="T13" fmla="*/ 2147483646 h 453"/>
                <a:gd name="T14" fmla="*/ 2147483646 w 509"/>
                <a:gd name="T15" fmla="*/ 2147483646 h 453"/>
                <a:gd name="T16" fmla="*/ 2147483646 w 509"/>
                <a:gd name="T17" fmla="*/ 2147483646 h 453"/>
                <a:gd name="T18" fmla="*/ 2147483646 w 509"/>
                <a:gd name="T19" fmla="*/ 2147483646 h 453"/>
                <a:gd name="T20" fmla="*/ 2147483646 w 509"/>
                <a:gd name="T21" fmla="*/ 2147483646 h 453"/>
                <a:gd name="T22" fmla="*/ 2147483646 w 509"/>
                <a:gd name="T23" fmla="*/ 2147483646 h 453"/>
                <a:gd name="T24" fmla="*/ 2147483646 w 509"/>
                <a:gd name="T25" fmla="*/ 2147483646 h 453"/>
                <a:gd name="T26" fmla="*/ 2147483646 w 509"/>
                <a:gd name="T27" fmla="*/ 2147483646 h 453"/>
                <a:gd name="T28" fmla="*/ 2147483646 w 509"/>
                <a:gd name="T29" fmla="*/ 2147483646 h 453"/>
                <a:gd name="T30" fmla="*/ 2147483646 w 509"/>
                <a:gd name="T31" fmla="*/ 2147483646 h 453"/>
                <a:gd name="T32" fmla="*/ 2147483646 w 509"/>
                <a:gd name="T33" fmla="*/ 2147483646 h 453"/>
                <a:gd name="T34" fmla="*/ 2147483646 w 509"/>
                <a:gd name="T35" fmla="*/ 2147483646 h 453"/>
                <a:gd name="T36" fmla="*/ 2147483646 w 509"/>
                <a:gd name="T37" fmla="*/ 2147483646 h 453"/>
                <a:gd name="T38" fmla="*/ 2147483646 w 509"/>
                <a:gd name="T39" fmla="*/ 2147483646 h 453"/>
                <a:gd name="T40" fmla="*/ 2147483646 w 509"/>
                <a:gd name="T41" fmla="*/ 2147483646 h 453"/>
                <a:gd name="T42" fmla="*/ 2147483646 w 509"/>
                <a:gd name="T43" fmla="*/ 2147483646 h 453"/>
                <a:gd name="T44" fmla="*/ 2147483646 w 509"/>
                <a:gd name="T45" fmla="*/ 2147483646 h 453"/>
                <a:gd name="T46" fmla="*/ 2147483646 w 509"/>
                <a:gd name="T47" fmla="*/ 2147483646 h 453"/>
                <a:gd name="T48" fmla="*/ 2147483646 w 509"/>
                <a:gd name="T49" fmla="*/ 2147483646 h 453"/>
                <a:gd name="T50" fmla="*/ 0 w 509"/>
                <a:gd name="T51" fmla="*/ 2147483646 h 453"/>
                <a:gd name="T52" fmla="*/ 2147483646 w 509"/>
                <a:gd name="T53" fmla="*/ 2147483646 h 453"/>
                <a:gd name="T54" fmla="*/ 2147483646 w 509"/>
                <a:gd name="T55" fmla="*/ 2147483646 h 453"/>
                <a:gd name="T56" fmla="*/ 2147483646 w 509"/>
                <a:gd name="T57" fmla="*/ 2147483646 h 453"/>
                <a:gd name="T58" fmla="*/ 2147483646 w 509"/>
                <a:gd name="T59" fmla="*/ 2147483646 h 453"/>
                <a:gd name="T60" fmla="*/ 2147483646 w 509"/>
                <a:gd name="T61" fmla="*/ 2147483646 h 453"/>
                <a:gd name="T62" fmla="*/ 2147483646 w 509"/>
                <a:gd name="T63" fmla="*/ 2147483646 h 453"/>
                <a:gd name="T64" fmla="*/ 2147483646 w 509"/>
                <a:gd name="T65" fmla="*/ 2147483646 h 453"/>
                <a:gd name="T66" fmla="*/ 2147483646 w 509"/>
                <a:gd name="T67" fmla="*/ 2147483646 h 453"/>
                <a:gd name="T68" fmla="*/ 2147483646 w 509"/>
                <a:gd name="T69" fmla="*/ 2147483646 h 453"/>
                <a:gd name="T70" fmla="*/ 2147483646 w 509"/>
                <a:gd name="T71" fmla="*/ 0 h 453"/>
                <a:gd name="T72" fmla="*/ 2147483646 w 509"/>
                <a:gd name="T73" fmla="*/ 2147483646 h 453"/>
                <a:gd name="T74" fmla="*/ 2147483646 w 509"/>
                <a:gd name="T75" fmla="*/ 2147483646 h 453"/>
                <a:gd name="T76" fmla="*/ 2147483646 w 509"/>
                <a:gd name="T77" fmla="*/ 2147483646 h 453"/>
                <a:gd name="T78" fmla="*/ 2147483646 w 509"/>
                <a:gd name="T79" fmla="*/ 2147483646 h 453"/>
                <a:gd name="T80" fmla="*/ 2147483646 w 509"/>
                <a:gd name="T81" fmla="*/ 2147483646 h 453"/>
                <a:gd name="T82" fmla="*/ 2147483646 w 509"/>
                <a:gd name="T83" fmla="*/ 2147483646 h 453"/>
                <a:gd name="T84" fmla="*/ 2147483646 w 509"/>
                <a:gd name="T85" fmla="*/ 2147483646 h 453"/>
                <a:gd name="T86" fmla="*/ 2147483646 w 509"/>
                <a:gd name="T87" fmla="*/ 2147483646 h 4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09" h="453">
                  <a:moveTo>
                    <a:pt x="299" y="275"/>
                  </a:moveTo>
                  <a:lnTo>
                    <a:pt x="255" y="217"/>
                  </a:lnTo>
                  <a:lnTo>
                    <a:pt x="246" y="202"/>
                  </a:lnTo>
                  <a:lnTo>
                    <a:pt x="235" y="217"/>
                  </a:lnTo>
                  <a:lnTo>
                    <a:pt x="292" y="320"/>
                  </a:lnTo>
                  <a:lnTo>
                    <a:pt x="336" y="359"/>
                  </a:lnTo>
                  <a:lnTo>
                    <a:pt x="336" y="384"/>
                  </a:lnTo>
                  <a:lnTo>
                    <a:pt x="344" y="359"/>
                  </a:lnTo>
                  <a:lnTo>
                    <a:pt x="373" y="384"/>
                  </a:lnTo>
                  <a:lnTo>
                    <a:pt x="399" y="369"/>
                  </a:lnTo>
                  <a:lnTo>
                    <a:pt x="426" y="384"/>
                  </a:lnTo>
                  <a:lnTo>
                    <a:pt x="418" y="404"/>
                  </a:lnTo>
                  <a:lnTo>
                    <a:pt x="463" y="359"/>
                  </a:lnTo>
                  <a:lnTo>
                    <a:pt x="488" y="384"/>
                  </a:lnTo>
                  <a:lnTo>
                    <a:pt x="488" y="393"/>
                  </a:lnTo>
                  <a:lnTo>
                    <a:pt x="508" y="404"/>
                  </a:lnTo>
                  <a:lnTo>
                    <a:pt x="436" y="452"/>
                  </a:lnTo>
                  <a:lnTo>
                    <a:pt x="255" y="452"/>
                  </a:lnTo>
                  <a:lnTo>
                    <a:pt x="216" y="452"/>
                  </a:lnTo>
                  <a:lnTo>
                    <a:pt x="216" y="261"/>
                  </a:lnTo>
                  <a:lnTo>
                    <a:pt x="209" y="261"/>
                  </a:lnTo>
                  <a:lnTo>
                    <a:pt x="201" y="286"/>
                  </a:lnTo>
                  <a:lnTo>
                    <a:pt x="172" y="275"/>
                  </a:lnTo>
                  <a:lnTo>
                    <a:pt x="164" y="261"/>
                  </a:lnTo>
                  <a:lnTo>
                    <a:pt x="45" y="191"/>
                  </a:lnTo>
                  <a:lnTo>
                    <a:pt x="0" y="143"/>
                  </a:lnTo>
                  <a:lnTo>
                    <a:pt x="37" y="118"/>
                  </a:lnTo>
                  <a:lnTo>
                    <a:pt x="18" y="94"/>
                  </a:lnTo>
                  <a:lnTo>
                    <a:pt x="18" y="73"/>
                  </a:lnTo>
                  <a:lnTo>
                    <a:pt x="55" y="50"/>
                  </a:lnTo>
                  <a:lnTo>
                    <a:pt x="75" y="59"/>
                  </a:lnTo>
                  <a:lnTo>
                    <a:pt x="108" y="25"/>
                  </a:lnTo>
                  <a:lnTo>
                    <a:pt x="127" y="50"/>
                  </a:lnTo>
                  <a:lnTo>
                    <a:pt x="146" y="34"/>
                  </a:lnTo>
                  <a:lnTo>
                    <a:pt x="146" y="25"/>
                  </a:lnTo>
                  <a:lnTo>
                    <a:pt x="164" y="0"/>
                  </a:lnTo>
                  <a:lnTo>
                    <a:pt x="190" y="9"/>
                  </a:lnTo>
                  <a:lnTo>
                    <a:pt x="280" y="73"/>
                  </a:lnTo>
                  <a:lnTo>
                    <a:pt x="344" y="118"/>
                  </a:lnTo>
                  <a:lnTo>
                    <a:pt x="318" y="143"/>
                  </a:lnTo>
                  <a:lnTo>
                    <a:pt x="292" y="202"/>
                  </a:lnTo>
                  <a:lnTo>
                    <a:pt x="329" y="236"/>
                  </a:lnTo>
                  <a:lnTo>
                    <a:pt x="329" y="261"/>
                  </a:lnTo>
                  <a:lnTo>
                    <a:pt x="299" y="27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 name="Freeform 15">
              <a:extLst>
                <a:ext uri="{FF2B5EF4-FFF2-40B4-BE49-F238E27FC236}">
                  <a16:creationId xmlns:a16="http://schemas.microsoft.com/office/drawing/2014/main" xmlns="" id="{A958C8FB-2554-4FF6-A9CE-269FF0D80420}"/>
                </a:ext>
              </a:extLst>
            </p:cNvPr>
            <p:cNvSpPr>
              <a:spLocks/>
            </p:cNvSpPr>
            <p:nvPr/>
          </p:nvSpPr>
          <p:spPr bwMode="auto">
            <a:xfrm>
              <a:off x="10809501" y="1273866"/>
              <a:ext cx="697840" cy="829094"/>
            </a:xfrm>
            <a:custGeom>
              <a:avLst/>
              <a:gdLst>
                <a:gd name="T0" fmla="*/ 2147483646 w 319"/>
                <a:gd name="T1" fmla="*/ 0 h 379"/>
                <a:gd name="T2" fmla="*/ 2147483646 w 319"/>
                <a:gd name="T3" fmla="*/ 2147483646 h 379"/>
                <a:gd name="T4" fmla="*/ 2147483646 w 319"/>
                <a:gd name="T5" fmla="*/ 2147483646 h 379"/>
                <a:gd name="T6" fmla="*/ 2147483646 w 319"/>
                <a:gd name="T7" fmla="*/ 2147483646 h 379"/>
                <a:gd name="T8" fmla="*/ 2147483646 w 319"/>
                <a:gd name="T9" fmla="*/ 2147483646 h 379"/>
                <a:gd name="T10" fmla="*/ 2147483646 w 319"/>
                <a:gd name="T11" fmla="*/ 2147483646 h 379"/>
                <a:gd name="T12" fmla="*/ 2147483646 w 319"/>
                <a:gd name="T13" fmla="*/ 2147483646 h 379"/>
                <a:gd name="T14" fmla="*/ 2147483646 w 319"/>
                <a:gd name="T15" fmla="*/ 2147483646 h 379"/>
                <a:gd name="T16" fmla="*/ 2147483646 w 319"/>
                <a:gd name="T17" fmla="*/ 2147483646 h 379"/>
                <a:gd name="T18" fmla="*/ 2147483646 w 319"/>
                <a:gd name="T19" fmla="*/ 2147483646 h 379"/>
                <a:gd name="T20" fmla="*/ 2147483646 w 319"/>
                <a:gd name="T21" fmla="*/ 2147483646 h 379"/>
                <a:gd name="T22" fmla="*/ 2147483646 w 319"/>
                <a:gd name="T23" fmla="*/ 2147483646 h 379"/>
                <a:gd name="T24" fmla="*/ 2147483646 w 319"/>
                <a:gd name="T25" fmla="*/ 2147483646 h 379"/>
                <a:gd name="T26" fmla="*/ 2147483646 w 319"/>
                <a:gd name="T27" fmla="*/ 2147483646 h 379"/>
                <a:gd name="T28" fmla="*/ 2147483646 w 319"/>
                <a:gd name="T29" fmla="*/ 2147483646 h 379"/>
                <a:gd name="T30" fmla="*/ 2147483646 w 319"/>
                <a:gd name="T31" fmla="*/ 2147483646 h 379"/>
                <a:gd name="T32" fmla="*/ 2147483646 w 319"/>
                <a:gd name="T33" fmla="*/ 2147483646 h 379"/>
                <a:gd name="T34" fmla="*/ 2147483646 w 319"/>
                <a:gd name="T35" fmla="*/ 2147483646 h 379"/>
                <a:gd name="T36" fmla="*/ 2147483646 w 319"/>
                <a:gd name="T37" fmla="*/ 2147483646 h 379"/>
                <a:gd name="T38" fmla="*/ 2147483646 w 319"/>
                <a:gd name="T39" fmla="*/ 2147483646 h 379"/>
                <a:gd name="T40" fmla="*/ 2147483646 w 319"/>
                <a:gd name="T41" fmla="*/ 2147483646 h 379"/>
                <a:gd name="T42" fmla="*/ 2147483646 w 319"/>
                <a:gd name="T43" fmla="*/ 2147483646 h 379"/>
                <a:gd name="T44" fmla="*/ 2147483646 w 319"/>
                <a:gd name="T45" fmla="*/ 2147483646 h 379"/>
                <a:gd name="T46" fmla="*/ 2147483646 w 319"/>
                <a:gd name="T47" fmla="*/ 2147483646 h 379"/>
                <a:gd name="T48" fmla="*/ 2147483646 w 319"/>
                <a:gd name="T49" fmla="*/ 2147483646 h 379"/>
                <a:gd name="T50" fmla="*/ 2147483646 w 319"/>
                <a:gd name="T51" fmla="*/ 2147483646 h 379"/>
                <a:gd name="T52" fmla="*/ 2147483646 w 319"/>
                <a:gd name="T53" fmla="*/ 2147483646 h 379"/>
                <a:gd name="T54" fmla="*/ 2147483646 w 319"/>
                <a:gd name="T55" fmla="*/ 2147483646 h 379"/>
                <a:gd name="T56" fmla="*/ 2147483646 w 319"/>
                <a:gd name="T57" fmla="*/ 2147483646 h 379"/>
                <a:gd name="T58" fmla="*/ 2147483646 w 319"/>
                <a:gd name="T59" fmla="*/ 2147483646 h 379"/>
                <a:gd name="T60" fmla="*/ 2147483646 w 319"/>
                <a:gd name="T61" fmla="*/ 2147483646 h 379"/>
                <a:gd name="T62" fmla="*/ 2147483646 w 319"/>
                <a:gd name="T63" fmla="*/ 2147483646 h 379"/>
                <a:gd name="T64" fmla="*/ 2147483646 w 319"/>
                <a:gd name="T65" fmla="*/ 2147483646 h 379"/>
                <a:gd name="T66" fmla="*/ 2147483646 w 319"/>
                <a:gd name="T67" fmla="*/ 2147483646 h 379"/>
                <a:gd name="T68" fmla="*/ 2147483646 w 319"/>
                <a:gd name="T69" fmla="*/ 2147483646 h 379"/>
                <a:gd name="T70" fmla="*/ 2147483646 w 319"/>
                <a:gd name="T71" fmla="*/ 2147483646 h 379"/>
                <a:gd name="T72" fmla="*/ 0 w 319"/>
                <a:gd name="T73" fmla="*/ 0 h 379"/>
                <a:gd name="T74" fmla="*/ 2147483646 w 319"/>
                <a:gd name="T75" fmla="*/ 0 h 3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9" h="379">
                  <a:moveTo>
                    <a:pt x="172" y="0"/>
                  </a:moveTo>
                  <a:lnTo>
                    <a:pt x="172" y="25"/>
                  </a:lnTo>
                  <a:lnTo>
                    <a:pt x="154" y="9"/>
                  </a:lnTo>
                  <a:lnTo>
                    <a:pt x="154" y="25"/>
                  </a:lnTo>
                  <a:lnTo>
                    <a:pt x="146" y="25"/>
                  </a:lnTo>
                  <a:lnTo>
                    <a:pt x="135" y="34"/>
                  </a:lnTo>
                  <a:lnTo>
                    <a:pt x="164" y="25"/>
                  </a:lnTo>
                  <a:lnTo>
                    <a:pt x="180" y="69"/>
                  </a:lnTo>
                  <a:lnTo>
                    <a:pt x="198" y="84"/>
                  </a:lnTo>
                  <a:lnTo>
                    <a:pt x="209" y="84"/>
                  </a:lnTo>
                  <a:lnTo>
                    <a:pt x="209" y="94"/>
                  </a:lnTo>
                  <a:lnTo>
                    <a:pt x="198" y="94"/>
                  </a:lnTo>
                  <a:lnTo>
                    <a:pt x="191" y="94"/>
                  </a:lnTo>
                  <a:lnTo>
                    <a:pt x="217" y="143"/>
                  </a:lnTo>
                  <a:lnTo>
                    <a:pt x="209" y="118"/>
                  </a:lnTo>
                  <a:lnTo>
                    <a:pt x="224" y="118"/>
                  </a:lnTo>
                  <a:lnTo>
                    <a:pt x="217" y="84"/>
                  </a:lnTo>
                  <a:lnTo>
                    <a:pt x="224" y="94"/>
                  </a:lnTo>
                  <a:lnTo>
                    <a:pt x="224" y="143"/>
                  </a:lnTo>
                  <a:lnTo>
                    <a:pt x="261" y="211"/>
                  </a:lnTo>
                  <a:lnTo>
                    <a:pt x="261" y="235"/>
                  </a:lnTo>
                  <a:lnTo>
                    <a:pt x="318" y="378"/>
                  </a:lnTo>
                  <a:lnTo>
                    <a:pt x="307" y="378"/>
                  </a:lnTo>
                  <a:lnTo>
                    <a:pt x="280" y="369"/>
                  </a:lnTo>
                  <a:lnTo>
                    <a:pt x="261" y="344"/>
                  </a:lnTo>
                  <a:lnTo>
                    <a:pt x="273" y="309"/>
                  </a:lnTo>
                  <a:lnTo>
                    <a:pt x="243" y="275"/>
                  </a:lnTo>
                  <a:lnTo>
                    <a:pt x="243" y="235"/>
                  </a:lnTo>
                  <a:lnTo>
                    <a:pt x="217" y="235"/>
                  </a:lnTo>
                  <a:lnTo>
                    <a:pt x="217" y="211"/>
                  </a:lnTo>
                  <a:lnTo>
                    <a:pt x="191" y="177"/>
                  </a:lnTo>
                  <a:lnTo>
                    <a:pt x="164" y="152"/>
                  </a:lnTo>
                  <a:lnTo>
                    <a:pt x="146" y="167"/>
                  </a:lnTo>
                  <a:lnTo>
                    <a:pt x="126" y="152"/>
                  </a:lnTo>
                  <a:lnTo>
                    <a:pt x="101" y="118"/>
                  </a:lnTo>
                  <a:lnTo>
                    <a:pt x="101" y="94"/>
                  </a:lnTo>
                  <a:lnTo>
                    <a:pt x="0" y="0"/>
                  </a:lnTo>
                  <a:lnTo>
                    <a:pt x="172"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 name="Freeform 16">
              <a:extLst>
                <a:ext uri="{FF2B5EF4-FFF2-40B4-BE49-F238E27FC236}">
                  <a16:creationId xmlns:a16="http://schemas.microsoft.com/office/drawing/2014/main" xmlns="" id="{3AA4DE0B-AD34-4D04-877E-D768D974AB9C}"/>
                </a:ext>
              </a:extLst>
            </p:cNvPr>
            <p:cNvSpPr>
              <a:spLocks/>
            </p:cNvSpPr>
            <p:nvPr/>
          </p:nvSpPr>
          <p:spPr bwMode="auto">
            <a:xfrm>
              <a:off x="11367335" y="1273868"/>
              <a:ext cx="140005" cy="546896"/>
            </a:xfrm>
            <a:custGeom>
              <a:avLst/>
              <a:gdLst>
                <a:gd name="T0" fmla="*/ 2147483646 w 64"/>
                <a:gd name="T1" fmla="*/ 2147483646 h 250"/>
                <a:gd name="T2" fmla="*/ 2147483646 w 64"/>
                <a:gd name="T3" fmla="*/ 2147483646 h 250"/>
                <a:gd name="T4" fmla="*/ 0 w 64"/>
                <a:gd name="T5" fmla="*/ 0 h 250"/>
                <a:gd name="T6" fmla="*/ 2147483646 w 64"/>
                <a:gd name="T7" fmla="*/ 0 h 250"/>
                <a:gd name="T8" fmla="*/ 2147483646 w 64"/>
                <a:gd name="T9" fmla="*/ 2147483646 h 250"/>
                <a:gd name="T10" fmla="*/ 2147483646 w 64"/>
                <a:gd name="T11" fmla="*/ 2147483646 h 250"/>
                <a:gd name="T12" fmla="*/ 2147483646 w 64"/>
                <a:gd name="T13" fmla="*/ 2147483646 h 250"/>
                <a:gd name="T14" fmla="*/ 2147483646 w 64"/>
                <a:gd name="T15" fmla="*/ 2147483646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250">
                  <a:moveTo>
                    <a:pt x="26" y="93"/>
                  </a:moveTo>
                  <a:lnTo>
                    <a:pt x="8" y="82"/>
                  </a:lnTo>
                  <a:lnTo>
                    <a:pt x="0" y="0"/>
                  </a:lnTo>
                  <a:lnTo>
                    <a:pt x="8" y="0"/>
                  </a:lnTo>
                  <a:lnTo>
                    <a:pt x="18" y="23"/>
                  </a:lnTo>
                  <a:lnTo>
                    <a:pt x="63" y="249"/>
                  </a:lnTo>
                  <a:lnTo>
                    <a:pt x="34" y="190"/>
                  </a:lnTo>
                  <a:lnTo>
                    <a:pt x="26" y="9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 name="Freeform 17">
              <a:extLst>
                <a:ext uri="{FF2B5EF4-FFF2-40B4-BE49-F238E27FC236}">
                  <a16:creationId xmlns:a16="http://schemas.microsoft.com/office/drawing/2014/main" xmlns="" id="{85A8A1DC-FCB3-49A7-A1BC-7780EC72AD7D}"/>
                </a:ext>
              </a:extLst>
            </p:cNvPr>
            <p:cNvSpPr>
              <a:spLocks/>
            </p:cNvSpPr>
            <p:nvPr/>
          </p:nvSpPr>
          <p:spPr bwMode="auto">
            <a:xfrm>
              <a:off x="11229516" y="1269491"/>
              <a:ext cx="113754" cy="113754"/>
            </a:xfrm>
            <a:custGeom>
              <a:avLst/>
              <a:gdLst>
                <a:gd name="T0" fmla="*/ 2147483646 w 52"/>
                <a:gd name="T1" fmla="*/ 2147483646 h 52"/>
                <a:gd name="T2" fmla="*/ 2147483646 w 52"/>
                <a:gd name="T3" fmla="*/ 2147483646 h 52"/>
                <a:gd name="T4" fmla="*/ 2147483646 w 52"/>
                <a:gd name="T5" fmla="*/ 2147483646 h 52"/>
                <a:gd name="T6" fmla="*/ 0 w 52"/>
                <a:gd name="T7" fmla="*/ 0 h 52"/>
                <a:gd name="T8" fmla="*/ 2147483646 w 52"/>
                <a:gd name="T9" fmla="*/ 0 h 52"/>
                <a:gd name="T10" fmla="*/ 2147483646 w 52"/>
                <a:gd name="T11" fmla="*/ 2147483646 h 52"/>
                <a:gd name="T12" fmla="*/ 2147483646 w 52"/>
                <a:gd name="T13" fmla="*/ 2147483646 h 52"/>
                <a:gd name="T14" fmla="*/ 2147483646 w 52"/>
                <a:gd name="T15" fmla="*/ 2147483646 h 52"/>
                <a:gd name="T16" fmla="*/ 2147483646 w 52"/>
                <a:gd name="T17" fmla="*/ 2147483646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 h="52">
                  <a:moveTo>
                    <a:pt x="8" y="35"/>
                  </a:moveTo>
                  <a:lnTo>
                    <a:pt x="8" y="26"/>
                  </a:lnTo>
                  <a:lnTo>
                    <a:pt x="18" y="11"/>
                  </a:lnTo>
                  <a:lnTo>
                    <a:pt x="0" y="0"/>
                  </a:lnTo>
                  <a:lnTo>
                    <a:pt x="51" y="0"/>
                  </a:lnTo>
                  <a:lnTo>
                    <a:pt x="51" y="35"/>
                  </a:lnTo>
                  <a:lnTo>
                    <a:pt x="33" y="51"/>
                  </a:lnTo>
                  <a:lnTo>
                    <a:pt x="18" y="26"/>
                  </a:lnTo>
                  <a:lnTo>
                    <a:pt x="8" y="3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 name="Freeform 18">
              <a:extLst>
                <a:ext uri="{FF2B5EF4-FFF2-40B4-BE49-F238E27FC236}">
                  <a16:creationId xmlns:a16="http://schemas.microsoft.com/office/drawing/2014/main" xmlns="" id="{579E3861-7866-4983-8A67-0A3F860B04D7}"/>
                </a:ext>
              </a:extLst>
            </p:cNvPr>
            <p:cNvSpPr>
              <a:spLocks/>
            </p:cNvSpPr>
            <p:nvPr/>
          </p:nvSpPr>
          <p:spPr bwMode="auto">
            <a:xfrm>
              <a:off x="11564217" y="2630170"/>
              <a:ext cx="376265" cy="1008476"/>
            </a:xfrm>
            <a:custGeom>
              <a:avLst/>
              <a:gdLst>
                <a:gd name="T0" fmla="*/ 2147483646 w 172"/>
                <a:gd name="T1" fmla="*/ 2147483646 h 461"/>
                <a:gd name="T2" fmla="*/ 2147483646 w 172"/>
                <a:gd name="T3" fmla="*/ 2147483646 h 461"/>
                <a:gd name="T4" fmla="*/ 2147483646 w 172"/>
                <a:gd name="T5" fmla="*/ 2147483646 h 461"/>
                <a:gd name="T6" fmla="*/ 2147483646 w 172"/>
                <a:gd name="T7" fmla="*/ 2147483646 h 461"/>
                <a:gd name="T8" fmla="*/ 2147483646 w 172"/>
                <a:gd name="T9" fmla="*/ 2147483646 h 461"/>
                <a:gd name="T10" fmla="*/ 2147483646 w 172"/>
                <a:gd name="T11" fmla="*/ 2147483646 h 461"/>
                <a:gd name="T12" fmla="*/ 2147483646 w 172"/>
                <a:gd name="T13" fmla="*/ 2147483646 h 461"/>
                <a:gd name="T14" fmla="*/ 2147483646 w 172"/>
                <a:gd name="T15" fmla="*/ 2147483646 h 461"/>
                <a:gd name="T16" fmla="*/ 2147483646 w 172"/>
                <a:gd name="T17" fmla="*/ 0 h 461"/>
                <a:gd name="T18" fmla="*/ 2147483646 w 172"/>
                <a:gd name="T19" fmla="*/ 2147483646 h 461"/>
                <a:gd name="T20" fmla="*/ 2147483646 w 172"/>
                <a:gd name="T21" fmla="*/ 2147483646 h 461"/>
                <a:gd name="T22" fmla="*/ 2147483646 w 172"/>
                <a:gd name="T23" fmla="*/ 2147483646 h 461"/>
                <a:gd name="T24" fmla="*/ 2147483646 w 172"/>
                <a:gd name="T25" fmla="*/ 2147483646 h 461"/>
                <a:gd name="T26" fmla="*/ 2147483646 w 172"/>
                <a:gd name="T27" fmla="*/ 2147483646 h 461"/>
                <a:gd name="T28" fmla="*/ 0 w 172"/>
                <a:gd name="T29" fmla="*/ 2147483646 h 461"/>
                <a:gd name="T30" fmla="*/ 0 w 172"/>
                <a:gd name="T31" fmla="*/ 2147483646 h 461"/>
                <a:gd name="T32" fmla="*/ 2147483646 w 172"/>
                <a:gd name="T33" fmla="*/ 2147483646 h 4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2" h="461">
                  <a:moveTo>
                    <a:pt x="25" y="450"/>
                  </a:moveTo>
                  <a:lnTo>
                    <a:pt x="25" y="426"/>
                  </a:lnTo>
                  <a:lnTo>
                    <a:pt x="45" y="435"/>
                  </a:lnTo>
                  <a:lnTo>
                    <a:pt x="63" y="426"/>
                  </a:lnTo>
                  <a:lnTo>
                    <a:pt x="89" y="401"/>
                  </a:lnTo>
                  <a:lnTo>
                    <a:pt x="100" y="401"/>
                  </a:lnTo>
                  <a:lnTo>
                    <a:pt x="134" y="391"/>
                  </a:lnTo>
                  <a:lnTo>
                    <a:pt x="171" y="142"/>
                  </a:lnTo>
                  <a:lnTo>
                    <a:pt x="134" y="0"/>
                  </a:lnTo>
                  <a:lnTo>
                    <a:pt x="152" y="23"/>
                  </a:lnTo>
                  <a:lnTo>
                    <a:pt x="171" y="142"/>
                  </a:lnTo>
                  <a:lnTo>
                    <a:pt x="134" y="416"/>
                  </a:lnTo>
                  <a:lnTo>
                    <a:pt x="134" y="426"/>
                  </a:lnTo>
                  <a:lnTo>
                    <a:pt x="100" y="426"/>
                  </a:lnTo>
                  <a:lnTo>
                    <a:pt x="0" y="460"/>
                  </a:lnTo>
                  <a:lnTo>
                    <a:pt x="0" y="450"/>
                  </a:lnTo>
                  <a:lnTo>
                    <a:pt x="25" y="45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 name="Freeform 19">
              <a:extLst>
                <a:ext uri="{FF2B5EF4-FFF2-40B4-BE49-F238E27FC236}">
                  <a16:creationId xmlns:a16="http://schemas.microsoft.com/office/drawing/2014/main" xmlns="" id="{483F9761-496C-4FA4-BB86-CC542B7CF6C0}"/>
                </a:ext>
              </a:extLst>
            </p:cNvPr>
            <p:cNvSpPr>
              <a:spLocks/>
            </p:cNvSpPr>
            <p:nvPr/>
          </p:nvSpPr>
          <p:spPr bwMode="auto">
            <a:xfrm>
              <a:off x="11229518" y="2262655"/>
              <a:ext cx="391578" cy="700027"/>
            </a:xfrm>
            <a:custGeom>
              <a:avLst/>
              <a:gdLst>
                <a:gd name="T0" fmla="*/ 2147483646 w 179"/>
                <a:gd name="T1" fmla="*/ 2147483646 h 320"/>
                <a:gd name="T2" fmla="*/ 2147483646 w 179"/>
                <a:gd name="T3" fmla="*/ 2147483646 h 320"/>
                <a:gd name="T4" fmla="*/ 2147483646 w 179"/>
                <a:gd name="T5" fmla="*/ 2147483646 h 320"/>
                <a:gd name="T6" fmla="*/ 2147483646 w 179"/>
                <a:gd name="T7" fmla="*/ 2147483646 h 320"/>
                <a:gd name="T8" fmla="*/ 2147483646 w 179"/>
                <a:gd name="T9" fmla="*/ 2147483646 h 320"/>
                <a:gd name="T10" fmla="*/ 2147483646 w 179"/>
                <a:gd name="T11" fmla="*/ 2147483646 h 320"/>
                <a:gd name="T12" fmla="*/ 2147483646 w 179"/>
                <a:gd name="T13" fmla="*/ 2147483646 h 320"/>
                <a:gd name="T14" fmla="*/ 2147483646 w 179"/>
                <a:gd name="T15" fmla="*/ 2147483646 h 320"/>
                <a:gd name="T16" fmla="*/ 2147483646 w 179"/>
                <a:gd name="T17" fmla="*/ 2147483646 h 320"/>
                <a:gd name="T18" fmla="*/ 2147483646 w 179"/>
                <a:gd name="T19" fmla="*/ 2147483646 h 320"/>
                <a:gd name="T20" fmla="*/ 2147483646 w 179"/>
                <a:gd name="T21" fmla="*/ 2147483646 h 320"/>
                <a:gd name="T22" fmla="*/ 2147483646 w 179"/>
                <a:gd name="T23" fmla="*/ 2147483646 h 320"/>
                <a:gd name="T24" fmla="*/ 2147483646 w 179"/>
                <a:gd name="T25" fmla="*/ 2147483646 h 320"/>
                <a:gd name="T26" fmla="*/ 2147483646 w 179"/>
                <a:gd name="T27" fmla="*/ 0 h 320"/>
                <a:gd name="T28" fmla="*/ 2147483646 w 179"/>
                <a:gd name="T29" fmla="*/ 2147483646 h 320"/>
                <a:gd name="T30" fmla="*/ 2147483646 w 179"/>
                <a:gd name="T31" fmla="*/ 2147483646 h 320"/>
                <a:gd name="T32" fmla="*/ 2147483646 w 179"/>
                <a:gd name="T33" fmla="*/ 2147483646 h 320"/>
                <a:gd name="T34" fmla="*/ 2147483646 w 179"/>
                <a:gd name="T35" fmla="*/ 2147483646 h 320"/>
                <a:gd name="T36" fmla="*/ 2147483646 w 179"/>
                <a:gd name="T37" fmla="*/ 2147483646 h 320"/>
                <a:gd name="T38" fmla="*/ 2147483646 w 179"/>
                <a:gd name="T39" fmla="*/ 2147483646 h 320"/>
                <a:gd name="T40" fmla="*/ 2147483646 w 179"/>
                <a:gd name="T41" fmla="*/ 2147483646 h 320"/>
                <a:gd name="T42" fmla="*/ 2147483646 w 179"/>
                <a:gd name="T43" fmla="*/ 2147483646 h 320"/>
                <a:gd name="T44" fmla="*/ 2147483646 w 179"/>
                <a:gd name="T45" fmla="*/ 2147483646 h 320"/>
                <a:gd name="T46" fmla="*/ 2147483646 w 179"/>
                <a:gd name="T47" fmla="*/ 2147483646 h 320"/>
                <a:gd name="T48" fmla="*/ 2147483646 w 179"/>
                <a:gd name="T49" fmla="*/ 2147483646 h 320"/>
                <a:gd name="T50" fmla="*/ 2147483646 w 179"/>
                <a:gd name="T51" fmla="*/ 2147483646 h 320"/>
                <a:gd name="T52" fmla="*/ 2147483646 w 179"/>
                <a:gd name="T53" fmla="*/ 2147483646 h 320"/>
                <a:gd name="T54" fmla="*/ 2147483646 w 179"/>
                <a:gd name="T55" fmla="*/ 2147483646 h 320"/>
                <a:gd name="T56" fmla="*/ 2147483646 w 179"/>
                <a:gd name="T57" fmla="*/ 2147483646 h 320"/>
                <a:gd name="T58" fmla="*/ 2147483646 w 179"/>
                <a:gd name="T59" fmla="*/ 2147483646 h 320"/>
                <a:gd name="T60" fmla="*/ 2147483646 w 179"/>
                <a:gd name="T61" fmla="*/ 2147483646 h 320"/>
                <a:gd name="T62" fmla="*/ 2147483646 w 179"/>
                <a:gd name="T63" fmla="*/ 2147483646 h 320"/>
                <a:gd name="T64" fmla="*/ 2147483646 w 179"/>
                <a:gd name="T65" fmla="*/ 2147483646 h 320"/>
                <a:gd name="T66" fmla="*/ 2147483646 w 179"/>
                <a:gd name="T67" fmla="*/ 2147483646 h 320"/>
                <a:gd name="T68" fmla="*/ 2147483646 w 179"/>
                <a:gd name="T69" fmla="*/ 2147483646 h 320"/>
                <a:gd name="T70" fmla="*/ 0 w 179"/>
                <a:gd name="T71" fmla="*/ 2147483646 h 320"/>
                <a:gd name="T72" fmla="*/ 2147483646 w 179"/>
                <a:gd name="T73" fmla="*/ 2147483646 h 3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9" h="320">
                  <a:moveTo>
                    <a:pt x="8" y="69"/>
                  </a:moveTo>
                  <a:lnTo>
                    <a:pt x="51" y="48"/>
                  </a:lnTo>
                  <a:lnTo>
                    <a:pt x="51" y="69"/>
                  </a:lnTo>
                  <a:lnTo>
                    <a:pt x="71" y="69"/>
                  </a:lnTo>
                  <a:lnTo>
                    <a:pt x="89" y="93"/>
                  </a:lnTo>
                  <a:lnTo>
                    <a:pt x="89" y="69"/>
                  </a:lnTo>
                  <a:lnTo>
                    <a:pt x="71" y="69"/>
                  </a:lnTo>
                  <a:lnTo>
                    <a:pt x="51" y="48"/>
                  </a:lnTo>
                  <a:lnTo>
                    <a:pt x="71" y="34"/>
                  </a:lnTo>
                  <a:lnTo>
                    <a:pt x="89" y="48"/>
                  </a:lnTo>
                  <a:lnTo>
                    <a:pt x="115" y="48"/>
                  </a:lnTo>
                  <a:lnTo>
                    <a:pt x="81" y="24"/>
                  </a:lnTo>
                  <a:lnTo>
                    <a:pt x="89" y="24"/>
                  </a:lnTo>
                  <a:lnTo>
                    <a:pt x="89" y="0"/>
                  </a:lnTo>
                  <a:lnTo>
                    <a:pt x="126" y="24"/>
                  </a:lnTo>
                  <a:lnTo>
                    <a:pt x="115" y="24"/>
                  </a:lnTo>
                  <a:lnTo>
                    <a:pt x="134" y="48"/>
                  </a:lnTo>
                  <a:lnTo>
                    <a:pt x="153" y="82"/>
                  </a:lnTo>
                  <a:lnTo>
                    <a:pt x="153" y="107"/>
                  </a:lnTo>
                  <a:lnTo>
                    <a:pt x="178" y="143"/>
                  </a:lnTo>
                  <a:lnTo>
                    <a:pt x="160" y="167"/>
                  </a:lnTo>
                  <a:lnTo>
                    <a:pt x="178" y="225"/>
                  </a:lnTo>
                  <a:lnTo>
                    <a:pt x="160" y="235"/>
                  </a:lnTo>
                  <a:lnTo>
                    <a:pt x="153" y="216"/>
                  </a:lnTo>
                  <a:lnTo>
                    <a:pt x="134" y="235"/>
                  </a:lnTo>
                  <a:lnTo>
                    <a:pt x="160" y="284"/>
                  </a:lnTo>
                  <a:lnTo>
                    <a:pt x="134" y="309"/>
                  </a:lnTo>
                  <a:lnTo>
                    <a:pt x="134" y="319"/>
                  </a:lnTo>
                  <a:lnTo>
                    <a:pt x="89" y="319"/>
                  </a:lnTo>
                  <a:lnTo>
                    <a:pt x="107" y="309"/>
                  </a:lnTo>
                  <a:lnTo>
                    <a:pt x="107" y="294"/>
                  </a:lnTo>
                  <a:lnTo>
                    <a:pt x="89" y="309"/>
                  </a:lnTo>
                  <a:lnTo>
                    <a:pt x="89" y="284"/>
                  </a:lnTo>
                  <a:lnTo>
                    <a:pt x="71" y="284"/>
                  </a:lnTo>
                  <a:lnTo>
                    <a:pt x="51" y="250"/>
                  </a:lnTo>
                  <a:lnTo>
                    <a:pt x="0" y="250"/>
                  </a:lnTo>
                  <a:lnTo>
                    <a:pt x="8" y="6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 name="Freeform 20">
              <a:extLst>
                <a:ext uri="{FF2B5EF4-FFF2-40B4-BE49-F238E27FC236}">
                  <a16:creationId xmlns:a16="http://schemas.microsoft.com/office/drawing/2014/main" xmlns="" id="{11916C96-1D86-4470-B1CD-C63A358FA560}"/>
                </a:ext>
              </a:extLst>
            </p:cNvPr>
            <p:cNvSpPr>
              <a:spLocks/>
            </p:cNvSpPr>
            <p:nvPr/>
          </p:nvSpPr>
          <p:spPr bwMode="auto">
            <a:xfrm>
              <a:off x="11546717" y="1840451"/>
              <a:ext cx="312824" cy="759093"/>
            </a:xfrm>
            <a:custGeom>
              <a:avLst/>
              <a:gdLst>
                <a:gd name="T0" fmla="*/ 2147483646 w 143"/>
                <a:gd name="T1" fmla="*/ 2147483646 h 347"/>
                <a:gd name="T2" fmla="*/ 2147483646 w 143"/>
                <a:gd name="T3" fmla="*/ 2147483646 h 347"/>
                <a:gd name="T4" fmla="*/ 2147483646 w 143"/>
                <a:gd name="T5" fmla="*/ 2147483646 h 347"/>
                <a:gd name="T6" fmla="*/ 2147483646 w 143"/>
                <a:gd name="T7" fmla="*/ 2147483646 h 347"/>
                <a:gd name="T8" fmla="*/ 2147483646 w 143"/>
                <a:gd name="T9" fmla="*/ 2147483646 h 347"/>
                <a:gd name="T10" fmla="*/ 2147483646 w 143"/>
                <a:gd name="T11" fmla="*/ 2147483646 h 347"/>
                <a:gd name="T12" fmla="*/ 0 w 143"/>
                <a:gd name="T13" fmla="*/ 0 h 347"/>
                <a:gd name="T14" fmla="*/ 2147483646 w 143"/>
                <a:gd name="T15" fmla="*/ 2147483646 h 347"/>
                <a:gd name="T16" fmla="*/ 2147483646 w 143"/>
                <a:gd name="T17" fmla="*/ 2147483646 h 347"/>
                <a:gd name="T18" fmla="*/ 2147483646 w 143"/>
                <a:gd name="T19" fmla="*/ 2147483646 h 3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3" h="347">
                  <a:moveTo>
                    <a:pt x="96" y="262"/>
                  </a:moveTo>
                  <a:lnTo>
                    <a:pt x="78" y="226"/>
                  </a:lnTo>
                  <a:lnTo>
                    <a:pt x="52" y="203"/>
                  </a:lnTo>
                  <a:lnTo>
                    <a:pt x="45" y="134"/>
                  </a:lnTo>
                  <a:lnTo>
                    <a:pt x="26" y="143"/>
                  </a:lnTo>
                  <a:lnTo>
                    <a:pt x="14" y="143"/>
                  </a:lnTo>
                  <a:lnTo>
                    <a:pt x="0" y="0"/>
                  </a:lnTo>
                  <a:lnTo>
                    <a:pt x="142" y="346"/>
                  </a:lnTo>
                  <a:lnTo>
                    <a:pt x="108" y="301"/>
                  </a:lnTo>
                  <a:lnTo>
                    <a:pt x="96" y="26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 name="Freeform 21">
              <a:extLst>
                <a:ext uri="{FF2B5EF4-FFF2-40B4-BE49-F238E27FC236}">
                  <a16:creationId xmlns:a16="http://schemas.microsoft.com/office/drawing/2014/main" xmlns="" id="{25E0B383-5764-4BD9-9732-18644122BACF}"/>
                </a:ext>
              </a:extLst>
            </p:cNvPr>
            <p:cNvSpPr>
              <a:spLocks/>
            </p:cNvSpPr>
            <p:nvPr/>
          </p:nvSpPr>
          <p:spPr bwMode="auto">
            <a:xfrm>
              <a:off x="11605781" y="2337033"/>
              <a:ext cx="140005" cy="216570"/>
            </a:xfrm>
            <a:custGeom>
              <a:avLst/>
              <a:gdLst>
                <a:gd name="T0" fmla="*/ 0 w 64"/>
                <a:gd name="T1" fmla="*/ 0 h 99"/>
                <a:gd name="T2" fmla="*/ 2147483646 w 64"/>
                <a:gd name="T3" fmla="*/ 2147483646 h 99"/>
                <a:gd name="T4" fmla="*/ 2147483646 w 64"/>
                <a:gd name="T5" fmla="*/ 2147483646 h 99"/>
                <a:gd name="T6" fmla="*/ 2147483646 w 64"/>
                <a:gd name="T7" fmla="*/ 2147483646 h 99"/>
                <a:gd name="T8" fmla="*/ 2147483646 w 64"/>
                <a:gd name="T9" fmla="*/ 2147483646 h 99"/>
                <a:gd name="T10" fmla="*/ 2147483646 w 64"/>
                <a:gd name="T11" fmla="*/ 2147483646 h 99"/>
                <a:gd name="T12" fmla="*/ 2147483646 w 64"/>
                <a:gd name="T13" fmla="*/ 2147483646 h 99"/>
                <a:gd name="T14" fmla="*/ 2147483646 w 64"/>
                <a:gd name="T15" fmla="*/ 2147483646 h 99"/>
                <a:gd name="T16" fmla="*/ 2147483646 w 64"/>
                <a:gd name="T17" fmla="*/ 2147483646 h 99"/>
                <a:gd name="T18" fmla="*/ 2147483646 w 64"/>
                <a:gd name="T19" fmla="*/ 2147483646 h 99"/>
                <a:gd name="T20" fmla="*/ 0 w 64"/>
                <a:gd name="T21" fmla="*/ 0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99">
                  <a:moveTo>
                    <a:pt x="0" y="0"/>
                  </a:moveTo>
                  <a:lnTo>
                    <a:pt x="37" y="16"/>
                  </a:lnTo>
                  <a:lnTo>
                    <a:pt x="37" y="35"/>
                  </a:lnTo>
                  <a:lnTo>
                    <a:pt x="43" y="25"/>
                  </a:lnTo>
                  <a:lnTo>
                    <a:pt x="43" y="35"/>
                  </a:lnTo>
                  <a:lnTo>
                    <a:pt x="63" y="73"/>
                  </a:lnTo>
                  <a:lnTo>
                    <a:pt x="43" y="59"/>
                  </a:lnTo>
                  <a:lnTo>
                    <a:pt x="63" y="84"/>
                  </a:lnTo>
                  <a:lnTo>
                    <a:pt x="63" y="98"/>
                  </a:lnTo>
                  <a:lnTo>
                    <a:pt x="43" y="84"/>
                  </a:lnTo>
                  <a:lnTo>
                    <a:pt x="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 name="Freeform 22">
              <a:extLst>
                <a:ext uri="{FF2B5EF4-FFF2-40B4-BE49-F238E27FC236}">
                  <a16:creationId xmlns:a16="http://schemas.microsoft.com/office/drawing/2014/main" xmlns="" id="{CC893BA6-9942-4768-8C17-09609081BA44}"/>
                </a:ext>
              </a:extLst>
            </p:cNvPr>
            <p:cNvSpPr>
              <a:spLocks/>
            </p:cNvSpPr>
            <p:nvPr/>
          </p:nvSpPr>
          <p:spPr bwMode="auto">
            <a:xfrm>
              <a:off x="8335343" y="3610207"/>
              <a:ext cx="713153" cy="831282"/>
            </a:xfrm>
            <a:custGeom>
              <a:avLst/>
              <a:gdLst>
                <a:gd name="T0" fmla="*/ 2147483646 w 326"/>
                <a:gd name="T1" fmla="*/ 2147483646 h 380"/>
                <a:gd name="T2" fmla="*/ 2147483646 w 326"/>
                <a:gd name="T3" fmla="*/ 2147483646 h 380"/>
                <a:gd name="T4" fmla="*/ 2147483646 w 326"/>
                <a:gd name="T5" fmla="*/ 2147483646 h 380"/>
                <a:gd name="T6" fmla="*/ 2147483646 w 326"/>
                <a:gd name="T7" fmla="*/ 2147483646 h 380"/>
                <a:gd name="T8" fmla="*/ 2147483646 w 326"/>
                <a:gd name="T9" fmla="*/ 2147483646 h 380"/>
                <a:gd name="T10" fmla="*/ 2147483646 w 326"/>
                <a:gd name="T11" fmla="*/ 2147483646 h 380"/>
                <a:gd name="T12" fmla="*/ 2147483646 w 326"/>
                <a:gd name="T13" fmla="*/ 2147483646 h 380"/>
                <a:gd name="T14" fmla="*/ 2147483646 w 326"/>
                <a:gd name="T15" fmla="*/ 2147483646 h 380"/>
                <a:gd name="T16" fmla="*/ 2147483646 w 326"/>
                <a:gd name="T17" fmla="*/ 0 h 380"/>
                <a:gd name="T18" fmla="*/ 2147483646 w 326"/>
                <a:gd name="T19" fmla="*/ 2147483646 h 380"/>
                <a:gd name="T20" fmla="*/ 2147483646 w 326"/>
                <a:gd name="T21" fmla="*/ 2147483646 h 380"/>
                <a:gd name="T22" fmla="*/ 2147483646 w 326"/>
                <a:gd name="T23" fmla="*/ 2147483646 h 380"/>
                <a:gd name="T24" fmla="*/ 0 w 326"/>
                <a:gd name="T25" fmla="*/ 2147483646 h 380"/>
                <a:gd name="T26" fmla="*/ 2147483646 w 326"/>
                <a:gd name="T27" fmla="*/ 2147483646 h 380"/>
                <a:gd name="T28" fmla="*/ 2147483646 w 326"/>
                <a:gd name="T29" fmla="*/ 2147483646 h 380"/>
                <a:gd name="T30" fmla="*/ 2147483646 w 326"/>
                <a:gd name="T31" fmla="*/ 2147483646 h 380"/>
                <a:gd name="T32" fmla="*/ 2147483646 w 326"/>
                <a:gd name="T33" fmla="*/ 2147483646 h 380"/>
                <a:gd name="T34" fmla="*/ 2147483646 w 326"/>
                <a:gd name="T35" fmla="*/ 2147483646 h 380"/>
                <a:gd name="T36" fmla="*/ 2147483646 w 326"/>
                <a:gd name="T37" fmla="*/ 2147483646 h 380"/>
                <a:gd name="T38" fmla="*/ 2147483646 w 326"/>
                <a:gd name="T39" fmla="*/ 2147483646 h 380"/>
                <a:gd name="T40" fmla="*/ 2147483646 w 326"/>
                <a:gd name="T41" fmla="*/ 2147483646 h 3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6" h="380">
                  <a:moveTo>
                    <a:pt x="272" y="152"/>
                  </a:moveTo>
                  <a:lnTo>
                    <a:pt x="254" y="50"/>
                  </a:lnTo>
                  <a:lnTo>
                    <a:pt x="216" y="24"/>
                  </a:lnTo>
                  <a:lnTo>
                    <a:pt x="179" y="24"/>
                  </a:lnTo>
                  <a:lnTo>
                    <a:pt x="179" y="50"/>
                  </a:lnTo>
                  <a:lnTo>
                    <a:pt x="165" y="24"/>
                  </a:lnTo>
                  <a:lnTo>
                    <a:pt x="127" y="24"/>
                  </a:lnTo>
                  <a:lnTo>
                    <a:pt x="127" y="10"/>
                  </a:lnTo>
                  <a:lnTo>
                    <a:pt x="101" y="0"/>
                  </a:lnTo>
                  <a:lnTo>
                    <a:pt x="72" y="24"/>
                  </a:lnTo>
                  <a:lnTo>
                    <a:pt x="20" y="10"/>
                  </a:lnTo>
                  <a:lnTo>
                    <a:pt x="26" y="236"/>
                  </a:lnTo>
                  <a:lnTo>
                    <a:pt x="0" y="359"/>
                  </a:lnTo>
                  <a:lnTo>
                    <a:pt x="38" y="379"/>
                  </a:lnTo>
                  <a:lnTo>
                    <a:pt x="45" y="379"/>
                  </a:lnTo>
                  <a:lnTo>
                    <a:pt x="109" y="369"/>
                  </a:lnTo>
                  <a:lnTo>
                    <a:pt x="127" y="379"/>
                  </a:lnTo>
                  <a:lnTo>
                    <a:pt x="307" y="379"/>
                  </a:lnTo>
                  <a:lnTo>
                    <a:pt x="325" y="216"/>
                  </a:lnTo>
                  <a:lnTo>
                    <a:pt x="307" y="177"/>
                  </a:lnTo>
                  <a:lnTo>
                    <a:pt x="272" y="15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 name="Freeform 23">
              <a:extLst>
                <a:ext uri="{FF2B5EF4-FFF2-40B4-BE49-F238E27FC236}">
                  <a16:creationId xmlns:a16="http://schemas.microsoft.com/office/drawing/2014/main" xmlns="" id="{3AA7358E-227B-4C40-96A6-28F52BDA621A}"/>
                </a:ext>
              </a:extLst>
            </p:cNvPr>
            <p:cNvSpPr>
              <a:spLocks/>
            </p:cNvSpPr>
            <p:nvPr/>
          </p:nvSpPr>
          <p:spPr bwMode="auto">
            <a:xfrm>
              <a:off x="8807861" y="1949831"/>
              <a:ext cx="640962" cy="829095"/>
            </a:xfrm>
            <a:custGeom>
              <a:avLst/>
              <a:gdLst>
                <a:gd name="T0" fmla="*/ 2147483646 w 293"/>
                <a:gd name="T1" fmla="*/ 2147483646 h 379"/>
                <a:gd name="T2" fmla="*/ 2147483646 w 293"/>
                <a:gd name="T3" fmla="*/ 2147483646 h 379"/>
                <a:gd name="T4" fmla="*/ 2147483646 w 293"/>
                <a:gd name="T5" fmla="*/ 2147483646 h 379"/>
                <a:gd name="T6" fmla="*/ 2147483646 w 293"/>
                <a:gd name="T7" fmla="*/ 2147483646 h 379"/>
                <a:gd name="T8" fmla="*/ 2147483646 w 293"/>
                <a:gd name="T9" fmla="*/ 2147483646 h 379"/>
                <a:gd name="T10" fmla="*/ 2147483646 w 293"/>
                <a:gd name="T11" fmla="*/ 2147483646 h 379"/>
                <a:gd name="T12" fmla="*/ 2147483646 w 293"/>
                <a:gd name="T13" fmla="*/ 0 h 379"/>
                <a:gd name="T14" fmla="*/ 0 w 293"/>
                <a:gd name="T15" fmla="*/ 2147483646 h 379"/>
                <a:gd name="T16" fmla="*/ 2147483646 w 293"/>
                <a:gd name="T17" fmla="*/ 2147483646 h 379"/>
                <a:gd name="T18" fmla="*/ 2147483646 w 293"/>
                <a:gd name="T19" fmla="*/ 2147483646 h 379"/>
                <a:gd name="T20" fmla="*/ 2147483646 w 293"/>
                <a:gd name="T21" fmla="*/ 2147483646 h 379"/>
                <a:gd name="T22" fmla="*/ 2147483646 w 293"/>
                <a:gd name="T23" fmla="*/ 2147483646 h 379"/>
                <a:gd name="T24" fmla="*/ 2147483646 w 293"/>
                <a:gd name="T25" fmla="*/ 2147483646 h 379"/>
                <a:gd name="T26" fmla="*/ 2147483646 w 293"/>
                <a:gd name="T27" fmla="*/ 2147483646 h 379"/>
                <a:gd name="T28" fmla="*/ 2147483646 w 293"/>
                <a:gd name="T29" fmla="*/ 2147483646 h 379"/>
                <a:gd name="T30" fmla="*/ 2147483646 w 293"/>
                <a:gd name="T31" fmla="*/ 2147483646 h 379"/>
                <a:gd name="T32" fmla="*/ 2147483646 w 293"/>
                <a:gd name="T33" fmla="*/ 2147483646 h 379"/>
                <a:gd name="T34" fmla="*/ 2147483646 w 293"/>
                <a:gd name="T35" fmla="*/ 2147483646 h 379"/>
                <a:gd name="T36" fmla="*/ 2147483646 w 293"/>
                <a:gd name="T37" fmla="*/ 2147483646 h 3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3" h="379">
                  <a:moveTo>
                    <a:pt x="247" y="118"/>
                  </a:moveTo>
                  <a:lnTo>
                    <a:pt x="217" y="94"/>
                  </a:lnTo>
                  <a:lnTo>
                    <a:pt x="191" y="94"/>
                  </a:lnTo>
                  <a:lnTo>
                    <a:pt x="172" y="48"/>
                  </a:lnTo>
                  <a:lnTo>
                    <a:pt x="127" y="35"/>
                  </a:lnTo>
                  <a:lnTo>
                    <a:pt x="120" y="25"/>
                  </a:lnTo>
                  <a:lnTo>
                    <a:pt x="82" y="0"/>
                  </a:lnTo>
                  <a:lnTo>
                    <a:pt x="0" y="235"/>
                  </a:lnTo>
                  <a:lnTo>
                    <a:pt x="46" y="260"/>
                  </a:lnTo>
                  <a:lnTo>
                    <a:pt x="64" y="334"/>
                  </a:lnTo>
                  <a:lnTo>
                    <a:pt x="109" y="378"/>
                  </a:lnTo>
                  <a:lnTo>
                    <a:pt x="217" y="285"/>
                  </a:lnTo>
                  <a:lnTo>
                    <a:pt x="247" y="285"/>
                  </a:lnTo>
                  <a:lnTo>
                    <a:pt x="261" y="260"/>
                  </a:lnTo>
                  <a:lnTo>
                    <a:pt x="292" y="275"/>
                  </a:lnTo>
                  <a:lnTo>
                    <a:pt x="292" y="192"/>
                  </a:lnTo>
                  <a:lnTo>
                    <a:pt x="272" y="167"/>
                  </a:lnTo>
                  <a:lnTo>
                    <a:pt x="254" y="118"/>
                  </a:lnTo>
                  <a:lnTo>
                    <a:pt x="247" y="11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 name="Freeform 24">
              <a:extLst>
                <a:ext uri="{FF2B5EF4-FFF2-40B4-BE49-F238E27FC236}">
                  <a16:creationId xmlns:a16="http://schemas.microsoft.com/office/drawing/2014/main" xmlns="" id="{7BE708EE-120A-45CC-818C-D6CE8433A5ED}"/>
                </a:ext>
              </a:extLst>
            </p:cNvPr>
            <p:cNvSpPr>
              <a:spLocks/>
            </p:cNvSpPr>
            <p:nvPr/>
          </p:nvSpPr>
          <p:spPr bwMode="auto">
            <a:xfrm>
              <a:off x="9960718" y="1273868"/>
              <a:ext cx="671589" cy="441892"/>
            </a:xfrm>
            <a:custGeom>
              <a:avLst/>
              <a:gdLst>
                <a:gd name="T0" fmla="*/ 2147483646 w 307"/>
                <a:gd name="T1" fmla="*/ 2147483646 h 202"/>
                <a:gd name="T2" fmla="*/ 2147483646 w 307"/>
                <a:gd name="T3" fmla="*/ 2147483646 h 202"/>
                <a:gd name="T4" fmla="*/ 2147483646 w 307"/>
                <a:gd name="T5" fmla="*/ 2147483646 h 202"/>
                <a:gd name="T6" fmla="*/ 2147483646 w 307"/>
                <a:gd name="T7" fmla="*/ 2147483646 h 202"/>
                <a:gd name="T8" fmla="*/ 0 w 307"/>
                <a:gd name="T9" fmla="*/ 2147483646 h 202"/>
                <a:gd name="T10" fmla="*/ 2147483646 w 307"/>
                <a:gd name="T11" fmla="*/ 2147483646 h 202"/>
                <a:gd name="T12" fmla="*/ 2147483646 w 307"/>
                <a:gd name="T13" fmla="*/ 0 h 202"/>
                <a:gd name="T14" fmla="*/ 2147483646 w 307"/>
                <a:gd name="T15" fmla="*/ 0 h 202"/>
                <a:gd name="T16" fmla="*/ 2147483646 w 307"/>
                <a:gd name="T17" fmla="*/ 2147483646 h 202"/>
                <a:gd name="T18" fmla="*/ 2147483646 w 307"/>
                <a:gd name="T19" fmla="*/ 2147483646 h 202"/>
                <a:gd name="T20" fmla="*/ 2147483646 w 307"/>
                <a:gd name="T21" fmla="*/ 2147483646 h 202"/>
                <a:gd name="T22" fmla="*/ 2147483646 w 307"/>
                <a:gd name="T23" fmla="*/ 2147483646 h 202"/>
                <a:gd name="T24" fmla="*/ 2147483646 w 307"/>
                <a:gd name="T25" fmla="*/ 2147483646 h 202"/>
                <a:gd name="T26" fmla="*/ 2147483646 w 307"/>
                <a:gd name="T27" fmla="*/ 2147483646 h 202"/>
                <a:gd name="T28" fmla="*/ 2147483646 w 307"/>
                <a:gd name="T29" fmla="*/ 2147483646 h 202"/>
                <a:gd name="T30" fmla="*/ 2147483646 w 307"/>
                <a:gd name="T31" fmla="*/ 2147483646 h 202"/>
                <a:gd name="T32" fmla="*/ 2147483646 w 307"/>
                <a:gd name="T33" fmla="*/ 2147483646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202">
                  <a:moveTo>
                    <a:pt x="160" y="201"/>
                  </a:moveTo>
                  <a:lnTo>
                    <a:pt x="108" y="142"/>
                  </a:lnTo>
                  <a:lnTo>
                    <a:pt x="82" y="142"/>
                  </a:lnTo>
                  <a:lnTo>
                    <a:pt x="7" y="107"/>
                  </a:lnTo>
                  <a:lnTo>
                    <a:pt x="0" y="59"/>
                  </a:lnTo>
                  <a:lnTo>
                    <a:pt x="33" y="34"/>
                  </a:lnTo>
                  <a:lnTo>
                    <a:pt x="26" y="0"/>
                  </a:lnTo>
                  <a:lnTo>
                    <a:pt x="254" y="0"/>
                  </a:lnTo>
                  <a:lnTo>
                    <a:pt x="280" y="23"/>
                  </a:lnTo>
                  <a:lnTo>
                    <a:pt x="280" y="69"/>
                  </a:lnTo>
                  <a:lnTo>
                    <a:pt x="306" y="142"/>
                  </a:lnTo>
                  <a:lnTo>
                    <a:pt x="242" y="151"/>
                  </a:lnTo>
                  <a:lnTo>
                    <a:pt x="235" y="167"/>
                  </a:lnTo>
                  <a:lnTo>
                    <a:pt x="217" y="176"/>
                  </a:lnTo>
                  <a:lnTo>
                    <a:pt x="197" y="176"/>
                  </a:lnTo>
                  <a:lnTo>
                    <a:pt x="160" y="191"/>
                  </a:lnTo>
                  <a:lnTo>
                    <a:pt x="160" y="20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 name="Freeform 25">
              <a:extLst>
                <a:ext uri="{FF2B5EF4-FFF2-40B4-BE49-F238E27FC236}">
                  <a16:creationId xmlns:a16="http://schemas.microsoft.com/office/drawing/2014/main" xmlns="" id="{927172F2-6DC5-498B-A7B3-B075C7275ECE}"/>
                </a:ext>
              </a:extLst>
            </p:cNvPr>
            <p:cNvSpPr>
              <a:spLocks/>
            </p:cNvSpPr>
            <p:nvPr/>
          </p:nvSpPr>
          <p:spPr bwMode="auto">
            <a:xfrm>
              <a:off x="8807860" y="2829240"/>
              <a:ext cx="479080" cy="529396"/>
            </a:xfrm>
            <a:custGeom>
              <a:avLst/>
              <a:gdLst>
                <a:gd name="T0" fmla="*/ 2147483646 w 219"/>
                <a:gd name="T1" fmla="*/ 2147483646 h 242"/>
                <a:gd name="T2" fmla="*/ 2147483646 w 219"/>
                <a:gd name="T3" fmla="*/ 2147483646 h 242"/>
                <a:gd name="T4" fmla="*/ 2147483646 w 219"/>
                <a:gd name="T5" fmla="*/ 2147483646 h 242"/>
                <a:gd name="T6" fmla="*/ 2147483646 w 219"/>
                <a:gd name="T7" fmla="*/ 2147483646 h 242"/>
                <a:gd name="T8" fmla="*/ 2147483646 w 219"/>
                <a:gd name="T9" fmla="*/ 2147483646 h 242"/>
                <a:gd name="T10" fmla="*/ 2147483646 w 219"/>
                <a:gd name="T11" fmla="*/ 2147483646 h 242"/>
                <a:gd name="T12" fmla="*/ 2147483646 w 219"/>
                <a:gd name="T13" fmla="*/ 2147483646 h 242"/>
                <a:gd name="T14" fmla="*/ 2147483646 w 219"/>
                <a:gd name="T15" fmla="*/ 2147483646 h 242"/>
                <a:gd name="T16" fmla="*/ 2147483646 w 219"/>
                <a:gd name="T17" fmla="*/ 2147483646 h 242"/>
                <a:gd name="T18" fmla="*/ 2147483646 w 219"/>
                <a:gd name="T19" fmla="*/ 2147483646 h 242"/>
                <a:gd name="T20" fmla="*/ 2147483646 w 219"/>
                <a:gd name="T21" fmla="*/ 0 h 242"/>
                <a:gd name="T22" fmla="*/ 0 w 219"/>
                <a:gd name="T23" fmla="*/ 2147483646 h 242"/>
                <a:gd name="T24" fmla="*/ 0 w 219"/>
                <a:gd name="T25" fmla="*/ 2147483646 h 242"/>
                <a:gd name="T26" fmla="*/ 2147483646 w 219"/>
                <a:gd name="T27" fmla="*/ 2147483646 h 242"/>
                <a:gd name="T28" fmla="*/ 2147483646 w 219"/>
                <a:gd name="T29" fmla="*/ 2147483646 h 2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9" h="242">
                  <a:moveTo>
                    <a:pt x="75" y="216"/>
                  </a:moveTo>
                  <a:lnTo>
                    <a:pt x="90" y="241"/>
                  </a:lnTo>
                  <a:lnTo>
                    <a:pt x="121" y="241"/>
                  </a:lnTo>
                  <a:lnTo>
                    <a:pt x="128" y="216"/>
                  </a:lnTo>
                  <a:lnTo>
                    <a:pt x="154" y="216"/>
                  </a:lnTo>
                  <a:lnTo>
                    <a:pt x="191" y="193"/>
                  </a:lnTo>
                  <a:lnTo>
                    <a:pt x="210" y="193"/>
                  </a:lnTo>
                  <a:lnTo>
                    <a:pt x="218" y="182"/>
                  </a:lnTo>
                  <a:lnTo>
                    <a:pt x="191" y="109"/>
                  </a:lnTo>
                  <a:lnTo>
                    <a:pt x="128" y="50"/>
                  </a:lnTo>
                  <a:lnTo>
                    <a:pt x="83" y="0"/>
                  </a:lnTo>
                  <a:lnTo>
                    <a:pt x="0" y="60"/>
                  </a:lnTo>
                  <a:lnTo>
                    <a:pt x="0" y="182"/>
                  </a:lnTo>
                  <a:lnTo>
                    <a:pt x="20" y="227"/>
                  </a:lnTo>
                  <a:lnTo>
                    <a:pt x="75" y="21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 name="Freeform 26">
              <a:extLst>
                <a:ext uri="{FF2B5EF4-FFF2-40B4-BE49-F238E27FC236}">
                  <a16:creationId xmlns:a16="http://schemas.microsoft.com/office/drawing/2014/main" xmlns="" id="{D5E24741-60A8-4E03-A348-0E00F2FA188B}"/>
                </a:ext>
              </a:extLst>
            </p:cNvPr>
            <p:cNvSpPr>
              <a:spLocks/>
            </p:cNvSpPr>
            <p:nvPr/>
          </p:nvSpPr>
          <p:spPr bwMode="auto">
            <a:xfrm>
              <a:off x="8573789" y="1350432"/>
              <a:ext cx="1030353" cy="861908"/>
            </a:xfrm>
            <a:custGeom>
              <a:avLst/>
              <a:gdLst>
                <a:gd name="T0" fmla="*/ 2147483646 w 471"/>
                <a:gd name="T1" fmla="*/ 2147483646 h 394"/>
                <a:gd name="T2" fmla="*/ 2147483646 w 471"/>
                <a:gd name="T3" fmla="*/ 2147483646 h 394"/>
                <a:gd name="T4" fmla="*/ 2147483646 w 471"/>
                <a:gd name="T5" fmla="*/ 2147483646 h 394"/>
                <a:gd name="T6" fmla="*/ 2147483646 w 471"/>
                <a:gd name="T7" fmla="*/ 2147483646 h 394"/>
                <a:gd name="T8" fmla="*/ 2147483646 w 471"/>
                <a:gd name="T9" fmla="*/ 2147483646 h 394"/>
                <a:gd name="T10" fmla="*/ 2147483646 w 471"/>
                <a:gd name="T11" fmla="*/ 2147483646 h 394"/>
                <a:gd name="T12" fmla="*/ 2147483646 w 471"/>
                <a:gd name="T13" fmla="*/ 2147483646 h 394"/>
                <a:gd name="T14" fmla="*/ 2147483646 w 471"/>
                <a:gd name="T15" fmla="*/ 2147483646 h 394"/>
                <a:gd name="T16" fmla="*/ 2147483646 w 471"/>
                <a:gd name="T17" fmla="*/ 2147483646 h 394"/>
                <a:gd name="T18" fmla="*/ 2147483646 w 471"/>
                <a:gd name="T19" fmla="*/ 2147483646 h 394"/>
                <a:gd name="T20" fmla="*/ 2147483646 w 471"/>
                <a:gd name="T21" fmla="*/ 2147483646 h 394"/>
                <a:gd name="T22" fmla="*/ 2147483646 w 471"/>
                <a:gd name="T23" fmla="*/ 2147483646 h 394"/>
                <a:gd name="T24" fmla="*/ 2147483646 w 471"/>
                <a:gd name="T25" fmla="*/ 2147483646 h 394"/>
                <a:gd name="T26" fmla="*/ 2147483646 w 471"/>
                <a:gd name="T27" fmla="*/ 2147483646 h 394"/>
                <a:gd name="T28" fmla="*/ 2147483646 w 471"/>
                <a:gd name="T29" fmla="*/ 2147483646 h 394"/>
                <a:gd name="T30" fmla="*/ 2147483646 w 471"/>
                <a:gd name="T31" fmla="*/ 2147483646 h 394"/>
                <a:gd name="T32" fmla="*/ 2147483646 w 471"/>
                <a:gd name="T33" fmla="*/ 2147483646 h 394"/>
                <a:gd name="T34" fmla="*/ 2147483646 w 471"/>
                <a:gd name="T35" fmla="*/ 2147483646 h 394"/>
                <a:gd name="T36" fmla="*/ 0 w 471"/>
                <a:gd name="T37" fmla="*/ 2147483646 h 394"/>
                <a:gd name="T38" fmla="*/ 2147483646 w 471"/>
                <a:gd name="T39" fmla="*/ 2147483646 h 394"/>
                <a:gd name="T40" fmla="*/ 2147483646 w 471"/>
                <a:gd name="T41" fmla="*/ 0 h 394"/>
                <a:gd name="T42" fmla="*/ 2147483646 w 471"/>
                <a:gd name="T43" fmla="*/ 0 h 394"/>
                <a:gd name="T44" fmla="*/ 2147483646 w 471"/>
                <a:gd name="T45" fmla="*/ 2147483646 h 394"/>
                <a:gd name="T46" fmla="*/ 2147483646 w 471"/>
                <a:gd name="T47" fmla="*/ 2147483646 h 394"/>
                <a:gd name="T48" fmla="*/ 2147483646 w 471"/>
                <a:gd name="T49" fmla="*/ 2147483646 h 394"/>
                <a:gd name="T50" fmla="*/ 2147483646 w 471"/>
                <a:gd name="T51" fmla="*/ 2147483646 h 394"/>
                <a:gd name="T52" fmla="*/ 2147483646 w 471"/>
                <a:gd name="T53" fmla="*/ 2147483646 h 394"/>
                <a:gd name="T54" fmla="*/ 2147483646 w 471"/>
                <a:gd name="T55" fmla="*/ 2147483646 h 394"/>
                <a:gd name="T56" fmla="*/ 2147483646 w 471"/>
                <a:gd name="T57" fmla="*/ 2147483646 h 394"/>
                <a:gd name="T58" fmla="*/ 2147483646 w 471"/>
                <a:gd name="T59" fmla="*/ 2147483646 h 394"/>
                <a:gd name="T60" fmla="*/ 2147483646 w 471"/>
                <a:gd name="T61" fmla="*/ 2147483646 h 394"/>
                <a:gd name="T62" fmla="*/ 2147483646 w 471"/>
                <a:gd name="T63" fmla="*/ 2147483646 h 394"/>
                <a:gd name="T64" fmla="*/ 2147483646 w 471"/>
                <a:gd name="T65" fmla="*/ 2147483646 h 394"/>
                <a:gd name="T66" fmla="*/ 2147483646 w 471"/>
                <a:gd name="T67" fmla="*/ 2147483646 h 394"/>
                <a:gd name="T68" fmla="*/ 2147483646 w 471"/>
                <a:gd name="T69" fmla="*/ 2147483646 h 394"/>
                <a:gd name="T70" fmla="*/ 2147483646 w 471"/>
                <a:gd name="T71" fmla="*/ 2147483646 h 394"/>
                <a:gd name="T72" fmla="*/ 2147483646 w 471"/>
                <a:gd name="T73" fmla="*/ 2147483646 h 3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1" h="394">
                  <a:moveTo>
                    <a:pt x="470" y="324"/>
                  </a:moveTo>
                  <a:lnTo>
                    <a:pt x="418" y="343"/>
                  </a:lnTo>
                  <a:lnTo>
                    <a:pt x="361" y="393"/>
                  </a:lnTo>
                  <a:lnTo>
                    <a:pt x="355" y="393"/>
                  </a:lnTo>
                  <a:lnTo>
                    <a:pt x="324" y="368"/>
                  </a:lnTo>
                  <a:lnTo>
                    <a:pt x="298" y="368"/>
                  </a:lnTo>
                  <a:lnTo>
                    <a:pt x="280" y="324"/>
                  </a:lnTo>
                  <a:lnTo>
                    <a:pt x="235" y="309"/>
                  </a:lnTo>
                  <a:lnTo>
                    <a:pt x="227" y="299"/>
                  </a:lnTo>
                  <a:lnTo>
                    <a:pt x="190" y="275"/>
                  </a:lnTo>
                  <a:lnTo>
                    <a:pt x="172" y="299"/>
                  </a:lnTo>
                  <a:lnTo>
                    <a:pt x="153" y="275"/>
                  </a:lnTo>
                  <a:lnTo>
                    <a:pt x="135" y="284"/>
                  </a:lnTo>
                  <a:lnTo>
                    <a:pt x="71" y="284"/>
                  </a:lnTo>
                  <a:lnTo>
                    <a:pt x="57" y="250"/>
                  </a:lnTo>
                  <a:lnTo>
                    <a:pt x="37" y="250"/>
                  </a:lnTo>
                  <a:lnTo>
                    <a:pt x="26" y="250"/>
                  </a:lnTo>
                  <a:lnTo>
                    <a:pt x="18" y="261"/>
                  </a:lnTo>
                  <a:lnTo>
                    <a:pt x="0" y="241"/>
                  </a:lnTo>
                  <a:lnTo>
                    <a:pt x="57" y="93"/>
                  </a:lnTo>
                  <a:lnTo>
                    <a:pt x="71" y="0"/>
                  </a:lnTo>
                  <a:lnTo>
                    <a:pt x="120" y="0"/>
                  </a:lnTo>
                  <a:lnTo>
                    <a:pt x="153" y="24"/>
                  </a:lnTo>
                  <a:lnTo>
                    <a:pt x="172" y="14"/>
                  </a:lnTo>
                  <a:lnTo>
                    <a:pt x="217" y="24"/>
                  </a:lnTo>
                  <a:lnTo>
                    <a:pt x="235" y="48"/>
                  </a:lnTo>
                  <a:lnTo>
                    <a:pt x="280" y="84"/>
                  </a:lnTo>
                  <a:lnTo>
                    <a:pt x="280" y="109"/>
                  </a:lnTo>
                  <a:lnTo>
                    <a:pt x="253" y="132"/>
                  </a:lnTo>
                  <a:lnTo>
                    <a:pt x="261" y="156"/>
                  </a:lnTo>
                  <a:lnTo>
                    <a:pt x="290" y="156"/>
                  </a:lnTo>
                  <a:lnTo>
                    <a:pt x="343" y="143"/>
                  </a:lnTo>
                  <a:lnTo>
                    <a:pt x="361" y="191"/>
                  </a:lnTo>
                  <a:lnTo>
                    <a:pt x="380" y="200"/>
                  </a:lnTo>
                  <a:lnTo>
                    <a:pt x="380" y="225"/>
                  </a:lnTo>
                  <a:lnTo>
                    <a:pt x="433" y="275"/>
                  </a:lnTo>
                  <a:lnTo>
                    <a:pt x="470" y="3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 name="Freeform 27">
              <a:extLst>
                <a:ext uri="{FF2B5EF4-FFF2-40B4-BE49-F238E27FC236}">
                  <a16:creationId xmlns:a16="http://schemas.microsoft.com/office/drawing/2014/main" xmlns="" id="{A26CA4E4-A66F-490D-AFCA-63832A9D1912}"/>
                </a:ext>
              </a:extLst>
            </p:cNvPr>
            <p:cNvSpPr>
              <a:spLocks/>
            </p:cNvSpPr>
            <p:nvPr/>
          </p:nvSpPr>
          <p:spPr bwMode="auto">
            <a:xfrm>
              <a:off x="9641329" y="1273866"/>
              <a:ext cx="673776" cy="516270"/>
            </a:xfrm>
            <a:custGeom>
              <a:avLst/>
              <a:gdLst>
                <a:gd name="T0" fmla="*/ 2147483646 w 308"/>
                <a:gd name="T1" fmla="*/ 2147483646 h 236"/>
                <a:gd name="T2" fmla="*/ 2147483646 w 308"/>
                <a:gd name="T3" fmla="*/ 2147483646 h 236"/>
                <a:gd name="T4" fmla="*/ 0 w 308"/>
                <a:gd name="T5" fmla="*/ 2147483646 h 236"/>
                <a:gd name="T6" fmla="*/ 2147483646 w 308"/>
                <a:gd name="T7" fmla="*/ 2147483646 h 236"/>
                <a:gd name="T8" fmla="*/ 2147483646 w 308"/>
                <a:gd name="T9" fmla="*/ 2147483646 h 236"/>
                <a:gd name="T10" fmla="*/ 2147483646 w 308"/>
                <a:gd name="T11" fmla="*/ 2147483646 h 236"/>
                <a:gd name="T12" fmla="*/ 2147483646 w 308"/>
                <a:gd name="T13" fmla="*/ 2147483646 h 236"/>
                <a:gd name="T14" fmla="*/ 2147483646 w 308"/>
                <a:gd name="T15" fmla="*/ 2147483646 h 236"/>
                <a:gd name="T16" fmla="*/ 2147483646 w 308"/>
                <a:gd name="T17" fmla="*/ 0 h 236"/>
                <a:gd name="T18" fmla="*/ 2147483646 w 308"/>
                <a:gd name="T19" fmla="*/ 0 h 236"/>
                <a:gd name="T20" fmla="*/ 2147483646 w 308"/>
                <a:gd name="T21" fmla="*/ 2147483646 h 236"/>
                <a:gd name="T22" fmla="*/ 2147483646 w 308"/>
                <a:gd name="T23" fmla="*/ 2147483646 h 236"/>
                <a:gd name="T24" fmla="*/ 2147483646 w 308"/>
                <a:gd name="T25" fmla="*/ 2147483646 h 236"/>
                <a:gd name="T26" fmla="*/ 2147483646 w 308"/>
                <a:gd name="T27" fmla="*/ 2147483646 h 236"/>
                <a:gd name="T28" fmla="*/ 2147483646 w 308"/>
                <a:gd name="T29" fmla="*/ 2147483646 h 236"/>
                <a:gd name="T30" fmla="*/ 2147483646 w 308"/>
                <a:gd name="T31" fmla="*/ 2147483646 h 236"/>
                <a:gd name="T32" fmla="*/ 2147483646 w 308"/>
                <a:gd name="T33" fmla="*/ 2147483646 h 2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8" h="236">
                  <a:moveTo>
                    <a:pt x="307" y="210"/>
                  </a:moveTo>
                  <a:lnTo>
                    <a:pt x="287" y="235"/>
                  </a:lnTo>
                  <a:lnTo>
                    <a:pt x="0" y="235"/>
                  </a:lnTo>
                  <a:lnTo>
                    <a:pt x="38" y="69"/>
                  </a:lnTo>
                  <a:lnTo>
                    <a:pt x="45" y="59"/>
                  </a:lnTo>
                  <a:lnTo>
                    <a:pt x="83" y="48"/>
                  </a:lnTo>
                  <a:lnTo>
                    <a:pt x="72" y="24"/>
                  </a:lnTo>
                  <a:lnTo>
                    <a:pt x="38" y="24"/>
                  </a:lnTo>
                  <a:lnTo>
                    <a:pt x="19" y="0"/>
                  </a:lnTo>
                  <a:lnTo>
                    <a:pt x="172" y="0"/>
                  </a:lnTo>
                  <a:lnTo>
                    <a:pt x="180" y="34"/>
                  </a:lnTo>
                  <a:lnTo>
                    <a:pt x="146" y="59"/>
                  </a:lnTo>
                  <a:lnTo>
                    <a:pt x="154" y="107"/>
                  </a:lnTo>
                  <a:lnTo>
                    <a:pt x="228" y="142"/>
                  </a:lnTo>
                  <a:lnTo>
                    <a:pt x="254" y="142"/>
                  </a:lnTo>
                  <a:lnTo>
                    <a:pt x="307" y="201"/>
                  </a:lnTo>
                  <a:lnTo>
                    <a:pt x="307" y="21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 name="Freeform 28">
              <a:extLst>
                <a:ext uri="{FF2B5EF4-FFF2-40B4-BE49-F238E27FC236}">
                  <a16:creationId xmlns:a16="http://schemas.microsoft.com/office/drawing/2014/main" xmlns="" id="{3F1CB221-D803-42A4-8F33-16F136B0E052}"/>
                </a:ext>
              </a:extLst>
            </p:cNvPr>
            <p:cNvSpPr>
              <a:spLocks/>
            </p:cNvSpPr>
            <p:nvPr/>
          </p:nvSpPr>
          <p:spPr bwMode="auto">
            <a:xfrm>
              <a:off x="11203265" y="3610208"/>
              <a:ext cx="343452" cy="238446"/>
            </a:xfrm>
            <a:custGeom>
              <a:avLst/>
              <a:gdLst>
                <a:gd name="T0" fmla="*/ 2147483646 w 157"/>
                <a:gd name="T1" fmla="*/ 2147483646 h 109"/>
                <a:gd name="T2" fmla="*/ 2147483646 w 157"/>
                <a:gd name="T3" fmla="*/ 0 h 109"/>
                <a:gd name="T4" fmla="*/ 0 w 157"/>
                <a:gd name="T5" fmla="*/ 2147483646 h 109"/>
                <a:gd name="T6" fmla="*/ 2147483646 w 157"/>
                <a:gd name="T7" fmla="*/ 2147483646 h 109"/>
                <a:gd name="T8" fmla="*/ 2147483646 w 157"/>
                <a:gd name="T9" fmla="*/ 2147483646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109">
                  <a:moveTo>
                    <a:pt x="44" y="68"/>
                  </a:moveTo>
                  <a:lnTo>
                    <a:pt x="156" y="0"/>
                  </a:lnTo>
                  <a:lnTo>
                    <a:pt x="0" y="108"/>
                  </a:lnTo>
                  <a:lnTo>
                    <a:pt x="18" y="68"/>
                  </a:lnTo>
                  <a:lnTo>
                    <a:pt x="44"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 name="Freeform 29">
              <a:extLst>
                <a:ext uri="{FF2B5EF4-FFF2-40B4-BE49-F238E27FC236}">
                  <a16:creationId xmlns:a16="http://schemas.microsoft.com/office/drawing/2014/main" xmlns="" id="{3D9ECFF0-8DC0-4B7E-959A-F2BFC4D71022}"/>
                </a:ext>
              </a:extLst>
            </p:cNvPr>
            <p:cNvSpPr>
              <a:spLocks/>
            </p:cNvSpPr>
            <p:nvPr/>
          </p:nvSpPr>
          <p:spPr bwMode="auto">
            <a:xfrm>
              <a:off x="10391673" y="2732986"/>
              <a:ext cx="990975" cy="680340"/>
            </a:xfrm>
            <a:custGeom>
              <a:avLst/>
              <a:gdLst>
                <a:gd name="T0" fmla="*/ 2147483646 w 453"/>
                <a:gd name="T1" fmla="*/ 2147483646 h 311"/>
                <a:gd name="T2" fmla="*/ 2147483646 w 453"/>
                <a:gd name="T3" fmla="*/ 2147483646 h 311"/>
                <a:gd name="T4" fmla="*/ 2147483646 w 453"/>
                <a:gd name="T5" fmla="*/ 2147483646 h 311"/>
                <a:gd name="T6" fmla="*/ 2147483646 w 453"/>
                <a:gd name="T7" fmla="*/ 2147483646 h 311"/>
                <a:gd name="T8" fmla="*/ 2147483646 w 453"/>
                <a:gd name="T9" fmla="*/ 2147483646 h 311"/>
                <a:gd name="T10" fmla="*/ 2147483646 w 453"/>
                <a:gd name="T11" fmla="*/ 2147483646 h 311"/>
                <a:gd name="T12" fmla="*/ 2147483646 w 453"/>
                <a:gd name="T13" fmla="*/ 2147483646 h 311"/>
                <a:gd name="T14" fmla="*/ 2147483646 w 453"/>
                <a:gd name="T15" fmla="*/ 2147483646 h 311"/>
                <a:gd name="T16" fmla="*/ 2147483646 w 453"/>
                <a:gd name="T17" fmla="*/ 2147483646 h 311"/>
                <a:gd name="T18" fmla="*/ 2147483646 w 453"/>
                <a:gd name="T19" fmla="*/ 2147483646 h 311"/>
                <a:gd name="T20" fmla="*/ 2147483646 w 453"/>
                <a:gd name="T21" fmla="*/ 2147483646 h 311"/>
                <a:gd name="T22" fmla="*/ 2147483646 w 453"/>
                <a:gd name="T23" fmla="*/ 2147483646 h 311"/>
                <a:gd name="T24" fmla="*/ 2147483646 w 453"/>
                <a:gd name="T25" fmla="*/ 2147483646 h 311"/>
                <a:gd name="T26" fmla="*/ 2147483646 w 453"/>
                <a:gd name="T27" fmla="*/ 2147483646 h 311"/>
                <a:gd name="T28" fmla="*/ 2147483646 w 453"/>
                <a:gd name="T29" fmla="*/ 2147483646 h 311"/>
                <a:gd name="T30" fmla="*/ 2147483646 w 453"/>
                <a:gd name="T31" fmla="*/ 2147483646 h 311"/>
                <a:gd name="T32" fmla="*/ 2147483646 w 453"/>
                <a:gd name="T33" fmla="*/ 2147483646 h 311"/>
                <a:gd name="T34" fmla="*/ 2147483646 w 453"/>
                <a:gd name="T35" fmla="*/ 2147483646 h 311"/>
                <a:gd name="T36" fmla="*/ 2147483646 w 453"/>
                <a:gd name="T37" fmla="*/ 2147483646 h 311"/>
                <a:gd name="T38" fmla="*/ 2147483646 w 453"/>
                <a:gd name="T39" fmla="*/ 2147483646 h 311"/>
                <a:gd name="T40" fmla="*/ 2147483646 w 453"/>
                <a:gd name="T41" fmla="*/ 2147483646 h 311"/>
                <a:gd name="T42" fmla="*/ 2147483646 w 453"/>
                <a:gd name="T43" fmla="*/ 2147483646 h 311"/>
                <a:gd name="T44" fmla="*/ 2147483646 w 453"/>
                <a:gd name="T45" fmla="*/ 2147483646 h 311"/>
                <a:gd name="T46" fmla="*/ 2147483646 w 453"/>
                <a:gd name="T47" fmla="*/ 2147483646 h 311"/>
                <a:gd name="T48" fmla="*/ 2147483646 w 453"/>
                <a:gd name="T49" fmla="*/ 2147483646 h 311"/>
                <a:gd name="T50" fmla="*/ 2147483646 w 453"/>
                <a:gd name="T51" fmla="*/ 2147483646 h 311"/>
                <a:gd name="T52" fmla="*/ 2147483646 w 453"/>
                <a:gd name="T53" fmla="*/ 2147483646 h 311"/>
                <a:gd name="T54" fmla="*/ 2147483646 w 453"/>
                <a:gd name="T55" fmla="*/ 2147483646 h 311"/>
                <a:gd name="T56" fmla="*/ 2147483646 w 453"/>
                <a:gd name="T57" fmla="*/ 2147483646 h 311"/>
                <a:gd name="T58" fmla="*/ 2147483646 w 453"/>
                <a:gd name="T59" fmla="*/ 2147483646 h 311"/>
                <a:gd name="T60" fmla="*/ 2147483646 w 453"/>
                <a:gd name="T61" fmla="*/ 2147483646 h 311"/>
                <a:gd name="T62" fmla="*/ 2147483646 w 453"/>
                <a:gd name="T63" fmla="*/ 2147483646 h 311"/>
                <a:gd name="T64" fmla="*/ 2147483646 w 453"/>
                <a:gd name="T65" fmla="*/ 2147483646 h 311"/>
                <a:gd name="T66" fmla="*/ 0 w 453"/>
                <a:gd name="T67" fmla="*/ 0 h 311"/>
                <a:gd name="T68" fmla="*/ 2147483646 w 453"/>
                <a:gd name="T69" fmla="*/ 2147483646 h 311"/>
                <a:gd name="T70" fmla="*/ 2147483646 w 453"/>
                <a:gd name="T71" fmla="*/ 2147483646 h 311"/>
                <a:gd name="T72" fmla="*/ 2147483646 w 453"/>
                <a:gd name="T73" fmla="*/ 0 h 311"/>
                <a:gd name="T74" fmla="*/ 2147483646 w 453"/>
                <a:gd name="T75" fmla="*/ 2147483646 h 311"/>
                <a:gd name="T76" fmla="*/ 2147483646 w 453"/>
                <a:gd name="T77" fmla="*/ 2147483646 h 311"/>
                <a:gd name="T78" fmla="*/ 2147483646 w 453"/>
                <a:gd name="T79" fmla="*/ 2147483646 h 3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53" h="311">
                  <a:moveTo>
                    <a:pt x="433" y="79"/>
                  </a:moveTo>
                  <a:lnTo>
                    <a:pt x="452" y="104"/>
                  </a:lnTo>
                  <a:lnTo>
                    <a:pt x="433" y="118"/>
                  </a:lnTo>
                  <a:lnTo>
                    <a:pt x="433" y="129"/>
                  </a:lnTo>
                  <a:lnTo>
                    <a:pt x="389" y="152"/>
                  </a:lnTo>
                  <a:lnTo>
                    <a:pt x="401" y="163"/>
                  </a:lnTo>
                  <a:lnTo>
                    <a:pt x="381" y="188"/>
                  </a:lnTo>
                  <a:lnTo>
                    <a:pt x="381" y="201"/>
                  </a:lnTo>
                  <a:lnTo>
                    <a:pt x="370" y="236"/>
                  </a:lnTo>
                  <a:lnTo>
                    <a:pt x="363" y="227"/>
                  </a:lnTo>
                  <a:lnTo>
                    <a:pt x="344" y="227"/>
                  </a:lnTo>
                  <a:lnTo>
                    <a:pt x="337" y="271"/>
                  </a:lnTo>
                  <a:lnTo>
                    <a:pt x="292" y="286"/>
                  </a:lnTo>
                  <a:lnTo>
                    <a:pt x="280" y="310"/>
                  </a:lnTo>
                  <a:lnTo>
                    <a:pt x="273" y="286"/>
                  </a:lnTo>
                  <a:lnTo>
                    <a:pt x="243" y="286"/>
                  </a:lnTo>
                  <a:lnTo>
                    <a:pt x="229" y="271"/>
                  </a:lnTo>
                  <a:lnTo>
                    <a:pt x="235" y="261"/>
                  </a:lnTo>
                  <a:lnTo>
                    <a:pt x="229" y="261"/>
                  </a:lnTo>
                  <a:lnTo>
                    <a:pt x="229" y="286"/>
                  </a:lnTo>
                  <a:lnTo>
                    <a:pt x="217" y="286"/>
                  </a:lnTo>
                  <a:lnTo>
                    <a:pt x="198" y="286"/>
                  </a:lnTo>
                  <a:lnTo>
                    <a:pt x="209" y="271"/>
                  </a:lnTo>
                  <a:lnTo>
                    <a:pt x="180" y="271"/>
                  </a:lnTo>
                  <a:lnTo>
                    <a:pt x="192" y="246"/>
                  </a:lnTo>
                  <a:lnTo>
                    <a:pt x="180" y="261"/>
                  </a:lnTo>
                  <a:lnTo>
                    <a:pt x="164" y="236"/>
                  </a:lnTo>
                  <a:lnTo>
                    <a:pt x="164" y="261"/>
                  </a:lnTo>
                  <a:lnTo>
                    <a:pt x="147" y="261"/>
                  </a:lnTo>
                  <a:lnTo>
                    <a:pt x="135" y="236"/>
                  </a:lnTo>
                  <a:lnTo>
                    <a:pt x="147" y="236"/>
                  </a:lnTo>
                  <a:lnTo>
                    <a:pt x="147" y="227"/>
                  </a:lnTo>
                  <a:lnTo>
                    <a:pt x="127" y="211"/>
                  </a:lnTo>
                  <a:lnTo>
                    <a:pt x="135" y="201"/>
                  </a:lnTo>
                  <a:lnTo>
                    <a:pt x="147" y="201"/>
                  </a:lnTo>
                  <a:lnTo>
                    <a:pt x="135" y="188"/>
                  </a:lnTo>
                  <a:lnTo>
                    <a:pt x="127" y="201"/>
                  </a:lnTo>
                  <a:lnTo>
                    <a:pt x="120" y="201"/>
                  </a:lnTo>
                  <a:lnTo>
                    <a:pt x="127" y="227"/>
                  </a:lnTo>
                  <a:lnTo>
                    <a:pt x="120" y="227"/>
                  </a:lnTo>
                  <a:lnTo>
                    <a:pt x="120" y="246"/>
                  </a:lnTo>
                  <a:lnTo>
                    <a:pt x="109" y="246"/>
                  </a:lnTo>
                  <a:lnTo>
                    <a:pt x="109" y="227"/>
                  </a:lnTo>
                  <a:lnTo>
                    <a:pt x="90" y="236"/>
                  </a:lnTo>
                  <a:lnTo>
                    <a:pt x="101" y="261"/>
                  </a:lnTo>
                  <a:lnTo>
                    <a:pt x="83" y="261"/>
                  </a:lnTo>
                  <a:lnTo>
                    <a:pt x="72" y="236"/>
                  </a:lnTo>
                  <a:lnTo>
                    <a:pt x="72" y="246"/>
                  </a:lnTo>
                  <a:lnTo>
                    <a:pt x="57" y="236"/>
                  </a:lnTo>
                  <a:lnTo>
                    <a:pt x="64" y="211"/>
                  </a:lnTo>
                  <a:lnTo>
                    <a:pt x="72" y="227"/>
                  </a:lnTo>
                  <a:lnTo>
                    <a:pt x="57" y="211"/>
                  </a:lnTo>
                  <a:lnTo>
                    <a:pt x="38" y="201"/>
                  </a:lnTo>
                  <a:lnTo>
                    <a:pt x="57" y="188"/>
                  </a:lnTo>
                  <a:lnTo>
                    <a:pt x="83" y="201"/>
                  </a:lnTo>
                  <a:lnTo>
                    <a:pt x="64" y="177"/>
                  </a:lnTo>
                  <a:lnTo>
                    <a:pt x="57" y="177"/>
                  </a:lnTo>
                  <a:lnTo>
                    <a:pt x="45" y="188"/>
                  </a:lnTo>
                  <a:lnTo>
                    <a:pt x="26" y="163"/>
                  </a:lnTo>
                  <a:lnTo>
                    <a:pt x="83" y="163"/>
                  </a:lnTo>
                  <a:lnTo>
                    <a:pt x="90" y="152"/>
                  </a:lnTo>
                  <a:lnTo>
                    <a:pt x="109" y="118"/>
                  </a:lnTo>
                  <a:lnTo>
                    <a:pt x="90" y="118"/>
                  </a:lnTo>
                  <a:lnTo>
                    <a:pt x="72" y="93"/>
                  </a:lnTo>
                  <a:lnTo>
                    <a:pt x="57" y="93"/>
                  </a:lnTo>
                  <a:lnTo>
                    <a:pt x="20" y="68"/>
                  </a:lnTo>
                  <a:lnTo>
                    <a:pt x="20" y="34"/>
                  </a:lnTo>
                  <a:lnTo>
                    <a:pt x="0" y="0"/>
                  </a:lnTo>
                  <a:lnTo>
                    <a:pt x="135" y="9"/>
                  </a:lnTo>
                  <a:lnTo>
                    <a:pt x="217" y="9"/>
                  </a:lnTo>
                  <a:lnTo>
                    <a:pt x="198" y="79"/>
                  </a:lnTo>
                  <a:lnTo>
                    <a:pt x="254" y="93"/>
                  </a:lnTo>
                  <a:lnTo>
                    <a:pt x="273" y="9"/>
                  </a:lnTo>
                  <a:lnTo>
                    <a:pt x="292" y="0"/>
                  </a:lnTo>
                  <a:lnTo>
                    <a:pt x="326" y="20"/>
                  </a:lnTo>
                  <a:lnTo>
                    <a:pt x="355" y="34"/>
                  </a:lnTo>
                  <a:lnTo>
                    <a:pt x="381" y="34"/>
                  </a:lnTo>
                  <a:lnTo>
                    <a:pt x="433" y="34"/>
                  </a:lnTo>
                  <a:lnTo>
                    <a:pt x="452" y="68"/>
                  </a:lnTo>
                  <a:lnTo>
                    <a:pt x="433" y="7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2" name="Freeform 30">
              <a:extLst>
                <a:ext uri="{FF2B5EF4-FFF2-40B4-BE49-F238E27FC236}">
                  <a16:creationId xmlns:a16="http://schemas.microsoft.com/office/drawing/2014/main" xmlns="" id="{64B46461-BC05-422C-A2CF-7ADFF03E41C0}"/>
                </a:ext>
              </a:extLst>
            </p:cNvPr>
            <p:cNvSpPr>
              <a:spLocks/>
            </p:cNvSpPr>
            <p:nvPr/>
          </p:nvSpPr>
          <p:spPr bwMode="auto">
            <a:xfrm>
              <a:off x="8932552" y="3535830"/>
              <a:ext cx="910035" cy="807218"/>
            </a:xfrm>
            <a:custGeom>
              <a:avLst/>
              <a:gdLst>
                <a:gd name="T0" fmla="*/ 2147483646 w 416"/>
                <a:gd name="T1" fmla="*/ 2147483646 h 369"/>
                <a:gd name="T2" fmla="*/ 2147483646 w 416"/>
                <a:gd name="T3" fmla="*/ 2147483646 h 369"/>
                <a:gd name="T4" fmla="*/ 2147483646 w 416"/>
                <a:gd name="T5" fmla="*/ 2147483646 h 369"/>
                <a:gd name="T6" fmla="*/ 2147483646 w 416"/>
                <a:gd name="T7" fmla="*/ 2147483646 h 369"/>
                <a:gd name="T8" fmla="*/ 2147483646 w 416"/>
                <a:gd name="T9" fmla="*/ 2147483646 h 369"/>
                <a:gd name="T10" fmla="*/ 2147483646 w 416"/>
                <a:gd name="T11" fmla="*/ 2147483646 h 369"/>
                <a:gd name="T12" fmla="*/ 2147483646 w 416"/>
                <a:gd name="T13" fmla="*/ 2147483646 h 369"/>
                <a:gd name="T14" fmla="*/ 2147483646 w 416"/>
                <a:gd name="T15" fmla="*/ 2147483646 h 369"/>
                <a:gd name="T16" fmla="*/ 2147483646 w 416"/>
                <a:gd name="T17" fmla="*/ 2147483646 h 369"/>
                <a:gd name="T18" fmla="*/ 2147483646 w 416"/>
                <a:gd name="T19" fmla="*/ 2147483646 h 369"/>
                <a:gd name="T20" fmla="*/ 2147483646 w 416"/>
                <a:gd name="T21" fmla="*/ 2147483646 h 369"/>
                <a:gd name="T22" fmla="*/ 2147483646 w 416"/>
                <a:gd name="T23" fmla="*/ 2147483646 h 369"/>
                <a:gd name="T24" fmla="*/ 0 w 416"/>
                <a:gd name="T25" fmla="*/ 2147483646 h 369"/>
                <a:gd name="T26" fmla="*/ 2147483646 w 416"/>
                <a:gd name="T27" fmla="*/ 2147483646 h 369"/>
                <a:gd name="T28" fmla="*/ 2147483646 w 416"/>
                <a:gd name="T29" fmla="*/ 2147483646 h 369"/>
                <a:gd name="T30" fmla="*/ 2147483646 w 416"/>
                <a:gd name="T31" fmla="*/ 0 h 369"/>
                <a:gd name="T32" fmla="*/ 2147483646 w 416"/>
                <a:gd name="T33" fmla="*/ 2147483646 h 369"/>
                <a:gd name="T34" fmla="*/ 2147483646 w 416"/>
                <a:gd name="T35" fmla="*/ 2147483646 h 369"/>
                <a:gd name="T36" fmla="*/ 2147483646 w 416"/>
                <a:gd name="T37" fmla="*/ 2147483646 h 369"/>
                <a:gd name="T38" fmla="*/ 2147483646 w 416"/>
                <a:gd name="T39" fmla="*/ 2147483646 h 369"/>
                <a:gd name="T40" fmla="*/ 2147483646 w 416"/>
                <a:gd name="T41" fmla="*/ 2147483646 h 369"/>
                <a:gd name="T42" fmla="*/ 2147483646 w 416"/>
                <a:gd name="T43" fmla="*/ 2147483646 h 369"/>
                <a:gd name="T44" fmla="*/ 2147483646 w 416"/>
                <a:gd name="T45" fmla="*/ 2147483646 h 369"/>
                <a:gd name="T46" fmla="*/ 2147483646 w 416"/>
                <a:gd name="T47" fmla="*/ 2147483646 h 369"/>
                <a:gd name="T48" fmla="*/ 2147483646 w 416"/>
                <a:gd name="T49" fmla="*/ 2147483646 h 369"/>
                <a:gd name="T50" fmla="*/ 2147483646 w 416"/>
                <a:gd name="T51" fmla="*/ 2147483646 h 3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16" h="369">
                  <a:moveTo>
                    <a:pt x="388" y="343"/>
                  </a:moveTo>
                  <a:lnTo>
                    <a:pt x="343" y="352"/>
                  </a:lnTo>
                  <a:lnTo>
                    <a:pt x="343" y="368"/>
                  </a:lnTo>
                  <a:lnTo>
                    <a:pt x="325" y="343"/>
                  </a:lnTo>
                  <a:lnTo>
                    <a:pt x="343" y="318"/>
                  </a:lnTo>
                  <a:lnTo>
                    <a:pt x="325" y="318"/>
                  </a:lnTo>
                  <a:lnTo>
                    <a:pt x="280" y="251"/>
                  </a:lnTo>
                  <a:lnTo>
                    <a:pt x="254" y="251"/>
                  </a:lnTo>
                  <a:lnTo>
                    <a:pt x="224" y="260"/>
                  </a:lnTo>
                  <a:lnTo>
                    <a:pt x="143" y="226"/>
                  </a:lnTo>
                  <a:lnTo>
                    <a:pt x="52" y="201"/>
                  </a:lnTo>
                  <a:lnTo>
                    <a:pt x="34" y="211"/>
                  </a:lnTo>
                  <a:lnTo>
                    <a:pt x="0" y="187"/>
                  </a:lnTo>
                  <a:lnTo>
                    <a:pt x="82" y="128"/>
                  </a:lnTo>
                  <a:lnTo>
                    <a:pt x="134" y="59"/>
                  </a:lnTo>
                  <a:lnTo>
                    <a:pt x="127" y="0"/>
                  </a:lnTo>
                  <a:lnTo>
                    <a:pt x="161" y="10"/>
                  </a:lnTo>
                  <a:lnTo>
                    <a:pt x="206" y="59"/>
                  </a:lnTo>
                  <a:lnTo>
                    <a:pt x="325" y="128"/>
                  </a:lnTo>
                  <a:lnTo>
                    <a:pt x="332" y="142"/>
                  </a:lnTo>
                  <a:lnTo>
                    <a:pt x="363" y="153"/>
                  </a:lnTo>
                  <a:lnTo>
                    <a:pt x="369" y="128"/>
                  </a:lnTo>
                  <a:lnTo>
                    <a:pt x="377" y="128"/>
                  </a:lnTo>
                  <a:lnTo>
                    <a:pt x="377" y="318"/>
                  </a:lnTo>
                  <a:lnTo>
                    <a:pt x="415" y="318"/>
                  </a:lnTo>
                  <a:lnTo>
                    <a:pt x="388" y="3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3" name="Freeform 31">
              <a:extLst>
                <a:ext uri="{FF2B5EF4-FFF2-40B4-BE49-F238E27FC236}">
                  <a16:creationId xmlns:a16="http://schemas.microsoft.com/office/drawing/2014/main" xmlns="" id="{550EBA20-ADC9-44CC-B28D-7605E465C772}"/>
                </a:ext>
              </a:extLst>
            </p:cNvPr>
            <p:cNvSpPr>
              <a:spLocks/>
            </p:cNvSpPr>
            <p:nvPr/>
          </p:nvSpPr>
          <p:spPr bwMode="auto">
            <a:xfrm>
              <a:off x="8807861" y="3225193"/>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4" name="Freeform 32">
              <a:extLst>
                <a:ext uri="{FF2B5EF4-FFF2-40B4-BE49-F238E27FC236}">
                  <a16:creationId xmlns:a16="http://schemas.microsoft.com/office/drawing/2014/main" xmlns="" id="{8D848063-3841-471E-A290-D9182A8DA1C4}"/>
                </a:ext>
              </a:extLst>
            </p:cNvPr>
            <p:cNvSpPr>
              <a:spLocks/>
            </p:cNvSpPr>
            <p:nvPr/>
          </p:nvSpPr>
          <p:spPr bwMode="auto">
            <a:xfrm>
              <a:off x="9370353" y="2095722"/>
              <a:ext cx="855346" cy="732840"/>
            </a:xfrm>
            <a:custGeom>
              <a:avLst/>
              <a:gdLst>
                <a:gd name="T0" fmla="*/ 2147483646 w 391"/>
                <a:gd name="T1" fmla="*/ 2147483646 h 335"/>
                <a:gd name="T2" fmla="*/ 2147483646 w 391"/>
                <a:gd name="T3" fmla="*/ 2147483646 h 335"/>
                <a:gd name="T4" fmla="*/ 2147483646 w 391"/>
                <a:gd name="T5" fmla="*/ 2147483646 h 335"/>
                <a:gd name="T6" fmla="*/ 2147483646 w 391"/>
                <a:gd name="T7" fmla="*/ 2147483646 h 335"/>
                <a:gd name="T8" fmla="*/ 2147483646 w 391"/>
                <a:gd name="T9" fmla="*/ 2147483646 h 335"/>
                <a:gd name="T10" fmla="*/ 2147483646 w 391"/>
                <a:gd name="T11" fmla="*/ 2147483646 h 335"/>
                <a:gd name="T12" fmla="*/ 2147483646 w 391"/>
                <a:gd name="T13" fmla="*/ 2147483646 h 335"/>
                <a:gd name="T14" fmla="*/ 2147483646 w 391"/>
                <a:gd name="T15" fmla="*/ 2147483646 h 335"/>
                <a:gd name="T16" fmla="*/ 0 w 391"/>
                <a:gd name="T17" fmla="*/ 2147483646 h 335"/>
                <a:gd name="T18" fmla="*/ 2147483646 w 391"/>
                <a:gd name="T19" fmla="*/ 0 h 335"/>
                <a:gd name="T20" fmla="*/ 2147483646 w 391"/>
                <a:gd name="T21" fmla="*/ 2147483646 h 335"/>
                <a:gd name="T22" fmla="*/ 2147483646 w 391"/>
                <a:gd name="T23" fmla="*/ 2147483646 h 335"/>
                <a:gd name="T24" fmla="*/ 2147483646 w 391"/>
                <a:gd name="T25" fmla="*/ 2147483646 h 335"/>
                <a:gd name="T26" fmla="*/ 2147483646 w 391"/>
                <a:gd name="T27" fmla="*/ 2147483646 h 335"/>
                <a:gd name="T28" fmla="*/ 2147483646 w 391"/>
                <a:gd name="T29" fmla="*/ 2147483646 h 335"/>
                <a:gd name="T30" fmla="*/ 2147483646 w 391"/>
                <a:gd name="T31" fmla="*/ 2147483646 h 335"/>
                <a:gd name="T32" fmla="*/ 2147483646 w 391"/>
                <a:gd name="T33" fmla="*/ 2147483646 h 335"/>
                <a:gd name="T34" fmla="*/ 2147483646 w 391"/>
                <a:gd name="T35" fmla="*/ 2147483646 h 335"/>
                <a:gd name="T36" fmla="*/ 2147483646 w 391"/>
                <a:gd name="T37" fmla="*/ 2147483646 h 335"/>
                <a:gd name="T38" fmla="*/ 2147483646 w 391"/>
                <a:gd name="T39" fmla="*/ 2147483646 h 335"/>
                <a:gd name="T40" fmla="*/ 2147483646 w 391"/>
                <a:gd name="T41" fmla="*/ 2147483646 h 335"/>
                <a:gd name="T42" fmla="*/ 2147483646 w 391"/>
                <a:gd name="T43" fmla="*/ 2147483646 h 335"/>
                <a:gd name="T44" fmla="*/ 2147483646 w 391"/>
                <a:gd name="T45" fmla="*/ 2147483646 h 335"/>
                <a:gd name="T46" fmla="*/ 2147483646 w 391"/>
                <a:gd name="T47" fmla="*/ 2147483646 h 335"/>
                <a:gd name="T48" fmla="*/ 2147483646 w 391"/>
                <a:gd name="T49" fmla="*/ 2147483646 h 335"/>
                <a:gd name="T50" fmla="*/ 2147483646 w 391"/>
                <a:gd name="T51" fmla="*/ 2147483646 h 335"/>
                <a:gd name="T52" fmla="*/ 2147483646 w 391"/>
                <a:gd name="T53" fmla="*/ 2147483646 h 335"/>
                <a:gd name="T54" fmla="*/ 2147483646 w 391"/>
                <a:gd name="T55" fmla="*/ 2147483646 h 335"/>
                <a:gd name="T56" fmla="*/ 2147483646 w 391"/>
                <a:gd name="T57" fmla="*/ 2147483646 h 3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1" h="335">
                  <a:moveTo>
                    <a:pt x="263" y="334"/>
                  </a:moveTo>
                  <a:lnTo>
                    <a:pt x="146" y="266"/>
                  </a:lnTo>
                  <a:lnTo>
                    <a:pt x="121" y="242"/>
                  </a:lnTo>
                  <a:lnTo>
                    <a:pt x="90" y="242"/>
                  </a:lnTo>
                  <a:lnTo>
                    <a:pt x="90" y="227"/>
                  </a:lnTo>
                  <a:lnTo>
                    <a:pt x="38" y="207"/>
                  </a:lnTo>
                  <a:lnTo>
                    <a:pt x="38" y="123"/>
                  </a:lnTo>
                  <a:lnTo>
                    <a:pt x="19" y="98"/>
                  </a:lnTo>
                  <a:lnTo>
                    <a:pt x="0" y="50"/>
                  </a:lnTo>
                  <a:lnTo>
                    <a:pt x="57" y="0"/>
                  </a:lnTo>
                  <a:lnTo>
                    <a:pt x="57" y="16"/>
                  </a:lnTo>
                  <a:lnTo>
                    <a:pt x="127" y="50"/>
                  </a:lnTo>
                  <a:lnTo>
                    <a:pt x="135" y="109"/>
                  </a:lnTo>
                  <a:lnTo>
                    <a:pt x="164" y="98"/>
                  </a:lnTo>
                  <a:lnTo>
                    <a:pt x="172" y="123"/>
                  </a:lnTo>
                  <a:lnTo>
                    <a:pt x="180" y="109"/>
                  </a:lnTo>
                  <a:lnTo>
                    <a:pt x="191" y="123"/>
                  </a:lnTo>
                  <a:lnTo>
                    <a:pt x="218" y="98"/>
                  </a:lnTo>
                  <a:lnTo>
                    <a:pt x="236" y="109"/>
                  </a:lnTo>
                  <a:lnTo>
                    <a:pt x="218" y="168"/>
                  </a:lnTo>
                  <a:lnTo>
                    <a:pt x="255" y="168"/>
                  </a:lnTo>
                  <a:lnTo>
                    <a:pt x="281" y="132"/>
                  </a:lnTo>
                  <a:lnTo>
                    <a:pt x="292" y="144"/>
                  </a:lnTo>
                  <a:lnTo>
                    <a:pt x="318" y="207"/>
                  </a:lnTo>
                  <a:lnTo>
                    <a:pt x="344" y="168"/>
                  </a:lnTo>
                  <a:lnTo>
                    <a:pt x="355" y="144"/>
                  </a:lnTo>
                  <a:lnTo>
                    <a:pt x="390" y="168"/>
                  </a:lnTo>
                  <a:lnTo>
                    <a:pt x="344" y="291"/>
                  </a:lnTo>
                  <a:lnTo>
                    <a:pt x="263" y="33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 name="Freeform 33">
              <a:extLst>
                <a:ext uri="{FF2B5EF4-FFF2-40B4-BE49-F238E27FC236}">
                  <a16:creationId xmlns:a16="http://schemas.microsoft.com/office/drawing/2014/main" xmlns="" id="{3F7170CF-6392-40EE-9C6D-B6D4AE20A103}"/>
                </a:ext>
              </a:extLst>
            </p:cNvPr>
            <p:cNvSpPr>
              <a:spLocks/>
            </p:cNvSpPr>
            <p:nvPr/>
          </p:nvSpPr>
          <p:spPr bwMode="auto">
            <a:xfrm>
              <a:off x="8254400" y="1875451"/>
              <a:ext cx="735029" cy="805031"/>
            </a:xfrm>
            <a:custGeom>
              <a:avLst/>
              <a:gdLst>
                <a:gd name="T0" fmla="*/ 2147483646 w 336"/>
                <a:gd name="T1" fmla="*/ 2147483646 h 368"/>
                <a:gd name="T2" fmla="*/ 2147483646 w 336"/>
                <a:gd name="T3" fmla="*/ 2147483646 h 368"/>
                <a:gd name="T4" fmla="*/ 2147483646 w 336"/>
                <a:gd name="T5" fmla="*/ 2147483646 h 368"/>
                <a:gd name="T6" fmla="*/ 2147483646 w 336"/>
                <a:gd name="T7" fmla="*/ 2147483646 h 368"/>
                <a:gd name="T8" fmla="*/ 2147483646 w 336"/>
                <a:gd name="T9" fmla="*/ 2147483646 h 368"/>
                <a:gd name="T10" fmla="*/ 0 w 336"/>
                <a:gd name="T11" fmla="*/ 2147483646 h 368"/>
                <a:gd name="T12" fmla="*/ 0 w 336"/>
                <a:gd name="T13" fmla="*/ 2147483646 h 368"/>
                <a:gd name="T14" fmla="*/ 2147483646 w 336"/>
                <a:gd name="T15" fmla="*/ 0 h 368"/>
                <a:gd name="T16" fmla="*/ 2147483646 w 336"/>
                <a:gd name="T17" fmla="*/ 2147483646 h 368"/>
                <a:gd name="T18" fmla="*/ 2147483646 w 336"/>
                <a:gd name="T19" fmla="*/ 2147483646 h 368"/>
                <a:gd name="T20" fmla="*/ 2147483646 w 336"/>
                <a:gd name="T21" fmla="*/ 2147483646 h 368"/>
                <a:gd name="T22" fmla="*/ 2147483646 w 336"/>
                <a:gd name="T23" fmla="*/ 2147483646 h 368"/>
                <a:gd name="T24" fmla="*/ 2147483646 w 336"/>
                <a:gd name="T25" fmla="*/ 2147483646 h 368"/>
                <a:gd name="T26" fmla="*/ 2147483646 w 336"/>
                <a:gd name="T27" fmla="*/ 2147483646 h 368"/>
                <a:gd name="T28" fmla="*/ 2147483646 w 336"/>
                <a:gd name="T29" fmla="*/ 2147483646 h 368"/>
                <a:gd name="T30" fmla="*/ 2147483646 w 336"/>
                <a:gd name="T31" fmla="*/ 2147483646 h 368"/>
                <a:gd name="T32" fmla="*/ 2147483646 w 336"/>
                <a:gd name="T33" fmla="*/ 2147483646 h 368"/>
                <a:gd name="T34" fmla="*/ 2147483646 w 336"/>
                <a:gd name="T35" fmla="*/ 2147483646 h 3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6" h="368">
                  <a:moveTo>
                    <a:pt x="253" y="269"/>
                  </a:moveTo>
                  <a:lnTo>
                    <a:pt x="246" y="294"/>
                  </a:lnTo>
                  <a:lnTo>
                    <a:pt x="227" y="283"/>
                  </a:lnTo>
                  <a:lnTo>
                    <a:pt x="216" y="283"/>
                  </a:lnTo>
                  <a:lnTo>
                    <a:pt x="37" y="367"/>
                  </a:lnTo>
                  <a:lnTo>
                    <a:pt x="0" y="343"/>
                  </a:lnTo>
                  <a:lnTo>
                    <a:pt x="0" y="308"/>
                  </a:lnTo>
                  <a:lnTo>
                    <a:pt x="146" y="0"/>
                  </a:lnTo>
                  <a:lnTo>
                    <a:pt x="164" y="20"/>
                  </a:lnTo>
                  <a:lnTo>
                    <a:pt x="172" y="9"/>
                  </a:lnTo>
                  <a:lnTo>
                    <a:pt x="183" y="9"/>
                  </a:lnTo>
                  <a:lnTo>
                    <a:pt x="202" y="9"/>
                  </a:lnTo>
                  <a:lnTo>
                    <a:pt x="216" y="44"/>
                  </a:lnTo>
                  <a:lnTo>
                    <a:pt x="280" y="44"/>
                  </a:lnTo>
                  <a:lnTo>
                    <a:pt x="298" y="34"/>
                  </a:lnTo>
                  <a:lnTo>
                    <a:pt x="318" y="59"/>
                  </a:lnTo>
                  <a:lnTo>
                    <a:pt x="335" y="34"/>
                  </a:lnTo>
                  <a:lnTo>
                    <a:pt x="253" y="26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6" name="Freeform 34">
              <a:extLst>
                <a:ext uri="{FF2B5EF4-FFF2-40B4-BE49-F238E27FC236}">
                  <a16:creationId xmlns:a16="http://schemas.microsoft.com/office/drawing/2014/main" xmlns="" id="{17F4E1BD-3C6B-47E5-A162-D7712181FD3A}"/>
                </a:ext>
              </a:extLst>
            </p:cNvPr>
            <p:cNvSpPr>
              <a:spLocks/>
            </p:cNvSpPr>
            <p:nvPr/>
          </p:nvSpPr>
          <p:spPr bwMode="auto">
            <a:xfrm>
              <a:off x="8532224" y="5016825"/>
              <a:ext cx="402516" cy="774405"/>
            </a:xfrm>
            <a:custGeom>
              <a:avLst/>
              <a:gdLst>
                <a:gd name="T0" fmla="*/ 2147483646 w 184"/>
                <a:gd name="T1" fmla="*/ 2147483646 h 354"/>
                <a:gd name="T2" fmla="*/ 2147483646 w 184"/>
                <a:gd name="T3" fmla="*/ 2147483646 h 354"/>
                <a:gd name="T4" fmla="*/ 2147483646 w 184"/>
                <a:gd name="T5" fmla="*/ 2147483646 h 354"/>
                <a:gd name="T6" fmla="*/ 2147483646 w 184"/>
                <a:gd name="T7" fmla="*/ 2147483646 h 354"/>
                <a:gd name="T8" fmla="*/ 2147483646 w 184"/>
                <a:gd name="T9" fmla="*/ 2147483646 h 354"/>
                <a:gd name="T10" fmla="*/ 2147483646 w 184"/>
                <a:gd name="T11" fmla="*/ 2147483646 h 354"/>
                <a:gd name="T12" fmla="*/ 0 w 184"/>
                <a:gd name="T13" fmla="*/ 2147483646 h 354"/>
                <a:gd name="T14" fmla="*/ 2147483646 w 184"/>
                <a:gd name="T15" fmla="*/ 2147483646 h 354"/>
                <a:gd name="T16" fmla="*/ 2147483646 w 184"/>
                <a:gd name="T17" fmla="*/ 2147483646 h 354"/>
                <a:gd name="T18" fmla="*/ 2147483646 w 184"/>
                <a:gd name="T19" fmla="*/ 0 h 354"/>
                <a:gd name="T20" fmla="*/ 2147483646 w 184"/>
                <a:gd name="T21" fmla="*/ 2147483646 h 354"/>
                <a:gd name="T22" fmla="*/ 2147483646 w 184"/>
                <a:gd name="T23" fmla="*/ 2147483646 h 354"/>
                <a:gd name="T24" fmla="*/ 2147483646 w 184"/>
                <a:gd name="T25" fmla="*/ 2147483646 h 354"/>
                <a:gd name="T26" fmla="*/ 2147483646 w 184"/>
                <a:gd name="T27" fmla="*/ 2147483646 h 354"/>
                <a:gd name="T28" fmla="*/ 2147483646 w 184"/>
                <a:gd name="T29" fmla="*/ 0 h 354"/>
                <a:gd name="T30" fmla="*/ 2147483646 w 184"/>
                <a:gd name="T31" fmla="*/ 2147483646 h 354"/>
                <a:gd name="T32" fmla="*/ 2147483646 w 184"/>
                <a:gd name="T33" fmla="*/ 2147483646 h 3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4" h="354">
                  <a:moveTo>
                    <a:pt x="126" y="143"/>
                  </a:moveTo>
                  <a:lnTo>
                    <a:pt x="109" y="191"/>
                  </a:lnTo>
                  <a:lnTo>
                    <a:pt x="75" y="353"/>
                  </a:lnTo>
                  <a:lnTo>
                    <a:pt x="83" y="260"/>
                  </a:lnTo>
                  <a:lnTo>
                    <a:pt x="56" y="152"/>
                  </a:lnTo>
                  <a:lnTo>
                    <a:pt x="56" y="118"/>
                  </a:lnTo>
                  <a:lnTo>
                    <a:pt x="0" y="44"/>
                  </a:lnTo>
                  <a:lnTo>
                    <a:pt x="29" y="44"/>
                  </a:lnTo>
                  <a:lnTo>
                    <a:pt x="38" y="10"/>
                  </a:lnTo>
                  <a:lnTo>
                    <a:pt x="45" y="0"/>
                  </a:lnTo>
                  <a:lnTo>
                    <a:pt x="64" y="25"/>
                  </a:lnTo>
                  <a:lnTo>
                    <a:pt x="75" y="10"/>
                  </a:lnTo>
                  <a:lnTo>
                    <a:pt x="83" y="10"/>
                  </a:lnTo>
                  <a:lnTo>
                    <a:pt x="89" y="25"/>
                  </a:lnTo>
                  <a:lnTo>
                    <a:pt x="126" y="0"/>
                  </a:lnTo>
                  <a:lnTo>
                    <a:pt x="183" y="69"/>
                  </a:lnTo>
                  <a:lnTo>
                    <a:pt x="126" y="1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7" name="Freeform 35">
              <a:extLst>
                <a:ext uri="{FF2B5EF4-FFF2-40B4-BE49-F238E27FC236}">
                  <a16:creationId xmlns:a16="http://schemas.microsoft.com/office/drawing/2014/main" xmlns="" id="{694D713D-B508-4704-98FB-A3354314BA62}"/>
                </a:ext>
              </a:extLst>
            </p:cNvPr>
            <p:cNvSpPr>
              <a:spLocks/>
            </p:cNvSpPr>
            <p:nvPr/>
          </p:nvSpPr>
          <p:spPr bwMode="auto">
            <a:xfrm>
              <a:off x="8711606" y="1273868"/>
              <a:ext cx="1111293" cy="678151"/>
            </a:xfrm>
            <a:custGeom>
              <a:avLst/>
              <a:gdLst>
                <a:gd name="T0" fmla="*/ 2147483646 w 508"/>
                <a:gd name="T1" fmla="*/ 0 h 310"/>
                <a:gd name="T2" fmla="*/ 2147483646 w 508"/>
                <a:gd name="T3" fmla="*/ 2147483646 h 310"/>
                <a:gd name="T4" fmla="*/ 2147483646 w 508"/>
                <a:gd name="T5" fmla="*/ 2147483646 h 310"/>
                <a:gd name="T6" fmla="*/ 2147483646 w 508"/>
                <a:gd name="T7" fmla="*/ 2147483646 h 310"/>
                <a:gd name="T8" fmla="*/ 2147483646 w 508"/>
                <a:gd name="T9" fmla="*/ 2147483646 h 310"/>
                <a:gd name="T10" fmla="*/ 2147483646 w 508"/>
                <a:gd name="T11" fmla="*/ 2147483646 h 310"/>
                <a:gd name="T12" fmla="*/ 2147483646 w 508"/>
                <a:gd name="T13" fmla="*/ 2147483646 h 310"/>
                <a:gd name="T14" fmla="*/ 2147483646 w 508"/>
                <a:gd name="T15" fmla="*/ 2147483646 h 310"/>
                <a:gd name="T16" fmla="*/ 2147483646 w 508"/>
                <a:gd name="T17" fmla="*/ 2147483646 h 310"/>
                <a:gd name="T18" fmla="*/ 2147483646 w 508"/>
                <a:gd name="T19" fmla="*/ 2147483646 h 310"/>
                <a:gd name="T20" fmla="*/ 2147483646 w 508"/>
                <a:gd name="T21" fmla="*/ 2147483646 h 310"/>
                <a:gd name="T22" fmla="*/ 2147483646 w 508"/>
                <a:gd name="T23" fmla="*/ 2147483646 h 310"/>
                <a:gd name="T24" fmla="*/ 2147483646 w 508"/>
                <a:gd name="T25" fmla="*/ 2147483646 h 310"/>
                <a:gd name="T26" fmla="*/ 2147483646 w 508"/>
                <a:gd name="T27" fmla="*/ 2147483646 h 310"/>
                <a:gd name="T28" fmla="*/ 2147483646 w 508"/>
                <a:gd name="T29" fmla="*/ 2147483646 h 310"/>
                <a:gd name="T30" fmla="*/ 2147483646 w 508"/>
                <a:gd name="T31" fmla="*/ 2147483646 h 310"/>
                <a:gd name="T32" fmla="*/ 2147483646 w 508"/>
                <a:gd name="T33" fmla="*/ 2147483646 h 310"/>
                <a:gd name="T34" fmla="*/ 2147483646 w 508"/>
                <a:gd name="T35" fmla="*/ 2147483646 h 310"/>
                <a:gd name="T36" fmla="*/ 2147483646 w 508"/>
                <a:gd name="T37" fmla="*/ 2147483646 h 310"/>
                <a:gd name="T38" fmla="*/ 2147483646 w 508"/>
                <a:gd name="T39" fmla="*/ 2147483646 h 310"/>
                <a:gd name="T40" fmla="*/ 2147483646 w 508"/>
                <a:gd name="T41" fmla="*/ 2147483646 h 310"/>
                <a:gd name="T42" fmla="*/ 2147483646 w 508"/>
                <a:gd name="T43" fmla="*/ 2147483646 h 310"/>
                <a:gd name="T44" fmla="*/ 2147483646 w 508"/>
                <a:gd name="T45" fmla="*/ 2147483646 h 310"/>
                <a:gd name="T46" fmla="*/ 2147483646 w 508"/>
                <a:gd name="T47" fmla="*/ 2147483646 h 310"/>
                <a:gd name="T48" fmla="*/ 2147483646 w 508"/>
                <a:gd name="T49" fmla="*/ 2147483646 h 310"/>
                <a:gd name="T50" fmla="*/ 0 w 508"/>
                <a:gd name="T51" fmla="*/ 0 h 310"/>
                <a:gd name="T52" fmla="*/ 2147483646 w 508"/>
                <a:gd name="T53" fmla="*/ 0 h 3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08" h="310">
                  <a:moveTo>
                    <a:pt x="444" y="0"/>
                  </a:moveTo>
                  <a:lnTo>
                    <a:pt x="462" y="25"/>
                  </a:lnTo>
                  <a:lnTo>
                    <a:pt x="496" y="25"/>
                  </a:lnTo>
                  <a:lnTo>
                    <a:pt x="507" y="50"/>
                  </a:lnTo>
                  <a:lnTo>
                    <a:pt x="470" y="59"/>
                  </a:lnTo>
                  <a:lnTo>
                    <a:pt x="462" y="69"/>
                  </a:lnTo>
                  <a:lnTo>
                    <a:pt x="425" y="236"/>
                  </a:lnTo>
                  <a:lnTo>
                    <a:pt x="407" y="259"/>
                  </a:lnTo>
                  <a:lnTo>
                    <a:pt x="369" y="275"/>
                  </a:lnTo>
                  <a:lnTo>
                    <a:pt x="369" y="309"/>
                  </a:lnTo>
                  <a:lnTo>
                    <a:pt x="317" y="259"/>
                  </a:lnTo>
                  <a:lnTo>
                    <a:pt x="317" y="236"/>
                  </a:lnTo>
                  <a:lnTo>
                    <a:pt x="298" y="225"/>
                  </a:lnTo>
                  <a:lnTo>
                    <a:pt x="280" y="177"/>
                  </a:lnTo>
                  <a:lnTo>
                    <a:pt x="227" y="191"/>
                  </a:lnTo>
                  <a:lnTo>
                    <a:pt x="198" y="191"/>
                  </a:lnTo>
                  <a:lnTo>
                    <a:pt x="190" y="168"/>
                  </a:lnTo>
                  <a:lnTo>
                    <a:pt x="217" y="143"/>
                  </a:lnTo>
                  <a:lnTo>
                    <a:pt x="217" y="118"/>
                  </a:lnTo>
                  <a:lnTo>
                    <a:pt x="172" y="84"/>
                  </a:lnTo>
                  <a:lnTo>
                    <a:pt x="153" y="59"/>
                  </a:lnTo>
                  <a:lnTo>
                    <a:pt x="109" y="50"/>
                  </a:lnTo>
                  <a:lnTo>
                    <a:pt x="89" y="59"/>
                  </a:lnTo>
                  <a:lnTo>
                    <a:pt x="55" y="34"/>
                  </a:lnTo>
                  <a:lnTo>
                    <a:pt x="8" y="34"/>
                  </a:lnTo>
                  <a:lnTo>
                    <a:pt x="0" y="0"/>
                  </a:lnTo>
                  <a:lnTo>
                    <a:pt x="444"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8" name="Freeform 36">
              <a:extLst>
                <a:ext uri="{FF2B5EF4-FFF2-40B4-BE49-F238E27FC236}">
                  <a16:creationId xmlns:a16="http://schemas.microsoft.com/office/drawing/2014/main" xmlns="" id="{F0DDB1FB-8F5C-450A-99C8-50E6E4F0C4D2}"/>
                </a:ext>
              </a:extLst>
            </p:cNvPr>
            <p:cNvSpPr>
              <a:spLocks/>
            </p:cNvSpPr>
            <p:nvPr/>
          </p:nvSpPr>
          <p:spPr bwMode="auto">
            <a:xfrm>
              <a:off x="9006930" y="3973347"/>
              <a:ext cx="752529" cy="938473"/>
            </a:xfrm>
            <a:custGeom>
              <a:avLst/>
              <a:gdLst>
                <a:gd name="T0" fmla="*/ 2147483646 w 344"/>
                <a:gd name="T1" fmla="*/ 2147483646 h 429"/>
                <a:gd name="T2" fmla="*/ 2147483646 w 344"/>
                <a:gd name="T3" fmla="*/ 2147483646 h 429"/>
                <a:gd name="T4" fmla="*/ 2147483646 w 344"/>
                <a:gd name="T5" fmla="*/ 2147483646 h 429"/>
                <a:gd name="T6" fmla="*/ 2147483646 w 344"/>
                <a:gd name="T7" fmla="*/ 2147483646 h 429"/>
                <a:gd name="T8" fmla="*/ 2147483646 w 344"/>
                <a:gd name="T9" fmla="*/ 2147483646 h 429"/>
                <a:gd name="T10" fmla="*/ 2147483646 w 344"/>
                <a:gd name="T11" fmla="*/ 2147483646 h 429"/>
                <a:gd name="T12" fmla="*/ 2147483646 w 344"/>
                <a:gd name="T13" fmla="*/ 2147483646 h 429"/>
                <a:gd name="T14" fmla="*/ 2147483646 w 344"/>
                <a:gd name="T15" fmla="*/ 2147483646 h 429"/>
                <a:gd name="T16" fmla="*/ 2147483646 w 344"/>
                <a:gd name="T17" fmla="*/ 2147483646 h 429"/>
                <a:gd name="T18" fmla="*/ 2147483646 w 344"/>
                <a:gd name="T19" fmla="*/ 2147483646 h 429"/>
                <a:gd name="T20" fmla="*/ 2147483646 w 344"/>
                <a:gd name="T21" fmla="*/ 2147483646 h 429"/>
                <a:gd name="T22" fmla="*/ 2147483646 w 344"/>
                <a:gd name="T23" fmla="*/ 2147483646 h 429"/>
                <a:gd name="T24" fmla="*/ 2147483646 w 344"/>
                <a:gd name="T25" fmla="*/ 2147483646 h 429"/>
                <a:gd name="T26" fmla="*/ 2147483646 w 344"/>
                <a:gd name="T27" fmla="*/ 2147483646 h 429"/>
                <a:gd name="T28" fmla="*/ 2147483646 w 344"/>
                <a:gd name="T29" fmla="*/ 2147483646 h 429"/>
                <a:gd name="T30" fmla="*/ 2147483646 w 344"/>
                <a:gd name="T31" fmla="*/ 2147483646 h 429"/>
                <a:gd name="T32" fmla="*/ 2147483646 w 344"/>
                <a:gd name="T33" fmla="*/ 2147483646 h 429"/>
                <a:gd name="T34" fmla="*/ 2147483646 w 344"/>
                <a:gd name="T35" fmla="*/ 2147483646 h 429"/>
                <a:gd name="T36" fmla="*/ 2147483646 w 344"/>
                <a:gd name="T37" fmla="*/ 2147483646 h 429"/>
                <a:gd name="T38" fmla="*/ 2147483646 w 344"/>
                <a:gd name="T39" fmla="*/ 2147483646 h 429"/>
                <a:gd name="T40" fmla="*/ 2147483646 w 344"/>
                <a:gd name="T41" fmla="*/ 2147483646 h 429"/>
                <a:gd name="T42" fmla="*/ 2147483646 w 344"/>
                <a:gd name="T43" fmla="*/ 2147483646 h 429"/>
                <a:gd name="T44" fmla="*/ 2147483646 w 344"/>
                <a:gd name="T45" fmla="*/ 2147483646 h 429"/>
                <a:gd name="T46" fmla="*/ 2147483646 w 344"/>
                <a:gd name="T47" fmla="*/ 2147483646 h 429"/>
                <a:gd name="T48" fmla="*/ 2147483646 w 344"/>
                <a:gd name="T49" fmla="*/ 2147483646 h 429"/>
                <a:gd name="T50" fmla="*/ 2147483646 w 344"/>
                <a:gd name="T51" fmla="*/ 2147483646 h 429"/>
                <a:gd name="T52" fmla="*/ 2147483646 w 344"/>
                <a:gd name="T53" fmla="*/ 2147483646 h 429"/>
                <a:gd name="T54" fmla="*/ 2147483646 w 344"/>
                <a:gd name="T55" fmla="*/ 2147483646 h 429"/>
                <a:gd name="T56" fmla="*/ 2147483646 w 344"/>
                <a:gd name="T57" fmla="*/ 2147483646 h 429"/>
                <a:gd name="T58" fmla="*/ 2147483646 w 344"/>
                <a:gd name="T59" fmla="*/ 2147483646 h 429"/>
                <a:gd name="T60" fmla="*/ 2147483646 w 344"/>
                <a:gd name="T61" fmla="*/ 2147483646 h 429"/>
                <a:gd name="T62" fmla="*/ 2147483646 w 344"/>
                <a:gd name="T63" fmla="*/ 2147483646 h 429"/>
                <a:gd name="T64" fmla="*/ 2147483646 w 344"/>
                <a:gd name="T65" fmla="*/ 2147483646 h 429"/>
                <a:gd name="T66" fmla="*/ 2147483646 w 344"/>
                <a:gd name="T67" fmla="*/ 2147483646 h 429"/>
                <a:gd name="T68" fmla="*/ 0 w 344"/>
                <a:gd name="T69" fmla="*/ 2147483646 h 429"/>
                <a:gd name="T70" fmla="*/ 2147483646 w 344"/>
                <a:gd name="T71" fmla="*/ 2147483646 h 429"/>
                <a:gd name="T72" fmla="*/ 0 w 344"/>
                <a:gd name="T73" fmla="*/ 2147483646 h 429"/>
                <a:gd name="T74" fmla="*/ 2147483646 w 344"/>
                <a:gd name="T75" fmla="*/ 0 h 429"/>
                <a:gd name="T76" fmla="*/ 2147483646 w 344"/>
                <a:gd name="T77" fmla="*/ 2147483646 h 429"/>
                <a:gd name="T78" fmla="*/ 2147483646 w 344"/>
                <a:gd name="T79" fmla="*/ 2147483646 h 429"/>
                <a:gd name="T80" fmla="*/ 2147483646 w 344"/>
                <a:gd name="T81" fmla="*/ 2147483646 h 429"/>
                <a:gd name="T82" fmla="*/ 2147483646 w 344"/>
                <a:gd name="T83" fmla="*/ 2147483646 h 429"/>
                <a:gd name="T84" fmla="*/ 2147483646 w 344"/>
                <a:gd name="T85" fmla="*/ 2147483646 h 429"/>
                <a:gd name="T86" fmla="*/ 2147483646 w 344"/>
                <a:gd name="T87" fmla="*/ 2147483646 h 429"/>
                <a:gd name="T88" fmla="*/ 2147483646 w 344"/>
                <a:gd name="T89" fmla="*/ 2147483646 h 429"/>
                <a:gd name="T90" fmla="*/ 2147483646 w 344"/>
                <a:gd name="T91" fmla="*/ 2147483646 h 429"/>
                <a:gd name="T92" fmla="*/ 2147483646 w 344"/>
                <a:gd name="T93" fmla="*/ 2147483646 h 429"/>
                <a:gd name="T94" fmla="*/ 2147483646 w 344"/>
                <a:gd name="T95" fmla="*/ 2147483646 h 4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4" h="429">
                  <a:moveTo>
                    <a:pt x="343" y="237"/>
                  </a:moveTo>
                  <a:lnTo>
                    <a:pt x="328" y="251"/>
                  </a:lnTo>
                  <a:lnTo>
                    <a:pt x="298" y="237"/>
                  </a:lnTo>
                  <a:lnTo>
                    <a:pt x="317" y="262"/>
                  </a:lnTo>
                  <a:lnTo>
                    <a:pt x="291" y="285"/>
                  </a:lnTo>
                  <a:lnTo>
                    <a:pt x="220" y="360"/>
                  </a:lnTo>
                  <a:lnTo>
                    <a:pt x="201" y="335"/>
                  </a:lnTo>
                  <a:lnTo>
                    <a:pt x="182" y="319"/>
                  </a:lnTo>
                  <a:lnTo>
                    <a:pt x="171" y="309"/>
                  </a:lnTo>
                  <a:lnTo>
                    <a:pt x="163" y="319"/>
                  </a:lnTo>
                  <a:lnTo>
                    <a:pt x="209" y="285"/>
                  </a:lnTo>
                  <a:lnTo>
                    <a:pt x="220" y="285"/>
                  </a:lnTo>
                  <a:lnTo>
                    <a:pt x="182" y="251"/>
                  </a:lnTo>
                  <a:lnTo>
                    <a:pt x="201" y="237"/>
                  </a:lnTo>
                  <a:lnTo>
                    <a:pt x="191" y="237"/>
                  </a:lnTo>
                  <a:lnTo>
                    <a:pt x="171" y="226"/>
                  </a:lnTo>
                  <a:lnTo>
                    <a:pt x="201" y="202"/>
                  </a:lnTo>
                  <a:lnTo>
                    <a:pt x="163" y="212"/>
                  </a:lnTo>
                  <a:lnTo>
                    <a:pt x="157" y="202"/>
                  </a:lnTo>
                  <a:lnTo>
                    <a:pt x="157" y="237"/>
                  </a:lnTo>
                  <a:lnTo>
                    <a:pt x="163" y="226"/>
                  </a:lnTo>
                  <a:lnTo>
                    <a:pt x="182" y="276"/>
                  </a:lnTo>
                  <a:lnTo>
                    <a:pt x="171" y="296"/>
                  </a:lnTo>
                  <a:lnTo>
                    <a:pt x="145" y="285"/>
                  </a:lnTo>
                  <a:lnTo>
                    <a:pt x="137" y="296"/>
                  </a:lnTo>
                  <a:lnTo>
                    <a:pt x="157" y="335"/>
                  </a:lnTo>
                  <a:lnTo>
                    <a:pt x="171" y="335"/>
                  </a:lnTo>
                  <a:lnTo>
                    <a:pt x="201" y="344"/>
                  </a:lnTo>
                  <a:lnTo>
                    <a:pt x="182" y="360"/>
                  </a:lnTo>
                  <a:lnTo>
                    <a:pt x="171" y="360"/>
                  </a:lnTo>
                  <a:lnTo>
                    <a:pt x="191" y="369"/>
                  </a:lnTo>
                  <a:lnTo>
                    <a:pt x="126" y="394"/>
                  </a:lnTo>
                  <a:lnTo>
                    <a:pt x="93" y="428"/>
                  </a:lnTo>
                  <a:lnTo>
                    <a:pt x="63" y="403"/>
                  </a:lnTo>
                  <a:lnTo>
                    <a:pt x="0" y="212"/>
                  </a:lnTo>
                  <a:lnTo>
                    <a:pt x="19" y="50"/>
                  </a:lnTo>
                  <a:lnTo>
                    <a:pt x="0" y="12"/>
                  </a:lnTo>
                  <a:lnTo>
                    <a:pt x="19" y="0"/>
                  </a:lnTo>
                  <a:lnTo>
                    <a:pt x="108" y="25"/>
                  </a:lnTo>
                  <a:lnTo>
                    <a:pt x="191" y="59"/>
                  </a:lnTo>
                  <a:lnTo>
                    <a:pt x="220" y="50"/>
                  </a:lnTo>
                  <a:lnTo>
                    <a:pt x="246" y="50"/>
                  </a:lnTo>
                  <a:lnTo>
                    <a:pt x="291" y="119"/>
                  </a:lnTo>
                  <a:lnTo>
                    <a:pt x="309" y="119"/>
                  </a:lnTo>
                  <a:lnTo>
                    <a:pt x="291" y="144"/>
                  </a:lnTo>
                  <a:lnTo>
                    <a:pt x="309" y="168"/>
                  </a:lnTo>
                  <a:lnTo>
                    <a:pt x="328" y="192"/>
                  </a:lnTo>
                  <a:lnTo>
                    <a:pt x="343" y="23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9" name="Freeform 37">
              <a:extLst>
                <a:ext uri="{FF2B5EF4-FFF2-40B4-BE49-F238E27FC236}">
                  <a16:creationId xmlns:a16="http://schemas.microsoft.com/office/drawing/2014/main" xmlns="" id="{15AC7062-CAFC-48FF-BAC7-0395180904EF}"/>
                </a:ext>
              </a:extLst>
            </p:cNvPr>
            <p:cNvSpPr>
              <a:spLocks/>
            </p:cNvSpPr>
            <p:nvPr/>
          </p:nvSpPr>
          <p:spPr bwMode="auto">
            <a:xfrm>
              <a:off x="9921342" y="3373948"/>
              <a:ext cx="671589" cy="656275"/>
            </a:xfrm>
            <a:custGeom>
              <a:avLst/>
              <a:gdLst>
                <a:gd name="T0" fmla="*/ 2147483646 w 307"/>
                <a:gd name="T1" fmla="*/ 2147483646 h 300"/>
                <a:gd name="T2" fmla="*/ 2147483646 w 307"/>
                <a:gd name="T3" fmla="*/ 2147483646 h 300"/>
                <a:gd name="T4" fmla="*/ 2147483646 w 307"/>
                <a:gd name="T5" fmla="*/ 2147483646 h 300"/>
                <a:gd name="T6" fmla="*/ 2147483646 w 307"/>
                <a:gd name="T7" fmla="*/ 2147483646 h 300"/>
                <a:gd name="T8" fmla="*/ 2147483646 w 307"/>
                <a:gd name="T9" fmla="*/ 2147483646 h 300"/>
                <a:gd name="T10" fmla="*/ 2147483646 w 307"/>
                <a:gd name="T11" fmla="*/ 2147483646 h 300"/>
                <a:gd name="T12" fmla="*/ 2147483646 w 307"/>
                <a:gd name="T13" fmla="*/ 2147483646 h 300"/>
                <a:gd name="T14" fmla="*/ 2147483646 w 307"/>
                <a:gd name="T15" fmla="*/ 2147483646 h 300"/>
                <a:gd name="T16" fmla="*/ 2147483646 w 307"/>
                <a:gd name="T17" fmla="*/ 2147483646 h 300"/>
                <a:gd name="T18" fmla="*/ 2147483646 w 307"/>
                <a:gd name="T19" fmla="*/ 2147483646 h 300"/>
                <a:gd name="T20" fmla="*/ 2147483646 w 307"/>
                <a:gd name="T21" fmla="*/ 2147483646 h 300"/>
                <a:gd name="T22" fmla="*/ 2147483646 w 307"/>
                <a:gd name="T23" fmla="*/ 2147483646 h 300"/>
                <a:gd name="T24" fmla="*/ 2147483646 w 307"/>
                <a:gd name="T25" fmla="*/ 2147483646 h 300"/>
                <a:gd name="T26" fmla="*/ 2147483646 w 307"/>
                <a:gd name="T27" fmla="*/ 2147483646 h 300"/>
                <a:gd name="T28" fmla="*/ 2147483646 w 307"/>
                <a:gd name="T29" fmla="*/ 2147483646 h 300"/>
                <a:gd name="T30" fmla="*/ 2147483646 w 307"/>
                <a:gd name="T31" fmla="*/ 2147483646 h 300"/>
                <a:gd name="T32" fmla="*/ 2147483646 w 307"/>
                <a:gd name="T33" fmla="*/ 2147483646 h 300"/>
                <a:gd name="T34" fmla="*/ 2147483646 w 307"/>
                <a:gd name="T35" fmla="*/ 2147483646 h 300"/>
                <a:gd name="T36" fmla="*/ 2147483646 w 307"/>
                <a:gd name="T37" fmla="*/ 2147483646 h 300"/>
                <a:gd name="T38" fmla="*/ 2147483646 w 307"/>
                <a:gd name="T39" fmla="*/ 2147483646 h 300"/>
                <a:gd name="T40" fmla="*/ 2147483646 w 307"/>
                <a:gd name="T41" fmla="*/ 2147483646 h 300"/>
                <a:gd name="T42" fmla="*/ 2147483646 w 307"/>
                <a:gd name="T43" fmla="*/ 2147483646 h 300"/>
                <a:gd name="T44" fmla="*/ 2147483646 w 307"/>
                <a:gd name="T45" fmla="*/ 2147483646 h 300"/>
                <a:gd name="T46" fmla="*/ 2147483646 w 307"/>
                <a:gd name="T47" fmla="*/ 2147483646 h 300"/>
                <a:gd name="T48" fmla="*/ 2147483646 w 307"/>
                <a:gd name="T49" fmla="*/ 2147483646 h 300"/>
                <a:gd name="T50" fmla="*/ 2147483646 w 307"/>
                <a:gd name="T51" fmla="*/ 2147483646 h 300"/>
                <a:gd name="T52" fmla="*/ 2147483646 w 307"/>
                <a:gd name="T53" fmla="*/ 2147483646 h 300"/>
                <a:gd name="T54" fmla="*/ 2147483646 w 307"/>
                <a:gd name="T55" fmla="*/ 2147483646 h 300"/>
                <a:gd name="T56" fmla="*/ 2147483646 w 307"/>
                <a:gd name="T57" fmla="*/ 2147483646 h 300"/>
                <a:gd name="T58" fmla="*/ 2147483646 w 307"/>
                <a:gd name="T59" fmla="*/ 2147483646 h 300"/>
                <a:gd name="T60" fmla="*/ 2147483646 w 307"/>
                <a:gd name="T61" fmla="*/ 2147483646 h 300"/>
                <a:gd name="T62" fmla="*/ 2147483646 w 307"/>
                <a:gd name="T63" fmla="*/ 2147483646 h 300"/>
                <a:gd name="T64" fmla="*/ 2147483646 w 307"/>
                <a:gd name="T65" fmla="*/ 2147483646 h 300"/>
                <a:gd name="T66" fmla="*/ 2147483646 w 307"/>
                <a:gd name="T67" fmla="*/ 2147483646 h 300"/>
                <a:gd name="T68" fmla="*/ 2147483646 w 307"/>
                <a:gd name="T69" fmla="*/ 2147483646 h 300"/>
                <a:gd name="T70" fmla="*/ 2147483646 w 307"/>
                <a:gd name="T71" fmla="*/ 2147483646 h 300"/>
                <a:gd name="T72" fmla="*/ 2147483646 w 307"/>
                <a:gd name="T73" fmla="*/ 2147483646 h 300"/>
                <a:gd name="T74" fmla="*/ 2147483646 w 307"/>
                <a:gd name="T75" fmla="*/ 2147483646 h 300"/>
                <a:gd name="T76" fmla="*/ 2147483646 w 307"/>
                <a:gd name="T77" fmla="*/ 2147483646 h 300"/>
                <a:gd name="T78" fmla="*/ 2147483646 w 307"/>
                <a:gd name="T79" fmla="*/ 2147483646 h 300"/>
                <a:gd name="T80" fmla="*/ 2147483646 w 307"/>
                <a:gd name="T81" fmla="*/ 2147483646 h 300"/>
                <a:gd name="T82" fmla="*/ 2147483646 w 307"/>
                <a:gd name="T83" fmla="*/ 2147483646 h 300"/>
                <a:gd name="T84" fmla="*/ 2147483646 w 307"/>
                <a:gd name="T85" fmla="*/ 2147483646 h 300"/>
                <a:gd name="T86" fmla="*/ 0 w 307"/>
                <a:gd name="T87" fmla="*/ 2147483646 h 300"/>
                <a:gd name="T88" fmla="*/ 2147483646 w 307"/>
                <a:gd name="T89" fmla="*/ 2147483646 h 300"/>
                <a:gd name="T90" fmla="*/ 2147483646 w 307"/>
                <a:gd name="T91" fmla="*/ 2147483646 h 300"/>
                <a:gd name="T92" fmla="*/ 2147483646 w 307"/>
                <a:gd name="T93" fmla="*/ 2147483646 h 3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7" h="300">
                  <a:moveTo>
                    <a:pt x="223" y="35"/>
                  </a:moveTo>
                  <a:lnTo>
                    <a:pt x="235" y="50"/>
                  </a:lnTo>
                  <a:lnTo>
                    <a:pt x="235" y="35"/>
                  </a:lnTo>
                  <a:lnTo>
                    <a:pt x="242" y="35"/>
                  </a:lnTo>
                  <a:lnTo>
                    <a:pt x="235" y="25"/>
                  </a:lnTo>
                  <a:lnTo>
                    <a:pt x="235" y="16"/>
                  </a:lnTo>
                  <a:lnTo>
                    <a:pt x="242" y="0"/>
                  </a:lnTo>
                  <a:lnTo>
                    <a:pt x="272" y="16"/>
                  </a:lnTo>
                  <a:lnTo>
                    <a:pt x="272" y="35"/>
                  </a:lnTo>
                  <a:lnTo>
                    <a:pt x="272" y="25"/>
                  </a:lnTo>
                  <a:lnTo>
                    <a:pt x="287" y="25"/>
                  </a:lnTo>
                  <a:lnTo>
                    <a:pt x="272" y="16"/>
                  </a:lnTo>
                  <a:lnTo>
                    <a:pt x="306" y="16"/>
                  </a:lnTo>
                  <a:lnTo>
                    <a:pt x="287" y="50"/>
                  </a:lnTo>
                  <a:lnTo>
                    <a:pt x="306" y="35"/>
                  </a:lnTo>
                  <a:lnTo>
                    <a:pt x="306" y="60"/>
                  </a:lnTo>
                  <a:lnTo>
                    <a:pt x="287" y="74"/>
                  </a:lnTo>
                  <a:lnTo>
                    <a:pt x="272" y="60"/>
                  </a:lnTo>
                  <a:lnTo>
                    <a:pt x="287" y="94"/>
                  </a:lnTo>
                  <a:lnTo>
                    <a:pt x="260" y="74"/>
                  </a:lnTo>
                  <a:lnTo>
                    <a:pt x="235" y="74"/>
                  </a:lnTo>
                  <a:lnTo>
                    <a:pt x="254" y="94"/>
                  </a:lnTo>
                  <a:lnTo>
                    <a:pt x="280" y="108"/>
                  </a:lnTo>
                  <a:lnTo>
                    <a:pt x="272" y="108"/>
                  </a:lnTo>
                  <a:lnTo>
                    <a:pt x="242" y="108"/>
                  </a:lnTo>
                  <a:lnTo>
                    <a:pt x="235" y="85"/>
                  </a:lnTo>
                  <a:lnTo>
                    <a:pt x="235" y="108"/>
                  </a:lnTo>
                  <a:lnTo>
                    <a:pt x="217" y="108"/>
                  </a:lnTo>
                  <a:lnTo>
                    <a:pt x="223" y="119"/>
                  </a:lnTo>
                  <a:lnTo>
                    <a:pt x="217" y="132"/>
                  </a:lnTo>
                  <a:lnTo>
                    <a:pt x="191" y="108"/>
                  </a:lnTo>
                  <a:lnTo>
                    <a:pt x="197" y="108"/>
                  </a:lnTo>
                  <a:lnTo>
                    <a:pt x="179" y="132"/>
                  </a:lnTo>
                  <a:lnTo>
                    <a:pt x="172" y="158"/>
                  </a:lnTo>
                  <a:lnTo>
                    <a:pt x="160" y="132"/>
                  </a:lnTo>
                  <a:lnTo>
                    <a:pt x="160" y="158"/>
                  </a:lnTo>
                  <a:lnTo>
                    <a:pt x="145" y="158"/>
                  </a:lnTo>
                  <a:lnTo>
                    <a:pt x="160" y="176"/>
                  </a:lnTo>
                  <a:lnTo>
                    <a:pt x="160" y="158"/>
                  </a:lnTo>
                  <a:lnTo>
                    <a:pt x="179" y="158"/>
                  </a:lnTo>
                  <a:lnTo>
                    <a:pt x="197" y="132"/>
                  </a:lnTo>
                  <a:lnTo>
                    <a:pt x="217" y="132"/>
                  </a:lnTo>
                  <a:lnTo>
                    <a:pt x="235" y="132"/>
                  </a:lnTo>
                  <a:lnTo>
                    <a:pt x="217" y="142"/>
                  </a:lnTo>
                  <a:lnTo>
                    <a:pt x="235" y="142"/>
                  </a:lnTo>
                  <a:lnTo>
                    <a:pt x="223" y="167"/>
                  </a:lnTo>
                  <a:lnTo>
                    <a:pt x="242" y="142"/>
                  </a:lnTo>
                  <a:lnTo>
                    <a:pt x="254" y="158"/>
                  </a:lnTo>
                  <a:lnTo>
                    <a:pt x="242" y="132"/>
                  </a:lnTo>
                  <a:lnTo>
                    <a:pt x="272" y="142"/>
                  </a:lnTo>
                  <a:lnTo>
                    <a:pt x="254" y="176"/>
                  </a:lnTo>
                  <a:lnTo>
                    <a:pt x="242" y="167"/>
                  </a:lnTo>
                  <a:lnTo>
                    <a:pt x="242" y="192"/>
                  </a:lnTo>
                  <a:lnTo>
                    <a:pt x="235" y="176"/>
                  </a:lnTo>
                  <a:lnTo>
                    <a:pt x="217" y="192"/>
                  </a:lnTo>
                  <a:lnTo>
                    <a:pt x="209" y="176"/>
                  </a:lnTo>
                  <a:lnTo>
                    <a:pt x="197" y="201"/>
                  </a:lnTo>
                  <a:lnTo>
                    <a:pt x="217" y="201"/>
                  </a:lnTo>
                  <a:lnTo>
                    <a:pt x="235" y="192"/>
                  </a:lnTo>
                  <a:lnTo>
                    <a:pt x="223" y="201"/>
                  </a:lnTo>
                  <a:lnTo>
                    <a:pt x="209" y="226"/>
                  </a:lnTo>
                  <a:lnTo>
                    <a:pt x="197" y="217"/>
                  </a:lnTo>
                  <a:lnTo>
                    <a:pt x="197" y="226"/>
                  </a:lnTo>
                  <a:lnTo>
                    <a:pt x="191" y="226"/>
                  </a:lnTo>
                  <a:lnTo>
                    <a:pt x="191" y="240"/>
                  </a:lnTo>
                  <a:lnTo>
                    <a:pt x="179" y="251"/>
                  </a:lnTo>
                  <a:lnTo>
                    <a:pt x="172" y="226"/>
                  </a:lnTo>
                  <a:lnTo>
                    <a:pt x="160" y="226"/>
                  </a:lnTo>
                  <a:lnTo>
                    <a:pt x="160" y="251"/>
                  </a:lnTo>
                  <a:lnTo>
                    <a:pt x="152" y="226"/>
                  </a:lnTo>
                  <a:lnTo>
                    <a:pt x="145" y="251"/>
                  </a:lnTo>
                  <a:lnTo>
                    <a:pt x="160" y="251"/>
                  </a:lnTo>
                  <a:lnTo>
                    <a:pt x="160" y="261"/>
                  </a:lnTo>
                  <a:lnTo>
                    <a:pt x="145" y="274"/>
                  </a:lnTo>
                  <a:lnTo>
                    <a:pt x="134" y="251"/>
                  </a:lnTo>
                  <a:lnTo>
                    <a:pt x="126" y="261"/>
                  </a:lnTo>
                  <a:lnTo>
                    <a:pt x="115" y="251"/>
                  </a:lnTo>
                  <a:lnTo>
                    <a:pt x="134" y="274"/>
                  </a:lnTo>
                  <a:lnTo>
                    <a:pt x="108" y="299"/>
                  </a:lnTo>
                  <a:lnTo>
                    <a:pt x="71" y="251"/>
                  </a:lnTo>
                  <a:lnTo>
                    <a:pt x="71" y="261"/>
                  </a:lnTo>
                  <a:lnTo>
                    <a:pt x="37" y="251"/>
                  </a:lnTo>
                  <a:lnTo>
                    <a:pt x="45" y="226"/>
                  </a:lnTo>
                  <a:lnTo>
                    <a:pt x="25" y="226"/>
                  </a:lnTo>
                  <a:lnTo>
                    <a:pt x="19" y="226"/>
                  </a:lnTo>
                  <a:lnTo>
                    <a:pt x="37" y="201"/>
                  </a:lnTo>
                  <a:lnTo>
                    <a:pt x="37" y="176"/>
                  </a:lnTo>
                  <a:lnTo>
                    <a:pt x="0" y="142"/>
                  </a:lnTo>
                  <a:lnTo>
                    <a:pt x="25" y="85"/>
                  </a:lnTo>
                  <a:lnTo>
                    <a:pt x="51" y="60"/>
                  </a:lnTo>
                  <a:lnTo>
                    <a:pt x="89" y="94"/>
                  </a:lnTo>
                  <a:lnTo>
                    <a:pt x="217" y="85"/>
                  </a:lnTo>
                  <a:lnTo>
                    <a:pt x="223" y="60"/>
                  </a:lnTo>
                  <a:lnTo>
                    <a:pt x="223" y="3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0" name="Freeform 38">
              <a:extLst>
                <a:ext uri="{FF2B5EF4-FFF2-40B4-BE49-F238E27FC236}">
                  <a16:creationId xmlns:a16="http://schemas.microsoft.com/office/drawing/2014/main" xmlns="" id="{08D3308C-FCC0-472A-9209-5795A1D19D30}"/>
                </a:ext>
              </a:extLst>
            </p:cNvPr>
            <p:cNvSpPr>
              <a:spLocks/>
            </p:cNvSpPr>
            <p:nvPr/>
          </p:nvSpPr>
          <p:spPr bwMode="auto">
            <a:xfrm>
              <a:off x="10575429" y="1326370"/>
              <a:ext cx="575334" cy="675963"/>
            </a:xfrm>
            <a:custGeom>
              <a:avLst/>
              <a:gdLst>
                <a:gd name="T0" fmla="*/ 2147483646 w 263"/>
                <a:gd name="T1" fmla="*/ 2147483646 h 309"/>
                <a:gd name="T2" fmla="*/ 2147483646 w 263"/>
                <a:gd name="T3" fmla="*/ 2147483646 h 309"/>
                <a:gd name="T4" fmla="*/ 2147483646 w 263"/>
                <a:gd name="T5" fmla="*/ 2147483646 h 309"/>
                <a:gd name="T6" fmla="*/ 2147483646 w 263"/>
                <a:gd name="T7" fmla="*/ 2147483646 h 309"/>
                <a:gd name="T8" fmla="*/ 2147483646 w 263"/>
                <a:gd name="T9" fmla="*/ 2147483646 h 309"/>
                <a:gd name="T10" fmla="*/ 2147483646 w 263"/>
                <a:gd name="T11" fmla="*/ 2147483646 h 309"/>
                <a:gd name="T12" fmla="*/ 2147483646 w 263"/>
                <a:gd name="T13" fmla="*/ 2147483646 h 309"/>
                <a:gd name="T14" fmla="*/ 2147483646 w 263"/>
                <a:gd name="T15" fmla="*/ 2147483646 h 309"/>
                <a:gd name="T16" fmla="*/ 2147483646 w 263"/>
                <a:gd name="T17" fmla="*/ 2147483646 h 309"/>
                <a:gd name="T18" fmla="*/ 2147483646 w 263"/>
                <a:gd name="T19" fmla="*/ 2147483646 h 309"/>
                <a:gd name="T20" fmla="*/ 2147483646 w 263"/>
                <a:gd name="T21" fmla="*/ 2147483646 h 309"/>
                <a:gd name="T22" fmla="*/ 2147483646 w 263"/>
                <a:gd name="T23" fmla="*/ 2147483646 h 309"/>
                <a:gd name="T24" fmla="*/ 2147483646 w 263"/>
                <a:gd name="T25" fmla="*/ 2147483646 h 309"/>
                <a:gd name="T26" fmla="*/ 2147483646 w 263"/>
                <a:gd name="T27" fmla="*/ 2147483646 h 309"/>
                <a:gd name="T28" fmla="*/ 2147483646 w 263"/>
                <a:gd name="T29" fmla="*/ 2147483646 h 309"/>
                <a:gd name="T30" fmla="*/ 2147483646 w 263"/>
                <a:gd name="T31" fmla="*/ 2147483646 h 309"/>
                <a:gd name="T32" fmla="*/ 0 w 263"/>
                <a:gd name="T33" fmla="*/ 2147483646 h 309"/>
                <a:gd name="T34" fmla="*/ 0 w 263"/>
                <a:gd name="T35" fmla="*/ 0 h 309"/>
                <a:gd name="T36" fmla="*/ 2147483646 w 263"/>
                <a:gd name="T37" fmla="*/ 2147483646 h 309"/>
                <a:gd name="T38" fmla="*/ 2147483646 w 263"/>
                <a:gd name="T39" fmla="*/ 2147483646 h 309"/>
                <a:gd name="T40" fmla="*/ 2147483646 w 263"/>
                <a:gd name="T41" fmla="*/ 2147483646 h 309"/>
                <a:gd name="T42" fmla="*/ 2147483646 w 263"/>
                <a:gd name="T43" fmla="*/ 2147483646 h 309"/>
                <a:gd name="T44" fmla="*/ 2147483646 w 263"/>
                <a:gd name="T45" fmla="*/ 2147483646 h 309"/>
                <a:gd name="T46" fmla="*/ 2147483646 w 263"/>
                <a:gd name="T47" fmla="*/ 2147483646 h 309"/>
                <a:gd name="T48" fmla="*/ 2147483646 w 263"/>
                <a:gd name="T49" fmla="*/ 2147483646 h 309"/>
                <a:gd name="T50" fmla="*/ 2147483646 w 263"/>
                <a:gd name="T51" fmla="*/ 2147483646 h 309"/>
                <a:gd name="T52" fmla="*/ 2147483646 w 263"/>
                <a:gd name="T53" fmla="*/ 2147483646 h 309"/>
                <a:gd name="T54" fmla="*/ 2147483646 w 263"/>
                <a:gd name="T55" fmla="*/ 2147483646 h 309"/>
                <a:gd name="T56" fmla="*/ 2147483646 w 263"/>
                <a:gd name="T57" fmla="*/ 2147483646 h 309"/>
                <a:gd name="T58" fmla="*/ 2147483646 w 263"/>
                <a:gd name="T59" fmla="*/ 2147483646 h 3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3" h="309">
                  <a:moveTo>
                    <a:pt x="217" y="210"/>
                  </a:moveTo>
                  <a:lnTo>
                    <a:pt x="225" y="235"/>
                  </a:lnTo>
                  <a:lnTo>
                    <a:pt x="198" y="235"/>
                  </a:lnTo>
                  <a:lnTo>
                    <a:pt x="217" y="235"/>
                  </a:lnTo>
                  <a:lnTo>
                    <a:pt x="243" y="260"/>
                  </a:lnTo>
                  <a:lnTo>
                    <a:pt x="253" y="260"/>
                  </a:lnTo>
                  <a:lnTo>
                    <a:pt x="262" y="285"/>
                  </a:lnTo>
                  <a:lnTo>
                    <a:pt x="236" y="308"/>
                  </a:lnTo>
                  <a:lnTo>
                    <a:pt x="210" y="285"/>
                  </a:lnTo>
                  <a:lnTo>
                    <a:pt x="225" y="308"/>
                  </a:lnTo>
                  <a:lnTo>
                    <a:pt x="179" y="308"/>
                  </a:lnTo>
                  <a:lnTo>
                    <a:pt x="153" y="270"/>
                  </a:lnTo>
                  <a:lnTo>
                    <a:pt x="134" y="251"/>
                  </a:lnTo>
                  <a:lnTo>
                    <a:pt x="108" y="226"/>
                  </a:lnTo>
                  <a:lnTo>
                    <a:pt x="71" y="210"/>
                  </a:lnTo>
                  <a:lnTo>
                    <a:pt x="25" y="117"/>
                  </a:lnTo>
                  <a:lnTo>
                    <a:pt x="0" y="44"/>
                  </a:lnTo>
                  <a:lnTo>
                    <a:pt x="0" y="0"/>
                  </a:lnTo>
                  <a:lnTo>
                    <a:pt x="45" y="44"/>
                  </a:lnTo>
                  <a:lnTo>
                    <a:pt x="82" y="59"/>
                  </a:lnTo>
                  <a:lnTo>
                    <a:pt x="82" y="69"/>
                  </a:lnTo>
                  <a:lnTo>
                    <a:pt x="97" y="69"/>
                  </a:lnTo>
                  <a:lnTo>
                    <a:pt x="127" y="103"/>
                  </a:lnTo>
                  <a:lnTo>
                    <a:pt x="145" y="103"/>
                  </a:lnTo>
                  <a:lnTo>
                    <a:pt x="145" y="117"/>
                  </a:lnTo>
                  <a:lnTo>
                    <a:pt x="153" y="117"/>
                  </a:lnTo>
                  <a:lnTo>
                    <a:pt x="171" y="153"/>
                  </a:lnTo>
                  <a:lnTo>
                    <a:pt x="190" y="153"/>
                  </a:lnTo>
                  <a:lnTo>
                    <a:pt x="171" y="176"/>
                  </a:lnTo>
                  <a:lnTo>
                    <a:pt x="217" y="21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1" name="Freeform 39">
              <a:extLst>
                <a:ext uri="{FF2B5EF4-FFF2-40B4-BE49-F238E27FC236}">
                  <a16:creationId xmlns:a16="http://schemas.microsoft.com/office/drawing/2014/main" xmlns="" id="{72B772B0-D9A6-4CAE-8875-510F98D5421C}"/>
                </a:ext>
              </a:extLst>
            </p:cNvPr>
            <p:cNvSpPr>
              <a:spLocks/>
            </p:cNvSpPr>
            <p:nvPr/>
          </p:nvSpPr>
          <p:spPr bwMode="auto">
            <a:xfrm>
              <a:off x="8212837" y="4415240"/>
              <a:ext cx="997539" cy="756904"/>
            </a:xfrm>
            <a:custGeom>
              <a:avLst/>
              <a:gdLst>
                <a:gd name="T0" fmla="*/ 2147483646 w 456"/>
                <a:gd name="T1" fmla="*/ 2147483646 h 346"/>
                <a:gd name="T2" fmla="*/ 2147483646 w 456"/>
                <a:gd name="T3" fmla="*/ 2147483646 h 346"/>
                <a:gd name="T4" fmla="*/ 2147483646 w 456"/>
                <a:gd name="T5" fmla="*/ 2147483646 h 346"/>
                <a:gd name="T6" fmla="*/ 2147483646 w 456"/>
                <a:gd name="T7" fmla="*/ 2147483646 h 346"/>
                <a:gd name="T8" fmla="*/ 2147483646 w 456"/>
                <a:gd name="T9" fmla="*/ 2147483646 h 346"/>
                <a:gd name="T10" fmla="*/ 2147483646 w 456"/>
                <a:gd name="T11" fmla="*/ 2147483646 h 346"/>
                <a:gd name="T12" fmla="*/ 2147483646 w 456"/>
                <a:gd name="T13" fmla="*/ 2147483646 h 346"/>
                <a:gd name="T14" fmla="*/ 2147483646 w 456"/>
                <a:gd name="T15" fmla="*/ 2147483646 h 346"/>
                <a:gd name="T16" fmla="*/ 2147483646 w 456"/>
                <a:gd name="T17" fmla="*/ 2147483646 h 346"/>
                <a:gd name="T18" fmla="*/ 2147483646 w 456"/>
                <a:gd name="T19" fmla="*/ 2147483646 h 346"/>
                <a:gd name="T20" fmla="*/ 2147483646 w 456"/>
                <a:gd name="T21" fmla="*/ 2147483646 h 346"/>
                <a:gd name="T22" fmla="*/ 2147483646 w 456"/>
                <a:gd name="T23" fmla="*/ 2147483646 h 346"/>
                <a:gd name="T24" fmla="*/ 2147483646 w 456"/>
                <a:gd name="T25" fmla="*/ 2147483646 h 346"/>
                <a:gd name="T26" fmla="*/ 2147483646 w 456"/>
                <a:gd name="T27" fmla="*/ 2147483646 h 346"/>
                <a:gd name="T28" fmla="*/ 2147483646 w 456"/>
                <a:gd name="T29" fmla="*/ 2147483646 h 346"/>
                <a:gd name="T30" fmla="*/ 2147483646 w 456"/>
                <a:gd name="T31" fmla="*/ 2147483646 h 346"/>
                <a:gd name="T32" fmla="*/ 2147483646 w 456"/>
                <a:gd name="T33" fmla="*/ 2147483646 h 346"/>
                <a:gd name="T34" fmla="*/ 2147483646 w 456"/>
                <a:gd name="T35" fmla="*/ 2147483646 h 346"/>
                <a:gd name="T36" fmla="*/ 2147483646 w 456"/>
                <a:gd name="T37" fmla="*/ 2147483646 h 346"/>
                <a:gd name="T38" fmla="*/ 2147483646 w 456"/>
                <a:gd name="T39" fmla="*/ 2147483646 h 346"/>
                <a:gd name="T40" fmla="*/ 2147483646 w 456"/>
                <a:gd name="T41" fmla="*/ 2147483646 h 346"/>
                <a:gd name="T42" fmla="*/ 2147483646 w 456"/>
                <a:gd name="T43" fmla="*/ 2147483646 h 346"/>
                <a:gd name="T44" fmla="*/ 2147483646 w 456"/>
                <a:gd name="T45" fmla="*/ 2147483646 h 346"/>
                <a:gd name="T46" fmla="*/ 2147483646 w 456"/>
                <a:gd name="T47" fmla="*/ 2147483646 h 346"/>
                <a:gd name="T48" fmla="*/ 0 w 456"/>
                <a:gd name="T49" fmla="*/ 2147483646 h 346"/>
                <a:gd name="T50" fmla="*/ 2147483646 w 456"/>
                <a:gd name="T51" fmla="*/ 2147483646 h 346"/>
                <a:gd name="T52" fmla="*/ 2147483646 w 456"/>
                <a:gd name="T53" fmla="*/ 2147483646 h 346"/>
                <a:gd name="T54" fmla="*/ 2147483646 w 456"/>
                <a:gd name="T55" fmla="*/ 0 h 346"/>
                <a:gd name="T56" fmla="*/ 2147483646 w 456"/>
                <a:gd name="T57" fmla="*/ 2147483646 h 346"/>
                <a:gd name="T58" fmla="*/ 2147483646 w 456"/>
                <a:gd name="T59" fmla="*/ 2147483646 h 346"/>
                <a:gd name="T60" fmla="*/ 2147483646 w 456"/>
                <a:gd name="T61" fmla="*/ 2147483646 h 346"/>
                <a:gd name="T62" fmla="*/ 2147483646 w 456"/>
                <a:gd name="T63" fmla="*/ 2147483646 h 346"/>
                <a:gd name="T64" fmla="*/ 2147483646 w 456"/>
                <a:gd name="T65" fmla="*/ 2147483646 h 3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56" h="346">
                  <a:moveTo>
                    <a:pt x="426" y="252"/>
                  </a:moveTo>
                  <a:lnTo>
                    <a:pt x="418" y="252"/>
                  </a:lnTo>
                  <a:lnTo>
                    <a:pt x="381" y="286"/>
                  </a:lnTo>
                  <a:lnTo>
                    <a:pt x="362" y="300"/>
                  </a:lnTo>
                  <a:lnTo>
                    <a:pt x="372" y="286"/>
                  </a:lnTo>
                  <a:lnTo>
                    <a:pt x="362" y="286"/>
                  </a:lnTo>
                  <a:lnTo>
                    <a:pt x="362" y="300"/>
                  </a:lnTo>
                  <a:lnTo>
                    <a:pt x="328" y="345"/>
                  </a:lnTo>
                  <a:lnTo>
                    <a:pt x="272" y="277"/>
                  </a:lnTo>
                  <a:lnTo>
                    <a:pt x="235" y="300"/>
                  </a:lnTo>
                  <a:lnTo>
                    <a:pt x="228" y="286"/>
                  </a:lnTo>
                  <a:lnTo>
                    <a:pt x="221" y="286"/>
                  </a:lnTo>
                  <a:lnTo>
                    <a:pt x="209" y="300"/>
                  </a:lnTo>
                  <a:lnTo>
                    <a:pt x="190" y="277"/>
                  </a:lnTo>
                  <a:lnTo>
                    <a:pt x="183" y="286"/>
                  </a:lnTo>
                  <a:lnTo>
                    <a:pt x="175" y="320"/>
                  </a:lnTo>
                  <a:lnTo>
                    <a:pt x="146" y="320"/>
                  </a:lnTo>
                  <a:lnTo>
                    <a:pt x="127" y="320"/>
                  </a:lnTo>
                  <a:lnTo>
                    <a:pt x="94" y="286"/>
                  </a:lnTo>
                  <a:lnTo>
                    <a:pt x="74" y="300"/>
                  </a:lnTo>
                  <a:lnTo>
                    <a:pt x="48" y="300"/>
                  </a:lnTo>
                  <a:lnTo>
                    <a:pt x="19" y="277"/>
                  </a:lnTo>
                  <a:lnTo>
                    <a:pt x="56" y="218"/>
                  </a:lnTo>
                  <a:lnTo>
                    <a:pt x="19" y="177"/>
                  </a:lnTo>
                  <a:lnTo>
                    <a:pt x="0" y="159"/>
                  </a:lnTo>
                  <a:lnTo>
                    <a:pt x="19" y="144"/>
                  </a:lnTo>
                  <a:lnTo>
                    <a:pt x="100" y="10"/>
                  </a:lnTo>
                  <a:lnTo>
                    <a:pt x="164" y="0"/>
                  </a:lnTo>
                  <a:lnTo>
                    <a:pt x="183" y="10"/>
                  </a:lnTo>
                  <a:lnTo>
                    <a:pt x="362" y="10"/>
                  </a:lnTo>
                  <a:lnTo>
                    <a:pt x="426" y="202"/>
                  </a:lnTo>
                  <a:lnTo>
                    <a:pt x="455" y="227"/>
                  </a:lnTo>
                  <a:lnTo>
                    <a:pt x="426" y="25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2" name="Freeform 40">
              <a:extLst>
                <a:ext uri="{FF2B5EF4-FFF2-40B4-BE49-F238E27FC236}">
                  <a16:creationId xmlns:a16="http://schemas.microsoft.com/office/drawing/2014/main" xmlns="" id="{A6A05329-EAD2-4985-8CB2-D7B6CE70A153}"/>
                </a:ext>
              </a:extLst>
            </p:cNvPr>
            <p:cNvSpPr>
              <a:spLocks/>
            </p:cNvSpPr>
            <p:nvPr/>
          </p:nvSpPr>
          <p:spPr bwMode="auto">
            <a:xfrm>
              <a:off x="10448943" y="1586690"/>
              <a:ext cx="540333" cy="516270"/>
            </a:xfrm>
            <a:custGeom>
              <a:avLst/>
              <a:gdLst>
                <a:gd name="T0" fmla="*/ 2147483646 w 247"/>
                <a:gd name="T1" fmla="*/ 2147483646 h 236"/>
                <a:gd name="T2" fmla="*/ 2147483646 w 247"/>
                <a:gd name="T3" fmla="*/ 2147483646 h 236"/>
                <a:gd name="T4" fmla="*/ 2147483646 w 247"/>
                <a:gd name="T5" fmla="*/ 2147483646 h 236"/>
                <a:gd name="T6" fmla="*/ 2147483646 w 247"/>
                <a:gd name="T7" fmla="*/ 2147483646 h 236"/>
                <a:gd name="T8" fmla="*/ 2147483646 w 247"/>
                <a:gd name="T9" fmla="*/ 2147483646 h 236"/>
                <a:gd name="T10" fmla="*/ 2147483646 w 247"/>
                <a:gd name="T11" fmla="*/ 2147483646 h 236"/>
                <a:gd name="T12" fmla="*/ 2147483646 w 247"/>
                <a:gd name="T13" fmla="*/ 2147483646 h 236"/>
                <a:gd name="T14" fmla="*/ 2147483646 w 247"/>
                <a:gd name="T15" fmla="*/ 2147483646 h 236"/>
                <a:gd name="T16" fmla="*/ 2147483646 w 247"/>
                <a:gd name="T17" fmla="*/ 2147483646 h 236"/>
                <a:gd name="T18" fmla="*/ 2147483646 w 247"/>
                <a:gd name="T19" fmla="*/ 2147483646 h 236"/>
                <a:gd name="T20" fmla="*/ 2147483646 w 247"/>
                <a:gd name="T21" fmla="*/ 2147483646 h 236"/>
                <a:gd name="T22" fmla="*/ 2147483646 w 247"/>
                <a:gd name="T23" fmla="*/ 2147483646 h 236"/>
                <a:gd name="T24" fmla="*/ 2147483646 w 247"/>
                <a:gd name="T25" fmla="*/ 2147483646 h 236"/>
                <a:gd name="T26" fmla="*/ 2147483646 w 247"/>
                <a:gd name="T27" fmla="*/ 2147483646 h 236"/>
                <a:gd name="T28" fmla="*/ 2147483646 w 247"/>
                <a:gd name="T29" fmla="*/ 2147483646 h 236"/>
                <a:gd name="T30" fmla="*/ 2147483646 w 247"/>
                <a:gd name="T31" fmla="*/ 2147483646 h 236"/>
                <a:gd name="T32" fmla="*/ 2147483646 w 247"/>
                <a:gd name="T33" fmla="*/ 2147483646 h 236"/>
                <a:gd name="T34" fmla="*/ 2147483646 w 247"/>
                <a:gd name="T35" fmla="*/ 2147483646 h 236"/>
                <a:gd name="T36" fmla="*/ 2147483646 w 247"/>
                <a:gd name="T37" fmla="*/ 2147483646 h 236"/>
                <a:gd name="T38" fmla="*/ 2147483646 w 247"/>
                <a:gd name="T39" fmla="*/ 2147483646 h 236"/>
                <a:gd name="T40" fmla="*/ 2147483646 w 247"/>
                <a:gd name="T41" fmla="*/ 2147483646 h 236"/>
                <a:gd name="T42" fmla="*/ 2147483646 w 247"/>
                <a:gd name="T43" fmla="*/ 2147483646 h 236"/>
                <a:gd name="T44" fmla="*/ 0 w 247"/>
                <a:gd name="T45" fmla="*/ 2147483646 h 236"/>
                <a:gd name="T46" fmla="*/ 2147483646 w 247"/>
                <a:gd name="T47" fmla="*/ 2147483646 h 236"/>
                <a:gd name="T48" fmla="*/ 2147483646 w 247"/>
                <a:gd name="T49" fmla="*/ 2147483646 h 236"/>
                <a:gd name="T50" fmla="*/ 2147483646 w 247"/>
                <a:gd name="T51" fmla="*/ 0 h 236"/>
                <a:gd name="T52" fmla="*/ 2147483646 w 247"/>
                <a:gd name="T53" fmla="*/ 2147483646 h 236"/>
                <a:gd name="T54" fmla="*/ 2147483646 w 247"/>
                <a:gd name="T55" fmla="*/ 2147483646 h 236"/>
                <a:gd name="T56" fmla="*/ 2147483646 w 247"/>
                <a:gd name="T57" fmla="*/ 2147483646 h 236"/>
                <a:gd name="T58" fmla="*/ 2147483646 w 247"/>
                <a:gd name="T59" fmla="*/ 2147483646 h 2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7" h="236">
                  <a:moveTo>
                    <a:pt x="190" y="142"/>
                  </a:moveTo>
                  <a:lnTo>
                    <a:pt x="172" y="153"/>
                  </a:lnTo>
                  <a:lnTo>
                    <a:pt x="190" y="153"/>
                  </a:lnTo>
                  <a:lnTo>
                    <a:pt x="246" y="215"/>
                  </a:lnTo>
                  <a:lnTo>
                    <a:pt x="227" y="215"/>
                  </a:lnTo>
                  <a:lnTo>
                    <a:pt x="190" y="215"/>
                  </a:lnTo>
                  <a:lnTo>
                    <a:pt x="190" y="191"/>
                  </a:lnTo>
                  <a:lnTo>
                    <a:pt x="184" y="201"/>
                  </a:lnTo>
                  <a:lnTo>
                    <a:pt x="153" y="176"/>
                  </a:lnTo>
                  <a:lnTo>
                    <a:pt x="127" y="191"/>
                  </a:lnTo>
                  <a:lnTo>
                    <a:pt x="120" y="142"/>
                  </a:lnTo>
                  <a:lnTo>
                    <a:pt x="120" y="166"/>
                  </a:lnTo>
                  <a:lnTo>
                    <a:pt x="82" y="132"/>
                  </a:lnTo>
                  <a:lnTo>
                    <a:pt x="75" y="142"/>
                  </a:lnTo>
                  <a:lnTo>
                    <a:pt x="127" y="191"/>
                  </a:lnTo>
                  <a:lnTo>
                    <a:pt x="146" y="191"/>
                  </a:lnTo>
                  <a:lnTo>
                    <a:pt x="172" y="215"/>
                  </a:lnTo>
                  <a:lnTo>
                    <a:pt x="153" y="226"/>
                  </a:lnTo>
                  <a:lnTo>
                    <a:pt x="101" y="235"/>
                  </a:lnTo>
                  <a:lnTo>
                    <a:pt x="64" y="215"/>
                  </a:lnTo>
                  <a:lnTo>
                    <a:pt x="46" y="226"/>
                  </a:lnTo>
                  <a:lnTo>
                    <a:pt x="12" y="215"/>
                  </a:lnTo>
                  <a:lnTo>
                    <a:pt x="0" y="93"/>
                  </a:lnTo>
                  <a:lnTo>
                    <a:pt x="12" y="25"/>
                  </a:lnTo>
                  <a:lnTo>
                    <a:pt x="19" y="10"/>
                  </a:lnTo>
                  <a:lnTo>
                    <a:pt x="82" y="0"/>
                  </a:lnTo>
                  <a:lnTo>
                    <a:pt x="127" y="93"/>
                  </a:lnTo>
                  <a:lnTo>
                    <a:pt x="164" y="108"/>
                  </a:lnTo>
                  <a:lnTo>
                    <a:pt x="190" y="132"/>
                  </a:lnTo>
                  <a:lnTo>
                    <a:pt x="190" y="14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3" name="Freeform 41">
              <a:extLst>
                <a:ext uri="{FF2B5EF4-FFF2-40B4-BE49-F238E27FC236}">
                  <a16:creationId xmlns:a16="http://schemas.microsoft.com/office/drawing/2014/main" xmlns="" id="{B8CE9CB4-9867-4602-8B7C-5AEF4035F0ED}"/>
                </a:ext>
              </a:extLst>
            </p:cNvPr>
            <p:cNvSpPr>
              <a:spLocks/>
            </p:cNvSpPr>
            <p:nvPr/>
          </p:nvSpPr>
          <p:spPr bwMode="auto">
            <a:xfrm>
              <a:off x="8989430" y="2520791"/>
              <a:ext cx="811595" cy="861908"/>
            </a:xfrm>
            <a:custGeom>
              <a:avLst/>
              <a:gdLst>
                <a:gd name="T0" fmla="*/ 2147483646 w 371"/>
                <a:gd name="T1" fmla="*/ 2147483646 h 394"/>
                <a:gd name="T2" fmla="*/ 2147483646 w 371"/>
                <a:gd name="T3" fmla="*/ 2147483646 h 394"/>
                <a:gd name="T4" fmla="*/ 2147483646 w 371"/>
                <a:gd name="T5" fmla="*/ 2147483646 h 394"/>
                <a:gd name="T6" fmla="*/ 2147483646 w 371"/>
                <a:gd name="T7" fmla="*/ 2147483646 h 394"/>
                <a:gd name="T8" fmla="*/ 2147483646 w 371"/>
                <a:gd name="T9" fmla="*/ 2147483646 h 394"/>
                <a:gd name="T10" fmla="*/ 2147483646 w 371"/>
                <a:gd name="T11" fmla="*/ 2147483646 h 394"/>
                <a:gd name="T12" fmla="*/ 2147483646 w 371"/>
                <a:gd name="T13" fmla="*/ 2147483646 h 394"/>
                <a:gd name="T14" fmla="*/ 2147483646 w 371"/>
                <a:gd name="T15" fmla="*/ 2147483646 h 394"/>
                <a:gd name="T16" fmla="*/ 2147483646 w 371"/>
                <a:gd name="T17" fmla="*/ 2147483646 h 394"/>
                <a:gd name="T18" fmla="*/ 2147483646 w 371"/>
                <a:gd name="T19" fmla="*/ 2147483646 h 394"/>
                <a:gd name="T20" fmla="*/ 2147483646 w 371"/>
                <a:gd name="T21" fmla="*/ 2147483646 h 394"/>
                <a:gd name="T22" fmla="*/ 2147483646 w 371"/>
                <a:gd name="T23" fmla="*/ 2147483646 h 394"/>
                <a:gd name="T24" fmla="*/ 2147483646 w 371"/>
                <a:gd name="T25" fmla="*/ 2147483646 h 394"/>
                <a:gd name="T26" fmla="*/ 2147483646 w 371"/>
                <a:gd name="T27" fmla="*/ 2147483646 h 394"/>
                <a:gd name="T28" fmla="*/ 2147483646 w 371"/>
                <a:gd name="T29" fmla="*/ 2147483646 h 394"/>
                <a:gd name="T30" fmla="*/ 2147483646 w 371"/>
                <a:gd name="T31" fmla="*/ 2147483646 h 394"/>
                <a:gd name="T32" fmla="*/ 2147483646 w 371"/>
                <a:gd name="T33" fmla="*/ 2147483646 h 394"/>
                <a:gd name="T34" fmla="*/ 2147483646 w 371"/>
                <a:gd name="T35" fmla="*/ 2147483646 h 394"/>
                <a:gd name="T36" fmla="*/ 0 w 371"/>
                <a:gd name="T37" fmla="*/ 2147483646 h 394"/>
                <a:gd name="T38" fmla="*/ 2147483646 w 371"/>
                <a:gd name="T39" fmla="*/ 2147483646 h 394"/>
                <a:gd name="T40" fmla="*/ 2147483646 w 371"/>
                <a:gd name="T41" fmla="*/ 2147483646 h 394"/>
                <a:gd name="T42" fmla="*/ 2147483646 w 371"/>
                <a:gd name="T43" fmla="*/ 2147483646 h 394"/>
                <a:gd name="T44" fmla="*/ 2147483646 w 371"/>
                <a:gd name="T45" fmla="*/ 0 h 394"/>
                <a:gd name="T46" fmla="*/ 2147483646 w 371"/>
                <a:gd name="T47" fmla="*/ 2147483646 h 394"/>
                <a:gd name="T48" fmla="*/ 2147483646 w 371"/>
                <a:gd name="T49" fmla="*/ 2147483646 h 394"/>
                <a:gd name="T50" fmla="*/ 2147483646 w 371"/>
                <a:gd name="T51" fmla="*/ 2147483646 h 394"/>
                <a:gd name="T52" fmla="*/ 2147483646 w 371"/>
                <a:gd name="T53" fmla="*/ 2147483646 h 394"/>
                <a:gd name="T54" fmla="*/ 2147483646 w 371"/>
                <a:gd name="T55" fmla="*/ 2147483646 h 394"/>
                <a:gd name="T56" fmla="*/ 2147483646 w 371"/>
                <a:gd name="T57" fmla="*/ 2147483646 h 3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1" h="394">
                  <a:moveTo>
                    <a:pt x="299" y="109"/>
                  </a:moveTo>
                  <a:lnTo>
                    <a:pt x="318" y="143"/>
                  </a:lnTo>
                  <a:lnTo>
                    <a:pt x="336" y="191"/>
                  </a:lnTo>
                  <a:lnTo>
                    <a:pt x="370" y="216"/>
                  </a:lnTo>
                  <a:lnTo>
                    <a:pt x="361" y="216"/>
                  </a:lnTo>
                  <a:lnTo>
                    <a:pt x="336" y="216"/>
                  </a:lnTo>
                  <a:lnTo>
                    <a:pt x="318" y="250"/>
                  </a:lnTo>
                  <a:lnTo>
                    <a:pt x="299" y="334"/>
                  </a:lnTo>
                  <a:lnTo>
                    <a:pt x="280" y="359"/>
                  </a:lnTo>
                  <a:lnTo>
                    <a:pt x="280" y="368"/>
                  </a:lnTo>
                  <a:lnTo>
                    <a:pt x="261" y="384"/>
                  </a:lnTo>
                  <a:lnTo>
                    <a:pt x="243" y="359"/>
                  </a:lnTo>
                  <a:lnTo>
                    <a:pt x="209" y="393"/>
                  </a:lnTo>
                  <a:lnTo>
                    <a:pt x="190" y="384"/>
                  </a:lnTo>
                  <a:lnTo>
                    <a:pt x="152" y="359"/>
                  </a:lnTo>
                  <a:lnTo>
                    <a:pt x="135" y="325"/>
                  </a:lnTo>
                  <a:lnTo>
                    <a:pt x="108" y="250"/>
                  </a:lnTo>
                  <a:lnTo>
                    <a:pt x="45" y="191"/>
                  </a:lnTo>
                  <a:lnTo>
                    <a:pt x="0" y="143"/>
                  </a:lnTo>
                  <a:lnTo>
                    <a:pt x="26" y="118"/>
                  </a:lnTo>
                  <a:lnTo>
                    <a:pt x="135" y="25"/>
                  </a:lnTo>
                  <a:lnTo>
                    <a:pt x="164" y="25"/>
                  </a:lnTo>
                  <a:lnTo>
                    <a:pt x="180" y="0"/>
                  </a:lnTo>
                  <a:lnTo>
                    <a:pt x="209" y="14"/>
                  </a:lnTo>
                  <a:lnTo>
                    <a:pt x="261" y="34"/>
                  </a:lnTo>
                  <a:lnTo>
                    <a:pt x="261" y="50"/>
                  </a:lnTo>
                  <a:lnTo>
                    <a:pt x="292" y="50"/>
                  </a:lnTo>
                  <a:lnTo>
                    <a:pt x="318" y="73"/>
                  </a:lnTo>
                  <a:lnTo>
                    <a:pt x="299" y="10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4" name="Freeform 42">
              <a:extLst>
                <a:ext uri="{FF2B5EF4-FFF2-40B4-BE49-F238E27FC236}">
                  <a16:creationId xmlns:a16="http://schemas.microsoft.com/office/drawing/2014/main" xmlns="" id="{1133A4B3-07E7-4377-B7F5-67908F617768}"/>
                </a:ext>
              </a:extLst>
            </p:cNvPr>
            <p:cNvSpPr>
              <a:spLocks/>
            </p:cNvSpPr>
            <p:nvPr/>
          </p:nvSpPr>
          <p:spPr bwMode="auto">
            <a:xfrm>
              <a:off x="10686996" y="2212341"/>
              <a:ext cx="540334" cy="732842"/>
            </a:xfrm>
            <a:custGeom>
              <a:avLst/>
              <a:gdLst>
                <a:gd name="T0" fmla="*/ 2147483646 w 247"/>
                <a:gd name="T1" fmla="*/ 2147483646 h 335"/>
                <a:gd name="T2" fmla="*/ 2147483646 w 247"/>
                <a:gd name="T3" fmla="*/ 2147483646 h 335"/>
                <a:gd name="T4" fmla="*/ 2147483646 w 247"/>
                <a:gd name="T5" fmla="*/ 2147483646 h 335"/>
                <a:gd name="T6" fmla="*/ 2147483646 w 247"/>
                <a:gd name="T7" fmla="*/ 2147483646 h 335"/>
                <a:gd name="T8" fmla="*/ 2147483646 w 247"/>
                <a:gd name="T9" fmla="*/ 2147483646 h 335"/>
                <a:gd name="T10" fmla="*/ 2147483646 w 247"/>
                <a:gd name="T11" fmla="*/ 2147483646 h 335"/>
                <a:gd name="T12" fmla="*/ 2147483646 w 247"/>
                <a:gd name="T13" fmla="*/ 2147483646 h 335"/>
                <a:gd name="T14" fmla="*/ 2147483646 w 247"/>
                <a:gd name="T15" fmla="*/ 2147483646 h 335"/>
                <a:gd name="T16" fmla="*/ 2147483646 w 247"/>
                <a:gd name="T17" fmla="*/ 0 h 335"/>
                <a:gd name="T18" fmla="*/ 2147483646 w 247"/>
                <a:gd name="T19" fmla="*/ 0 h 335"/>
                <a:gd name="T20" fmla="*/ 2147483646 w 247"/>
                <a:gd name="T21" fmla="*/ 2147483646 h 335"/>
                <a:gd name="T22" fmla="*/ 2147483646 w 247"/>
                <a:gd name="T23" fmla="*/ 2147483646 h 335"/>
                <a:gd name="T24" fmla="*/ 2147483646 w 247"/>
                <a:gd name="T25" fmla="*/ 2147483646 h 335"/>
                <a:gd name="T26" fmla="*/ 2147483646 w 247"/>
                <a:gd name="T27" fmla="*/ 2147483646 h 335"/>
                <a:gd name="T28" fmla="*/ 2147483646 w 247"/>
                <a:gd name="T29" fmla="*/ 2147483646 h 335"/>
                <a:gd name="T30" fmla="*/ 2147483646 w 247"/>
                <a:gd name="T31" fmla="*/ 2147483646 h 335"/>
                <a:gd name="T32" fmla="*/ 2147483646 w 247"/>
                <a:gd name="T33" fmla="*/ 2147483646 h 335"/>
                <a:gd name="T34" fmla="*/ 2147483646 w 247"/>
                <a:gd name="T35" fmla="*/ 2147483646 h 335"/>
                <a:gd name="T36" fmla="*/ 2147483646 w 247"/>
                <a:gd name="T37" fmla="*/ 2147483646 h 335"/>
                <a:gd name="T38" fmla="*/ 2147483646 w 247"/>
                <a:gd name="T39" fmla="*/ 2147483646 h 335"/>
                <a:gd name="T40" fmla="*/ 2147483646 w 247"/>
                <a:gd name="T41" fmla="*/ 2147483646 h 335"/>
                <a:gd name="T42" fmla="*/ 2147483646 w 247"/>
                <a:gd name="T43" fmla="*/ 2147483646 h 335"/>
                <a:gd name="T44" fmla="*/ 2147483646 w 247"/>
                <a:gd name="T45" fmla="*/ 2147483646 h 335"/>
                <a:gd name="T46" fmla="*/ 2147483646 w 247"/>
                <a:gd name="T47" fmla="*/ 2147483646 h 335"/>
                <a:gd name="T48" fmla="*/ 2147483646 w 247"/>
                <a:gd name="T49" fmla="*/ 2147483646 h 335"/>
                <a:gd name="T50" fmla="*/ 2147483646 w 247"/>
                <a:gd name="T51" fmla="*/ 2147483646 h 335"/>
                <a:gd name="T52" fmla="*/ 2147483646 w 247"/>
                <a:gd name="T53" fmla="*/ 2147483646 h 335"/>
                <a:gd name="T54" fmla="*/ 2147483646 w 247"/>
                <a:gd name="T55" fmla="*/ 2147483646 h 335"/>
                <a:gd name="T56" fmla="*/ 2147483646 w 247"/>
                <a:gd name="T57" fmla="*/ 2147483646 h 335"/>
                <a:gd name="T58" fmla="*/ 2147483646 w 247"/>
                <a:gd name="T59" fmla="*/ 2147483646 h 335"/>
                <a:gd name="T60" fmla="*/ 2147483646 w 247"/>
                <a:gd name="T61" fmla="*/ 2147483646 h 335"/>
                <a:gd name="T62" fmla="*/ 2147483646 w 247"/>
                <a:gd name="T63" fmla="*/ 2147483646 h 335"/>
                <a:gd name="T64" fmla="*/ 2147483646 w 247"/>
                <a:gd name="T65" fmla="*/ 2147483646 h 335"/>
                <a:gd name="T66" fmla="*/ 2147483646 w 247"/>
                <a:gd name="T67" fmla="*/ 2147483646 h 335"/>
                <a:gd name="T68" fmla="*/ 2147483646 w 247"/>
                <a:gd name="T69" fmla="*/ 2147483646 h 335"/>
                <a:gd name="T70" fmla="*/ 2147483646 w 247"/>
                <a:gd name="T71" fmla="*/ 2147483646 h 335"/>
                <a:gd name="T72" fmla="*/ 2147483646 w 247"/>
                <a:gd name="T73" fmla="*/ 2147483646 h 335"/>
                <a:gd name="T74" fmla="*/ 2147483646 w 247"/>
                <a:gd name="T75" fmla="*/ 2147483646 h 335"/>
                <a:gd name="T76" fmla="*/ 2147483646 w 247"/>
                <a:gd name="T77" fmla="*/ 2147483646 h 335"/>
                <a:gd name="T78" fmla="*/ 2147483646 w 247"/>
                <a:gd name="T79" fmla="*/ 2147483646 h 335"/>
                <a:gd name="T80" fmla="*/ 2147483646 w 247"/>
                <a:gd name="T81" fmla="*/ 2147483646 h 335"/>
                <a:gd name="T82" fmla="*/ 0 w 247"/>
                <a:gd name="T83" fmla="*/ 2147483646 h 335"/>
                <a:gd name="T84" fmla="*/ 0 w 247"/>
                <a:gd name="T85" fmla="*/ 2147483646 h 335"/>
                <a:gd name="T86" fmla="*/ 2147483646 w 247"/>
                <a:gd name="T87" fmla="*/ 2147483646 h 335"/>
                <a:gd name="T88" fmla="*/ 2147483646 w 247"/>
                <a:gd name="T89" fmla="*/ 2147483646 h 335"/>
                <a:gd name="T90" fmla="*/ 2147483646 w 247"/>
                <a:gd name="T91" fmla="*/ 2147483646 h 3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335">
                  <a:moveTo>
                    <a:pt x="29" y="48"/>
                  </a:moveTo>
                  <a:lnTo>
                    <a:pt x="45" y="48"/>
                  </a:lnTo>
                  <a:lnTo>
                    <a:pt x="63" y="59"/>
                  </a:lnTo>
                  <a:lnTo>
                    <a:pt x="94" y="59"/>
                  </a:lnTo>
                  <a:lnTo>
                    <a:pt x="94" y="83"/>
                  </a:lnTo>
                  <a:lnTo>
                    <a:pt x="101" y="73"/>
                  </a:lnTo>
                  <a:lnTo>
                    <a:pt x="63" y="48"/>
                  </a:lnTo>
                  <a:lnTo>
                    <a:pt x="82" y="25"/>
                  </a:lnTo>
                  <a:lnTo>
                    <a:pt x="157" y="0"/>
                  </a:lnTo>
                  <a:lnTo>
                    <a:pt x="209" y="0"/>
                  </a:lnTo>
                  <a:lnTo>
                    <a:pt x="246" y="9"/>
                  </a:lnTo>
                  <a:lnTo>
                    <a:pt x="235" y="34"/>
                  </a:lnTo>
                  <a:lnTo>
                    <a:pt x="220" y="25"/>
                  </a:lnTo>
                  <a:lnTo>
                    <a:pt x="209" y="48"/>
                  </a:lnTo>
                  <a:lnTo>
                    <a:pt x="190" y="25"/>
                  </a:lnTo>
                  <a:lnTo>
                    <a:pt x="172" y="34"/>
                  </a:lnTo>
                  <a:lnTo>
                    <a:pt x="209" y="73"/>
                  </a:lnTo>
                  <a:lnTo>
                    <a:pt x="227" y="48"/>
                  </a:lnTo>
                  <a:lnTo>
                    <a:pt x="246" y="48"/>
                  </a:lnTo>
                  <a:lnTo>
                    <a:pt x="227" y="94"/>
                  </a:lnTo>
                  <a:lnTo>
                    <a:pt x="190" y="94"/>
                  </a:lnTo>
                  <a:lnTo>
                    <a:pt x="190" y="83"/>
                  </a:lnTo>
                  <a:lnTo>
                    <a:pt x="190" y="107"/>
                  </a:lnTo>
                  <a:lnTo>
                    <a:pt x="220" y="118"/>
                  </a:lnTo>
                  <a:lnTo>
                    <a:pt x="220" y="193"/>
                  </a:lnTo>
                  <a:lnTo>
                    <a:pt x="209" y="168"/>
                  </a:lnTo>
                  <a:lnTo>
                    <a:pt x="201" y="177"/>
                  </a:lnTo>
                  <a:lnTo>
                    <a:pt x="190" y="157"/>
                  </a:lnTo>
                  <a:lnTo>
                    <a:pt x="172" y="168"/>
                  </a:lnTo>
                  <a:lnTo>
                    <a:pt x="201" y="193"/>
                  </a:lnTo>
                  <a:lnTo>
                    <a:pt x="209" y="193"/>
                  </a:lnTo>
                  <a:lnTo>
                    <a:pt x="220" y="193"/>
                  </a:lnTo>
                  <a:lnTo>
                    <a:pt x="209" y="241"/>
                  </a:lnTo>
                  <a:lnTo>
                    <a:pt x="227" y="241"/>
                  </a:lnTo>
                  <a:lnTo>
                    <a:pt x="220" y="275"/>
                  </a:lnTo>
                  <a:lnTo>
                    <a:pt x="190" y="261"/>
                  </a:lnTo>
                  <a:lnTo>
                    <a:pt x="157" y="241"/>
                  </a:lnTo>
                  <a:lnTo>
                    <a:pt x="138" y="250"/>
                  </a:lnTo>
                  <a:lnTo>
                    <a:pt x="119" y="334"/>
                  </a:lnTo>
                  <a:lnTo>
                    <a:pt x="63" y="320"/>
                  </a:lnTo>
                  <a:lnTo>
                    <a:pt x="82" y="250"/>
                  </a:lnTo>
                  <a:lnTo>
                    <a:pt x="0" y="250"/>
                  </a:lnTo>
                  <a:lnTo>
                    <a:pt x="0" y="177"/>
                  </a:lnTo>
                  <a:lnTo>
                    <a:pt x="29" y="118"/>
                  </a:lnTo>
                  <a:lnTo>
                    <a:pt x="19" y="73"/>
                  </a:lnTo>
                  <a:lnTo>
                    <a:pt x="29" y="4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5" name="Freeform 43">
              <a:extLst>
                <a:ext uri="{FF2B5EF4-FFF2-40B4-BE49-F238E27FC236}">
                  <a16:creationId xmlns:a16="http://schemas.microsoft.com/office/drawing/2014/main" xmlns="" id="{0262FFFE-D9A9-4C93-9953-D2E2C7AE4781}"/>
                </a:ext>
              </a:extLst>
            </p:cNvPr>
            <p:cNvSpPr>
              <a:spLocks/>
            </p:cNvSpPr>
            <p:nvPr/>
          </p:nvSpPr>
          <p:spPr bwMode="auto">
            <a:xfrm>
              <a:off x="10116036" y="2262656"/>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6" name="Freeform 44">
              <a:extLst>
                <a:ext uri="{FF2B5EF4-FFF2-40B4-BE49-F238E27FC236}">
                  <a16:creationId xmlns:a16="http://schemas.microsoft.com/office/drawing/2014/main" xmlns="" id="{BD0417DA-212C-45AA-8B55-2E7F65C49464}"/>
                </a:ext>
              </a:extLst>
            </p:cNvPr>
            <p:cNvSpPr>
              <a:spLocks/>
            </p:cNvSpPr>
            <p:nvPr/>
          </p:nvSpPr>
          <p:spPr bwMode="auto">
            <a:xfrm>
              <a:off x="8180024" y="2936431"/>
              <a:ext cx="671589" cy="787531"/>
            </a:xfrm>
            <a:custGeom>
              <a:avLst/>
              <a:gdLst>
                <a:gd name="T0" fmla="*/ 2147483646 w 307"/>
                <a:gd name="T1" fmla="*/ 2147483646 h 360"/>
                <a:gd name="T2" fmla="*/ 2147483646 w 307"/>
                <a:gd name="T3" fmla="*/ 2147483646 h 360"/>
                <a:gd name="T4" fmla="*/ 2147483646 w 307"/>
                <a:gd name="T5" fmla="*/ 2147483646 h 360"/>
                <a:gd name="T6" fmla="*/ 2147483646 w 307"/>
                <a:gd name="T7" fmla="*/ 2147483646 h 360"/>
                <a:gd name="T8" fmla="*/ 2147483646 w 307"/>
                <a:gd name="T9" fmla="*/ 2147483646 h 360"/>
                <a:gd name="T10" fmla="*/ 2147483646 w 307"/>
                <a:gd name="T11" fmla="*/ 2147483646 h 360"/>
                <a:gd name="T12" fmla="*/ 2147483646 w 307"/>
                <a:gd name="T13" fmla="*/ 2147483646 h 360"/>
                <a:gd name="T14" fmla="*/ 2147483646 w 307"/>
                <a:gd name="T15" fmla="*/ 2147483646 h 360"/>
                <a:gd name="T16" fmla="*/ 2147483646 w 307"/>
                <a:gd name="T17" fmla="*/ 2147483646 h 360"/>
                <a:gd name="T18" fmla="*/ 2147483646 w 307"/>
                <a:gd name="T19" fmla="*/ 2147483646 h 360"/>
                <a:gd name="T20" fmla="*/ 0 w 307"/>
                <a:gd name="T21" fmla="*/ 2147483646 h 360"/>
                <a:gd name="T22" fmla="*/ 2147483646 w 307"/>
                <a:gd name="T23" fmla="*/ 2147483646 h 360"/>
                <a:gd name="T24" fmla="*/ 2147483646 w 307"/>
                <a:gd name="T25" fmla="*/ 2147483646 h 360"/>
                <a:gd name="T26" fmla="*/ 2147483646 w 307"/>
                <a:gd name="T27" fmla="*/ 2147483646 h 360"/>
                <a:gd name="T28" fmla="*/ 2147483646 w 307"/>
                <a:gd name="T29" fmla="*/ 0 h 360"/>
                <a:gd name="T30" fmla="*/ 2147483646 w 307"/>
                <a:gd name="T31" fmla="*/ 0 h 360"/>
                <a:gd name="T32" fmla="*/ 2147483646 w 307"/>
                <a:gd name="T33" fmla="*/ 0 h 360"/>
                <a:gd name="T34" fmla="*/ 2147483646 w 307"/>
                <a:gd name="T35" fmla="*/ 2147483646 h 360"/>
                <a:gd name="T36" fmla="*/ 2147483646 w 307"/>
                <a:gd name="T37" fmla="*/ 2147483646 h 360"/>
                <a:gd name="T38" fmla="*/ 2147483646 w 307"/>
                <a:gd name="T39" fmla="*/ 2147483646 h 360"/>
                <a:gd name="T40" fmla="*/ 2147483646 w 307"/>
                <a:gd name="T41" fmla="*/ 2147483646 h 360"/>
                <a:gd name="T42" fmla="*/ 2147483646 w 307"/>
                <a:gd name="T43" fmla="*/ 2147483646 h 360"/>
                <a:gd name="T44" fmla="*/ 2147483646 w 307"/>
                <a:gd name="T45" fmla="*/ 2147483646 h 3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7" h="360">
                  <a:moveTo>
                    <a:pt x="250" y="334"/>
                  </a:moveTo>
                  <a:lnTo>
                    <a:pt x="250" y="359"/>
                  </a:lnTo>
                  <a:lnTo>
                    <a:pt x="236" y="334"/>
                  </a:lnTo>
                  <a:lnTo>
                    <a:pt x="198" y="334"/>
                  </a:lnTo>
                  <a:lnTo>
                    <a:pt x="198" y="320"/>
                  </a:lnTo>
                  <a:lnTo>
                    <a:pt x="172" y="309"/>
                  </a:lnTo>
                  <a:lnTo>
                    <a:pt x="143" y="334"/>
                  </a:lnTo>
                  <a:lnTo>
                    <a:pt x="89" y="320"/>
                  </a:lnTo>
                  <a:lnTo>
                    <a:pt x="89" y="309"/>
                  </a:lnTo>
                  <a:lnTo>
                    <a:pt x="34" y="286"/>
                  </a:lnTo>
                  <a:lnTo>
                    <a:pt x="0" y="236"/>
                  </a:lnTo>
                  <a:lnTo>
                    <a:pt x="15" y="216"/>
                  </a:lnTo>
                  <a:lnTo>
                    <a:pt x="89" y="193"/>
                  </a:lnTo>
                  <a:lnTo>
                    <a:pt x="89" y="143"/>
                  </a:lnTo>
                  <a:lnTo>
                    <a:pt x="143" y="0"/>
                  </a:lnTo>
                  <a:lnTo>
                    <a:pt x="154" y="0"/>
                  </a:lnTo>
                  <a:lnTo>
                    <a:pt x="287" y="0"/>
                  </a:lnTo>
                  <a:lnTo>
                    <a:pt x="287" y="10"/>
                  </a:lnTo>
                  <a:lnTo>
                    <a:pt x="287" y="134"/>
                  </a:lnTo>
                  <a:lnTo>
                    <a:pt x="306" y="177"/>
                  </a:lnTo>
                  <a:lnTo>
                    <a:pt x="287" y="193"/>
                  </a:lnTo>
                  <a:lnTo>
                    <a:pt x="287" y="334"/>
                  </a:lnTo>
                  <a:lnTo>
                    <a:pt x="250" y="33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7" name="Freeform 45">
              <a:extLst>
                <a:ext uri="{FF2B5EF4-FFF2-40B4-BE49-F238E27FC236}">
                  <a16:creationId xmlns:a16="http://schemas.microsoft.com/office/drawing/2014/main" xmlns="" id="{45EC5280-708A-451F-B415-EC589F7AD575}"/>
                </a:ext>
              </a:extLst>
            </p:cNvPr>
            <p:cNvSpPr>
              <a:spLocks/>
            </p:cNvSpPr>
            <p:nvPr/>
          </p:nvSpPr>
          <p:spPr bwMode="auto">
            <a:xfrm>
              <a:off x="8335343" y="2468289"/>
              <a:ext cx="713153" cy="494394"/>
            </a:xfrm>
            <a:custGeom>
              <a:avLst/>
              <a:gdLst>
                <a:gd name="T0" fmla="*/ 2147483646 w 326"/>
                <a:gd name="T1" fmla="*/ 2147483646 h 226"/>
                <a:gd name="T2" fmla="*/ 2147483646 w 326"/>
                <a:gd name="T3" fmla="*/ 2147483646 h 226"/>
                <a:gd name="T4" fmla="*/ 2147483646 w 326"/>
                <a:gd name="T5" fmla="*/ 2147483646 h 226"/>
                <a:gd name="T6" fmla="*/ 2147483646 w 326"/>
                <a:gd name="T7" fmla="*/ 2147483646 h 226"/>
                <a:gd name="T8" fmla="*/ 2147483646 w 326"/>
                <a:gd name="T9" fmla="*/ 2147483646 h 226"/>
                <a:gd name="T10" fmla="*/ 2147483646 w 326"/>
                <a:gd name="T11" fmla="*/ 2147483646 h 226"/>
                <a:gd name="T12" fmla="*/ 2147483646 w 326"/>
                <a:gd name="T13" fmla="*/ 2147483646 h 226"/>
                <a:gd name="T14" fmla="*/ 2147483646 w 326"/>
                <a:gd name="T15" fmla="*/ 2147483646 h 226"/>
                <a:gd name="T16" fmla="*/ 2147483646 w 326"/>
                <a:gd name="T17" fmla="*/ 2147483646 h 226"/>
                <a:gd name="T18" fmla="*/ 2147483646 w 326"/>
                <a:gd name="T19" fmla="*/ 2147483646 h 226"/>
                <a:gd name="T20" fmla="*/ 0 w 326"/>
                <a:gd name="T21" fmla="*/ 2147483646 h 226"/>
                <a:gd name="T22" fmla="*/ 2147483646 w 326"/>
                <a:gd name="T23" fmla="*/ 2147483646 h 226"/>
                <a:gd name="T24" fmla="*/ 2147483646 w 326"/>
                <a:gd name="T25" fmla="*/ 2147483646 h 226"/>
                <a:gd name="T26" fmla="*/ 2147483646 w 326"/>
                <a:gd name="T27" fmla="*/ 2147483646 h 226"/>
                <a:gd name="T28" fmla="*/ 2147483646 w 326"/>
                <a:gd name="T29" fmla="*/ 0 h 226"/>
                <a:gd name="T30" fmla="*/ 2147483646 w 326"/>
                <a:gd name="T31" fmla="*/ 2147483646 h 2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6" h="226">
                  <a:moveTo>
                    <a:pt x="262" y="24"/>
                  </a:moveTo>
                  <a:lnTo>
                    <a:pt x="280" y="97"/>
                  </a:lnTo>
                  <a:lnTo>
                    <a:pt x="325" y="141"/>
                  </a:lnTo>
                  <a:lnTo>
                    <a:pt x="298" y="165"/>
                  </a:lnTo>
                  <a:lnTo>
                    <a:pt x="216" y="225"/>
                  </a:lnTo>
                  <a:lnTo>
                    <a:pt x="216" y="215"/>
                  </a:lnTo>
                  <a:lnTo>
                    <a:pt x="83" y="215"/>
                  </a:lnTo>
                  <a:lnTo>
                    <a:pt x="72" y="215"/>
                  </a:lnTo>
                  <a:lnTo>
                    <a:pt x="38" y="200"/>
                  </a:lnTo>
                  <a:lnTo>
                    <a:pt x="20" y="122"/>
                  </a:lnTo>
                  <a:lnTo>
                    <a:pt x="0" y="97"/>
                  </a:lnTo>
                  <a:lnTo>
                    <a:pt x="179" y="13"/>
                  </a:lnTo>
                  <a:lnTo>
                    <a:pt x="190" y="13"/>
                  </a:lnTo>
                  <a:lnTo>
                    <a:pt x="210" y="24"/>
                  </a:lnTo>
                  <a:lnTo>
                    <a:pt x="216" y="0"/>
                  </a:lnTo>
                  <a:lnTo>
                    <a:pt x="262" y="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8" name="Freeform 46">
              <a:extLst>
                <a:ext uri="{FF2B5EF4-FFF2-40B4-BE49-F238E27FC236}">
                  <a16:creationId xmlns:a16="http://schemas.microsoft.com/office/drawing/2014/main" xmlns="" id="{37C203EB-BE4B-4BEB-B239-FF73F736CE45}"/>
                </a:ext>
              </a:extLst>
            </p:cNvPr>
            <p:cNvSpPr>
              <a:spLocks/>
            </p:cNvSpPr>
            <p:nvPr/>
          </p:nvSpPr>
          <p:spPr bwMode="auto">
            <a:xfrm>
              <a:off x="6539333" y="2444225"/>
              <a:ext cx="848783" cy="627838"/>
            </a:xfrm>
            <a:custGeom>
              <a:avLst/>
              <a:gdLst>
                <a:gd name="T0" fmla="*/ 2147483646 w 388"/>
                <a:gd name="T1" fmla="*/ 2147483646 h 287"/>
                <a:gd name="T2" fmla="*/ 2147483646 w 388"/>
                <a:gd name="T3" fmla="*/ 0 h 287"/>
                <a:gd name="T4" fmla="*/ 2147483646 w 388"/>
                <a:gd name="T5" fmla="*/ 2147483646 h 287"/>
                <a:gd name="T6" fmla="*/ 2147483646 w 388"/>
                <a:gd name="T7" fmla="*/ 2147483646 h 287"/>
                <a:gd name="T8" fmla="*/ 2147483646 w 388"/>
                <a:gd name="T9" fmla="*/ 2147483646 h 287"/>
                <a:gd name="T10" fmla="*/ 2147483646 w 388"/>
                <a:gd name="T11" fmla="*/ 2147483646 h 287"/>
                <a:gd name="T12" fmla="*/ 2147483646 w 388"/>
                <a:gd name="T13" fmla="*/ 2147483646 h 287"/>
                <a:gd name="T14" fmla="*/ 2147483646 w 388"/>
                <a:gd name="T15" fmla="*/ 2147483646 h 287"/>
                <a:gd name="T16" fmla="*/ 2147483646 w 388"/>
                <a:gd name="T17" fmla="*/ 2147483646 h 287"/>
                <a:gd name="T18" fmla="*/ 2147483646 w 388"/>
                <a:gd name="T19" fmla="*/ 2147483646 h 287"/>
                <a:gd name="T20" fmla="*/ 2147483646 w 388"/>
                <a:gd name="T21" fmla="*/ 2147483646 h 287"/>
                <a:gd name="T22" fmla="*/ 2147483646 w 388"/>
                <a:gd name="T23" fmla="*/ 2147483646 h 287"/>
                <a:gd name="T24" fmla="*/ 2147483646 w 388"/>
                <a:gd name="T25" fmla="*/ 2147483646 h 287"/>
                <a:gd name="T26" fmla="*/ 2147483646 w 388"/>
                <a:gd name="T27" fmla="*/ 2147483646 h 287"/>
                <a:gd name="T28" fmla="*/ 2147483646 w 388"/>
                <a:gd name="T29" fmla="*/ 2147483646 h 287"/>
                <a:gd name="T30" fmla="*/ 2147483646 w 388"/>
                <a:gd name="T31" fmla="*/ 2147483646 h 287"/>
                <a:gd name="T32" fmla="*/ 2147483646 w 388"/>
                <a:gd name="T33" fmla="*/ 2147483646 h 287"/>
                <a:gd name="T34" fmla="*/ 2147483646 w 388"/>
                <a:gd name="T35" fmla="*/ 2147483646 h 287"/>
                <a:gd name="T36" fmla="*/ 2147483646 w 388"/>
                <a:gd name="T37" fmla="*/ 2147483646 h 287"/>
                <a:gd name="T38" fmla="*/ 0 w 388"/>
                <a:gd name="T39" fmla="*/ 2147483646 h 287"/>
                <a:gd name="T40" fmla="*/ 2147483646 w 388"/>
                <a:gd name="T41" fmla="*/ 2147483646 h 287"/>
                <a:gd name="T42" fmla="*/ 2147483646 w 388"/>
                <a:gd name="T43" fmla="*/ 2147483646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8" h="287">
                  <a:moveTo>
                    <a:pt x="187" y="24"/>
                  </a:moveTo>
                  <a:lnTo>
                    <a:pt x="187" y="0"/>
                  </a:lnTo>
                  <a:lnTo>
                    <a:pt x="324" y="10"/>
                  </a:lnTo>
                  <a:lnTo>
                    <a:pt x="387" y="10"/>
                  </a:lnTo>
                  <a:lnTo>
                    <a:pt x="332" y="202"/>
                  </a:lnTo>
                  <a:lnTo>
                    <a:pt x="387" y="226"/>
                  </a:lnTo>
                  <a:lnTo>
                    <a:pt x="351" y="276"/>
                  </a:lnTo>
                  <a:lnTo>
                    <a:pt x="313" y="261"/>
                  </a:lnTo>
                  <a:lnTo>
                    <a:pt x="295" y="213"/>
                  </a:lnTo>
                  <a:lnTo>
                    <a:pt x="261" y="202"/>
                  </a:lnTo>
                  <a:lnTo>
                    <a:pt x="205" y="251"/>
                  </a:lnTo>
                  <a:lnTo>
                    <a:pt x="198" y="251"/>
                  </a:lnTo>
                  <a:lnTo>
                    <a:pt x="187" y="236"/>
                  </a:lnTo>
                  <a:lnTo>
                    <a:pt x="172" y="276"/>
                  </a:lnTo>
                  <a:lnTo>
                    <a:pt x="153" y="276"/>
                  </a:lnTo>
                  <a:lnTo>
                    <a:pt x="160" y="251"/>
                  </a:lnTo>
                  <a:lnTo>
                    <a:pt x="153" y="251"/>
                  </a:lnTo>
                  <a:lnTo>
                    <a:pt x="141" y="276"/>
                  </a:lnTo>
                  <a:lnTo>
                    <a:pt x="115" y="286"/>
                  </a:lnTo>
                  <a:lnTo>
                    <a:pt x="0" y="286"/>
                  </a:lnTo>
                  <a:lnTo>
                    <a:pt x="8" y="24"/>
                  </a:lnTo>
                  <a:lnTo>
                    <a:pt x="187" y="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9" name="Freeform 47">
              <a:extLst>
                <a:ext uri="{FF2B5EF4-FFF2-40B4-BE49-F238E27FC236}">
                  <a16:creationId xmlns:a16="http://schemas.microsoft.com/office/drawing/2014/main" xmlns="" id="{33CD79D5-1890-4303-9B5D-AEDF7F08C2EE}"/>
                </a:ext>
              </a:extLst>
            </p:cNvPr>
            <p:cNvSpPr>
              <a:spLocks/>
            </p:cNvSpPr>
            <p:nvPr/>
          </p:nvSpPr>
          <p:spPr bwMode="auto">
            <a:xfrm>
              <a:off x="7110294" y="3503016"/>
              <a:ext cx="811593" cy="732842"/>
            </a:xfrm>
            <a:custGeom>
              <a:avLst/>
              <a:gdLst>
                <a:gd name="T0" fmla="*/ 2147483646 w 371"/>
                <a:gd name="T1" fmla="*/ 2147483646 h 335"/>
                <a:gd name="T2" fmla="*/ 2147483646 w 371"/>
                <a:gd name="T3" fmla="*/ 2147483646 h 335"/>
                <a:gd name="T4" fmla="*/ 2147483646 w 371"/>
                <a:gd name="T5" fmla="*/ 2147483646 h 335"/>
                <a:gd name="T6" fmla="*/ 2147483646 w 371"/>
                <a:gd name="T7" fmla="*/ 2147483646 h 335"/>
                <a:gd name="T8" fmla="*/ 2147483646 w 371"/>
                <a:gd name="T9" fmla="*/ 2147483646 h 335"/>
                <a:gd name="T10" fmla="*/ 2147483646 w 371"/>
                <a:gd name="T11" fmla="*/ 2147483646 h 335"/>
                <a:gd name="T12" fmla="*/ 0 w 371"/>
                <a:gd name="T13" fmla="*/ 2147483646 h 335"/>
                <a:gd name="T14" fmla="*/ 2147483646 w 371"/>
                <a:gd name="T15" fmla="*/ 2147483646 h 335"/>
                <a:gd name="T16" fmla="*/ 2147483646 w 371"/>
                <a:gd name="T17" fmla="*/ 2147483646 h 335"/>
                <a:gd name="T18" fmla="*/ 2147483646 w 371"/>
                <a:gd name="T19" fmla="*/ 2147483646 h 335"/>
                <a:gd name="T20" fmla="*/ 2147483646 w 371"/>
                <a:gd name="T21" fmla="*/ 0 h 335"/>
                <a:gd name="T22" fmla="*/ 2147483646 w 371"/>
                <a:gd name="T23" fmla="*/ 0 h 335"/>
                <a:gd name="T24" fmla="*/ 2147483646 w 371"/>
                <a:gd name="T25" fmla="*/ 0 h 335"/>
                <a:gd name="T26" fmla="*/ 2147483646 w 371"/>
                <a:gd name="T27" fmla="*/ 2147483646 h 335"/>
                <a:gd name="T28" fmla="*/ 2147483646 w 371"/>
                <a:gd name="T29" fmla="*/ 2147483646 h 335"/>
                <a:gd name="T30" fmla="*/ 2147483646 w 371"/>
                <a:gd name="T31" fmla="*/ 2147483646 h 335"/>
                <a:gd name="T32" fmla="*/ 2147483646 w 371"/>
                <a:gd name="T33" fmla="*/ 2147483646 h 335"/>
                <a:gd name="T34" fmla="*/ 2147483646 w 371"/>
                <a:gd name="T35" fmla="*/ 2147483646 h 335"/>
                <a:gd name="T36" fmla="*/ 2147483646 w 371"/>
                <a:gd name="T37" fmla="*/ 2147483646 h 335"/>
                <a:gd name="T38" fmla="*/ 2147483646 w 371"/>
                <a:gd name="T39" fmla="*/ 2147483646 h 335"/>
                <a:gd name="T40" fmla="*/ 2147483646 w 371"/>
                <a:gd name="T41" fmla="*/ 2147483646 h 335"/>
                <a:gd name="T42" fmla="*/ 2147483646 w 371"/>
                <a:gd name="T43" fmla="*/ 2147483646 h 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1" h="335">
                  <a:moveTo>
                    <a:pt x="362" y="334"/>
                  </a:moveTo>
                  <a:lnTo>
                    <a:pt x="217" y="325"/>
                  </a:lnTo>
                  <a:lnTo>
                    <a:pt x="126" y="334"/>
                  </a:lnTo>
                  <a:lnTo>
                    <a:pt x="108" y="286"/>
                  </a:lnTo>
                  <a:lnTo>
                    <a:pt x="51" y="241"/>
                  </a:lnTo>
                  <a:lnTo>
                    <a:pt x="19" y="168"/>
                  </a:lnTo>
                  <a:lnTo>
                    <a:pt x="0" y="109"/>
                  </a:lnTo>
                  <a:lnTo>
                    <a:pt x="19" y="73"/>
                  </a:lnTo>
                  <a:lnTo>
                    <a:pt x="19" y="48"/>
                  </a:lnTo>
                  <a:lnTo>
                    <a:pt x="115" y="25"/>
                  </a:lnTo>
                  <a:lnTo>
                    <a:pt x="198" y="0"/>
                  </a:lnTo>
                  <a:lnTo>
                    <a:pt x="217" y="0"/>
                  </a:lnTo>
                  <a:lnTo>
                    <a:pt x="235" y="0"/>
                  </a:lnTo>
                  <a:lnTo>
                    <a:pt x="306" y="14"/>
                  </a:lnTo>
                  <a:lnTo>
                    <a:pt x="298" y="48"/>
                  </a:lnTo>
                  <a:lnTo>
                    <a:pt x="287" y="48"/>
                  </a:lnTo>
                  <a:lnTo>
                    <a:pt x="298" y="73"/>
                  </a:lnTo>
                  <a:lnTo>
                    <a:pt x="287" y="118"/>
                  </a:lnTo>
                  <a:lnTo>
                    <a:pt x="269" y="143"/>
                  </a:lnTo>
                  <a:lnTo>
                    <a:pt x="287" y="216"/>
                  </a:lnTo>
                  <a:lnTo>
                    <a:pt x="370" y="325"/>
                  </a:lnTo>
                  <a:lnTo>
                    <a:pt x="362" y="33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0" name="Freeform 48">
              <a:extLst>
                <a:ext uri="{FF2B5EF4-FFF2-40B4-BE49-F238E27FC236}">
                  <a16:creationId xmlns:a16="http://schemas.microsoft.com/office/drawing/2014/main" xmlns="" id="{2178AA98-3D79-4CC4-BB64-0816C0F0DCC7}"/>
                </a:ext>
              </a:extLst>
            </p:cNvPr>
            <p:cNvSpPr>
              <a:spLocks/>
            </p:cNvSpPr>
            <p:nvPr/>
          </p:nvSpPr>
          <p:spPr bwMode="auto">
            <a:xfrm>
              <a:off x="7248111" y="1818574"/>
              <a:ext cx="420016" cy="649713"/>
            </a:xfrm>
            <a:custGeom>
              <a:avLst/>
              <a:gdLst>
                <a:gd name="T0" fmla="*/ 0 w 192"/>
                <a:gd name="T1" fmla="*/ 2147483646 h 297"/>
                <a:gd name="T2" fmla="*/ 2147483646 w 192"/>
                <a:gd name="T3" fmla="*/ 0 h 297"/>
                <a:gd name="T4" fmla="*/ 2147483646 w 192"/>
                <a:gd name="T5" fmla="*/ 0 h 297"/>
                <a:gd name="T6" fmla="*/ 2147483646 w 192"/>
                <a:gd name="T7" fmla="*/ 2147483646 h 297"/>
                <a:gd name="T8" fmla="*/ 2147483646 w 192"/>
                <a:gd name="T9" fmla="*/ 2147483646 h 297"/>
                <a:gd name="T10" fmla="*/ 2147483646 w 192"/>
                <a:gd name="T11" fmla="*/ 2147483646 h 297"/>
                <a:gd name="T12" fmla="*/ 2147483646 w 192"/>
                <a:gd name="T13" fmla="*/ 2147483646 h 297"/>
                <a:gd name="T14" fmla="*/ 2147483646 w 192"/>
                <a:gd name="T15" fmla="*/ 2147483646 h 297"/>
                <a:gd name="T16" fmla="*/ 2147483646 w 192"/>
                <a:gd name="T17" fmla="*/ 2147483646 h 297"/>
                <a:gd name="T18" fmla="*/ 2147483646 w 192"/>
                <a:gd name="T19" fmla="*/ 2147483646 h 297"/>
                <a:gd name="T20" fmla="*/ 2147483646 w 192"/>
                <a:gd name="T21" fmla="*/ 2147483646 h 297"/>
                <a:gd name="T22" fmla="*/ 2147483646 w 192"/>
                <a:gd name="T23" fmla="*/ 2147483646 h 297"/>
                <a:gd name="T24" fmla="*/ 2147483646 w 192"/>
                <a:gd name="T25" fmla="*/ 2147483646 h 297"/>
                <a:gd name="T26" fmla="*/ 2147483646 w 192"/>
                <a:gd name="T27" fmla="*/ 2147483646 h 297"/>
                <a:gd name="T28" fmla="*/ 2147483646 w 192"/>
                <a:gd name="T29" fmla="*/ 2147483646 h 297"/>
                <a:gd name="T30" fmla="*/ 0 w 192"/>
                <a:gd name="T31" fmla="*/ 2147483646 h 2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2" h="297">
                  <a:moveTo>
                    <a:pt x="0" y="296"/>
                  </a:moveTo>
                  <a:lnTo>
                    <a:pt x="34" y="0"/>
                  </a:lnTo>
                  <a:lnTo>
                    <a:pt x="128" y="0"/>
                  </a:lnTo>
                  <a:lnTo>
                    <a:pt x="128" y="118"/>
                  </a:lnTo>
                  <a:lnTo>
                    <a:pt x="135" y="128"/>
                  </a:lnTo>
                  <a:lnTo>
                    <a:pt x="160" y="128"/>
                  </a:lnTo>
                  <a:lnTo>
                    <a:pt x="153" y="153"/>
                  </a:lnTo>
                  <a:lnTo>
                    <a:pt x="160" y="178"/>
                  </a:lnTo>
                  <a:lnTo>
                    <a:pt x="172" y="153"/>
                  </a:lnTo>
                  <a:lnTo>
                    <a:pt x="191" y="178"/>
                  </a:lnTo>
                  <a:lnTo>
                    <a:pt x="172" y="226"/>
                  </a:lnTo>
                  <a:lnTo>
                    <a:pt x="153" y="251"/>
                  </a:lnTo>
                  <a:lnTo>
                    <a:pt x="128" y="251"/>
                  </a:lnTo>
                  <a:lnTo>
                    <a:pt x="109" y="296"/>
                  </a:lnTo>
                  <a:lnTo>
                    <a:pt x="63" y="296"/>
                  </a:lnTo>
                  <a:lnTo>
                    <a:pt x="0" y="29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1" name="Freeform 49">
              <a:extLst>
                <a:ext uri="{FF2B5EF4-FFF2-40B4-BE49-F238E27FC236}">
                  <a16:creationId xmlns:a16="http://schemas.microsoft.com/office/drawing/2014/main" xmlns="" id="{A379CA74-4199-4A94-993A-90FC7AF9CF05}"/>
                </a:ext>
              </a:extLst>
            </p:cNvPr>
            <p:cNvSpPr>
              <a:spLocks/>
            </p:cNvSpPr>
            <p:nvPr/>
          </p:nvSpPr>
          <p:spPr bwMode="auto">
            <a:xfrm>
              <a:off x="7860636" y="1766466"/>
              <a:ext cx="715341" cy="787531"/>
            </a:xfrm>
            <a:custGeom>
              <a:avLst/>
              <a:gdLst>
                <a:gd name="T0" fmla="*/ 0 w 327"/>
                <a:gd name="T1" fmla="*/ 2147483646 h 360"/>
                <a:gd name="T2" fmla="*/ 0 w 327"/>
                <a:gd name="T3" fmla="*/ 2147483646 h 360"/>
                <a:gd name="T4" fmla="*/ 2147483646 w 327"/>
                <a:gd name="T5" fmla="*/ 2147483646 h 360"/>
                <a:gd name="T6" fmla="*/ 2147483646 w 327"/>
                <a:gd name="T7" fmla="*/ 2147483646 h 360"/>
                <a:gd name="T8" fmla="*/ 2147483646 w 327"/>
                <a:gd name="T9" fmla="*/ 2147483646 h 360"/>
                <a:gd name="T10" fmla="*/ 2147483646 w 327"/>
                <a:gd name="T11" fmla="*/ 2147483646 h 360"/>
                <a:gd name="T12" fmla="*/ 2147483646 w 327"/>
                <a:gd name="T13" fmla="*/ 2147483646 h 360"/>
                <a:gd name="T14" fmla="*/ 2147483646 w 327"/>
                <a:gd name="T15" fmla="*/ 2147483646 h 360"/>
                <a:gd name="T16" fmla="*/ 2147483646 w 327"/>
                <a:gd name="T17" fmla="*/ 2147483646 h 360"/>
                <a:gd name="T18" fmla="*/ 2147483646 w 327"/>
                <a:gd name="T19" fmla="*/ 2147483646 h 360"/>
                <a:gd name="T20" fmla="*/ 2147483646 w 327"/>
                <a:gd name="T21" fmla="*/ 2147483646 h 360"/>
                <a:gd name="T22" fmla="*/ 2147483646 w 327"/>
                <a:gd name="T23" fmla="*/ 2147483646 h 360"/>
                <a:gd name="T24" fmla="*/ 2147483646 w 327"/>
                <a:gd name="T25" fmla="*/ 2147483646 h 360"/>
                <a:gd name="T26" fmla="*/ 2147483646 w 327"/>
                <a:gd name="T27" fmla="*/ 2147483646 h 360"/>
                <a:gd name="T28" fmla="*/ 2147483646 w 327"/>
                <a:gd name="T29" fmla="*/ 0 h 360"/>
                <a:gd name="T30" fmla="*/ 2147483646 w 327"/>
                <a:gd name="T31" fmla="*/ 2147483646 h 360"/>
                <a:gd name="T32" fmla="*/ 2147483646 w 327"/>
                <a:gd name="T33" fmla="*/ 2147483646 h 360"/>
                <a:gd name="T34" fmla="*/ 2147483646 w 327"/>
                <a:gd name="T35" fmla="*/ 2147483646 h 360"/>
                <a:gd name="T36" fmla="*/ 2147483646 w 327"/>
                <a:gd name="T37" fmla="*/ 2147483646 h 360"/>
                <a:gd name="T38" fmla="*/ 2147483646 w 327"/>
                <a:gd name="T39" fmla="*/ 2147483646 h 360"/>
                <a:gd name="T40" fmla="*/ 2147483646 w 327"/>
                <a:gd name="T41" fmla="*/ 2147483646 h 360"/>
                <a:gd name="T42" fmla="*/ 0 w 327"/>
                <a:gd name="T43" fmla="*/ 2147483646 h 3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7" h="360">
                  <a:moveTo>
                    <a:pt x="0" y="143"/>
                  </a:moveTo>
                  <a:lnTo>
                    <a:pt x="0" y="192"/>
                  </a:lnTo>
                  <a:lnTo>
                    <a:pt x="71" y="226"/>
                  </a:lnTo>
                  <a:lnTo>
                    <a:pt x="89" y="260"/>
                  </a:lnTo>
                  <a:lnTo>
                    <a:pt x="117" y="260"/>
                  </a:lnTo>
                  <a:lnTo>
                    <a:pt x="117" y="285"/>
                  </a:lnTo>
                  <a:lnTo>
                    <a:pt x="161" y="310"/>
                  </a:lnTo>
                  <a:lnTo>
                    <a:pt x="180" y="359"/>
                  </a:lnTo>
                  <a:lnTo>
                    <a:pt x="326" y="50"/>
                  </a:lnTo>
                  <a:lnTo>
                    <a:pt x="307" y="34"/>
                  </a:lnTo>
                  <a:lnTo>
                    <a:pt x="273" y="34"/>
                  </a:lnTo>
                  <a:lnTo>
                    <a:pt x="255" y="9"/>
                  </a:lnTo>
                  <a:lnTo>
                    <a:pt x="225" y="9"/>
                  </a:lnTo>
                  <a:lnTo>
                    <a:pt x="217" y="9"/>
                  </a:lnTo>
                  <a:lnTo>
                    <a:pt x="146" y="0"/>
                  </a:lnTo>
                  <a:lnTo>
                    <a:pt x="128" y="25"/>
                  </a:lnTo>
                  <a:lnTo>
                    <a:pt x="101" y="25"/>
                  </a:lnTo>
                  <a:lnTo>
                    <a:pt x="71" y="84"/>
                  </a:lnTo>
                  <a:lnTo>
                    <a:pt x="52" y="84"/>
                  </a:lnTo>
                  <a:lnTo>
                    <a:pt x="37" y="58"/>
                  </a:lnTo>
                  <a:lnTo>
                    <a:pt x="37" y="68"/>
                  </a:lnTo>
                  <a:lnTo>
                    <a:pt x="0" y="1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2" name="Freeform 50">
              <a:extLst>
                <a:ext uri="{FF2B5EF4-FFF2-40B4-BE49-F238E27FC236}">
                  <a16:creationId xmlns:a16="http://schemas.microsoft.com/office/drawing/2014/main" xmlns="" id="{038EB060-C078-4FAA-AE9E-A46A7C135A94}"/>
                </a:ext>
              </a:extLst>
            </p:cNvPr>
            <p:cNvSpPr>
              <a:spLocks/>
            </p:cNvSpPr>
            <p:nvPr/>
          </p:nvSpPr>
          <p:spPr bwMode="auto">
            <a:xfrm>
              <a:off x="7528122" y="1273868"/>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3" name="Freeform 51">
              <a:extLst>
                <a:ext uri="{FF2B5EF4-FFF2-40B4-BE49-F238E27FC236}">
                  <a16:creationId xmlns:a16="http://schemas.microsoft.com/office/drawing/2014/main" xmlns="" id="{0E7F4040-DF64-4F32-959A-2B6E94034C08}"/>
                </a:ext>
              </a:extLst>
            </p:cNvPr>
            <p:cNvSpPr>
              <a:spLocks/>
            </p:cNvSpPr>
            <p:nvPr/>
          </p:nvSpPr>
          <p:spPr bwMode="auto">
            <a:xfrm>
              <a:off x="6972477" y="2936432"/>
              <a:ext cx="907849" cy="678151"/>
            </a:xfrm>
            <a:custGeom>
              <a:avLst/>
              <a:gdLst>
                <a:gd name="T0" fmla="*/ 2147483646 w 415"/>
                <a:gd name="T1" fmla="*/ 0 h 310"/>
                <a:gd name="T2" fmla="*/ 2147483646 w 415"/>
                <a:gd name="T3" fmla="*/ 2147483646 h 310"/>
                <a:gd name="T4" fmla="*/ 2147483646 w 415"/>
                <a:gd name="T5" fmla="*/ 2147483646 h 310"/>
                <a:gd name="T6" fmla="*/ 2147483646 w 415"/>
                <a:gd name="T7" fmla="*/ 2147483646 h 310"/>
                <a:gd name="T8" fmla="*/ 2147483646 w 415"/>
                <a:gd name="T9" fmla="*/ 2147483646 h 310"/>
                <a:gd name="T10" fmla="*/ 2147483646 w 415"/>
                <a:gd name="T11" fmla="*/ 2147483646 h 310"/>
                <a:gd name="T12" fmla="*/ 2147483646 w 415"/>
                <a:gd name="T13" fmla="*/ 2147483646 h 310"/>
                <a:gd name="T14" fmla="*/ 2147483646 w 415"/>
                <a:gd name="T15" fmla="*/ 2147483646 h 310"/>
                <a:gd name="T16" fmla="*/ 2147483646 w 415"/>
                <a:gd name="T17" fmla="*/ 2147483646 h 310"/>
                <a:gd name="T18" fmla="*/ 2147483646 w 415"/>
                <a:gd name="T19" fmla="*/ 2147483646 h 310"/>
                <a:gd name="T20" fmla="*/ 2147483646 w 415"/>
                <a:gd name="T21" fmla="*/ 2147483646 h 310"/>
                <a:gd name="T22" fmla="*/ 2147483646 w 415"/>
                <a:gd name="T23" fmla="*/ 2147483646 h 310"/>
                <a:gd name="T24" fmla="*/ 0 w 415"/>
                <a:gd name="T25" fmla="*/ 2147483646 h 310"/>
                <a:gd name="T26" fmla="*/ 2147483646 w 415"/>
                <a:gd name="T27" fmla="*/ 2147483646 h 310"/>
                <a:gd name="T28" fmla="*/ 2147483646 w 415"/>
                <a:gd name="T29" fmla="*/ 2147483646 h 310"/>
                <a:gd name="T30" fmla="*/ 2147483646 w 415"/>
                <a:gd name="T31" fmla="*/ 0 h 3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5" h="310">
                  <a:moveTo>
                    <a:pt x="190" y="0"/>
                  </a:moveTo>
                  <a:lnTo>
                    <a:pt x="317" y="59"/>
                  </a:lnTo>
                  <a:lnTo>
                    <a:pt x="362" y="109"/>
                  </a:lnTo>
                  <a:lnTo>
                    <a:pt x="414" y="202"/>
                  </a:lnTo>
                  <a:lnTo>
                    <a:pt x="407" y="216"/>
                  </a:lnTo>
                  <a:lnTo>
                    <a:pt x="389" y="237"/>
                  </a:lnTo>
                  <a:lnTo>
                    <a:pt x="369" y="275"/>
                  </a:lnTo>
                  <a:lnTo>
                    <a:pt x="299" y="261"/>
                  </a:lnTo>
                  <a:lnTo>
                    <a:pt x="280" y="261"/>
                  </a:lnTo>
                  <a:lnTo>
                    <a:pt x="261" y="261"/>
                  </a:lnTo>
                  <a:lnTo>
                    <a:pt x="179" y="285"/>
                  </a:lnTo>
                  <a:lnTo>
                    <a:pt x="82" y="309"/>
                  </a:lnTo>
                  <a:lnTo>
                    <a:pt x="0" y="261"/>
                  </a:lnTo>
                  <a:lnTo>
                    <a:pt x="26" y="227"/>
                  </a:lnTo>
                  <a:lnTo>
                    <a:pt x="154" y="50"/>
                  </a:lnTo>
                  <a:lnTo>
                    <a:pt x="19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4" name="Freeform 52">
              <a:extLst>
                <a:ext uri="{FF2B5EF4-FFF2-40B4-BE49-F238E27FC236}">
                  <a16:creationId xmlns:a16="http://schemas.microsoft.com/office/drawing/2014/main" xmlns="" id="{63432971-5F59-445B-8661-5C6DA8BEB4D5}"/>
                </a:ext>
              </a:extLst>
            </p:cNvPr>
            <p:cNvSpPr>
              <a:spLocks/>
            </p:cNvSpPr>
            <p:nvPr/>
          </p:nvSpPr>
          <p:spPr bwMode="auto">
            <a:xfrm>
              <a:off x="6670590" y="3577392"/>
              <a:ext cx="555647" cy="658464"/>
            </a:xfrm>
            <a:custGeom>
              <a:avLst/>
              <a:gdLst>
                <a:gd name="T0" fmla="*/ 2147483646 w 254"/>
                <a:gd name="T1" fmla="*/ 2147483646 h 301"/>
                <a:gd name="T2" fmla="*/ 2147483646 w 254"/>
                <a:gd name="T3" fmla="*/ 2147483646 h 301"/>
                <a:gd name="T4" fmla="*/ 2147483646 w 254"/>
                <a:gd name="T5" fmla="*/ 2147483646 h 301"/>
                <a:gd name="T6" fmla="*/ 2147483646 w 254"/>
                <a:gd name="T7" fmla="*/ 2147483646 h 301"/>
                <a:gd name="T8" fmla="*/ 2147483646 w 254"/>
                <a:gd name="T9" fmla="*/ 2147483646 h 301"/>
                <a:gd name="T10" fmla="*/ 2147483646 w 254"/>
                <a:gd name="T11" fmla="*/ 2147483646 h 301"/>
                <a:gd name="T12" fmla="*/ 0 w 254"/>
                <a:gd name="T13" fmla="*/ 2147483646 h 301"/>
                <a:gd name="T14" fmla="*/ 2147483646 w 254"/>
                <a:gd name="T15" fmla="*/ 2147483646 h 301"/>
                <a:gd name="T16" fmla="*/ 2147483646 w 254"/>
                <a:gd name="T17" fmla="*/ 0 h 301"/>
                <a:gd name="T18" fmla="*/ 2147483646 w 254"/>
                <a:gd name="T19" fmla="*/ 2147483646 h 301"/>
                <a:gd name="T20" fmla="*/ 2147483646 w 254"/>
                <a:gd name="T21" fmla="*/ 2147483646 h 301"/>
                <a:gd name="T22" fmla="*/ 2147483646 w 254"/>
                <a:gd name="T23" fmla="*/ 2147483646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4" h="301">
                  <a:moveTo>
                    <a:pt x="201" y="73"/>
                  </a:moveTo>
                  <a:lnTo>
                    <a:pt x="220" y="132"/>
                  </a:lnTo>
                  <a:lnTo>
                    <a:pt x="253" y="206"/>
                  </a:lnTo>
                  <a:lnTo>
                    <a:pt x="155" y="300"/>
                  </a:lnTo>
                  <a:lnTo>
                    <a:pt x="63" y="300"/>
                  </a:lnTo>
                  <a:lnTo>
                    <a:pt x="55" y="217"/>
                  </a:lnTo>
                  <a:lnTo>
                    <a:pt x="0" y="132"/>
                  </a:lnTo>
                  <a:lnTo>
                    <a:pt x="74" y="50"/>
                  </a:lnTo>
                  <a:lnTo>
                    <a:pt x="127" y="0"/>
                  </a:lnTo>
                  <a:lnTo>
                    <a:pt x="182" y="39"/>
                  </a:lnTo>
                  <a:lnTo>
                    <a:pt x="220" y="39"/>
                  </a:lnTo>
                  <a:lnTo>
                    <a:pt x="201" y="7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5" name="Freeform 53">
              <a:extLst>
                <a:ext uri="{FF2B5EF4-FFF2-40B4-BE49-F238E27FC236}">
                  <a16:creationId xmlns:a16="http://schemas.microsoft.com/office/drawing/2014/main" xmlns="" id="{85C63226-9F50-4C81-9AD6-D13E92E98A46}"/>
                </a:ext>
              </a:extLst>
            </p:cNvPr>
            <p:cNvSpPr>
              <a:spLocks/>
            </p:cNvSpPr>
            <p:nvPr/>
          </p:nvSpPr>
          <p:spPr bwMode="auto">
            <a:xfrm>
              <a:off x="7665942" y="2551416"/>
              <a:ext cx="826907" cy="960349"/>
            </a:xfrm>
            <a:custGeom>
              <a:avLst/>
              <a:gdLst>
                <a:gd name="T0" fmla="*/ 2147483646 w 378"/>
                <a:gd name="T1" fmla="*/ 2147483646 h 439"/>
                <a:gd name="T2" fmla="*/ 2147483646 w 378"/>
                <a:gd name="T3" fmla="*/ 2147483646 h 439"/>
                <a:gd name="T4" fmla="*/ 0 w 378"/>
                <a:gd name="T5" fmla="*/ 2147483646 h 439"/>
                <a:gd name="T6" fmla="*/ 2147483646 w 378"/>
                <a:gd name="T7" fmla="*/ 2147483646 h 439"/>
                <a:gd name="T8" fmla="*/ 2147483646 w 378"/>
                <a:gd name="T9" fmla="*/ 0 h 439"/>
                <a:gd name="T10" fmla="*/ 2147483646 w 378"/>
                <a:gd name="T11" fmla="*/ 2147483646 h 439"/>
                <a:gd name="T12" fmla="*/ 2147483646 w 378"/>
                <a:gd name="T13" fmla="*/ 2147483646 h 439"/>
                <a:gd name="T14" fmla="*/ 2147483646 w 378"/>
                <a:gd name="T15" fmla="*/ 2147483646 h 439"/>
                <a:gd name="T16" fmla="*/ 2147483646 w 378"/>
                <a:gd name="T17" fmla="*/ 2147483646 h 439"/>
                <a:gd name="T18" fmla="*/ 2147483646 w 378"/>
                <a:gd name="T19" fmla="*/ 2147483646 h 439"/>
                <a:gd name="T20" fmla="*/ 2147483646 w 378"/>
                <a:gd name="T21" fmla="*/ 2147483646 h 439"/>
                <a:gd name="T22" fmla="*/ 2147483646 w 378"/>
                <a:gd name="T23" fmla="*/ 2147483646 h 439"/>
                <a:gd name="T24" fmla="*/ 2147483646 w 378"/>
                <a:gd name="T25" fmla="*/ 2147483646 h 439"/>
                <a:gd name="T26" fmla="*/ 2147483646 w 378"/>
                <a:gd name="T27" fmla="*/ 2147483646 h 439"/>
                <a:gd name="T28" fmla="*/ 2147483646 w 378"/>
                <a:gd name="T29" fmla="*/ 2147483646 h 439"/>
                <a:gd name="T30" fmla="*/ 2147483646 w 378"/>
                <a:gd name="T31" fmla="*/ 2147483646 h 439"/>
                <a:gd name="T32" fmla="*/ 2147483646 w 378"/>
                <a:gd name="T33" fmla="*/ 2147483646 h 439"/>
                <a:gd name="T34" fmla="*/ 2147483646 w 378"/>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8" h="439">
                  <a:moveTo>
                    <a:pt x="97" y="379"/>
                  </a:moveTo>
                  <a:lnTo>
                    <a:pt x="45" y="285"/>
                  </a:lnTo>
                  <a:lnTo>
                    <a:pt x="0" y="236"/>
                  </a:lnTo>
                  <a:lnTo>
                    <a:pt x="141" y="84"/>
                  </a:lnTo>
                  <a:lnTo>
                    <a:pt x="268" y="0"/>
                  </a:lnTo>
                  <a:lnTo>
                    <a:pt x="268" y="35"/>
                  </a:lnTo>
                  <a:lnTo>
                    <a:pt x="305" y="59"/>
                  </a:lnTo>
                  <a:lnTo>
                    <a:pt x="324" y="84"/>
                  </a:lnTo>
                  <a:lnTo>
                    <a:pt x="343" y="163"/>
                  </a:lnTo>
                  <a:lnTo>
                    <a:pt x="377" y="177"/>
                  </a:lnTo>
                  <a:lnTo>
                    <a:pt x="324" y="320"/>
                  </a:lnTo>
                  <a:lnTo>
                    <a:pt x="324" y="370"/>
                  </a:lnTo>
                  <a:lnTo>
                    <a:pt x="250" y="393"/>
                  </a:lnTo>
                  <a:lnTo>
                    <a:pt x="235" y="413"/>
                  </a:lnTo>
                  <a:lnTo>
                    <a:pt x="172" y="438"/>
                  </a:lnTo>
                  <a:lnTo>
                    <a:pt x="126" y="438"/>
                  </a:lnTo>
                  <a:lnTo>
                    <a:pt x="89" y="393"/>
                  </a:lnTo>
                  <a:lnTo>
                    <a:pt x="97" y="37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6" name="Freeform 54">
              <a:extLst>
                <a:ext uri="{FF2B5EF4-FFF2-40B4-BE49-F238E27FC236}">
                  <a16:creationId xmlns:a16="http://schemas.microsoft.com/office/drawing/2014/main" xmlns="" id="{58473F5C-0DD1-44CB-A32A-E011419328F3}"/>
                </a:ext>
              </a:extLst>
            </p:cNvPr>
            <p:cNvSpPr>
              <a:spLocks/>
            </p:cNvSpPr>
            <p:nvPr/>
          </p:nvSpPr>
          <p:spPr bwMode="auto">
            <a:xfrm>
              <a:off x="6790906" y="2881742"/>
              <a:ext cx="516270" cy="555647"/>
            </a:xfrm>
            <a:custGeom>
              <a:avLst/>
              <a:gdLst>
                <a:gd name="T0" fmla="*/ 2147483646 w 236"/>
                <a:gd name="T1" fmla="*/ 2147483646 h 254"/>
                <a:gd name="T2" fmla="*/ 2147483646 w 236"/>
                <a:gd name="T3" fmla="*/ 2147483646 h 254"/>
                <a:gd name="T4" fmla="*/ 2147483646 w 236"/>
                <a:gd name="T5" fmla="*/ 2147483646 h 254"/>
                <a:gd name="T6" fmla="*/ 2147483646 w 236"/>
                <a:gd name="T7" fmla="*/ 2147483646 h 254"/>
                <a:gd name="T8" fmla="*/ 2147483646 w 236"/>
                <a:gd name="T9" fmla="*/ 2147483646 h 254"/>
                <a:gd name="T10" fmla="*/ 2147483646 w 236"/>
                <a:gd name="T11" fmla="*/ 2147483646 h 254"/>
                <a:gd name="T12" fmla="*/ 2147483646 w 236"/>
                <a:gd name="T13" fmla="*/ 2147483646 h 254"/>
                <a:gd name="T14" fmla="*/ 2147483646 w 236"/>
                <a:gd name="T15" fmla="*/ 2147483646 h 254"/>
                <a:gd name="T16" fmla="*/ 2147483646 w 236"/>
                <a:gd name="T17" fmla="*/ 0 h 254"/>
                <a:gd name="T18" fmla="*/ 2147483646 w 236"/>
                <a:gd name="T19" fmla="*/ 2147483646 h 254"/>
                <a:gd name="T20" fmla="*/ 2147483646 w 236"/>
                <a:gd name="T21" fmla="*/ 2147483646 h 254"/>
                <a:gd name="T22" fmla="*/ 2147483646 w 236"/>
                <a:gd name="T23" fmla="*/ 2147483646 h 254"/>
                <a:gd name="T24" fmla="*/ 2147483646 w 236"/>
                <a:gd name="T25" fmla="*/ 2147483646 h 254"/>
                <a:gd name="T26" fmla="*/ 2147483646 w 236"/>
                <a:gd name="T27" fmla="*/ 2147483646 h 254"/>
                <a:gd name="T28" fmla="*/ 2147483646 w 236"/>
                <a:gd name="T29" fmla="*/ 2147483646 h 254"/>
                <a:gd name="T30" fmla="*/ 2147483646 w 236"/>
                <a:gd name="T31" fmla="*/ 2147483646 h 254"/>
                <a:gd name="T32" fmla="*/ 0 w 236"/>
                <a:gd name="T33" fmla="*/ 2147483646 h 254"/>
                <a:gd name="T34" fmla="*/ 2147483646 w 236"/>
                <a:gd name="T35" fmla="*/ 2147483646 h 254"/>
                <a:gd name="T36" fmla="*/ 0 w 236"/>
                <a:gd name="T37" fmla="*/ 2147483646 h 254"/>
                <a:gd name="T38" fmla="*/ 2147483646 w 236"/>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6" h="254">
                  <a:moveTo>
                    <a:pt x="26" y="74"/>
                  </a:moveTo>
                  <a:lnTo>
                    <a:pt x="37" y="50"/>
                  </a:lnTo>
                  <a:lnTo>
                    <a:pt x="45" y="50"/>
                  </a:lnTo>
                  <a:lnTo>
                    <a:pt x="37" y="74"/>
                  </a:lnTo>
                  <a:lnTo>
                    <a:pt x="55" y="74"/>
                  </a:lnTo>
                  <a:lnTo>
                    <a:pt x="71" y="36"/>
                  </a:lnTo>
                  <a:lnTo>
                    <a:pt x="83" y="50"/>
                  </a:lnTo>
                  <a:lnTo>
                    <a:pt x="89" y="50"/>
                  </a:lnTo>
                  <a:lnTo>
                    <a:pt x="146" y="0"/>
                  </a:lnTo>
                  <a:lnTo>
                    <a:pt x="180" y="11"/>
                  </a:lnTo>
                  <a:lnTo>
                    <a:pt x="197" y="61"/>
                  </a:lnTo>
                  <a:lnTo>
                    <a:pt x="235" y="74"/>
                  </a:lnTo>
                  <a:lnTo>
                    <a:pt x="109" y="253"/>
                  </a:lnTo>
                  <a:lnTo>
                    <a:pt x="55" y="219"/>
                  </a:lnTo>
                  <a:lnTo>
                    <a:pt x="45" y="178"/>
                  </a:lnTo>
                  <a:lnTo>
                    <a:pt x="18" y="159"/>
                  </a:lnTo>
                  <a:lnTo>
                    <a:pt x="0" y="120"/>
                  </a:lnTo>
                  <a:lnTo>
                    <a:pt x="18" y="95"/>
                  </a:lnTo>
                  <a:lnTo>
                    <a:pt x="0" y="84"/>
                  </a:lnTo>
                  <a:lnTo>
                    <a:pt x="26" y="7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7" name="Freeform 55">
              <a:extLst>
                <a:ext uri="{FF2B5EF4-FFF2-40B4-BE49-F238E27FC236}">
                  <a16:creationId xmlns:a16="http://schemas.microsoft.com/office/drawing/2014/main" xmlns="" id="{930048BC-A26A-4350-9510-CB7FB00C3751}"/>
                </a:ext>
              </a:extLst>
            </p:cNvPr>
            <p:cNvSpPr>
              <a:spLocks/>
            </p:cNvSpPr>
            <p:nvPr/>
          </p:nvSpPr>
          <p:spPr bwMode="auto">
            <a:xfrm>
              <a:off x="6259323" y="3067687"/>
              <a:ext cx="892535" cy="807218"/>
            </a:xfrm>
            <a:custGeom>
              <a:avLst/>
              <a:gdLst>
                <a:gd name="T0" fmla="*/ 2147483646 w 408"/>
                <a:gd name="T1" fmla="*/ 0 h 369"/>
                <a:gd name="T2" fmla="*/ 2147483646 w 408"/>
                <a:gd name="T3" fmla="*/ 2147483646 h 369"/>
                <a:gd name="T4" fmla="*/ 2147483646 w 408"/>
                <a:gd name="T5" fmla="*/ 2147483646 h 369"/>
                <a:gd name="T6" fmla="*/ 2147483646 w 408"/>
                <a:gd name="T7" fmla="*/ 2147483646 h 369"/>
                <a:gd name="T8" fmla="*/ 2147483646 w 408"/>
                <a:gd name="T9" fmla="*/ 2147483646 h 369"/>
                <a:gd name="T10" fmla="*/ 2147483646 w 408"/>
                <a:gd name="T11" fmla="*/ 2147483646 h 369"/>
                <a:gd name="T12" fmla="*/ 2147483646 w 408"/>
                <a:gd name="T13" fmla="*/ 2147483646 h 369"/>
                <a:gd name="T14" fmla="*/ 2147483646 w 408"/>
                <a:gd name="T15" fmla="*/ 2147483646 h 369"/>
                <a:gd name="T16" fmla="*/ 2147483646 w 408"/>
                <a:gd name="T17" fmla="*/ 2147483646 h 369"/>
                <a:gd name="T18" fmla="*/ 2147483646 w 408"/>
                <a:gd name="T19" fmla="*/ 2147483646 h 369"/>
                <a:gd name="T20" fmla="*/ 2147483646 w 408"/>
                <a:gd name="T21" fmla="*/ 2147483646 h 369"/>
                <a:gd name="T22" fmla="*/ 2147483646 w 408"/>
                <a:gd name="T23" fmla="*/ 2147483646 h 369"/>
                <a:gd name="T24" fmla="*/ 2147483646 w 408"/>
                <a:gd name="T25" fmla="*/ 2147483646 h 369"/>
                <a:gd name="T26" fmla="*/ 2147483646 w 408"/>
                <a:gd name="T27" fmla="*/ 2147483646 h 369"/>
                <a:gd name="T28" fmla="*/ 2147483646 w 408"/>
                <a:gd name="T29" fmla="*/ 2147483646 h 369"/>
                <a:gd name="T30" fmla="*/ 2147483646 w 408"/>
                <a:gd name="T31" fmla="*/ 2147483646 h 369"/>
                <a:gd name="T32" fmla="*/ 2147483646 w 408"/>
                <a:gd name="T33" fmla="*/ 2147483646 h 369"/>
                <a:gd name="T34" fmla="*/ 2147483646 w 408"/>
                <a:gd name="T35" fmla="*/ 2147483646 h 369"/>
                <a:gd name="T36" fmla="*/ 2147483646 w 408"/>
                <a:gd name="T37" fmla="*/ 2147483646 h 369"/>
                <a:gd name="T38" fmla="*/ 2147483646 w 408"/>
                <a:gd name="T39" fmla="*/ 2147483646 h 369"/>
                <a:gd name="T40" fmla="*/ 2147483646 w 408"/>
                <a:gd name="T41" fmla="*/ 2147483646 h 369"/>
                <a:gd name="T42" fmla="*/ 0 w 408"/>
                <a:gd name="T43" fmla="*/ 0 h 369"/>
                <a:gd name="T44" fmla="*/ 2147483646 w 408"/>
                <a:gd name="T45" fmla="*/ 0 h 369"/>
                <a:gd name="T46" fmla="*/ 2147483646 w 408"/>
                <a:gd name="T47" fmla="*/ 0 h 3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08" h="369">
                  <a:moveTo>
                    <a:pt x="243" y="0"/>
                  </a:moveTo>
                  <a:lnTo>
                    <a:pt x="261" y="10"/>
                  </a:lnTo>
                  <a:lnTo>
                    <a:pt x="243" y="35"/>
                  </a:lnTo>
                  <a:lnTo>
                    <a:pt x="261" y="74"/>
                  </a:lnTo>
                  <a:lnTo>
                    <a:pt x="287" y="93"/>
                  </a:lnTo>
                  <a:lnTo>
                    <a:pt x="298" y="133"/>
                  </a:lnTo>
                  <a:lnTo>
                    <a:pt x="350" y="167"/>
                  </a:lnTo>
                  <a:lnTo>
                    <a:pt x="325" y="201"/>
                  </a:lnTo>
                  <a:lnTo>
                    <a:pt x="407" y="249"/>
                  </a:lnTo>
                  <a:lnTo>
                    <a:pt x="407" y="274"/>
                  </a:lnTo>
                  <a:lnTo>
                    <a:pt x="370" y="274"/>
                  </a:lnTo>
                  <a:lnTo>
                    <a:pt x="313" y="235"/>
                  </a:lnTo>
                  <a:lnTo>
                    <a:pt x="261" y="284"/>
                  </a:lnTo>
                  <a:lnTo>
                    <a:pt x="186" y="368"/>
                  </a:lnTo>
                  <a:lnTo>
                    <a:pt x="153" y="358"/>
                  </a:lnTo>
                  <a:lnTo>
                    <a:pt x="115" y="358"/>
                  </a:lnTo>
                  <a:lnTo>
                    <a:pt x="115" y="309"/>
                  </a:lnTo>
                  <a:lnTo>
                    <a:pt x="89" y="274"/>
                  </a:lnTo>
                  <a:lnTo>
                    <a:pt x="63" y="249"/>
                  </a:lnTo>
                  <a:lnTo>
                    <a:pt x="52" y="215"/>
                  </a:lnTo>
                  <a:lnTo>
                    <a:pt x="26" y="191"/>
                  </a:lnTo>
                  <a:lnTo>
                    <a:pt x="0" y="0"/>
                  </a:lnTo>
                  <a:lnTo>
                    <a:pt x="126" y="0"/>
                  </a:lnTo>
                  <a:lnTo>
                    <a:pt x="24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8" name="Freeform 56">
              <a:extLst>
                <a:ext uri="{FF2B5EF4-FFF2-40B4-BE49-F238E27FC236}">
                  <a16:creationId xmlns:a16="http://schemas.microsoft.com/office/drawing/2014/main" xmlns="" id="{731F80BF-FBDF-46BE-90DD-E0BEA8CED1E8}"/>
                </a:ext>
              </a:extLst>
            </p:cNvPr>
            <p:cNvSpPr>
              <a:spLocks/>
            </p:cNvSpPr>
            <p:nvPr/>
          </p:nvSpPr>
          <p:spPr bwMode="auto">
            <a:xfrm>
              <a:off x="6930912" y="1785761"/>
              <a:ext cx="393765" cy="682526"/>
            </a:xfrm>
            <a:custGeom>
              <a:avLst/>
              <a:gdLst>
                <a:gd name="T0" fmla="*/ 0 w 180"/>
                <a:gd name="T1" fmla="*/ 0 h 312"/>
                <a:gd name="T2" fmla="*/ 2147483646 w 180"/>
                <a:gd name="T3" fmla="*/ 0 h 312"/>
                <a:gd name="T4" fmla="*/ 2147483646 w 180"/>
                <a:gd name="T5" fmla="*/ 2147483646 h 312"/>
                <a:gd name="T6" fmla="*/ 2147483646 w 180"/>
                <a:gd name="T7" fmla="*/ 2147483646 h 312"/>
                <a:gd name="T8" fmla="*/ 2147483646 w 180"/>
                <a:gd name="T9" fmla="*/ 2147483646 h 312"/>
                <a:gd name="T10" fmla="*/ 0 w 180"/>
                <a:gd name="T11" fmla="*/ 0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0" h="312">
                  <a:moveTo>
                    <a:pt x="0" y="0"/>
                  </a:moveTo>
                  <a:lnTo>
                    <a:pt x="63" y="0"/>
                  </a:lnTo>
                  <a:lnTo>
                    <a:pt x="179" y="16"/>
                  </a:lnTo>
                  <a:lnTo>
                    <a:pt x="145" y="311"/>
                  </a:lnTo>
                  <a:lnTo>
                    <a:pt x="8" y="301"/>
                  </a:lnTo>
                  <a:lnTo>
                    <a:pt x="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9" name="Freeform 57">
              <a:extLst>
                <a:ext uri="{FF2B5EF4-FFF2-40B4-BE49-F238E27FC236}">
                  <a16:creationId xmlns:a16="http://schemas.microsoft.com/office/drawing/2014/main" xmlns="" id="{E7527EAF-D0F3-4C6D-A01B-08140751164D}"/>
                </a:ext>
              </a:extLst>
            </p:cNvPr>
            <p:cNvSpPr>
              <a:spLocks/>
            </p:cNvSpPr>
            <p:nvPr/>
          </p:nvSpPr>
          <p:spPr bwMode="auto">
            <a:xfrm>
              <a:off x="5845871" y="3627708"/>
              <a:ext cx="826907" cy="662838"/>
            </a:xfrm>
            <a:custGeom>
              <a:avLst/>
              <a:gdLst>
                <a:gd name="T0" fmla="*/ 2147483646 w 378"/>
                <a:gd name="T1" fmla="*/ 2147483646 h 303"/>
                <a:gd name="T2" fmla="*/ 2147483646 w 378"/>
                <a:gd name="T3" fmla="*/ 2147483646 h 303"/>
                <a:gd name="T4" fmla="*/ 2147483646 w 378"/>
                <a:gd name="T5" fmla="*/ 2147483646 h 303"/>
                <a:gd name="T6" fmla="*/ 2147483646 w 378"/>
                <a:gd name="T7" fmla="*/ 2147483646 h 303"/>
                <a:gd name="T8" fmla="*/ 2147483646 w 378"/>
                <a:gd name="T9" fmla="*/ 2147483646 h 303"/>
                <a:gd name="T10" fmla="*/ 2147483646 w 378"/>
                <a:gd name="T11" fmla="*/ 2147483646 h 303"/>
                <a:gd name="T12" fmla="*/ 2147483646 w 378"/>
                <a:gd name="T13" fmla="*/ 2147483646 h 303"/>
                <a:gd name="T14" fmla="*/ 2147483646 w 378"/>
                <a:gd name="T15" fmla="*/ 2147483646 h 303"/>
                <a:gd name="T16" fmla="*/ 2147483646 w 378"/>
                <a:gd name="T17" fmla="*/ 2147483646 h 303"/>
                <a:gd name="T18" fmla="*/ 0 w 378"/>
                <a:gd name="T19" fmla="*/ 2147483646 h 303"/>
                <a:gd name="T20" fmla="*/ 2147483646 w 378"/>
                <a:gd name="T21" fmla="*/ 2147483646 h 303"/>
                <a:gd name="T22" fmla="*/ 2147483646 w 378"/>
                <a:gd name="T23" fmla="*/ 2147483646 h 303"/>
                <a:gd name="T24" fmla="*/ 2147483646 w 378"/>
                <a:gd name="T25" fmla="*/ 2147483646 h 303"/>
                <a:gd name="T26" fmla="*/ 2147483646 w 378"/>
                <a:gd name="T27" fmla="*/ 0 h 303"/>
                <a:gd name="T28" fmla="*/ 2147483646 w 378"/>
                <a:gd name="T29" fmla="*/ 2147483646 h 303"/>
                <a:gd name="T30" fmla="*/ 2147483646 w 378"/>
                <a:gd name="T31" fmla="*/ 2147483646 h 303"/>
                <a:gd name="T32" fmla="*/ 2147483646 w 378"/>
                <a:gd name="T33" fmla="*/ 2147483646 h 303"/>
                <a:gd name="T34" fmla="*/ 2147483646 w 378"/>
                <a:gd name="T35" fmla="*/ 2147483646 h 303"/>
                <a:gd name="T36" fmla="*/ 2147483646 w 378"/>
                <a:gd name="T37" fmla="*/ 2147483646 h 303"/>
                <a:gd name="T38" fmla="*/ 2147483646 w 378"/>
                <a:gd name="T39" fmla="*/ 2147483646 h 303"/>
                <a:gd name="T40" fmla="*/ 2147483646 w 378"/>
                <a:gd name="T41" fmla="*/ 2147483646 h 303"/>
                <a:gd name="T42" fmla="*/ 2147483646 w 378"/>
                <a:gd name="T43" fmla="*/ 2147483646 h 303"/>
                <a:gd name="T44" fmla="*/ 2147483646 w 378"/>
                <a:gd name="T45" fmla="*/ 2147483646 h 303"/>
                <a:gd name="T46" fmla="*/ 2147483646 w 378"/>
                <a:gd name="T47" fmla="*/ 2147483646 h 303"/>
                <a:gd name="T48" fmla="*/ 2147483646 w 378"/>
                <a:gd name="T49" fmla="*/ 2147483646 h 303"/>
                <a:gd name="T50" fmla="*/ 2147483646 w 378"/>
                <a:gd name="T51" fmla="*/ 2147483646 h 303"/>
                <a:gd name="T52" fmla="*/ 2147483646 w 378"/>
                <a:gd name="T53" fmla="*/ 2147483646 h 303"/>
                <a:gd name="T54" fmla="*/ 2147483646 w 378"/>
                <a:gd name="T55" fmla="*/ 2147483646 h 303"/>
                <a:gd name="T56" fmla="*/ 2147483646 w 378"/>
                <a:gd name="T57" fmla="*/ 2147483646 h 303"/>
                <a:gd name="T58" fmla="*/ 2147483646 w 378"/>
                <a:gd name="T59" fmla="*/ 2147483646 h 3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8" h="303">
                  <a:moveTo>
                    <a:pt x="88" y="302"/>
                  </a:moveTo>
                  <a:lnTo>
                    <a:pt x="142" y="228"/>
                  </a:lnTo>
                  <a:lnTo>
                    <a:pt x="126" y="169"/>
                  </a:lnTo>
                  <a:lnTo>
                    <a:pt x="108" y="144"/>
                  </a:lnTo>
                  <a:lnTo>
                    <a:pt x="126" y="109"/>
                  </a:lnTo>
                  <a:lnTo>
                    <a:pt x="97" y="99"/>
                  </a:lnTo>
                  <a:lnTo>
                    <a:pt x="88" y="59"/>
                  </a:lnTo>
                  <a:lnTo>
                    <a:pt x="45" y="84"/>
                  </a:lnTo>
                  <a:lnTo>
                    <a:pt x="7" y="59"/>
                  </a:lnTo>
                  <a:lnTo>
                    <a:pt x="0" y="41"/>
                  </a:lnTo>
                  <a:lnTo>
                    <a:pt x="33" y="41"/>
                  </a:lnTo>
                  <a:lnTo>
                    <a:pt x="51" y="25"/>
                  </a:lnTo>
                  <a:lnTo>
                    <a:pt x="108" y="15"/>
                  </a:lnTo>
                  <a:lnTo>
                    <a:pt x="134" y="0"/>
                  </a:lnTo>
                  <a:lnTo>
                    <a:pt x="197" y="15"/>
                  </a:lnTo>
                  <a:lnTo>
                    <a:pt x="235" y="15"/>
                  </a:lnTo>
                  <a:lnTo>
                    <a:pt x="260" y="25"/>
                  </a:lnTo>
                  <a:lnTo>
                    <a:pt x="280" y="15"/>
                  </a:lnTo>
                  <a:lnTo>
                    <a:pt x="305" y="50"/>
                  </a:lnTo>
                  <a:lnTo>
                    <a:pt x="305" y="99"/>
                  </a:lnTo>
                  <a:lnTo>
                    <a:pt x="343" y="99"/>
                  </a:lnTo>
                  <a:lnTo>
                    <a:pt x="377" y="109"/>
                  </a:lnTo>
                  <a:lnTo>
                    <a:pt x="305" y="158"/>
                  </a:lnTo>
                  <a:lnTo>
                    <a:pt x="299" y="183"/>
                  </a:lnTo>
                  <a:lnTo>
                    <a:pt x="305" y="218"/>
                  </a:lnTo>
                  <a:lnTo>
                    <a:pt x="269" y="268"/>
                  </a:lnTo>
                  <a:lnTo>
                    <a:pt x="280" y="302"/>
                  </a:lnTo>
                  <a:lnTo>
                    <a:pt x="269" y="287"/>
                  </a:lnTo>
                  <a:lnTo>
                    <a:pt x="235" y="302"/>
                  </a:lnTo>
                  <a:lnTo>
                    <a:pt x="88" y="30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0" name="Freeform 58">
              <a:extLst>
                <a:ext uri="{FF2B5EF4-FFF2-40B4-BE49-F238E27FC236}">
                  <a16:creationId xmlns:a16="http://schemas.microsoft.com/office/drawing/2014/main" xmlns="" id="{09D49934-33D4-42C3-B0A4-7A1673208561}"/>
                </a:ext>
              </a:extLst>
            </p:cNvPr>
            <p:cNvSpPr>
              <a:spLocks/>
            </p:cNvSpPr>
            <p:nvPr/>
          </p:nvSpPr>
          <p:spPr bwMode="auto">
            <a:xfrm>
              <a:off x="6643944" y="4028036"/>
              <a:ext cx="877222" cy="1144108"/>
            </a:xfrm>
            <a:custGeom>
              <a:avLst/>
              <a:gdLst>
                <a:gd name="T0" fmla="*/ 0 w 401"/>
                <a:gd name="T1" fmla="*/ 2147483646 h 523"/>
                <a:gd name="T2" fmla="*/ 2147483646 w 401"/>
                <a:gd name="T3" fmla="*/ 2147483646 h 523"/>
                <a:gd name="T4" fmla="*/ 2147483646 w 401"/>
                <a:gd name="T5" fmla="*/ 2147483646 h 523"/>
                <a:gd name="T6" fmla="*/ 2147483646 w 401"/>
                <a:gd name="T7" fmla="*/ 2147483646 h 523"/>
                <a:gd name="T8" fmla="*/ 2147483646 w 401"/>
                <a:gd name="T9" fmla="*/ 0 h 523"/>
                <a:gd name="T10" fmla="*/ 2147483646 w 401"/>
                <a:gd name="T11" fmla="*/ 2147483646 h 523"/>
                <a:gd name="T12" fmla="*/ 2147483646 w 401"/>
                <a:gd name="T13" fmla="*/ 2147483646 h 523"/>
                <a:gd name="T14" fmla="*/ 2147483646 w 401"/>
                <a:gd name="T15" fmla="*/ 2147483646 h 523"/>
                <a:gd name="T16" fmla="*/ 2147483646 w 401"/>
                <a:gd name="T17" fmla="*/ 2147483646 h 523"/>
                <a:gd name="T18" fmla="*/ 2147483646 w 401"/>
                <a:gd name="T19" fmla="*/ 2147483646 h 523"/>
                <a:gd name="T20" fmla="*/ 2147483646 w 401"/>
                <a:gd name="T21" fmla="*/ 2147483646 h 523"/>
                <a:gd name="T22" fmla="*/ 2147483646 w 401"/>
                <a:gd name="T23" fmla="*/ 2147483646 h 523"/>
                <a:gd name="T24" fmla="*/ 2147483646 w 401"/>
                <a:gd name="T25" fmla="*/ 2147483646 h 523"/>
                <a:gd name="T26" fmla="*/ 2147483646 w 401"/>
                <a:gd name="T27" fmla="*/ 2147483646 h 523"/>
                <a:gd name="T28" fmla="*/ 2147483646 w 401"/>
                <a:gd name="T29" fmla="*/ 2147483646 h 523"/>
                <a:gd name="T30" fmla="*/ 2147483646 w 401"/>
                <a:gd name="T31" fmla="*/ 2147483646 h 523"/>
                <a:gd name="T32" fmla="*/ 2147483646 w 401"/>
                <a:gd name="T33" fmla="*/ 2147483646 h 523"/>
                <a:gd name="T34" fmla="*/ 2147483646 w 401"/>
                <a:gd name="T35" fmla="*/ 2147483646 h 523"/>
                <a:gd name="T36" fmla="*/ 0 w 401"/>
                <a:gd name="T37" fmla="*/ 2147483646 h 5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1" h="523">
                  <a:moveTo>
                    <a:pt x="0" y="261"/>
                  </a:moveTo>
                  <a:lnTo>
                    <a:pt x="83" y="152"/>
                  </a:lnTo>
                  <a:lnTo>
                    <a:pt x="72" y="93"/>
                  </a:lnTo>
                  <a:lnTo>
                    <a:pt x="165" y="93"/>
                  </a:lnTo>
                  <a:lnTo>
                    <a:pt x="262" y="0"/>
                  </a:lnTo>
                  <a:lnTo>
                    <a:pt x="318" y="45"/>
                  </a:lnTo>
                  <a:lnTo>
                    <a:pt x="336" y="93"/>
                  </a:lnTo>
                  <a:lnTo>
                    <a:pt x="371" y="177"/>
                  </a:lnTo>
                  <a:lnTo>
                    <a:pt x="400" y="212"/>
                  </a:lnTo>
                  <a:lnTo>
                    <a:pt x="371" y="311"/>
                  </a:lnTo>
                  <a:lnTo>
                    <a:pt x="371" y="354"/>
                  </a:lnTo>
                  <a:lnTo>
                    <a:pt x="355" y="379"/>
                  </a:lnTo>
                  <a:lnTo>
                    <a:pt x="336" y="404"/>
                  </a:lnTo>
                  <a:lnTo>
                    <a:pt x="307" y="404"/>
                  </a:lnTo>
                  <a:lnTo>
                    <a:pt x="300" y="452"/>
                  </a:lnTo>
                  <a:lnTo>
                    <a:pt x="281" y="452"/>
                  </a:lnTo>
                  <a:lnTo>
                    <a:pt x="262" y="497"/>
                  </a:lnTo>
                  <a:lnTo>
                    <a:pt x="235" y="522"/>
                  </a:lnTo>
                  <a:lnTo>
                    <a:pt x="0" y="26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1" name="Freeform 59">
              <a:extLst>
                <a:ext uri="{FF2B5EF4-FFF2-40B4-BE49-F238E27FC236}">
                  <a16:creationId xmlns:a16="http://schemas.microsoft.com/office/drawing/2014/main" xmlns="" id="{36184E26-7415-43BC-8267-C6B3F8D4BED9}"/>
                </a:ext>
              </a:extLst>
            </p:cNvPr>
            <p:cNvSpPr>
              <a:spLocks/>
            </p:cNvSpPr>
            <p:nvPr/>
          </p:nvSpPr>
          <p:spPr bwMode="auto">
            <a:xfrm>
              <a:off x="7698754" y="3404575"/>
              <a:ext cx="735029" cy="1325676"/>
            </a:xfrm>
            <a:custGeom>
              <a:avLst/>
              <a:gdLst>
                <a:gd name="T0" fmla="*/ 2147483646 w 336"/>
                <a:gd name="T1" fmla="*/ 2147483646 h 606"/>
                <a:gd name="T2" fmla="*/ 2147483646 w 336"/>
                <a:gd name="T3" fmla="*/ 2147483646 h 606"/>
                <a:gd name="T4" fmla="*/ 2147483646 w 336"/>
                <a:gd name="T5" fmla="*/ 2147483646 h 606"/>
                <a:gd name="T6" fmla="*/ 2147483646 w 336"/>
                <a:gd name="T7" fmla="*/ 2147483646 h 606"/>
                <a:gd name="T8" fmla="*/ 2147483646 w 336"/>
                <a:gd name="T9" fmla="*/ 2147483646 h 606"/>
                <a:gd name="T10" fmla="*/ 2147483646 w 336"/>
                <a:gd name="T11" fmla="*/ 2147483646 h 606"/>
                <a:gd name="T12" fmla="*/ 0 w 336"/>
                <a:gd name="T13" fmla="*/ 2147483646 h 606"/>
                <a:gd name="T14" fmla="*/ 2147483646 w 336"/>
                <a:gd name="T15" fmla="*/ 2147483646 h 606"/>
                <a:gd name="T16" fmla="*/ 2147483646 w 336"/>
                <a:gd name="T17" fmla="*/ 2147483646 h 606"/>
                <a:gd name="T18" fmla="*/ 2147483646 w 336"/>
                <a:gd name="T19" fmla="*/ 2147483646 h 606"/>
                <a:gd name="T20" fmla="*/ 2147483646 w 336"/>
                <a:gd name="T21" fmla="*/ 2147483646 h 606"/>
                <a:gd name="T22" fmla="*/ 2147483646 w 336"/>
                <a:gd name="T23" fmla="*/ 2147483646 h 606"/>
                <a:gd name="T24" fmla="*/ 2147483646 w 336"/>
                <a:gd name="T25" fmla="*/ 2147483646 h 606"/>
                <a:gd name="T26" fmla="*/ 2147483646 w 336"/>
                <a:gd name="T27" fmla="*/ 0 h 606"/>
                <a:gd name="T28" fmla="*/ 2147483646 w 336"/>
                <a:gd name="T29" fmla="*/ 2147483646 h 606"/>
                <a:gd name="T30" fmla="*/ 2147483646 w 336"/>
                <a:gd name="T31" fmla="*/ 2147483646 h 606"/>
                <a:gd name="T32" fmla="*/ 2147483646 w 336"/>
                <a:gd name="T33" fmla="*/ 2147483646 h 606"/>
                <a:gd name="T34" fmla="*/ 2147483646 w 336"/>
                <a:gd name="T35" fmla="*/ 2147483646 h 606"/>
                <a:gd name="T36" fmla="*/ 2147483646 w 336"/>
                <a:gd name="T37" fmla="*/ 2147483646 h 606"/>
                <a:gd name="T38" fmla="*/ 2147483646 w 336"/>
                <a:gd name="T39" fmla="*/ 2147483646 h 606"/>
                <a:gd name="T40" fmla="*/ 2147483646 w 336"/>
                <a:gd name="T41" fmla="*/ 2147483646 h 606"/>
                <a:gd name="T42" fmla="*/ 2147483646 w 336"/>
                <a:gd name="T43" fmla="*/ 2147483646 h 606"/>
                <a:gd name="T44" fmla="*/ 2147483646 w 336"/>
                <a:gd name="T45" fmla="*/ 2147483646 h 606"/>
                <a:gd name="T46" fmla="*/ 2147483646 w 336"/>
                <a:gd name="T47" fmla="*/ 2147483646 h 606"/>
                <a:gd name="T48" fmla="*/ 2147483646 w 336"/>
                <a:gd name="T49" fmla="*/ 2147483646 h 606"/>
                <a:gd name="T50" fmla="*/ 2147483646 w 336"/>
                <a:gd name="T51" fmla="*/ 2147483646 h 6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6" h="606">
                  <a:moveTo>
                    <a:pt x="209" y="546"/>
                  </a:moveTo>
                  <a:lnTo>
                    <a:pt x="209" y="523"/>
                  </a:lnTo>
                  <a:lnTo>
                    <a:pt x="183" y="487"/>
                  </a:lnTo>
                  <a:lnTo>
                    <a:pt x="164" y="453"/>
                  </a:lnTo>
                  <a:lnTo>
                    <a:pt x="101" y="369"/>
                  </a:lnTo>
                  <a:lnTo>
                    <a:pt x="18" y="261"/>
                  </a:lnTo>
                  <a:lnTo>
                    <a:pt x="0" y="187"/>
                  </a:lnTo>
                  <a:lnTo>
                    <a:pt x="18" y="162"/>
                  </a:lnTo>
                  <a:lnTo>
                    <a:pt x="29" y="118"/>
                  </a:lnTo>
                  <a:lnTo>
                    <a:pt x="18" y="93"/>
                  </a:lnTo>
                  <a:lnTo>
                    <a:pt x="29" y="93"/>
                  </a:lnTo>
                  <a:lnTo>
                    <a:pt x="37" y="59"/>
                  </a:lnTo>
                  <a:lnTo>
                    <a:pt x="57" y="21"/>
                  </a:lnTo>
                  <a:lnTo>
                    <a:pt x="75" y="0"/>
                  </a:lnTo>
                  <a:lnTo>
                    <a:pt x="112" y="45"/>
                  </a:lnTo>
                  <a:lnTo>
                    <a:pt x="157" y="45"/>
                  </a:lnTo>
                  <a:lnTo>
                    <a:pt x="220" y="21"/>
                  </a:lnTo>
                  <a:lnTo>
                    <a:pt x="253" y="69"/>
                  </a:lnTo>
                  <a:lnTo>
                    <a:pt x="310" y="93"/>
                  </a:lnTo>
                  <a:lnTo>
                    <a:pt x="310" y="103"/>
                  </a:lnTo>
                  <a:lnTo>
                    <a:pt x="317" y="330"/>
                  </a:lnTo>
                  <a:lnTo>
                    <a:pt x="290" y="453"/>
                  </a:lnTo>
                  <a:lnTo>
                    <a:pt x="328" y="473"/>
                  </a:lnTo>
                  <a:lnTo>
                    <a:pt x="335" y="473"/>
                  </a:lnTo>
                  <a:lnTo>
                    <a:pt x="253" y="605"/>
                  </a:lnTo>
                  <a:lnTo>
                    <a:pt x="209" y="54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2" name="Freeform 60">
              <a:extLst>
                <a:ext uri="{FF2B5EF4-FFF2-40B4-BE49-F238E27FC236}">
                  <a16:creationId xmlns:a16="http://schemas.microsoft.com/office/drawing/2014/main" xmlns="" id="{1AC1D909-AA5C-4F7F-AEA0-C829680BFAF3}"/>
                </a:ext>
              </a:extLst>
            </p:cNvPr>
            <p:cNvSpPr>
              <a:spLocks/>
            </p:cNvSpPr>
            <p:nvPr/>
          </p:nvSpPr>
          <p:spPr bwMode="auto">
            <a:xfrm>
              <a:off x="6359952" y="3866155"/>
              <a:ext cx="474707" cy="732842"/>
            </a:xfrm>
            <a:custGeom>
              <a:avLst/>
              <a:gdLst>
                <a:gd name="T0" fmla="*/ 0 w 217"/>
                <a:gd name="T1" fmla="*/ 2147483646 h 335"/>
                <a:gd name="T2" fmla="*/ 2147483646 w 217"/>
                <a:gd name="T3" fmla="*/ 2147483646 h 335"/>
                <a:gd name="T4" fmla="*/ 2147483646 w 217"/>
                <a:gd name="T5" fmla="*/ 2147483646 h 335"/>
                <a:gd name="T6" fmla="*/ 2147483646 w 217"/>
                <a:gd name="T7" fmla="*/ 2147483646 h 335"/>
                <a:gd name="T8" fmla="*/ 2147483646 w 217"/>
                <a:gd name="T9" fmla="*/ 2147483646 h 335"/>
                <a:gd name="T10" fmla="*/ 2147483646 w 217"/>
                <a:gd name="T11" fmla="*/ 2147483646 h 335"/>
                <a:gd name="T12" fmla="*/ 2147483646 w 217"/>
                <a:gd name="T13" fmla="*/ 2147483646 h 335"/>
                <a:gd name="T14" fmla="*/ 2147483646 w 217"/>
                <a:gd name="T15" fmla="*/ 0 h 335"/>
                <a:gd name="T16" fmla="*/ 2147483646 w 217"/>
                <a:gd name="T17" fmla="*/ 2147483646 h 335"/>
                <a:gd name="T18" fmla="*/ 2147483646 w 217"/>
                <a:gd name="T19" fmla="*/ 2147483646 h 335"/>
                <a:gd name="T20" fmla="*/ 2147483646 w 217"/>
                <a:gd name="T21" fmla="*/ 2147483646 h 335"/>
                <a:gd name="T22" fmla="*/ 2147483646 w 217"/>
                <a:gd name="T23" fmla="*/ 2147483646 h 335"/>
                <a:gd name="T24" fmla="*/ 0 w 217"/>
                <a:gd name="T25" fmla="*/ 2147483646 h 3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7" h="335">
                  <a:moveTo>
                    <a:pt x="0" y="191"/>
                  </a:moveTo>
                  <a:lnTo>
                    <a:pt x="34" y="177"/>
                  </a:lnTo>
                  <a:lnTo>
                    <a:pt x="44" y="191"/>
                  </a:lnTo>
                  <a:lnTo>
                    <a:pt x="34" y="157"/>
                  </a:lnTo>
                  <a:lnTo>
                    <a:pt x="70" y="107"/>
                  </a:lnTo>
                  <a:lnTo>
                    <a:pt x="63" y="73"/>
                  </a:lnTo>
                  <a:lnTo>
                    <a:pt x="70" y="48"/>
                  </a:lnTo>
                  <a:lnTo>
                    <a:pt x="142" y="0"/>
                  </a:lnTo>
                  <a:lnTo>
                    <a:pt x="197" y="84"/>
                  </a:lnTo>
                  <a:lnTo>
                    <a:pt x="205" y="166"/>
                  </a:lnTo>
                  <a:lnTo>
                    <a:pt x="216" y="225"/>
                  </a:lnTo>
                  <a:lnTo>
                    <a:pt x="134" y="334"/>
                  </a:lnTo>
                  <a:lnTo>
                    <a:pt x="0" y="19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3" name="Freeform 61">
              <a:extLst>
                <a:ext uri="{FF2B5EF4-FFF2-40B4-BE49-F238E27FC236}">
                  <a16:creationId xmlns:a16="http://schemas.microsoft.com/office/drawing/2014/main" xmlns="" id="{290EFB61-EB42-437F-A8B4-D2FF4B372050}"/>
                </a:ext>
              </a:extLst>
            </p:cNvPr>
            <p:cNvSpPr>
              <a:spLocks/>
            </p:cNvSpPr>
            <p:nvPr/>
          </p:nvSpPr>
          <p:spPr bwMode="auto">
            <a:xfrm>
              <a:off x="7904388" y="1273868"/>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4" name="Freeform 62">
              <a:extLst>
                <a:ext uri="{FF2B5EF4-FFF2-40B4-BE49-F238E27FC236}">
                  <a16:creationId xmlns:a16="http://schemas.microsoft.com/office/drawing/2014/main" xmlns="" id="{C5DE3ED7-39BA-4DD2-A0A5-043FBD2255BA}"/>
                </a:ext>
              </a:extLst>
            </p:cNvPr>
            <p:cNvSpPr>
              <a:spLocks/>
            </p:cNvSpPr>
            <p:nvPr/>
          </p:nvSpPr>
          <p:spPr bwMode="auto">
            <a:xfrm>
              <a:off x="7265612" y="2100773"/>
              <a:ext cx="990977" cy="969099"/>
            </a:xfrm>
            <a:custGeom>
              <a:avLst/>
              <a:gdLst>
                <a:gd name="T0" fmla="*/ 0 w 453"/>
                <a:gd name="T1" fmla="*/ 2147483646 h 443"/>
                <a:gd name="T2" fmla="*/ 2147483646 w 453"/>
                <a:gd name="T3" fmla="*/ 2147483646 h 443"/>
                <a:gd name="T4" fmla="*/ 2147483646 w 453"/>
                <a:gd name="T5" fmla="*/ 2147483646 h 443"/>
                <a:gd name="T6" fmla="*/ 2147483646 w 453"/>
                <a:gd name="T7" fmla="*/ 2147483646 h 443"/>
                <a:gd name="T8" fmla="*/ 2147483646 w 453"/>
                <a:gd name="T9" fmla="*/ 2147483646 h 443"/>
                <a:gd name="T10" fmla="*/ 2147483646 w 453"/>
                <a:gd name="T11" fmla="*/ 2147483646 h 443"/>
                <a:gd name="T12" fmla="*/ 2147483646 w 453"/>
                <a:gd name="T13" fmla="*/ 2147483646 h 443"/>
                <a:gd name="T14" fmla="*/ 2147483646 w 453"/>
                <a:gd name="T15" fmla="*/ 2147483646 h 443"/>
                <a:gd name="T16" fmla="*/ 2147483646 w 453"/>
                <a:gd name="T17" fmla="*/ 2147483646 h 443"/>
                <a:gd name="T18" fmla="*/ 2147483646 w 453"/>
                <a:gd name="T19" fmla="*/ 2147483646 h 443"/>
                <a:gd name="T20" fmla="*/ 2147483646 w 453"/>
                <a:gd name="T21" fmla="*/ 0 h 443"/>
                <a:gd name="T22" fmla="*/ 2147483646 w 453"/>
                <a:gd name="T23" fmla="*/ 0 h 443"/>
                <a:gd name="T24" fmla="*/ 2147483646 w 453"/>
                <a:gd name="T25" fmla="*/ 2147483646 h 443"/>
                <a:gd name="T26" fmla="*/ 2147483646 w 453"/>
                <a:gd name="T27" fmla="*/ 2147483646 h 443"/>
                <a:gd name="T28" fmla="*/ 2147483646 w 453"/>
                <a:gd name="T29" fmla="*/ 2147483646 h 443"/>
                <a:gd name="T30" fmla="*/ 2147483646 w 453"/>
                <a:gd name="T31" fmla="*/ 2147483646 h 443"/>
                <a:gd name="T32" fmla="*/ 2147483646 w 453"/>
                <a:gd name="T33" fmla="*/ 2147483646 h 443"/>
                <a:gd name="T34" fmla="*/ 2147483646 w 453"/>
                <a:gd name="T35" fmla="*/ 2147483646 h 443"/>
                <a:gd name="T36" fmla="*/ 2147483646 w 453"/>
                <a:gd name="T37" fmla="*/ 2147483646 h 443"/>
                <a:gd name="T38" fmla="*/ 2147483646 w 453"/>
                <a:gd name="T39" fmla="*/ 2147483646 h 443"/>
                <a:gd name="T40" fmla="*/ 2147483646 w 453"/>
                <a:gd name="T41" fmla="*/ 2147483646 h 443"/>
                <a:gd name="T42" fmla="*/ 2147483646 w 453"/>
                <a:gd name="T43" fmla="*/ 2147483646 h 443"/>
                <a:gd name="T44" fmla="*/ 0 w 453"/>
                <a:gd name="T45" fmla="*/ 2147483646 h 4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53" h="443">
                  <a:moveTo>
                    <a:pt x="0" y="358"/>
                  </a:moveTo>
                  <a:lnTo>
                    <a:pt x="56" y="168"/>
                  </a:lnTo>
                  <a:lnTo>
                    <a:pt x="100" y="168"/>
                  </a:lnTo>
                  <a:lnTo>
                    <a:pt x="120" y="123"/>
                  </a:lnTo>
                  <a:lnTo>
                    <a:pt x="145" y="123"/>
                  </a:lnTo>
                  <a:lnTo>
                    <a:pt x="164" y="98"/>
                  </a:lnTo>
                  <a:lnTo>
                    <a:pt x="183" y="49"/>
                  </a:lnTo>
                  <a:lnTo>
                    <a:pt x="164" y="25"/>
                  </a:lnTo>
                  <a:lnTo>
                    <a:pt x="152" y="49"/>
                  </a:lnTo>
                  <a:lnTo>
                    <a:pt x="145" y="25"/>
                  </a:lnTo>
                  <a:lnTo>
                    <a:pt x="152" y="0"/>
                  </a:lnTo>
                  <a:lnTo>
                    <a:pt x="191" y="0"/>
                  </a:lnTo>
                  <a:lnTo>
                    <a:pt x="272" y="38"/>
                  </a:lnTo>
                  <a:lnTo>
                    <a:pt x="343" y="73"/>
                  </a:lnTo>
                  <a:lnTo>
                    <a:pt x="362" y="108"/>
                  </a:lnTo>
                  <a:lnTo>
                    <a:pt x="389" y="108"/>
                  </a:lnTo>
                  <a:lnTo>
                    <a:pt x="389" y="132"/>
                  </a:lnTo>
                  <a:lnTo>
                    <a:pt x="433" y="157"/>
                  </a:lnTo>
                  <a:lnTo>
                    <a:pt x="452" y="206"/>
                  </a:lnTo>
                  <a:lnTo>
                    <a:pt x="325" y="290"/>
                  </a:lnTo>
                  <a:lnTo>
                    <a:pt x="183" y="442"/>
                  </a:lnTo>
                  <a:lnTo>
                    <a:pt x="56" y="383"/>
                  </a:lnTo>
                  <a:lnTo>
                    <a:pt x="0" y="35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5" name="Freeform 63">
              <a:extLst>
                <a:ext uri="{FF2B5EF4-FFF2-40B4-BE49-F238E27FC236}">
                  <a16:creationId xmlns:a16="http://schemas.microsoft.com/office/drawing/2014/main" xmlns="" id="{A2272AE0-4469-4DD0-B686-EFAFBDE34CF8}"/>
                </a:ext>
              </a:extLst>
            </p:cNvPr>
            <p:cNvSpPr>
              <a:spLocks/>
            </p:cNvSpPr>
            <p:nvPr/>
          </p:nvSpPr>
          <p:spPr bwMode="auto">
            <a:xfrm>
              <a:off x="8155961" y="1273866"/>
              <a:ext cx="573147" cy="603773"/>
            </a:xfrm>
            <a:custGeom>
              <a:avLst/>
              <a:gdLst>
                <a:gd name="T0" fmla="*/ 2147483646 w 262"/>
                <a:gd name="T1" fmla="*/ 0 h 276"/>
                <a:gd name="T2" fmla="*/ 2147483646 w 262"/>
                <a:gd name="T3" fmla="*/ 2147483646 h 276"/>
                <a:gd name="T4" fmla="*/ 2147483646 w 262"/>
                <a:gd name="T5" fmla="*/ 2147483646 h 276"/>
                <a:gd name="T6" fmla="*/ 2147483646 w 262"/>
                <a:gd name="T7" fmla="*/ 2147483646 h 276"/>
                <a:gd name="T8" fmla="*/ 2147483646 w 262"/>
                <a:gd name="T9" fmla="*/ 2147483646 h 276"/>
                <a:gd name="T10" fmla="*/ 2147483646 w 262"/>
                <a:gd name="T11" fmla="*/ 2147483646 h 276"/>
                <a:gd name="T12" fmla="*/ 2147483646 w 262"/>
                <a:gd name="T13" fmla="*/ 2147483646 h 276"/>
                <a:gd name="T14" fmla="*/ 2147483646 w 262"/>
                <a:gd name="T15" fmla="*/ 2147483646 h 276"/>
                <a:gd name="T16" fmla="*/ 2147483646 w 262"/>
                <a:gd name="T17" fmla="*/ 2147483646 h 276"/>
                <a:gd name="T18" fmla="*/ 2147483646 w 262"/>
                <a:gd name="T19" fmla="*/ 2147483646 h 276"/>
                <a:gd name="T20" fmla="*/ 2147483646 w 262"/>
                <a:gd name="T21" fmla="*/ 2147483646 h 276"/>
                <a:gd name="T22" fmla="*/ 0 w 262"/>
                <a:gd name="T23" fmla="*/ 0 h 276"/>
                <a:gd name="T24" fmla="*/ 2147483646 w 262"/>
                <a:gd name="T25" fmla="*/ 0 h 2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 h="276">
                  <a:moveTo>
                    <a:pt x="253" y="0"/>
                  </a:moveTo>
                  <a:lnTo>
                    <a:pt x="261" y="33"/>
                  </a:lnTo>
                  <a:lnTo>
                    <a:pt x="247" y="127"/>
                  </a:lnTo>
                  <a:lnTo>
                    <a:pt x="190" y="275"/>
                  </a:lnTo>
                  <a:lnTo>
                    <a:pt x="172" y="259"/>
                  </a:lnTo>
                  <a:lnTo>
                    <a:pt x="138" y="259"/>
                  </a:lnTo>
                  <a:lnTo>
                    <a:pt x="120" y="234"/>
                  </a:lnTo>
                  <a:lnTo>
                    <a:pt x="89" y="234"/>
                  </a:lnTo>
                  <a:lnTo>
                    <a:pt x="82" y="234"/>
                  </a:lnTo>
                  <a:lnTo>
                    <a:pt x="11" y="225"/>
                  </a:lnTo>
                  <a:lnTo>
                    <a:pt x="26" y="190"/>
                  </a:lnTo>
                  <a:lnTo>
                    <a:pt x="0" y="0"/>
                  </a:lnTo>
                  <a:lnTo>
                    <a:pt x="25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6" name="Freeform 64">
              <a:extLst>
                <a:ext uri="{FF2B5EF4-FFF2-40B4-BE49-F238E27FC236}">
                  <a16:creationId xmlns:a16="http://schemas.microsoft.com/office/drawing/2014/main" xmlns="" id="{520D1F89-73C9-42B3-A246-C69ECDDCCE8D}"/>
                </a:ext>
              </a:extLst>
            </p:cNvPr>
            <p:cNvSpPr>
              <a:spLocks/>
            </p:cNvSpPr>
            <p:nvPr/>
          </p:nvSpPr>
          <p:spPr bwMode="auto">
            <a:xfrm>
              <a:off x="6554647" y="1787949"/>
              <a:ext cx="393765" cy="713153"/>
            </a:xfrm>
            <a:custGeom>
              <a:avLst/>
              <a:gdLst>
                <a:gd name="T0" fmla="*/ 0 w 180"/>
                <a:gd name="T1" fmla="*/ 0 h 326"/>
                <a:gd name="T2" fmla="*/ 0 w 180"/>
                <a:gd name="T3" fmla="*/ 2147483646 h 326"/>
                <a:gd name="T4" fmla="*/ 0 w 180"/>
                <a:gd name="T5" fmla="*/ 2147483646 h 326"/>
                <a:gd name="T6" fmla="*/ 2147483646 w 180"/>
                <a:gd name="T7" fmla="*/ 2147483646 h 326"/>
                <a:gd name="T8" fmla="*/ 2147483646 w 180"/>
                <a:gd name="T9" fmla="*/ 2147483646 h 326"/>
                <a:gd name="T10" fmla="*/ 2147483646 w 180"/>
                <a:gd name="T11" fmla="*/ 0 h 326"/>
                <a:gd name="T12" fmla="*/ 0 w 180"/>
                <a:gd name="T13" fmla="*/ 0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 h="326">
                  <a:moveTo>
                    <a:pt x="0" y="0"/>
                  </a:moveTo>
                  <a:lnTo>
                    <a:pt x="0" y="287"/>
                  </a:lnTo>
                  <a:lnTo>
                    <a:pt x="0" y="325"/>
                  </a:lnTo>
                  <a:lnTo>
                    <a:pt x="179" y="325"/>
                  </a:lnTo>
                  <a:lnTo>
                    <a:pt x="179" y="300"/>
                  </a:lnTo>
                  <a:lnTo>
                    <a:pt x="172" y="0"/>
                  </a:lnTo>
                  <a:lnTo>
                    <a:pt x="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7" name="Freeform 65">
              <a:extLst>
                <a:ext uri="{FF2B5EF4-FFF2-40B4-BE49-F238E27FC236}">
                  <a16:creationId xmlns:a16="http://schemas.microsoft.com/office/drawing/2014/main" xmlns="" id="{01F8D702-B76E-42AA-BD8C-72287BC1A566}"/>
                </a:ext>
              </a:extLst>
            </p:cNvPr>
            <p:cNvSpPr>
              <a:spLocks/>
            </p:cNvSpPr>
            <p:nvPr/>
          </p:nvSpPr>
          <p:spPr bwMode="auto">
            <a:xfrm>
              <a:off x="5530857" y="3579582"/>
              <a:ext cx="627836" cy="710964"/>
            </a:xfrm>
            <a:custGeom>
              <a:avLst/>
              <a:gdLst>
                <a:gd name="T0" fmla="*/ 0 w 287"/>
                <a:gd name="T1" fmla="*/ 2147483646 h 325"/>
                <a:gd name="T2" fmla="*/ 2147483646 w 287"/>
                <a:gd name="T3" fmla="*/ 2147483646 h 325"/>
                <a:gd name="T4" fmla="*/ 2147483646 w 287"/>
                <a:gd name="T5" fmla="*/ 0 h 325"/>
                <a:gd name="T6" fmla="*/ 2147483646 w 287"/>
                <a:gd name="T7" fmla="*/ 2147483646 h 325"/>
                <a:gd name="T8" fmla="*/ 2147483646 w 287"/>
                <a:gd name="T9" fmla="*/ 2147483646 h 325"/>
                <a:gd name="T10" fmla="*/ 2147483646 w 287"/>
                <a:gd name="T11" fmla="*/ 2147483646 h 325"/>
                <a:gd name="T12" fmla="*/ 2147483646 w 287"/>
                <a:gd name="T13" fmla="*/ 2147483646 h 325"/>
                <a:gd name="T14" fmla="*/ 2147483646 w 287"/>
                <a:gd name="T15" fmla="*/ 2147483646 h 325"/>
                <a:gd name="T16" fmla="*/ 2147483646 w 287"/>
                <a:gd name="T17" fmla="*/ 2147483646 h 325"/>
                <a:gd name="T18" fmla="*/ 2147483646 w 287"/>
                <a:gd name="T19" fmla="*/ 2147483646 h 325"/>
                <a:gd name="T20" fmla="*/ 2147483646 w 287"/>
                <a:gd name="T21" fmla="*/ 2147483646 h 325"/>
                <a:gd name="T22" fmla="*/ 2147483646 w 287"/>
                <a:gd name="T23" fmla="*/ 2147483646 h 325"/>
                <a:gd name="T24" fmla="*/ 2147483646 w 287"/>
                <a:gd name="T25" fmla="*/ 2147483646 h 325"/>
                <a:gd name="T26" fmla="*/ 2147483646 w 287"/>
                <a:gd name="T27" fmla="*/ 2147483646 h 325"/>
                <a:gd name="T28" fmla="*/ 2147483646 w 287"/>
                <a:gd name="T29" fmla="*/ 2147483646 h 325"/>
                <a:gd name="T30" fmla="*/ 2147483646 w 287"/>
                <a:gd name="T31" fmla="*/ 2147483646 h 325"/>
                <a:gd name="T32" fmla="*/ 2147483646 w 287"/>
                <a:gd name="T33" fmla="*/ 2147483646 h 325"/>
                <a:gd name="T34" fmla="*/ 2147483646 w 287"/>
                <a:gd name="T35" fmla="*/ 2147483646 h 325"/>
                <a:gd name="T36" fmla="*/ 2147483646 w 287"/>
                <a:gd name="T37" fmla="*/ 2147483646 h 325"/>
                <a:gd name="T38" fmla="*/ 0 w 287"/>
                <a:gd name="T39" fmla="*/ 2147483646 h 3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7" h="325">
                  <a:moveTo>
                    <a:pt x="0" y="324"/>
                  </a:moveTo>
                  <a:lnTo>
                    <a:pt x="25" y="14"/>
                  </a:lnTo>
                  <a:lnTo>
                    <a:pt x="37" y="0"/>
                  </a:lnTo>
                  <a:lnTo>
                    <a:pt x="51" y="49"/>
                  </a:lnTo>
                  <a:lnTo>
                    <a:pt x="71" y="38"/>
                  </a:lnTo>
                  <a:lnTo>
                    <a:pt x="89" y="64"/>
                  </a:lnTo>
                  <a:lnTo>
                    <a:pt x="100" y="38"/>
                  </a:lnTo>
                  <a:lnTo>
                    <a:pt x="108" y="38"/>
                  </a:lnTo>
                  <a:lnTo>
                    <a:pt x="126" y="14"/>
                  </a:lnTo>
                  <a:lnTo>
                    <a:pt x="145" y="64"/>
                  </a:lnTo>
                  <a:lnTo>
                    <a:pt x="152" y="83"/>
                  </a:lnTo>
                  <a:lnTo>
                    <a:pt x="189" y="108"/>
                  </a:lnTo>
                  <a:lnTo>
                    <a:pt x="234" y="83"/>
                  </a:lnTo>
                  <a:lnTo>
                    <a:pt x="243" y="123"/>
                  </a:lnTo>
                  <a:lnTo>
                    <a:pt x="272" y="132"/>
                  </a:lnTo>
                  <a:lnTo>
                    <a:pt x="252" y="167"/>
                  </a:lnTo>
                  <a:lnTo>
                    <a:pt x="272" y="192"/>
                  </a:lnTo>
                  <a:lnTo>
                    <a:pt x="286" y="251"/>
                  </a:lnTo>
                  <a:lnTo>
                    <a:pt x="234" y="324"/>
                  </a:lnTo>
                  <a:lnTo>
                    <a:pt x="0" y="3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8" name="Freeform 66">
              <a:extLst>
                <a:ext uri="{FF2B5EF4-FFF2-40B4-BE49-F238E27FC236}">
                  <a16:creationId xmlns:a16="http://schemas.microsoft.com/office/drawing/2014/main" xmlns="" id="{20ECA9AD-FE9E-4E51-8542-72C9A7BD48BB}"/>
                </a:ext>
              </a:extLst>
            </p:cNvPr>
            <p:cNvSpPr>
              <a:spLocks/>
            </p:cNvSpPr>
            <p:nvPr/>
          </p:nvSpPr>
          <p:spPr bwMode="auto">
            <a:xfrm>
              <a:off x="4916145" y="3089562"/>
              <a:ext cx="658464" cy="549083"/>
            </a:xfrm>
            <a:custGeom>
              <a:avLst/>
              <a:gdLst>
                <a:gd name="T0" fmla="*/ 0 w 301"/>
                <a:gd name="T1" fmla="*/ 0 h 251"/>
                <a:gd name="T2" fmla="*/ 2147483646 w 301"/>
                <a:gd name="T3" fmla="*/ 2147483646 h 251"/>
                <a:gd name="T4" fmla="*/ 2147483646 w 301"/>
                <a:gd name="T5" fmla="*/ 2147483646 h 251"/>
                <a:gd name="T6" fmla="*/ 2147483646 w 301"/>
                <a:gd name="T7" fmla="*/ 2147483646 h 251"/>
                <a:gd name="T8" fmla="*/ 2147483646 w 301"/>
                <a:gd name="T9" fmla="*/ 2147483646 h 251"/>
                <a:gd name="T10" fmla="*/ 2147483646 w 301"/>
                <a:gd name="T11" fmla="*/ 2147483646 h 251"/>
                <a:gd name="T12" fmla="*/ 2147483646 w 301"/>
                <a:gd name="T13" fmla="*/ 2147483646 h 251"/>
                <a:gd name="T14" fmla="*/ 2147483646 w 301"/>
                <a:gd name="T15" fmla="*/ 0 h 251"/>
                <a:gd name="T16" fmla="*/ 2147483646 w 301"/>
                <a:gd name="T17" fmla="*/ 0 h 251"/>
                <a:gd name="T18" fmla="*/ 0 w 301"/>
                <a:gd name="T19" fmla="*/ 0 h 2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1" h="251">
                  <a:moveTo>
                    <a:pt x="0" y="0"/>
                  </a:moveTo>
                  <a:lnTo>
                    <a:pt x="20" y="73"/>
                  </a:lnTo>
                  <a:lnTo>
                    <a:pt x="9" y="73"/>
                  </a:lnTo>
                  <a:lnTo>
                    <a:pt x="53" y="122"/>
                  </a:lnTo>
                  <a:lnTo>
                    <a:pt x="71" y="191"/>
                  </a:lnTo>
                  <a:lnTo>
                    <a:pt x="135" y="240"/>
                  </a:lnTo>
                  <a:lnTo>
                    <a:pt x="172" y="250"/>
                  </a:lnTo>
                  <a:lnTo>
                    <a:pt x="300" y="0"/>
                  </a:lnTo>
                  <a:lnTo>
                    <a:pt x="27" y="0"/>
                  </a:lnTo>
                  <a:lnTo>
                    <a:pt x="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9" name="Freeform 67">
              <a:extLst>
                <a:ext uri="{FF2B5EF4-FFF2-40B4-BE49-F238E27FC236}">
                  <a16:creationId xmlns:a16="http://schemas.microsoft.com/office/drawing/2014/main" xmlns="" id="{D4ED12A0-810C-4CF3-B388-28578537F030}"/>
                </a:ext>
              </a:extLst>
            </p:cNvPr>
            <p:cNvSpPr>
              <a:spLocks/>
            </p:cNvSpPr>
            <p:nvPr/>
          </p:nvSpPr>
          <p:spPr bwMode="auto">
            <a:xfrm>
              <a:off x="6554647" y="1273866"/>
              <a:ext cx="533771" cy="516270"/>
            </a:xfrm>
            <a:custGeom>
              <a:avLst/>
              <a:gdLst>
                <a:gd name="T0" fmla="*/ 2147483646 w 244"/>
                <a:gd name="T1" fmla="*/ 0 h 236"/>
                <a:gd name="T2" fmla="*/ 2147483646 w 244"/>
                <a:gd name="T3" fmla="*/ 2147483646 h 236"/>
                <a:gd name="T4" fmla="*/ 2147483646 w 244"/>
                <a:gd name="T5" fmla="*/ 2147483646 h 236"/>
                <a:gd name="T6" fmla="*/ 0 w 244"/>
                <a:gd name="T7" fmla="*/ 2147483646 h 236"/>
                <a:gd name="T8" fmla="*/ 2147483646 w 244"/>
                <a:gd name="T9" fmla="*/ 0 h 236"/>
                <a:gd name="T10" fmla="*/ 2147483646 w 244"/>
                <a:gd name="T11" fmla="*/ 0 h 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4" h="236">
                  <a:moveTo>
                    <a:pt x="243" y="0"/>
                  </a:moveTo>
                  <a:lnTo>
                    <a:pt x="235" y="235"/>
                  </a:lnTo>
                  <a:lnTo>
                    <a:pt x="172" y="235"/>
                  </a:lnTo>
                  <a:lnTo>
                    <a:pt x="0" y="235"/>
                  </a:lnTo>
                  <a:lnTo>
                    <a:pt x="19" y="0"/>
                  </a:lnTo>
                  <a:lnTo>
                    <a:pt x="24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0" name="Freeform 68">
              <a:extLst>
                <a:ext uri="{FF2B5EF4-FFF2-40B4-BE49-F238E27FC236}">
                  <a16:creationId xmlns:a16="http://schemas.microsoft.com/office/drawing/2014/main" xmlns="" id="{A317B219-A46E-47CA-8DCC-B6C1A9F2DFF4}"/>
                </a:ext>
              </a:extLst>
            </p:cNvPr>
            <p:cNvSpPr>
              <a:spLocks/>
            </p:cNvSpPr>
            <p:nvPr/>
          </p:nvSpPr>
          <p:spPr bwMode="auto">
            <a:xfrm>
              <a:off x="5016776" y="2098586"/>
              <a:ext cx="459393" cy="581898"/>
            </a:xfrm>
            <a:custGeom>
              <a:avLst/>
              <a:gdLst>
                <a:gd name="T0" fmla="*/ 2147483646 w 210"/>
                <a:gd name="T1" fmla="*/ 2147483646 h 266"/>
                <a:gd name="T2" fmla="*/ 2147483646 w 210"/>
                <a:gd name="T3" fmla="*/ 2147483646 h 266"/>
                <a:gd name="T4" fmla="*/ 2147483646 w 210"/>
                <a:gd name="T5" fmla="*/ 2147483646 h 266"/>
                <a:gd name="T6" fmla="*/ 2147483646 w 210"/>
                <a:gd name="T7" fmla="*/ 2147483646 h 266"/>
                <a:gd name="T8" fmla="*/ 2147483646 w 210"/>
                <a:gd name="T9" fmla="*/ 2147483646 h 266"/>
                <a:gd name="T10" fmla="*/ 2147483646 w 210"/>
                <a:gd name="T11" fmla="*/ 2147483646 h 266"/>
                <a:gd name="T12" fmla="*/ 2147483646 w 210"/>
                <a:gd name="T13" fmla="*/ 2147483646 h 266"/>
                <a:gd name="T14" fmla="*/ 2147483646 w 210"/>
                <a:gd name="T15" fmla="*/ 2147483646 h 266"/>
                <a:gd name="T16" fmla="*/ 2147483646 w 210"/>
                <a:gd name="T17" fmla="*/ 2147483646 h 266"/>
                <a:gd name="T18" fmla="*/ 2147483646 w 210"/>
                <a:gd name="T19" fmla="*/ 2147483646 h 266"/>
                <a:gd name="T20" fmla="*/ 2147483646 w 210"/>
                <a:gd name="T21" fmla="*/ 2147483646 h 266"/>
                <a:gd name="T22" fmla="*/ 2147483646 w 210"/>
                <a:gd name="T23" fmla="*/ 2147483646 h 266"/>
                <a:gd name="T24" fmla="*/ 2147483646 w 210"/>
                <a:gd name="T25" fmla="*/ 2147483646 h 266"/>
                <a:gd name="T26" fmla="*/ 2147483646 w 210"/>
                <a:gd name="T27" fmla="*/ 2147483646 h 266"/>
                <a:gd name="T28" fmla="*/ 2147483646 w 210"/>
                <a:gd name="T29" fmla="*/ 2147483646 h 266"/>
                <a:gd name="T30" fmla="*/ 2147483646 w 210"/>
                <a:gd name="T31" fmla="*/ 2147483646 h 266"/>
                <a:gd name="T32" fmla="*/ 2147483646 w 210"/>
                <a:gd name="T33" fmla="*/ 2147483646 h 266"/>
                <a:gd name="T34" fmla="*/ 2147483646 w 210"/>
                <a:gd name="T35" fmla="*/ 2147483646 h 266"/>
                <a:gd name="T36" fmla="*/ 0 w 210"/>
                <a:gd name="T37" fmla="*/ 2147483646 h 266"/>
                <a:gd name="T38" fmla="*/ 2147483646 w 210"/>
                <a:gd name="T39" fmla="*/ 2147483646 h 266"/>
                <a:gd name="T40" fmla="*/ 2147483646 w 210"/>
                <a:gd name="T41" fmla="*/ 2147483646 h 266"/>
                <a:gd name="T42" fmla="*/ 2147483646 w 210"/>
                <a:gd name="T43" fmla="*/ 0 h 266"/>
                <a:gd name="T44" fmla="*/ 2147483646 w 210"/>
                <a:gd name="T45" fmla="*/ 2147483646 h 266"/>
                <a:gd name="T46" fmla="*/ 2147483646 w 210"/>
                <a:gd name="T47" fmla="*/ 2147483646 h 266"/>
                <a:gd name="T48" fmla="*/ 2147483646 w 210"/>
                <a:gd name="T49" fmla="*/ 2147483646 h 266"/>
                <a:gd name="T50" fmla="*/ 2147483646 w 210"/>
                <a:gd name="T51" fmla="*/ 2147483646 h 2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66">
                  <a:moveTo>
                    <a:pt x="209" y="144"/>
                  </a:moveTo>
                  <a:lnTo>
                    <a:pt x="179" y="144"/>
                  </a:lnTo>
                  <a:lnTo>
                    <a:pt x="190" y="167"/>
                  </a:lnTo>
                  <a:lnTo>
                    <a:pt x="197" y="181"/>
                  </a:lnTo>
                  <a:lnTo>
                    <a:pt x="172" y="167"/>
                  </a:lnTo>
                  <a:lnTo>
                    <a:pt x="163" y="192"/>
                  </a:lnTo>
                  <a:lnTo>
                    <a:pt x="152" y="192"/>
                  </a:lnTo>
                  <a:lnTo>
                    <a:pt x="146" y="181"/>
                  </a:lnTo>
                  <a:lnTo>
                    <a:pt x="134" y="192"/>
                  </a:lnTo>
                  <a:lnTo>
                    <a:pt x="152" y="265"/>
                  </a:lnTo>
                  <a:lnTo>
                    <a:pt x="146" y="242"/>
                  </a:lnTo>
                  <a:lnTo>
                    <a:pt x="134" y="242"/>
                  </a:lnTo>
                  <a:lnTo>
                    <a:pt x="126" y="226"/>
                  </a:lnTo>
                  <a:lnTo>
                    <a:pt x="115" y="242"/>
                  </a:lnTo>
                  <a:lnTo>
                    <a:pt x="108" y="226"/>
                  </a:lnTo>
                  <a:lnTo>
                    <a:pt x="45" y="181"/>
                  </a:lnTo>
                  <a:lnTo>
                    <a:pt x="25" y="181"/>
                  </a:lnTo>
                  <a:lnTo>
                    <a:pt x="19" y="167"/>
                  </a:lnTo>
                  <a:lnTo>
                    <a:pt x="0" y="167"/>
                  </a:lnTo>
                  <a:lnTo>
                    <a:pt x="8" y="16"/>
                  </a:lnTo>
                  <a:lnTo>
                    <a:pt x="126" y="25"/>
                  </a:lnTo>
                  <a:lnTo>
                    <a:pt x="146" y="0"/>
                  </a:lnTo>
                  <a:lnTo>
                    <a:pt x="179" y="50"/>
                  </a:lnTo>
                  <a:lnTo>
                    <a:pt x="172" y="74"/>
                  </a:lnTo>
                  <a:lnTo>
                    <a:pt x="190" y="74"/>
                  </a:lnTo>
                  <a:lnTo>
                    <a:pt x="209" y="14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1" name="Freeform 69">
              <a:extLst>
                <a:ext uri="{FF2B5EF4-FFF2-40B4-BE49-F238E27FC236}">
                  <a16:creationId xmlns:a16="http://schemas.microsoft.com/office/drawing/2014/main" xmlns="" id="{2DAE9B94-6DE8-48CF-B8CA-244B23A0AD7E}"/>
                </a:ext>
              </a:extLst>
            </p:cNvPr>
            <p:cNvSpPr>
              <a:spLocks/>
            </p:cNvSpPr>
            <p:nvPr/>
          </p:nvSpPr>
          <p:spPr bwMode="auto">
            <a:xfrm>
              <a:off x="5309912" y="2192653"/>
              <a:ext cx="581898" cy="905660"/>
            </a:xfrm>
            <a:custGeom>
              <a:avLst/>
              <a:gdLst>
                <a:gd name="T0" fmla="*/ 2147483646 w 266"/>
                <a:gd name="T1" fmla="*/ 2147483646 h 414"/>
                <a:gd name="T2" fmla="*/ 2147483646 w 266"/>
                <a:gd name="T3" fmla="*/ 2147483646 h 414"/>
                <a:gd name="T4" fmla="*/ 2147483646 w 266"/>
                <a:gd name="T5" fmla="*/ 2147483646 h 414"/>
                <a:gd name="T6" fmla="*/ 2147483646 w 266"/>
                <a:gd name="T7" fmla="*/ 2147483646 h 414"/>
                <a:gd name="T8" fmla="*/ 2147483646 w 266"/>
                <a:gd name="T9" fmla="*/ 2147483646 h 414"/>
                <a:gd name="T10" fmla="*/ 2147483646 w 266"/>
                <a:gd name="T11" fmla="*/ 2147483646 h 414"/>
                <a:gd name="T12" fmla="*/ 2147483646 w 266"/>
                <a:gd name="T13" fmla="*/ 2147483646 h 414"/>
                <a:gd name="T14" fmla="*/ 2147483646 w 266"/>
                <a:gd name="T15" fmla="*/ 2147483646 h 414"/>
                <a:gd name="T16" fmla="*/ 0 w 266"/>
                <a:gd name="T17" fmla="*/ 2147483646 h 414"/>
                <a:gd name="T18" fmla="*/ 2147483646 w 266"/>
                <a:gd name="T19" fmla="*/ 2147483646 h 414"/>
                <a:gd name="T20" fmla="*/ 2147483646 w 266"/>
                <a:gd name="T21" fmla="*/ 2147483646 h 414"/>
                <a:gd name="T22" fmla="*/ 2147483646 w 266"/>
                <a:gd name="T23" fmla="*/ 2147483646 h 414"/>
                <a:gd name="T24" fmla="*/ 2147483646 w 266"/>
                <a:gd name="T25" fmla="*/ 2147483646 h 414"/>
                <a:gd name="T26" fmla="*/ 2147483646 w 266"/>
                <a:gd name="T27" fmla="*/ 2147483646 h 414"/>
                <a:gd name="T28" fmla="*/ 2147483646 w 266"/>
                <a:gd name="T29" fmla="*/ 2147483646 h 414"/>
                <a:gd name="T30" fmla="*/ 2147483646 w 266"/>
                <a:gd name="T31" fmla="*/ 2147483646 h 414"/>
                <a:gd name="T32" fmla="*/ 2147483646 w 266"/>
                <a:gd name="T33" fmla="*/ 2147483646 h 414"/>
                <a:gd name="T34" fmla="*/ 2147483646 w 266"/>
                <a:gd name="T35" fmla="*/ 2147483646 h 414"/>
                <a:gd name="T36" fmla="*/ 2147483646 w 266"/>
                <a:gd name="T37" fmla="*/ 0 h 414"/>
                <a:gd name="T38" fmla="*/ 2147483646 w 266"/>
                <a:gd name="T39" fmla="*/ 2147483646 h 414"/>
                <a:gd name="T40" fmla="*/ 2147483646 w 266"/>
                <a:gd name="T41" fmla="*/ 2147483646 h 414"/>
                <a:gd name="T42" fmla="*/ 2147483646 w 266"/>
                <a:gd name="T43" fmla="*/ 2147483646 h 414"/>
                <a:gd name="T44" fmla="*/ 2147483646 w 266"/>
                <a:gd name="T45" fmla="*/ 2147483646 h 4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414">
                  <a:moveTo>
                    <a:pt x="75" y="105"/>
                  </a:moveTo>
                  <a:lnTo>
                    <a:pt x="45" y="105"/>
                  </a:lnTo>
                  <a:lnTo>
                    <a:pt x="56" y="128"/>
                  </a:lnTo>
                  <a:lnTo>
                    <a:pt x="63" y="142"/>
                  </a:lnTo>
                  <a:lnTo>
                    <a:pt x="38" y="128"/>
                  </a:lnTo>
                  <a:lnTo>
                    <a:pt x="29" y="153"/>
                  </a:lnTo>
                  <a:lnTo>
                    <a:pt x="18" y="153"/>
                  </a:lnTo>
                  <a:lnTo>
                    <a:pt x="12" y="142"/>
                  </a:lnTo>
                  <a:lnTo>
                    <a:pt x="0" y="153"/>
                  </a:lnTo>
                  <a:lnTo>
                    <a:pt x="18" y="226"/>
                  </a:lnTo>
                  <a:lnTo>
                    <a:pt x="45" y="237"/>
                  </a:lnTo>
                  <a:lnTo>
                    <a:pt x="93" y="251"/>
                  </a:lnTo>
                  <a:lnTo>
                    <a:pt x="93" y="271"/>
                  </a:lnTo>
                  <a:lnTo>
                    <a:pt x="172" y="344"/>
                  </a:lnTo>
                  <a:lnTo>
                    <a:pt x="182" y="413"/>
                  </a:lnTo>
                  <a:lnTo>
                    <a:pt x="253" y="413"/>
                  </a:lnTo>
                  <a:lnTo>
                    <a:pt x="265" y="85"/>
                  </a:lnTo>
                  <a:lnTo>
                    <a:pt x="265" y="10"/>
                  </a:lnTo>
                  <a:lnTo>
                    <a:pt x="164" y="0"/>
                  </a:lnTo>
                  <a:lnTo>
                    <a:pt x="164" y="20"/>
                  </a:lnTo>
                  <a:lnTo>
                    <a:pt x="101" y="20"/>
                  </a:lnTo>
                  <a:lnTo>
                    <a:pt x="56" y="35"/>
                  </a:lnTo>
                  <a:lnTo>
                    <a:pt x="75" y="10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2" name="Freeform 70">
              <a:extLst>
                <a:ext uri="{FF2B5EF4-FFF2-40B4-BE49-F238E27FC236}">
                  <a16:creationId xmlns:a16="http://schemas.microsoft.com/office/drawing/2014/main" xmlns="" id="{B34CA625-5D65-4D57-83E1-271EDD996C29}"/>
                </a:ext>
              </a:extLst>
            </p:cNvPr>
            <p:cNvSpPr>
              <a:spLocks/>
            </p:cNvSpPr>
            <p:nvPr/>
          </p:nvSpPr>
          <p:spPr bwMode="auto">
            <a:xfrm>
              <a:off x="5292411" y="1768260"/>
              <a:ext cx="616899" cy="496581"/>
            </a:xfrm>
            <a:custGeom>
              <a:avLst/>
              <a:gdLst>
                <a:gd name="T0" fmla="*/ 2147483646 w 282"/>
                <a:gd name="T1" fmla="*/ 2147483646 h 227"/>
                <a:gd name="T2" fmla="*/ 2147483646 w 282"/>
                <a:gd name="T3" fmla="*/ 2147483646 h 227"/>
                <a:gd name="T4" fmla="*/ 2147483646 w 282"/>
                <a:gd name="T5" fmla="*/ 2147483646 h 227"/>
                <a:gd name="T6" fmla="*/ 2147483646 w 282"/>
                <a:gd name="T7" fmla="*/ 2147483646 h 227"/>
                <a:gd name="T8" fmla="*/ 2147483646 w 282"/>
                <a:gd name="T9" fmla="*/ 2147483646 h 227"/>
                <a:gd name="T10" fmla="*/ 2147483646 w 282"/>
                <a:gd name="T11" fmla="*/ 2147483646 h 227"/>
                <a:gd name="T12" fmla="*/ 2147483646 w 282"/>
                <a:gd name="T13" fmla="*/ 2147483646 h 227"/>
                <a:gd name="T14" fmla="*/ 0 w 282"/>
                <a:gd name="T15" fmla="*/ 2147483646 h 227"/>
                <a:gd name="T16" fmla="*/ 0 w 282"/>
                <a:gd name="T17" fmla="*/ 2147483646 h 227"/>
                <a:gd name="T18" fmla="*/ 2147483646 w 282"/>
                <a:gd name="T19" fmla="*/ 2147483646 h 227"/>
                <a:gd name="T20" fmla="*/ 2147483646 w 282"/>
                <a:gd name="T21" fmla="*/ 2147483646 h 227"/>
                <a:gd name="T22" fmla="*/ 2147483646 w 282"/>
                <a:gd name="T23" fmla="*/ 2147483646 h 227"/>
                <a:gd name="T24" fmla="*/ 2147483646 w 282"/>
                <a:gd name="T25" fmla="*/ 2147483646 h 227"/>
                <a:gd name="T26" fmla="*/ 2147483646 w 282"/>
                <a:gd name="T27" fmla="*/ 0 h 227"/>
                <a:gd name="T28" fmla="*/ 2147483646 w 282"/>
                <a:gd name="T29" fmla="*/ 2147483646 h 227"/>
                <a:gd name="T30" fmla="*/ 2147483646 w 282"/>
                <a:gd name="T31" fmla="*/ 2147483646 h 227"/>
                <a:gd name="T32" fmla="*/ 2147483646 w 282"/>
                <a:gd name="T33" fmla="*/ 2147483646 h 2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2" h="227">
                  <a:moveTo>
                    <a:pt x="172" y="192"/>
                  </a:moveTo>
                  <a:lnTo>
                    <a:pt x="172" y="212"/>
                  </a:lnTo>
                  <a:lnTo>
                    <a:pt x="109" y="212"/>
                  </a:lnTo>
                  <a:lnTo>
                    <a:pt x="64" y="226"/>
                  </a:lnTo>
                  <a:lnTo>
                    <a:pt x="46" y="226"/>
                  </a:lnTo>
                  <a:lnTo>
                    <a:pt x="52" y="201"/>
                  </a:lnTo>
                  <a:lnTo>
                    <a:pt x="20" y="152"/>
                  </a:lnTo>
                  <a:lnTo>
                    <a:pt x="0" y="177"/>
                  </a:lnTo>
                  <a:lnTo>
                    <a:pt x="0" y="133"/>
                  </a:lnTo>
                  <a:lnTo>
                    <a:pt x="20" y="118"/>
                  </a:lnTo>
                  <a:lnTo>
                    <a:pt x="37" y="108"/>
                  </a:lnTo>
                  <a:lnTo>
                    <a:pt x="37" y="33"/>
                  </a:lnTo>
                  <a:lnTo>
                    <a:pt x="26" y="9"/>
                  </a:lnTo>
                  <a:lnTo>
                    <a:pt x="26" y="0"/>
                  </a:lnTo>
                  <a:lnTo>
                    <a:pt x="281" y="9"/>
                  </a:lnTo>
                  <a:lnTo>
                    <a:pt x="273" y="201"/>
                  </a:lnTo>
                  <a:lnTo>
                    <a:pt x="172" y="19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3" name="Freeform 71">
              <a:extLst>
                <a:ext uri="{FF2B5EF4-FFF2-40B4-BE49-F238E27FC236}">
                  <a16:creationId xmlns:a16="http://schemas.microsoft.com/office/drawing/2014/main" xmlns="" id="{AD24F465-71A7-43E9-ACEA-84DDF50BF39C}"/>
                </a:ext>
              </a:extLst>
            </p:cNvPr>
            <p:cNvSpPr>
              <a:spLocks/>
            </p:cNvSpPr>
            <p:nvPr/>
          </p:nvSpPr>
          <p:spPr bwMode="auto">
            <a:xfrm>
              <a:off x="4025799" y="3249255"/>
              <a:ext cx="715340" cy="474707"/>
            </a:xfrm>
            <a:custGeom>
              <a:avLst/>
              <a:gdLst>
                <a:gd name="T0" fmla="*/ 2147483646 w 327"/>
                <a:gd name="T1" fmla="*/ 2147483646 h 217"/>
                <a:gd name="T2" fmla="*/ 2147483646 w 327"/>
                <a:gd name="T3" fmla="*/ 2147483646 h 217"/>
                <a:gd name="T4" fmla="*/ 2147483646 w 327"/>
                <a:gd name="T5" fmla="*/ 2147483646 h 217"/>
                <a:gd name="T6" fmla="*/ 2147483646 w 327"/>
                <a:gd name="T7" fmla="*/ 2147483646 h 217"/>
                <a:gd name="T8" fmla="*/ 2147483646 w 327"/>
                <a:gd name="T9" fmla="*/ 2147483646 h 217"/>
                <a:gd name="T10" fmla="*/ 0 w 327"/>
                <a:gd name="T11" fmla="*/ 0 h 217"/>
                <a:gd name="T12" fmla="*/ 2147483646 w 327"/>
                <a:gd name="T13" fmla="*/ 0 h 217"/>
                <a:gd name="T14" fmla="*/ 2147483646 w 327"/>
                <a:gd name="T15" fmla="*/ 2147483646 h 217"/>
                <a:gd name="T16" fmla="*/ 2147483646 w 327"/>
                <a:gd name="T17" fmla="*/ 2147483646 h 217"/>
                <a:gd name="T18" fmla="*/ 2147483646 w 327"/>
                <a:gd name="T19" fmla="*/ 2147483646 h 217"/>
                <a:gd name="T20" fmla="*/ 2147483646 w 327"/>
                <a:gd name="T21" fmla="*/ 2147483646 h 217"/>
                <a:gd name="T22" fmla="*/ 2147483646 w 327"/>
                <a:gd name="T23" fmla="*/ 2147483646 h 217"/>
                <a:gd name="T24" fmla="*/ 2147483646 w 327"/>
                <a:gd name="T25" fmla="*/ 2147483646 h 217"/>
                <a:gd name="T26" fmla="*/ 2147483646 w 327"/>
                <a:gd name="T27" fmla="*/ 2147483646 h 217"/>
                <a:gd name="T28" fmla="*/ 2147483646 w 327"/>
                <a:gd name="T29" fmla="*/ 2147483646 h 2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7" h="217">
                  <a:moveTo>
                    <a:pt x="83" y="191"/>
                  </a:moveTo>
                  <a:lnTo>
                    <a:pt x="83" y="118"/>
                  </a:lnTo>
                  <a:lnTo>
                    <a:pt x="64" y="93"/>
                  </a:lnTo>
                  <a:lnTo>
                    <a:pt x="64" y="58"/>
                  </a:lnTo>
                  <a:lnTo>
                    <a:pt x="34" y="48"/>
                  </a:lnTo>
                  <a:lnTo>
                    <a:pt x="0" y="0"/>
                  </a:lnTo>
                  <a:lnTo>
                    <a:pt x="306" y="0"/>
                  </a:lnTo>
                  <a:lnTo>
                    <a:pt x="289" y="34"/>
                  </a:lnTo>
                  <a:lnTo>
                    <a:pt x="306" y="24"/>
                  </a:lnTo>
                  <a:lnTo>
                    <a:pt x="326" y="34"/>
                  </a:lnTo>
                  <a:lnTo>
                    <a:pt x="289" y="58"/>
                  </a:lnTo>
                  <a:lnTo>
                    <a:pt x="269" y="118"/>
                  </a:lnTo>
                  <a:lnTo>
                    <a:pt x="269" y="191"/>
                  </a:lnTo>
                  <a:lnTo>
                    <a:pt x="255" y="216"/>
                  </a:lnTo>
                  <a:lnTo>
                    <a:pt x="83" y="19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4" name="Freeform 72">
              <a:extLst>
                <a:ext uri="{FF2B5EF4-FFF2-40B4-BE49-F238E27FC236}">
                  <a16:creationId xmlns:a16="http://schemas.microsoft.com/office/drawing/2014/main" xmlns="" id="{1380E699-59AA-4E65-86AA-E5E5944A87FD}"/>
                </a:ext>
              </a:extLst>
            </p:cNvPr>
            <p:cNvSpPr>
              <a:spLocks/>
            </p:cNvSpPr>
            <p:nvPr/>
          </p:nvSpPr>
          <p:spPr bwMode="auto">
            <a:xfrm>
              <a:off x="5885246" y="1787949"/>
              <a:ext cx="671588" cy="627838"/>
            </a:xfrm>
            <a:custGeom>
              <a:avLst/>
              <a:gdLst>
                <a:gd name="T0" fmla="*/ 2147483646 w 307"/>
                <a:gd name="T1" fmla="*/ 2147483646 h 287"/>
                <a:gd name="T2" fmla="*/ 0 w 307"/>
                <a:gd name="T3" fmla="*/ 2147483646 h 287"/>
                <a:gd name="T4" fmla="*/ 0 w 307"/>
                <a:gd name="T5" fmla="*/ 2147483646 h 287"/>
                <a:gd name="T6" fmla="*/ 2147483646 w 307"/>
                <a:gd name="T7" fmla="*/ 0 h 287"/>
                <a:gd name="T8" fmla="*/ 2147483646 w 307"/>
                <a:gd name="T9" fmla="*/ 0 h 287"/>
                <a:gd name="T10" fmla="*/ 2147483646 w 307"/>
                <a:gd name="T11" fmla="*/ 2147483646 h 2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7" h="287">
                  <a:moveTo>
                    <a:pt x="306" y="286"/>
                  </a:moveTo>
                  <a:lnTo>
                    <a:pt x="0" y="266"/>
                  </a:lnTo>
                  <a:lnTo>
                    <a:pt x="0" y="192"/>
                  </a:lnTo>
                  <a:lnTo>
                    <a:pt x="7" y="0"/>
                  </a:lnTo>
                  <a:lnTo>
                    <a:pt x="306" y="0"/>
                  </a:lnTo>
                  <a:lnTo>
                    <a:pt x="306" y="28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5" name="Freeform 73">
              <a:extLst>
                <a:ext uri="{FF2B5EF4-FFF2-40B4-BE49-F238E27FC236}">
                  <a16:creationId xmlns:a16="http://schemas.microsoft.com/office/drawing/2014/main" xmlns="" id="{678B5763-EBE5-4C72-8B05-C3DA09B7ED7C}"/>
                </a:ext>
              </a:extLst>
            </p:cNvPr>
            <p:cNvSpPr>
              <a:spLocks/>
            </p:cNvSpPr>
            <p:nvPr/>
          </p:nvSpPr>
          <p:spPr bwMode="auto">
            <a:xfrm>
              <a:off x="4485192" y="2131400"/>
              <a:ext cx="551271" cy="960349"/>
            </a:xfrm>
            <a:custGeom>
              <a:avLst/>
              <a:gdLst>
                <a:gd name="T0" fmla="*/ 2147483646 w 252"/>
                <a:gd name="T1" fmla="*/ 2147483646 h 439"/>
                <a:gd name="T2" fmla="*/ 2147483646 w 252"/>
                <a:gd name="T3" fmla="*/ 2147483646 h 439"/>
                <a:gd name="T4" fmla="*/ 2147483646 w 252"/>
                <a:gd name="T5" fmla="*/ 2147483646 h 439"/>
                <a:gd name="T6" fmla="*/ 2147483646 w 252"/>
                <a:gd name="T7" fmla="*/ 0 h 439"/>
                <a:gd name="T8" fmla="*/ 2147483646 w 252"/>
                <a:gd name="T9" fmla="*/ 0 h 439"/>
                <a:gd name="T10" fmla="*/ 2147483646 w 252"/>
                <a:gd name="T11" fmla="*/ 0 h 439"/>
                <a:gd name="T12" fmla="*/ 2147483646 w 252"/>
                <a:gd name="T13" fmla="*/ 2147483646 h 439"/>
                <a:gd name="T14" fmla="*/ 2147483646 w 252"/>
                <a:gd name="T15" fmla="*/ 2147483646 h 439"/>
                <a:gd name="T16" fmla="*/ 2147483646 w 252"/>
                <a:gd name="T17" fmla="*/ 2147483646 h 439"/>
                <a:gd name="T18" fmla="*/ 2147483646 w 252"/>
                <a:gd name="T19" fmla="*/ 2147483646 h 439"/>
                <a:gd name="T20" fmla="*/ 2147483646 w 252"/>
                <a:gd name="T21" fmla="*/ 2147483646 h 439"/>
                <a:gd name="T22" fmla="*/ 2147483646 w 252"/>
                <a:gd name="T23" fmla="*/ 2147483646 h 439"/>
                <a:gd name="T24" fmla="*/ 2147483646 w 252"/>
                <a:gd name="T25" fmla="*/ 2147483646 h 439"/>
                <a:gd name="T26" fmla="*/ 2147483646 w 252"/>
                <a:gd name="T27" fmla="*/ 2147483646 h 439"/>
                <a:gd name="T28" fmla="*/ 2147483646 w 252"/>
                <a:gd name="T29" fmla="*/ 2147483646 h 439"/>
                <a:gd name="T30" fmla="*/ 2147483646 w 252"/>
                <a:gd name="T31" fmla="*/ 2147483646 h 439"/>
                <a:gd name="T32" fmla="*/ 0 w 252"/>
                <a:gd name="T33" fmla="*/ 2147483646 h 439"/>
                <a:gd name="T34" fmla="*/ 2147483646 w 252"/>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2" h="439">
                  <a:moveTo>
                    <a:pt x="45" y="152"/>
                  </a:moveTo>
                  <a:lnTo>
                    <a:pt x="59" y="83"/>
                  </a:lnTo>
                  <a:lnTo>
                    <a:pt x="52" y="9"/>
                  </a:lnTo>
                  <a:lnTo>
                    <a:pt x="79" y="0"/>
                  </a:lnTo>
                  <a:lnTo>
                    <a:pt x="134" y="0"/>
                  </a:lnTo>
                  <a:lnTo>
                    <a:pt x="251" y="0"/>
                  </a:lnTo>
                  <a:lnTo>
                    <a:pt x="243" y="152"/>
                  </a:lnTo>
                  <a:lnTo>
                    <a:pt x="206" y="295"/>
                  </a:lnTo>
                  <a:lnTo>
                    <a:pt x="225" y="438"/>
                  </a:lnTo>
                  <a:lnTo>
                    <a:pt x="198" y="438"/>
                  </a:lnTo>
                  <a:lnTo>
                    <a:pt x="97" y="428"/>
                  </a:lnTo>
                  <a:lnTo>
                    <a:pt x="97" y="417"/>
                  </a:lnTo>
                  <a:lnTo>
                    <a:pt x="97" y="404"/>
                  </a:lnTo>
                  <a:lnTo>
                    <a:pt x="116" y="344"/>
                  </a:lnTo>
                  <a:lnTo>
                    <a:pt x="59" y="275"/>
                  </a:lnTo>
                  <a:lnTo>
                    <a:pt x="25" y="275"/>
                  </a:lnTo>
                  <a:lnTo>
                    <a:pt x="0" y="227"/>
                  </a:lnTo>
                  <a:lnTo>
                    <a:pt x="45" y="15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6" name="Freeform 74">
              <a:extLst>
                <a:ext uri="{FF2B5EF4-FFF2-40B4-BE49-F238E27FC236}">
                  <a16:creationId xmlns:a16="http://schemas.microsoft.com/office/drawing/2014/main" xmlns="" id="{6E4F923D-3A8E-4F1E-9283-53B05728D1EE}"/>
                </a:ext>
              </a:extLst>
            </p:cNvPr>
            <p:cNvSpPr>
              <a:spLocks/>
            </p:cNvSpPr>
            <p:nvPr/>
          </p:nvSpPr>
          <p:spPr bwMode="auto">
            <a:xfrm>
              <a:off x="4559570" y="3067686"/>
              <a:ext cx="654087" cy="881596"/>
            </a:xfrm>
            <a:custGeom>
              <a:avLst/>
              <a:gdLst>
                <a:gd name="T0" fmla="*/ 2147483646 w 299"/>
                <a:gd name="T1" fmla="*/ 2147483646 h 403"/>
                <a:gd name="T2" fmla="*/ 2147483646 w 299"/>
                <a:gd name="T3" fmla="*/ 2147483646 h 403"/>
                <a:gd name="T4" fmla="*/ 0 w 299"/>
                <a:gd name="T5" fmla="*/ 2147483646 h 403"/>
                <a:gd name="T6" fmla="*/ 2147483646 w 299"/>
                <a:gd name="T7" fmla="*/ 2147483646 h 403"/>
                <a:gd name="T8" fmla="*/ 0 w 299"/>
                <a:gd name="T9" fmla="*/ 2147483646 h 403"/>
                <a:gd name="T10" fmla="*/ 2147483646 w 299"/>
                <a:gd name="T11" fmla="*/ 2147483646 h 403"/>
                <a:gd name="T12" fmla="*/ 2147483646 w 299"/>
                <a:gd name="T13" fmla="*/ 2147483646 h 403"/>
                <a:gd name="T14" fmla="*/ 2147483646 w 299"/>
                <a:gd name="T15" fmla="*/ 2147483646 h 403"/>
                <a:gd name="T16" fmla="*/ 2147483646 w 299"/>
                <a:gd name="T17" fmla="*/ 2147483646 h 403"/>
                <a:gd name="T18" fmla="*/ 2147483646 w 299"/>
                <a:gd name="T19" fmla="*/ 2147483646 h 403"/>
                <a:gd name="T20" fmla="*/ 2147483646 w 299"/>
                <a:gd name="T21" fmla="*/ 2147483646 h 403"/>
                <a:gd name="T22" fmla="*/ 2147483646 w 299"/>
                <a:gd name="T23" fmla="*/ 2147483646 h 403"/>
                <a:gd name="T24" fmla="*/ 2147483646 w 299"/>
                <a:gd name="T25" fmla="*/ 2147483646 h 403"/>
                <a:gd name="T26" fmla="*/ 2147483646 w 299"/>
                <a:gd name="T27" fmla="*/ 0 h 403"/>
                <a:gd name="T28" fmla="*/ 2147483646 w 299"/>
                <a:gd name="T29" fmla="*/ 2147483646 h 403"/>
                <a:gd name="T30" fmla="*/ 2147483646 w 299"/>
                <a:gd name="T31" fmla="*/ 2147483646 h 403"/>
                <a:gd name="T32" fmla="*/ 2147483646 w 299"/>
                <a:gd name="T33" fmla="*/ 2147483646 h 403"/>
                <a:gd name="T34" fmla="*/ 2147483646 w 299"/>
                <a:gd name="T35" fmla="*/ 2147483646 h 403"/>
                <a:gd name="T36" fmla="*/ 2147483646 w 299"/>
                <a:gd name="T37" fmla="*/ 2147483646 h 403"/>
                <a:gd name="T38" fmla="*/ 2147483646 w 299"/>
                <a:gd name="T39" fmla="*/ 2147483646 h 403"/>
                <a:gd name="T40" fmla="*/ 2147483646 w 299"/>
                <a:gd name="T41" fmla="*/ 2147483646 h 403"/>
                <a:gd name="T42" fmla="*/ 2147483646 w 299"/>
                <a:gd name="T43" fmla="*/ 2147483646 h 403"/>
                <a:gd name="T44" fmla="*/ 2147483646 w 299"/>
                <a:gd name="T45" fmla="*/ 2147483646 h 4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9" h="403">
                  <a:moveTo>
                    <a:pt x="75" y="318"/>
                  </a:moveTo>
                  <a:lnTo>
                    <a:pt x="11" y="368"/>
                  </a:lnTo>
                  <a:lnTo>
                    <a:pt x="0" y="343"/>
                  </a:lnTo>
                  <a:lnTo>
                    <a:pt x="11" y="318"/>
                  </a:lnTo>
                  <a:lnTo>
                    <a:pt x="0" y="299"/>
                  </a:lnTo>
                  <a:lnTo>
                    <a:pt x="11" y="299"/>
                  </a:lnTo>
                  <a:lnTo>
                    <a:pt x="26" y="274"/>
                  </a:lnTo>
                  <a:lnTo>
                    <a:pt x="26" y="201"/>
                  </a:lnTo>
                  <a:lnTo>
                    <a:pt x="45" y="142"/>
                  </a:lnTo>
                  <a:lnTo>
                    <a:pt x="82" y="117"/>
                  </a:lnTo>
                  <a:lnTo>
                    <a:pt x="63" y="108"/>
                  </a:lnTo>
                  <a:lnTo>
                    <a:pt x="45" y="117"/>
                  </a:lnTo>
                  <a:lnTo>
                    <a:pt x="63" y="84"/>
                  </a:lnTo>
                  <a:lnTo>
                    <a:pt x="63" y="0"/>
                  </a:lnTo>
                  <a:lnTo>
                    <a:pt x="163" y="10"/>
                  </a:lnTo>
                  <a:lnTo>
                    <a:pt x="183" y="84"/>
                  </a:lnTo>
                  <a:lnTo>
                    <a:pt x="172" y="84"/>
                  </a:lnTo>
                  <a:lnTo>
                    <a:pt x="216" y="133"/>
                  </a:lnTo>
                  <a:lnTo>
                    <a:pt x="235" y="201"/>
                  </a:lnTo>
                  <a:lnTo>
                    <a:pt x="298" y="249"/>
                  </a:lnTo>
                  <a:lnTo>
                    <a:pt x="183" y="368"/>
                  </a:lnTo>
                  <a:lnTo>
                    <a:pt x="127" y="402"/>
                  </a:lnTo>
                  <a:lnTo>
                    <a:pt x="75" y="31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7" name="Freeform 75">
              <a:extLst>
                <a:ext uri="{FF2B5EF4-FFF2-40B4-BE49-F238E27FC236}">
                  <a16:creationId xmlns:a16="http://schemas.microsoft.com/office/drawing/2014/main" xmlns="" id="{A9C79CAC-9542-4872-8A45-C33E85056556}"/>
                </a:ext>
              </a:extLst>
            </p:cNvPr>
            <p:cNvSpPr>
              <a:spLocks/>
            </p:cNvSpPr>
            <p:nvPr/>
          </p:nvSpPr>
          <p:spPr bwMode="auto">
            <a:xfrm>
              <a:off x="5710241" y="3069873"/>
              <a:ext cx="754716" cy="656275"/>
            </a:xfrm>
            <a:custGeom>
              <a:avLst/>
              <a:gdLst>
                <a:gd name="T0" fmla="*/ 2147483646 w 345"/>
                <a:gd name="T1" fmla="*/ 2147483646 h 300"/>
                <a:gd name="T2" fmla="*/ 2147483646 w 345"/>
                <a:gd name="T3" fmla="*/ 0 h 300"/>
                <a:gd name="T4" fmla="*/ 2147483646 w 345"/>
                <a:gd name="T5" fmla="*/ 2147483646 h 300"/>
                <a:gd name="T6" fmla="*/ 2147483646 w 345"/>
                <a:gd name="T7" fmla="*/ 2147483646 h 300"/>
                <a:gd name="T8" fmla="*/ 2147483646 w 345"/>
                <a:gd name="T9" fmla="*/ 2147483646 h 300"/>
                <a:gd name="T10" fmla="*/ 2147483646 w 345"/>
                <a:gd name="T11" fmla="*/ 2147483646 h 300"/>
                <a:gd name="T12" fmla="*/ 2147483646 w 345"/>
                <a:gd name="T13" fmla="*/ 2147483646 h 300"/>
                <a:gd name="T14" fmla="*/ 2147483646 w 345"/>
                <a:gd name="T15" fmla="*/ 2147483646 h 300"/>
                <a:gd name="T16" fmla="*/ 2147483646 w 345"/>
                <a:gd name="T17" fmla="*/ 2147483646 h 300"/>
                <a:gd name="T18" fmla="*/ 2147483646 w 345"/>
                <a:gd name="T19" fmla="*/ 2147483646 h 300"/>
                <a:gd name="T20" fmla="*/ 2147483646 w 345"/>
                <a:gd name="T21" fmla="*/ 2147483646 h 300"/>
                <a:gd name="T22" fmla="*/ 2147483646 w 345"/>
                <a:gd name="T23" fmla="*/ 2147483646 h 300"/>
                <a:gd name="T24" fmla="*/ 2147483646 w 345"/>
                <a:gd name="T25" fmla="*/ 2147483646 h 300"/>
                <a:gd name="T26" fmla="*/ 2147483646 w 345"/>
                <a:gd name="T27" fmla="*/ 2147483646 h 300"/>
                <a:gd name="T28" fmla="*/ 2147483646 w 345"/>
                <a:gd name="T29" fmla="*/ 2147483646 h 300"/>
                <a:gd name="T30" fmla="*/ 2147483646 w 345"/>
                <a:gd name="T31" fmla="*/ 2147483646 h 300"/>
                <a:gd name="T32" fmla="*/ 2147483646 w 345"/>
                <a:gd name="T33" fmla="*/ 2147483646 h 300"/>
                <a:gd name="T34" fmla="*/ 2147483646 w 345"/>
                <a:gd name="T35" fmla="*/ 2147483646 h 300"/>
                <a:gd name="T36" fmla="*/ 2147483646 w 345"/>
                <a:gd name="T37" fmla="*/ 2147483646 h 300"/>
                <a:gd name="T38" fmla="*/ 2147483646 w 345"/>
                <a:gd name="T39" fmla="*/ 2147483646 h 300"/>
                <a:gd name="T40" fmla="*/ 0 w 345"/>
                <a:gd name="T41" fmla="*/ 2147483646 h 300"/>
                <a:gd name="T42" fmla="*/ 2147483646 w 345"/>
                <a:gd name="T43" fmla="*/ 2147483646 h 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00">
                  <a:moveTo>
                    <a:pt x="71" y="9"/>
                  </a:moveTo>
                  <a:lnTo>
                    <a:pt x="255" y="0"/>
                  </a:lnTo>
                  <a:lnTo>
                    <a:pt x="280" y="191"/>
                  </a:lnTo>
                  <a:lnTo>
                    <a:pt x="306" y="214"/>
                  </a:lnTo>
                  <a:lnTo>
                    <a:pt x="318" y="249"/>
                  </a:lnTo>
                  <a:lnTo>
                    <a:pt x="344" y="273"/>
                  </a:lnTo>
                  <a:lnTo>
                    <a:pt x="324" y="283"/>
                  </a:lnTo>
                  <a:lnTo>
                    <a:pt x="299" y="273"/>
                  </a:lnTo>
                  <a:lnTo>
                    <a:pt x="261" y="273"/>
                  </a:lnTo>
                  <a:lnTo>
                    <a:pt x="198" y="260"/>
                  </a:lnTo>
                  <a:lnTo>
                    <a:pt x="172" y="273"/>
                  </a:lnTo>
                  <a:lnTo>
                    <a:pt x="115" y="283"/>
                  </a:lnTo>
                  <a:lnTo>
                    <a:pt x="97" y="299"/>
                  </a:lnTo>
                  <a:lnTo>
                    <a:pt x="64" y="299"/>
                  </a:lnTo>
                  <a:lnTo>
                    <a:pt x="83" y="273"/>
                  </a:lnTo>
                  <a:lnTo>
                    <a:pt x="52" y="201"/>
                  </a:lnTo>
                  <a:lnTo>
                    <a:pt x="83" y="107"/>
                  </a:lnTo>
                  <a:lnTo>
                    <a:pt x="52" y="82"/>
                  </a:lnTo>
                  <a:lnTo>
                    <a:pt x="45" y="34"/>
                  </a:lnTo>
                  <a:lnTo>
                    <a:pt x="8" y="34"/>
                  </a:lnTo>
                  <a:lnTo>
                    <a:pt x="0" y="9"/>
                  </a:lnTo>
                  <a:lnTo>
                    <a:pt x="71"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8" name="Freeform 76">
              <a:extLst>
                <a:ext uri="{FF2B5EF4-FFF2-40B4-BE49-F238E27FC236}">
                  <a16:creationId xmlns:a16="http://schemas.microsoft.com/office/drawing/2014/main" xmlns="" id="{E0DFA103-8920-4011-8054-9DA1784D19F7}"/>
                </a:ext>
              </a:extLst>
            </p:cNvPr>
            <p:cNvSpPr>
              <a:spLocks/>
            </p:cNvSpPr>
            <p:nvPr/>
          </p:nvSpPr>
          <p:spPr bwMode="auto">
            <a:xfrm>
              <a:off x="7068730" y="1273868"/>
              <a:ext cx="476894" cy="546896"/>
            </a:xfrm>
            <a:custGeom>
              <a:avLst/>
              <a:gdLst>
                <a:gd name="T0" fmla="*/ 2147483646 w 218"/>
                <a:gd name="T1" fmla="*/ 0 h 250"/>
                <a:gd name="T2" fmla="*/ 2147483646 w 218"/>
                <a:gd name="T3" fmla="*/ 2147483646 h 250"/>
                <a:gd name="T4" fmla="*/ 2147483646 w 218"/>
                <a:gd name="T5" fmla="*/ 2147483646 h 250"/>
                <a:gd name="T6" fmla="*/ 0 w 218"/>
                <a:gd name="T7" fmla="*/ 2147483646 h 250"/>
                <a:gd name="T8" fmla="*/ 2147483646 w 218"/>
                <a:gd name="T9" fmla="*/ 0 h 250"/>
                <a:gd name="T10" fmla="*/ 2147483646 w 218"/>
                <a:gd name="T11" fmla="*/ 0 h 2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8" h="250">
                  <a:moveTo>
                    <a:pt x="217" y="0"/>
                  </a:moveTo>
                  <a:lnTo>
                    <a:pt x="209" y="249"/>
                  </a:lnTo>
                  <a:lnTo>
                    <a:pt x="117" y="249"/>
                  </a:lnTo>
                  <a:lnTo>
                    <a:pt x="0" y="235"/>
                  </a:lnTo>
                  <a:lnTo>
                    <a:pt x="8" y="0"/>
                  </a:lnTo>
                  <a:lnTo>
                    <a:pt x="217"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9" name="Freeform 77">
              <a:extLst>
                <a:ext uri="{FF2B5EF4-FFF2-40B4-BE49-F238E27FC236}">
                  <a16:creationId xmlns:a16="http://schemas.microsoft.com/office/drawing/2014/main" xmlns="" id="{9AA9F0BD-66BE-4362-8009-BCA9F2624E10}"/>
                </a:ext>
              </a:extLst>
            </p:cNvPr>
            <p:cNvSpPr>
              <a:spLocks/>
            </p:cNvSpPr>
            <p:nvPr/>
          </p:nvSpPr>
          <p:spPr bwMode="auto">
            <a:xfrm>
              <a:off x="5900560" y="1273866"/>
              <a:ext cx="697840" cy="516270"/>
            </a:xfrm>
            <a:custGeom>
              <a:avLst/>
              <a:gdLst>
                <a:gd name="T0" fmla="*/ 2147483646 w 319"/>
                <a:gd name="T1" fmla="*/ 0 h 236"/>
                <a:gd name="T2" fmla="*/ 2147483646 w 319"/>
                <a:gd name="T3" fmla="*/ 2147483646 h 236"/>
                <a:gd name="T4" fmla="*/ 0 w 319"/>
                <a:gd name="T5" fmla="*/ 2147483646 h 236"/>
                <a:gd name="T6" fmla="*/ 2147483646 w 319"/>
                <a:gd name="T7" fmla="*/ 0 h 236"/>
                <a:gd name="T8" fmla="*/ 2147483646 w 319"/>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236">
                  <a:moveTo>
                    <a:pt x="318" y="0"/>
                  </a:moveTo>
                  <a:lnTo>
                    <a:pt x="299" y="235"/>
                  </a:lnTo>
                  <a:lnTo>
                    <a:pt x="0" y="235"/>
                  </a:lnTo>
                  <a:lnTo>
                    <a:pt x="8" y="0"/>
                  </a:lnTo>
                  <a:lnTo>
                    <a:pt x="318"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0" name="Freeform 78">
              <a:extLst>
                <a:ext uri="{FF2B5EF4-FFF2-40B4-BE49-F238E27FC236}">
                  <a16:creationId xmlns:a16="http://schemas.microsoft.com/office/drawing/2014/main" xmlns="" id="{CA354D6F-F0D9-40AC-96F6-3FFB90200B7A}"/>
                </a:ext>
              </a:extLst>
            </p:cNvPr>
            <p:cNvSpPr>
              <a:spLocks/>
            </p:cNvSpPr>
            <p:nvPr/>
          </p:nvSpPr>
          <p:spPr bwMode="auto">
            <a:xfrm>
              <a:off x="5858995" y="2367660"/>
              <a:ext cx="697839" cy="719715"/>
            </a:xfrm>
            <a:custGeom>
              <a:avLst/>
              <a:gdLst>
                <a:gd name="T0" fmla="*/ 2147483646 w 319"/>
                <a:gd name="T1" fmla="*/ 2147483646 h 329"/>
                <a:gd name="T2" fmla="*/ 2147483646 w 319"/>
                <a:gd name="T3" fmla="*/ 2147483646 h 329"/>
                <a:gd name="T4" fmla="*/ 2147483646 w 319"/>
                <a:gd name="T5" fmla="*/ 2147483646 h 329"/>
                <a:gd name="T6" fmla="*/ 0 w 319"/>
                <a:gd name="T7" fmla="*/ 2147483646 h 329"/>
                <a:gd name="T8" fmla="*/ 2147483646 w 319"/>
                <a:gd name="T9" fmla="*/ 0 h 329"/>
                <a:gd name="T10" fmla="*/ 2147483646 w 319"/>
                <a:gd name="T11" fmla="*/ 2147483646 h 329"/>
                <a:gd name="T12" fmla="*/ 2147483646 w 319"/>
                <a:gd name="T13" fmla="*/ 2147483646 h 3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329">
                  <a:moveTo>
                    <a:pt x="318" y="59"/>
                  </a:moveTo>
                  <a:lnTo>
                    <a:pt x="310" y="319"/>
                  </a:lnTo>
                  <a:lnTo>
                    <a:pt x="184" y="319"/>
                  </a:lnTo>
                  <a:lnTo>
                    <a:pt x="0" y="328"/>
                  </a:lnTo>
                  <a:lnTo>
                    <a:pt x="12" y="0"/>
                  </a:lnTo>
                  <a:lnTo>
                    <a:pt x="318" y="20"/>
                  </a:lnTo>
                  <a:lnTo>
                    <a:pt x="318" y="5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1" name="Freeform 79">
              <a:extLst>
                <a:ext uri="{FF2B5EF4-FFF2-40B4-BE49-F238E27FC236}">
                  <a16:creationId xmlns:a16="http://schemas.microsoft.com/office/drawing/2014/main" xmlns="" id="{646E73A9-4714-47B1-82A2-BF604C6A9005}"/>
                </a:ext>
              </a:extLst>
            </p:cNvPr>
            <p:cNvSpPr>
              <a:spLocks/>
            </p:cNvSpPr>
            <p:nvPr/>
          </p:nvSpPr>
          <p:spPr bwMode="auto">
            <a:xfrm>
              <a:off x="4933646" y="2466101"/>
              <a:ext cx="778780" cy="625649"/>
            </a:xfrm>
            <a:custGeom>
              <a:avLst/>
              <a:gdLst>
                <a:gd name="T0" fmla="*/ 2147483646 w 356"/>
                <a:gd name="T1" fmla="*/ 2147483646 h 286"/>
                <a:gd name="T2" fmla="*/ 0 w 356"/>
                <a:gd name="T3" fmla="*/ 2147483646 h 286"/>
                <a:gd name="T4" fmla="*/ 2147483646 w 356"/>
                <a:gd name="T5" fmla="*/ 0 h 286"/>
                <a:gd name="T6" fmla="*/ 2147483646 w 356"/>
                <a:gd name="T7" fmla="*/ 0 h 286"/>
                <a:gd name="T8" fmla="*/ 2147483646 w 356"/>
                <a:gd name="T9" fmla="*/ 2147483646 h 286"/>
                <a:gd name="T10" fmla="*/ 2147483646 w 356"/>
                <a:gd name="T11" fmla="*/ 2147483646 h 286"/>
                <a:gd name="T12" fmla="*/ 2147483646 w 356"/>
                <a:gd name="T13" fmla="*/ 2147483646 h 286"/>
                <a:gd name="T14" fmla="*/ 2147483646 w 356"/>
                <a:gd name="T15" fmla="*/ 2147483646 h 286"/>
                <a:gd name="T16" fmla="*/ 2147483646 w 356"/>
                <a:gd name="T17" fmla="*/ 2147483646 h 286"/>
                <a:gd name="T18" fmla="*/ 2147483646 w 356"/>
                <a:gd name="T19" fmla="*/ 2147483646 h 286"/>
                <a:gd name="T20" fmla="*/ 2147483646 w 356"/>
                <a:gd name="T21" fmla="*/ 2147483646 h 286"/>
                <a:gd name="T22" fmla="*/ 2147483646 w 356"/>
                <a:gd name="T23" fmla="*/ 2147483646 h 286"/>
                <a:gd name="T24" fmla="*/ 2147483646 w 356"/>
                <a:gd name="T25" fmla="*/ 2147483646 h 286"/>
                <a:gd name="T26" fmla="*/ 2147483646 w 356"/>
                <a:gd name="T27" fmla="*/ 2147483646 h 286"/>
                <a:gd name="T28" fmla="*/ 2147483646 w 356"/>
                <a:gd name="T29" fmla="*/ 2147483646 h 286"/>
                <a:gd name="T30" fmla="*/ 2147483646 w 356"/>
                <a:gd name="T31" fmla="*/ 2147483646 h 286"/>
                <a:gd name="T32" fmla="*/ 2147483646 w 356"/>
                <a:gd name="T33" fmla="*/ 2147483646 h 286"/>
                <a:gd name="T34" fmla="*/ 2147483646 w 356"/>
                <a:gd name="T35" fmla="*/ 2147483646 h 286"/>
                <a:gd name="T36" fmla="*/ 2147483646 w 356"/>
                <a:gd name="T37" fmla="*/ 2147483646 h 2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6" h="286">
                  <a:moveTo>
                    <a:pt x="19" y="285"/>
                  </a:moveTo>
                  <a:lnTo>
                    <a:pt x="0" y="143"/>
                  </a:lnTo>
                  <a:lnTo>
                    <a:pt x="38" y="0"/>
                  </a:lnTo>
                  <a:lnTo>
                    <a:pt x="57" y="0"/>
                  </a:lnTo>
                  <a:lnTo>
                    <a:pt x="63" y="14"/>
                  </a:lnTo>
                  <a:lnTo>
                    <a:pt x="83" y="14"/>
                  </a:lnTo>
                  <a:lnTo>
                    <a:pt x="146" y="59"/>
                  </a:lnTo>
                  <a:lnTo>
                    <a:pt x="154" y="75"/>
                  </a:lnTo>
                  <a:lnTo>
                    <a:pt x="164" y="59"/>
                  </a:lnTo>
                  <a:lnTo>
                    <a:pt x="172" y="75"/>
                  </a:lnTo>
                  <a:lnTo>
                    <a:pt x="183" y="75"/>
                  </a:lnTo>
                  <a:lnTo>
                    <a:pt x="191" y="98"/>
                  </a:lnTo>
                  <a:lnTo>
                    <a:pt x="217" y="109"/>
                  </a:lnTo>
                  <a:lnTo>
                    <a:pt x="266" y="123"/>
                  </a:lnTo>
                  <a:lnTo>
                    <a:pt x="266" y="143"/>
                  </a:lnTo>
                  <a:lnTo>
                    <a:pt x="344" y="216"/>
                  </a:lnTo>
                  <a:lnTo>
                    <a:pt x="355" y="285"/>
                  </a:lnTo>
                  <a:lnTo>
                    <a:pt x="292" y="285"/>
                  </a:lnTo>
                  <a:lnTo>
                    <a:pt x="19" y="28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2" name="Freeform 80">
              <a:extLst>
                <a:ext uri="{FF2B5EF4-FFF2-40B4-BE49-F238E27FC236}">
                  <a16:creationId xmlns:a16="http://schemas.microsoft.com/office/drawing/2014/main" xmlns="" id="{87881AED-C541-4E74-A0DA-B858524FC011}"/>
                </a:ext>
              </a:extLst>
            </p:cNvPr>
            <p:cNvSpPr>
              <a:spLocks/>
            </p:cNvSpPr>
            <p:nvPr/>
          </p:nvSpPr>
          <p:spPr bwMode="auto">
            <a:xfrm>
              <a:off x="5292411" y="3089563"/>
              <a:ext cx="599398" cy="634400"/>
            </a:xfrm>
            <a:custGeom>
              <a:avLst/>
              <a:gdLst>
                <a:gd name="T0" fmla="*/ 2147483646 w 274"/>
                <a:gd name="T1" fmla="*/ 2147483646 h 290"/>
                <a:gd name="T2" fmla="*/ 2147483646 w 274"/>
                <a:gd name="T3" fmla="*/ 2147483646 h 290"/>
                <a:gd name="T4" fmla="*/ 2147483646 w 274"/>
                <a:gd name="T5" fmla="*/ 2147483646 h 290"/>
                <a:gd name="T6" fmla="*/ 2147483646 w 274"/>
                <a:gd name="T7" fmla="*/ 2147483646 h 290"/>
                <a:gd name="T8" fmla="*/ 2147483646 w 274"/>
                <a:gd name="T9" fmla="*/ 2147483646 h 290"/>
                <a:gd name="T10" fmla="*/ 2147483646 w 274"/>
                <a:gd name="T11" fmla="*/ 2147483646 h 290"/>
                <a:gd name="T12" fmla="*/ 2147483646 w 274"/>
                <a:gd name="T13" fmla="*/ 2147483646 h 290"/>
                <a:gd name="T14" fmla="*/ 2147483646 w 274"/>
                <a:gd name="T15" fmla="*/ 2147483646 h 290"/>
                <a:gd name="T16" fmla="*/ 2147483646 w 274"/>
                <a:gd name="T17" fmla="*/ 2147483646 h 290"/>
                <a:gd name="T18" fmla="*/ 2147483646 w 274"/>
                <a:gd name="T19" fmla="*/ 2147483646 h 290"/>
                <a:gd name="T20" fmla="*/ 2147483646 w 274"/>
                <a:gd name="T21" fmla="*/ 2147483646 h 290"/>
                <a:gd name="T22" fmla="*/ 2147483646 w 274"/>
                <a:gd name="T23" fmla="*/ 2147483646 h 290"/>
                <a:gd name="T24" fmla="*/ 0 w 274"/>
                <a:gd name="T25" fmla="*/ 2147483646 h 290"/>
                <a:gd name="T26" fmla="*/ 2147483646 w 274"/>
                <a:gd name="T27" fmla="*/ 0 h 290"/>
                <a:gd name="T28" fmla="*/ 2147483646 w 274"/>
                <a:gd name="T29" fmla="*/ 0 h 290"/>
                <a:gd name="T30" fmla="*/ 2147483646 w 274"/>
                <a:gd name="T31" fmla="*/ 2147483646 h 290"/>
                <a:gd name="T32" fmla="*/ 2147483646 w 274"/>
                <a:gd name="T33" fmla="*/ 2147483646 h 290"/>
                <a:gd name="T34" fmla="*/ 2147483646 w 274"/>
                <a:gd name="T35" fmla="*/ 2147483646 h 290"/>
                <a:gd name="T36" fmla="*/ 2147483646 w 274"/>
                <a:gd name="T37" fmla="*/ 2147483646 h 290"/>
                <a:gd name="T38" fmla="*/ 2147483646 w 274"/>
                <a:gd name="T39" fmla="*/ 2147483646 h 290"/>
                <a:gd name="T40" fmla="*/ 2147483646 w 274"/>
                <a:gd name="T41" fmla="*/ 2147483646 h 290"/>
                <a:gd name="T42" fmla="*/ 2147483646 w 274"/>
                <a:gd name="T43" fmla="*/ 2147483646 h 290"/>
                <a:gd name="T44" fmla="*/ 2147483646 w 274"/>
                <a:gd name="T45" fmla="*/ 2147483646 h 2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4" h="290">
                  <a:moveTo>
                    <a:pt x="236" y="239"/>
                  </a:moveTo>
                  <a:lnTo>
                    <a:pt x="218" y="264"/>
                  </a:lnTo>
                  <a:lnTo>
                    <a:pt x="209" y="264"/>
                  </a:lnTo>
                  <a:lnTo>
                    <a:pt x="198" y="289"/>
                  </a:lnTo>
                  <a:lnTo>
                    <a:pt x="179" y="264"/>
                  </a:lnTo>
                  <a:lnTo>
                    <a:pt x="161" y="275"/>
                  </a:lnTo>
                  <a:lnTo>
                    <a:pt x="146" y="225"/>
                  </a:lnTo>
                  <a:lnTo>
                    <a:pt x="135" y="239"/>
                  </a:lnTo>
                  <a:lnTo>
                    <a:pt x="90" y="264"/>
                  </a:lnTo>
                  <a:lnTo>
                    <a:pt x="71" y="264"/>
                  </a:lnTo>
                  <a:lnTo>
                    <a:pt x="46" y="264"/>
                  </a:lnTo>
                  <a:lnTo>
                    <a:pt x="37" y="264"/>
                  </a:lnTo>
                  <a:lnTo>
                    <a:pt x="0" y="250"/>
                  </a:lnTo>
                  <a:lnTo>
                    <a:pt x="127" y="0"/>
                  </a:lnTo>
                  <a:lnTo>
                    <a:pt x="190" y="0"/>
                  </a:lnTo>
                  <a:lnTo>
                    <a:pt x="198" y="25"/>
                  </a:lnTo>
                  <a:lnTo>
                    <a:pt x="236" y="25"/>
                  </a:lnTo>
                  <a:lnTo>
                    <a:pt x="243" y="73"/>
                  </a:lnTo>
                  <a:lnTo>
                    <a:pt x="273" y="98"/>
                  </a:lnTo>
                  <a:lnTo>
                    <a:pt x="243" y="191"/>
                  </a:lnTo>
                  <a:lnTo>
                    <a:pt x="273" y="264"/>
                  </a:lnTo>
                  <a:lnTo>
                    <a:pt x="255" y="289"/>
                  </a:lnTo>
                  <a:lnTo>
                    <a:pt x="236" y="23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3" name="Freeform 81">
              <a:extLst>
                <a:ext uri="{FF2B5EF4-FFF2-40B4-BE49-F238E27FC236}">
                  <a16:creationId xmlns:a16="http://schemas.microsoft.com/office/drawing/2014/main" xmlns="" id="{96036EE9-CE78-4E60-8F7D-BB61B43C5AF0}"/>
                </a:ext>
              </a:extLst>
            </p:cNvPr>
            <p:cNvSpPr>
              <a:spLocks/>
            </p:cNvSpPr>
            <p:nvPr/>
          </p:nvSpPr>
          <p:spPr bwMode="auto">
            <a:xfrm>
              <a:off x="5355458" y="1273866"/>
              <a:ext cx="573147" cy="516270"/>
            </a:xfrm>
            <a:custGeom>
              <a:avLst/>
              <a:gdLst>
                <a:gd name="T0" fmla="*/ 2147483646 w 262"/>
                <a:gd name="T1" fmla="*/ 0 h 236"/>
                <a:gd name="T2" fmla="*/ 2147483646 w 262"/>
                <a:gd name="T3" fmla="*/ 2147483646 h 236"/>
                <a:gd name="T4" fmla="*/ 0 w 262"/>
                <a:gd name="T5" fmla="*/ 2147483646 h 236"/>
                <a:gd name="T6" fmla="*/ 2147483646 w 262"/>
                <a:gd name="T7" fmla="*/ 0 h 236"/>
                <a:gd name="T8" fmla="*/ 2147483646 w 262"/>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36">
                  <a:moveTo>
                    <a:pt x="261" y="0"/>
                  </a:moveTo>
                  <a:lnTo>
                    <a:pt x="254" y="235"/>
                  </a:lnTo>
                  <a:lnTo>
                    <a:pt x="0" y="225"/>
                  </a:lnTo>
                  <a:lnTo>
                    <a:pt x="11" y="0"/>
                  </a:lnTo>
                  <a:lnTo>
                    <a:pt x="261"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4" name="Freeform 82">
              <a:extLst>
                <a:ext uri="{FF2B5EF4-FFF2-40B4-BE49-F238E27FC236}">
                  <a16:creationId xmlns:a16="http://schemas.microsoft.com/office/drawing/2014/main" xmlns="" id="{037D0451-B41C-4137-89D8-1702E86B7A79}"/>
                </a:ext>
              </a:extLst>
            </p:cNvPr>
            <p:cNvSpPr>
              <a:spLocks/>
            </p:cNvSpPr>
            <p:nvPr/>
          </p:nvSpPr>
          <p:spPr bwMode="auto">
            <a:xfrm>
              <a:off x="4664969" y="1248010"/>
              <a:ext cx="719715" cy="581898"/>
            </a:xfrm>
            <a:custGeom>
              <a:avLst/>
              <a:gdLst>
                <a:gd name="T0" fmla="*/ 2147483646 w 329"/>
                <a:gd name="T1" fmla="*/ 2147483646 h 266"/>
                <a:gd name="T2" fmla="*/ 2147483646 w 329"/>
                <a:gd name="T3" fmla="*/ 2147483646 h 266"/>
                <a:gd name="T4" fmla="*/ 2147483646 w 329"/>
                <a:gd name="T5" fmla="*/ 2147483646 h 266"/>
                <a:gd name="T6" fmla="*/ 2147483646 w 329"/>
                <a:gd name="T7" fmla="*/ 2147483646 h 266"/>
                <a:gd name="T8" fmla="*/ 2147483646 w 329"/>
                <a:gd name="T9" fmla="*/ 2147483646 h 266"/>
                <a:gd name="T10" fmla="*/ 2147483646 w 329"/>
                <a:gd name="T11" fmla="*/ 2147483646 h 266"/>
                <a:gd name="T12" fmla="*/ 2147483646 w 329"/>
                <a:gd name="T13" fmla="*/ 2147483646 h 266"/>
                <a:gd name="T14" fmla="*/ 2147483646 w 329"/>
                <a:gd name="T15" fmla="*/ 2147483646 h 266"/>
                <a:gd name="T16" fmla="*/ 2147483646 w 329"/>
                <a:gd name="T17" fmla="*/ 2147483646 h 266"/>
                <a:gd name="T18" fmla="*/ 2147483646 w 329"/>
                <a:gd name="T19" fmla="*/ 2147483646 h 266"/>
                <a:gd name="T20" fmla="*/ 2147483646 w 329"/>
                <a:gd name="T21" fmla="*/ 2147483646 h 266"/>
                <a:gd name="T22" fmla="*/ 2147483646 w 329"/>
                <a:gd name="T23" fmla="*/ 2147483646 h 266"/>
                <a:gd name="T24" fmla="*/ 2147483646 w 329"/>
                <a:gd name="T25" fmla="*/ 2147483646 h 266"/>
                <a:gd name="T26" fmla="*/ 2147483646 w 329"/>
                <a:gd name="T27" fmla="*/ 2147483646 h 266"/>
                <a:gd name="T28" fmla="*/ 2147483646 w 329"/>
                <a:gd name="T29" fmla="*/ 2147483646 h 266"/>
                <a:gd name="T30" fmla="*/ 2147483646 w 329"/>
                <a:gd name="T31" fmla="*/ 2147483646 h 266"/>
                <a:gd name="T32" fmla="*/ 2147483646 w 329"/>
                <a:gd name="T33" fmla="*/ 2147483646 h 266"/>
                <a:gd name="T34" fmla="*/ 2147483646 w 329"/>
                <a:gd name="T35" fmla="*/ 2147483646 h 266"/>
                <a:gd name="T36" fmla="*/ 2147483646 w 329"/>
                <a:gd name="T37" fmla="*/ 2147483646 h 266"/>
                <a:gd name="T38" fmla="*/ 0 w 329"/>
                <a:gd name="T39" fmla="*/ 2147483646 h 266"/>
                <a:gd name="T40" fmla="*/ 2147483646 w 329"/>
                <a:gd name="T41" fmla="*/ 0 h 266"/>
                <a:gd name="T42" fmla="*/ 2147483646 w 329"/>
                <a:gd name="T43" fmla="*/ 2147483646 h 2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9" h="266">
                  <a:moveTo>
                    <a:pt x="328" y="16"/>
                  </a:moveTo>
                  <a:lnTo>
                    <a:pt x="318" y="240"/>
                  </a:lnTo>
                  <a:lnTo>
                    <a:pt x="318" y="251"/>
                  </a:lnTo>
                  <a:lnTo>
                    <a:pt x="311" y="251"/>
                  </a:lnTo>
                  <a:lnTo>
                    <a:pt x="272" y="251"/>
                  </a:lnTo>
                  <a:lnTo>
                    <a:pt x="265" y="226"/>
                  </a:lnTo>
                  <a:lnTo>
                    <a:pt x="235" y="226"/>
                  </a:lnTo>
                  <a:lnTo>
                    <a:pt x="217" y="226"/>
                  </a:lnTo>
                  <a:lnTo>
                    <a:pt x="202" y="251"/>
                  </a:lnTo>
                  <a:lnTo>
                    <a:pt x="183" y="240"/>
                  </a:lnTo>
                  <a:lnTo>
                    <a:pt x="146" y="240"/>
                  </a:lnTo>
                  <a:lnTo>
                    <a:pt x="146" y="226"/>
                  </a:lnTo>
                  <a:lnTo>
                    <a:pt x="138" y="240"/>
                  </a:lnTo>
                  <a:lnTo>
                    <a:pt x="127" y="226"/>
                  </a:lnTo>
                  <a:lnTo>
                    <a:pt x="108" y="251"/>
                  </a:lnTo>
                  <a:lnTo>
                    <a:pt x="100" y="251"/>
                  </a:lnTo>
                  <a:lnTo>
                    <a:pt x="64" y="265"/>
                  </a:lnTo>
                  <a:lnTo>
                    <a:pt x="74" y="192"/>
                  </a:lnTo>
                  <a:lnTo>
                    <a:pt x="11" y="133"/>
                  </a:lnTo>
                  <a:lnTo>
                    <a:pt x="0" y="85"/>
                  </a:lnTo>
                  <a:lnTo>
                    <a:pt x="45" y="0"/>
                  </a:lnTo>
                  <a:lnTo>
                    <a:pt x="328" y="1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5" name="Freeform 83">
              <a:extLst>
                <a:ext uri="{FF2B5EF4-FFF2-40B4-BE49-F238E27FC236}">
                  <a16:creationId xmlns:a16="http://schemas.microsoft.com/office/drawing/2014/main" xmlns="" id="{DB4692AE-28F1-4118-9D7E-377E8C593EDA}"/>
                </a:ext>
              </a:extLst>
            </p:cNvPr>
            <p:cNvSpPr>
              <a:spLocks/>
            </p:cNvSpPr>
            <p:nvPr/>
          </p:nvSpPr>
          <p:spPr bwMode="auto">
            <a:xfrm>
              <a:off x="4835205" y="3610207"/>
              <a:ext cx="752529" cy="680338"/>
            </a:xfrm>
            <a:custGeom>
              <a:avLst/>
              <a:gdLst>
                <a:gd name="T0" fmla="*/ 2147483646 w 344"/>
                <a:gd name="T1" fmla="*/ 2147483646 h 311"/>
                <a:gd name="T2" fmla="*/ 2147483646 w 344"/>
                <a:gd name="T3" fmla="*/ 2147483646 h 311"/>
                <a:gd name="T4" fmla="*/ 0 w 344"/>
                <a:gd name="T5" fmla="*/ 2147483646 h 311"/>
                <a:gd name="T6" fmla="*/ 2147483646 w 344"/>
                <a:gd name="T7" fmla="*/ 2147483646 h 311"/>
                <a:gd name="T8" fmla="*/ 2147483646 w 344"/>
                <a:gd name="T9" fmla="*/ 0 h 311"/>
                <a:gd name="T10" fmla="*/ 2147483646 w 344"/>
                <a:gd name="T11" fmla="*/ 2147483646 h 311"/>
                <a:gd name="T12" fmla="*/ 2147483646 w 344"/>
                <a:gd name="T13" fmla="*/ 2147483646 h 311"/>
                <a:gd name="T14" fmla="*/ 2147483646 w 344"/>
                <a:gd name="T15" fmla="*/ 2147483646 h 311"/>
                <a:gd name="T16" fmla="*/ 2147483646 w 344"/>
                <a:gd name="T17" fmla="*/ 2147483646 h 311"/>
                <a:gd name="T18" fmla="*/ 2147483646 w 344"/>
                <a:gd name="T19" fmla="*/ 2147483646 h 311"/>
                <a:gd name="T20" fmla="*/ 2147483646 w 344"/>
                <a:gd name="T21" fmla="*/ 0 h 311"/>
                <a:gd name="T22" fmla="*/ 2147483646 w 344"/>
                <a:gd name="T23" fmla="*/ 2147483646 h 311"/>
                <a:gd name="T24" fmla="*/ 2147483646 w 344"/>
                <a:gd name="T25" fmla="*/ 2147483646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4" h="311">
                  <a:moveTo>
                    <a:pt x="26" y="310"/>
                  </a:moveTo>
                  <a:lnTo>
                    <a:pt x="37" y="217"/>
                  </a:lnTo>
                  <a:lnTo>
                    <a:pt x="0" y="152"/>
                  </a:lnTo>
                  <a:lnTo>
                    <a:pt x="57" y="118"/>
                  </a:lnTo>
                  <a:lnTo>
                    <a:pt x="172" y="0"/>
                  </a:lnTo>
                  <a:lnTo>
                    <a:pt x="209" y="9"/>
                  </a:lnTo>
                  <a:lnTo>
                    <a:pt x="246" y="24"/>
                  </a:lnTo>
                  <a:lnTo>
                    <a:pt x="254" y="24"/>
                  </a:lnTo>
                  <a:lnTo>
                    <a:pt x="280" y="24"/>
                  </a:lnTo>
                  <a:lnTo>
                    <a:pt x="298" y="24"/>
                  </a:lnTo>
                  <a:lnTo>
                    <a:pt x="343" y="0"/>
                  </a:lnTo>
                  <a:lnTo>
                    <a:pt x="318" y="310"/>
                  </a:lnTo>
                  <a:lnTo>
                    <a:pt x="26" y="31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6" name="Freeform 84">
              <a:extLst>
                <a:ext uri="{FF2B5EF4-FFF2-40B4-BE49-F238E27FC236}">
                  <a16:creationId xmlns:a16="http://schemas.microsoft.com/office/drawing/2014/main" xmlns="" id="{D5F6386E-08AF-47A4-B940-D57BA02AA777}"/>
                </a:ext>
              </a:extLst>
            </p:cNvPr>
            <p:cNvSpPr>
              <a:spLocks/>
            </p:cNvSpPr>
            <p:nvPr/>
          </p:nvSpPr>
          <p:spPr bwMode="auto">
            <a:xfrm>
              <a:off x="4778329" y="1733261"/>
              <a:ext cx="597210" cy="424391"/>
            </a:xfrm>
            <a:custGeom>
              <a:avLst/>
              <a:gdLst>
                <a:gd name="T0" fmla="*/ 2147483646 w 273"/>
                <a:gd name="T1" fmla="*/ 2147483646 h 194"/>
                <a:gd name="T2" fmla="*/ 0 w 273"/>
                <a:gd name="T3" fmla="*/ 2147483646 h 194"/>
                <a:gd name="T4" fmla="*/ 2147483646 w 273"/>
                <a:gd name="T5" fmla="*/ 2147483646 h 194"/>
                <a:gd name="T6" fmla="*/ 2147483646 w 273"/>
                <a:gd name="T7" fmla="*/ 2147483646 h 194"/>
                <a:gd name="T8" fmla="*/ 2147483646 w 273"/>
                <a:gd name="T9" fmla="*/ 2147483646 h 194"/>
                <a:gd name="T10" fmla="*/ 2147483646 w 273"/>
                <a:gd name="T11" fmla="*/ 0 h 194"/>
                <a:gd name="T12" fmla="*/ 2147483646 w 273"/>
                <a:gd name="T13" fmla="*/ 2147483646 h 194"/>
                <a:gd name="T14" fmla="*/ 2147483646 w 273"/>
                <a:gd name="T15" fmla="*/ 0 h 194"/>
                <a:gd name="T16" fmla="*/ 2147483646 w 273"/>
                <a:gd name="T17" fmla="*/ 2147483646 h 194"/>
                <a:gd name="T18" fmla="*/ 2147483646 w 273"/>
                <a:gd name="T19" fmla="*/ 2147483646 h 194"/>
                <a:gd name="T20" fmla="*/ 2147483646 w 273"/>
                <a:gd name="T21" fmla="*/ 2147483646 h 194"/>
                <a:gd name="T22" fmla="*/ 2147483646 w 273"/>
                <a:gd name="T23" fmla="*/ 0 h 194"/>
                <a:gd name="T24" fmla="*/ 2147483646 w 273"/>
                <a:gd name="T25" fmla="*/ 0 h 194"/>
                <a:gd name="T26" fmla="*/ 2147483646 w 273"/>
                <a:gd name="T27" fmla="*/ 0 h 194"/>
                <a:gd name="T28" fmla="*/ 2147483646 w 273"/>
                <a:gd name="T29" fmla="*/ 2147483646 h 194"/>
                <a:gd name="T30" fmla="*/ 2147483646 w 273"/>
                <a:gd name="T31" fmla="*/ 2147483646 h 194"/>
                <a:gd name="T32" fmla="*/ 2147483646 w 273"/>
                <a:gd name="T33" fmla="*/ 2147483646 h 194"/>
                <a:gd name="T34" fmla="*/ 2147483646 w 273"/>
                <a:gd name="T35" fmla="*/ 2147483646 h 194"/>
                <a:gd name="T36" fmla="*/ 2147483646 w 273"/>
                <a:gd name="T37" fmla="*/ 2147483646 h 194"/>
                <a:gd name="T38" fmla="*/ 2147483646 w 273"/>
                <a:gd name="T39" fmla="*/ 2147483646 h 194"/>
                <a:gd name="T40" fmla="*/ 2147483646 w 273"/>
                <a:gd name="T41" fmla="*/ 2147483646 h 194"/>
                <a:gd name="T42" fmla="*/ 2147483646 w 273"/>
                <a:gd name="T43" fmla="*/ 2147483646 h 194"/>
                <a:gd name="T44" fmla="*/ 2147483646 w 273"/>
                <a:gd name="T45" fmla="*/ 2147483646 h 1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194">
                  <a:moveTo>
                    <a:pt x="116" y="182"/>
                  </a:moveTo>
                  <a:lnTo>
                    <a:pt x="0" y="182"/>
                  </a:lnTo>
                  <a:lnTo>
                    <a:pt x="8" y="41"/>
                  </a:lnTo>
                  <a:lnTo>
                    <a:pt x="45" y="25"/>
                  </a:lnTo>
                  <a:lnTo>
                    <a:pt x="52" y="25"/>
                  </a:lnTo>
                  <a:lnTo>
                    <a:pt x="72" y="0"/>
                  </a:lnTo>
                  <a:lnTo>
                    <a:pt x="83" y="16"/>
                  </a:lnTo>
                  <a:lnTo>
                    <a:pt x="90" y="0"/>
                  </a:lnTo>
                  <a:lnTo>
                    <a:pt x="90" y="16"/>
                  </a:lnTo>
                  <a:lnTo>
                    <a:pt x="127" y="16"/>
                  </a:lnTo>
                  <a:lnTo>
                    <a:pt x="146" y="25"/>
                  </a:lnTo>
                  <a:lnTo>
                    <a:pt x="161" y="0"/>
                  </a:lnTo>
                  <a:lnTo>
                    <a:pt x="180" y="0"/>
                  </a:lnTo>
                  <a:lnTo>
                    <a:pt x="209" y="0"/>
                  </a:lnTo>
                  <a:lnTo>
                    <a:pt x="217" y="25"/>
                  </a:lnTo>
                  <a:lnTo>
                    <a:pt x="255" y="25"/>
                  </a:lnTo>
                  <a:lnTo>
                    <a:pt x="261" y="25"/>
                  </a:lnTo>
                  <a:lnTo>
                    <a:pt x="272" y="50"/>
                  </a:lnTo>
                  <a:lnTo>
                    <a:pt x="272" y="123"/>
                  </a:lnTo>
                  <a:lnTo>
                    <a:pt x="255" y="134"/>
                  </a:lnTo>
                  <a:lnTo>
                    <a:pt x="235" y="148"/>
                  </a:lnTo>
                  <a:lnTo>
                    <a:pt x="235" y="193"/>
                  </a:lnTo>
                  <a:lnTo>
                    <a:pt x="116" y="18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7" name="Freeform 85">
              <a:extLst>
                <a:ext uri="{FF2B5EF4-FFF2-40B4-BE49-F238E27FC236}">
                  <a16:creationId xmlns:a16="http://schemas.microsoft.com/office/drawing/2014/main" xmlns="" id="{5B146385-296C-49E2-AA00-FA1C2E9A1D48}"/>
                </a:ext>
              </a:extLst>
            </p:cNvPr>
            <p:cNvSpPr>
              <a:spLocks/>
            </p:cNvSpPr>
            <p:nvPr/>
          </p:nvSpPr>
          <p:spPr bwMode="auto">
            <a:xfrm>
              <a:off x="4183305" y="2153275"/>
              <a:ext cx="435329" cy="479080"/>
            </a:xfrm>
            <a:custGeom>
              <a:avLst/>
              <a:gdLst>
                <a:gd name="T0" fmla="*/ 0 w 199"/>
                <a:gd name="T1" fmla="*/ 2147483646 h 219"/>
                <a:gd name="T2" fmla="*/ 2147483646 w 199"/>
                <a:gd name="T3" fmla="*/ 2147483646 h 219"/>
                <a:gd name="T4" fmla="*/ 2147483646 w 199"/>
                <a:gd name="T5" fmla="*/ 2147483646 h 219"/>
                <a:gd name="T6" fmla="*/ 2147483646 w 199"/>
                <a:gd name="T7" fmla="*/ 2147483646 h 219"/>
                <a:gd name="T8" fmla="*/ 2147483646 w 199"/>
                <a:gd name="T9" fmla="*/ 2147483646 h 219"/>
                <a:gd name="T10" fmla="*/ 2147483646 w 199"/>
                <a:gd name="T11" fmla="*/ 0 h 219"/>
                <a:gd name="T12" fmla="*/ 2147483646 w 199"/>
                <a:gd name="T13" fmla="*/ 2147483646 h 219"/>
                <a:gd name="T14" fmla="*/ 2147483646 w 199"/>
                <a:gd name="T15" fmla="*/ 0 h 219"/>
                <a:gd name="T16" fmla="*/ 2147483646 w 199"/>
                <a:gd name="T17" fmla="*/ 2147483646 h 219"/>
                <a:gd name="T18" fmla="*/ 2147483646 w 199"/>
                <a:gd name="T19" fmla="*/ 0 h 219"/>
                <a:gd name="T20" fmla="*/ 2147483646 w 199"/>
                <a:gd name="T21" fmla="*/ 2147483646 h 219"/>
                <a:gd name="T22" fmla="*/ 2147483646 w 199"/>
                <a:gd name="T23" fmla="*/ 2147483646 h 219"/>
                <a:gd name="T24" fmla="*/ 0 w 199"/>
                <a:gd name="T25" fmla="*/ 2147483646 h 2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19">
                  <a:moveTo>
                    <a:pt x="0" y="193"/>
                  </a:moveTo>
                  <a:lnTo>
                    <a:pt x="120" y="168"/>
                  </a:lnTo>
                  <a:lnTo>
                    <a:pt x="138" y="218"/>
                  </a:lnTo>
                  <a:lnTo>
                    <a:pt x="183" y="143"/>
                  </a:lnTo>
                  <a:lnTo>
                    <a:pt x="198" y="74"/>
                  </a:lnTo>
                  <a:lnTo>
                    <a:pt x="190" y="0"/>
                  </a:lnTo>
                  <a:lnTo>
                    <a:pt x="164" y="14"/>
                  </a:lnTo>
                  <a:lnTo>
                    <a:pt x="127" y="0"/>
                  </a:lnTo>
                  <a:lnTo>
                    <a:pt x="100" y="14"/>
                  </a:lnTo>
                  <a:lnTo>
                    <a:pt x="82" y="0"/>
                  </a:lnTo>
                  <a:lnTo>
                    <a:pt x="45" y="14"/>
                  </a:lnTo>
                  <a:lnTo>
                    <a:pt x="12" y="34"/>
                  </a:lnTo>
                  <a:lnTo>
                    <a:pt x="0" y="19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8" name="Freeform 86">
              <a:extLst>
                <a:ext uri="{FF2B5EF4-FFF2-40B4-BE49-F238E27FC236}">
                  <a16:creationId xmlns:a16="http://schemas.microsoft.com/office/drawing/2014/main" xmlns="" id="{B4686081-E529-4CE6-B951-FF0A7A89A399}"/>
                </a:ext>
              </a:extLst>
            </p:cNvPr>
            <p:cNvSpPr>
              <a:spLocks/>
            </p:cNvSpPr>
            <p:nvPr/>
          </p:nvSpPr>
          <p:spPr bwMode="auto">
            <a:xfrm>
              <a:off x="4165806" y="1227926"/>
              <a:ext cx="590648" cy="367514"/>
            </a:xfrm>
            <a:custGeom>
              <a:avLst/>
              <a:gdLst>
                <a:gd name="T0" fmla="*/ 2147483646 w 270"/>
                <a:gd name="T1" fmla="*/ 2147483646 h 168"/>
                <a:gd name="T2" fmla="*/ 2147483646 w 270"/>
                <a:gd name="T3" fmla="*/ 2147483646 h 168"/>
                <a:gd name="T4" fmla="*/ 2147483646 w 270"/>
                <a:gd name="T5" fmla="*/ 2147483646 h 168"/>
                <a:gd name="T6" fmla="*/ 2147483646 w 270"/>
                <a:gd name="T7" fmla="*/ 2147483646 h 168"/>
                <a:gd name="T8" fmla="*/ 2147483646 w 270"/>
                <a:gd name="T9" fmla="*/ 2147483646 h 168"/>
                <a:gd name="T10" fmla="*/ 2147483646 w 270"/>
                <a:gd name="T11" fmla="*/ 2147483646 h 168"/>
                <a:gd name="T12" fmla="*/ 2147483646 w 270"/>
                <a:gd name="T13" fmla="*/ 2147483646 h 168"/>
                <a:gd name="T14" fmla="*/ 2147483646 w 270"/>
                <a:gd name="T15" fmla="*/ 2147483646 h 168"/>
                <a:gd name="T16" fmla="*/ 2147483646 w 270"/>
                <a:gd name="T17" fmla="*/ 2147483646 h 168"/>
                <a:gd name="T18" fmla="*/ 2147483646 w 270"/>
                <a:gd name="T19" fmla="*/ 2147483646 h 168"/>
                <a:gd name="T20" fmla="*/ 2147483646 w 270"/>
                <a:gd name="T21" fmla="*/ 2147483646 h 168"/>
                <a:gd name="T22" fmla="*/ 2147483646 w 270"/>
                <a:gd name="T23" fmla="*/ 2147483646 h 168"/>
                <a:gd name="T24" fmla="*/ 2147483646 w 270"/>
                <a:gd name="T25" fmla="*/ 2147483646 h 168"/>
                <a:gd name="T26" fmla="*/ 0 w 270"/>
                <a:gd name="T27" fmla="*/ 0 h 168"/>
                <a:gd name="T28" fmla="*/ 2147483646 w 270"/>
                <a:gd name="T29" fmla="*/ 2147483646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0" h="168">
                  <a:moveTo>
                    <a:pt x="269" y="9"/>
                  </a:moveTo>
                  <a:lnTo>
                    <a:pt x="224" y="92"/>
                  </a:lnTo>
                  <a:lnTo>
                    <a:pt x="235" y="142"/>
                  </a:lnTo>
                  <a:lnTo>
                    <a:pt x="224" y="167"/>
                  </a:lnTo>
                  <a:lnTo>
                    <a:pt x="198" y="167"/>
                  </a:lnTo>
                  <a:lnTo>
                    <a:pt x="191" y="117"/>
                  </a:lnTo>
                  <a:lnTo>
                    <a:pt x="171" y="117"/>
                  </a:lnTo>
                  <a:lnTo>
                    <a:pt x="154" y="107"/>
                  </a:lnTo>
                  <a:lnTo>
                    <a:pt x="135" y="131"/>
                  </a:lnTo>
                  <a:lnTo>
                    <a:pt x="115" y="117"/>
                  </a:lnTo>
                  <a:lnTo>
                    <a:pt x="63" y="167"/>
                  </a:lnTo>
                  <a:lnTo>
                    <a:pt x="52" y="117"/>
                  </a:lnTo>
                  <a:lnTo>
                    <a:pt x="19" y="74"/>
                  </a:lnTo>
                  <a:lnTo>
                    <a:pt x="0" y="0"/>
                  </a:lnTo>
                  <a:lnTo>
                    <a:pt x="269"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9" name="Freeform 87">
              <a:extLst>
                <a:ext uri="{FF2B5EF4-FFF2-40B4-BE49-F238E27FC236}">
                  <a16:creationId xmlns:a16="http://schemas.microsoft.com/office/drawing/2014/main" xmlns="" id="{8A11470C-C686-40DB-9DFF-20BBBC9D1E4C}"/>
                </a:ext>
              </a:extLst>
            </p:cNvPr>
            <p:cNvSpPr>
              <a:spLocks/>
            </p:cNvSpPr>
            <p:nvPr/>
          </p:nvSpPr>
          <p:spPr bwMode="auto">
            <a:xfrm>
              <a:off x="3649534" y="1219176"/>
              <a:ext cx="656276" cy="568772"/>
            </a:xfrm>
            <a:custGeom>
              <a:avLst/>
              <a:gdLst>
                <a:gd name="T0" fmla="*/ 0 w 300"/>
                <a:gd name="T1" fmla="*/ 2147483646 h 260"/>
                <a:gd name="T2" fmla="*/ 2147483646 w 300"/>
                <a:gd name="T3" fmla="*/ 2147483646 h 260"/>
                <a:gd name="T4" fmla="*/ 2147483646 w 300"/>
                <a:gd name="T5" fmla="*/ 2147483646 h 260"/>
                <a:gd name="T6" fmla="*/ 2147483646 w 300"/>
                <a:gd name="T7" fmla="*/ 0 h 260"/>
                <a:gd name="T8" fmla="*/ 2147483646 w 300"/>
                <a:gd name="T9" fmla="*/ 0 h 260"/>
                <a:gd name="T10" fmla="*/ 2147483646 w 300"/>
                <a:gd name="T11" fmla="*/ 2147483646 h 260"/>
                <a:gd name="T12" fmla="*/ 2147483646 w 300"/>
                <a:gd name="T13" fmla="*/ 2147483646 h 260"/>
                <a:gd name="T14" fmla="*/ 2147483646 w 300"/>
                <a:gd name="T15" fmla="*/ 2147483646 h 260"/>
                <a:gd name="T16" fmla="*/ 2147483646 w 300"/>
                <a:gd name="T17" fmla="*/ 2147483646 h 260"/>
                <a:gd name="T18" fmla="*/ 2147483646 w 300"/>
                <a:gd name="T19" fmla="*/ 2147483646 h 260"/>
                <a:gd name="T20" fmla="*/ 2147483646 w 300"/>
                <a:gd name="T21" fmla="*/ 2147483646 h 260"/>
                <a:gd name="T22" fmla="*/ 2147483646 w 300"/>
                <a:gd name="T23" fmla="*/ 2147483646 h 260"/>
                <a:gd name="T24" fmla="*/ 2147483646 w 300"/>
                <a:gd name="T25" fmla="*/ 2147483646 h 260"/>
                <a:gd name="T26" fmla="*/ 2147483646 w 300"/>
                <a:gd name="T27" fmla="*/ 2147483646 h 260"/>
                <a:gd name="T28" fmla="*/ 2147483646 w 300"/>
                <a:gd name="T29" fmla="*/ 2147483646 h 260"/>
                <a:gd name="T30" fmla="*/ 2147483646 w 300"/>
                <a:gd name="T31" fmla="*/ 2147483646 h 260"/>
                <a:gd name="T32" fmla="*/ 2147483646 w 300"/>
                <a:gd name="T33" fmla="*/ 2147483646 h 260"/>
                <a:gd name="T34" fmla="*/ 0 w 300"/>
                <a:gd name="T35" fmla="*/ 2147483646 h 2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0" h="260">
                  <a:moveTo>
                    <a:pt x="0" y="143"/>
                  </a:moveTo>
                  <a:lnTo>
                    <a:pt x="27" y="93"/>
                  </a:lnTo>
                  <a:lnTo>
                    <a:pt x="27" y="34"/>
                  </a:lnTo>
                  <a:lnTo>
                    <a:pt x="46" y="0"/>
                  </a:lnTo>
                  <a:lnTo>
                    <a:pt x="236" y="0"/>
                  </a:lnTo>
                  <a:lnTo>
                    <a:pt x="254" y="73"/>
                  </a:lnTo>
                  <a:lnTo>
                    <a:pt x="288" y="118"/>
                  </a:lnTo>
                  <a:lnTo>
                    <a:pt x="299" y="166"/>
                  </a:lnTo>
                  <a:lnTo>
                    <a:pt x="281" y="177"/>
                  </a:lnTo>
                  <a:lnTo>
                    <a:pt x="254" y="166"/>
                  </a:lnTo>
                  <a:lnTo>
                    <a:pt x="236" y="166"/>
                  </a:lnTo>
                  <a:lnTo>
                    <a:pt x="224" y="235"/>
                  </a:lnTo>
                  <a:lnTo>
                    <a:pt x="199" y="225"/>
                  </a:lnTo>
                  <a:lnTo>
                    <a:pt x="161" y="259"/>
                  </a:lnTo>
                  <a:lnTo>
                    <a:pt x="109" y="235"/>
                  </a:lnTo>
                  <a:lnTo>
                    <a:pt x="64" y="191"/>
                  </a:lnTo>
                  <a:lnTo>
                    <a:pt x="9" y="143"/>
                  </a:lnTo>
                  <a:lnTo>
                    <a:pt x="0" y="1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90" name="Freeform 89">
              <a:extLst>
                <a:ext uri="{FF2B5EF4-FFF2-40B4-BE49-F238E27FC236}">
                  <a16:creationId xmlns:a16="http://schemas.microsoft.com/office/drawing/2014/main" xmlns="" id="{31D4D0B7-4F47-47B8-AE10-55E9BB35FE6F}"/>
                </a:ext>
              </a:extLst>
            </p:cNvPr>
            <p:cNvSpPr>
              <a:spLocks/>
            </p:cNvSpPr>
            <p:nvPr/>
          </p:nvSpPr>
          <p:spPr bwMode="auto">
            <a:xfrm>
              <a:off x="2148851" y="2520791"/>
              <a:ext cx="925348" cy="710964"/>
            </a:xfrm>
            <a:custGeom>
              <a:avLst/>
              <a:gdLst>
                <a:gd name="T0" fmla="*/ 2147483646 w 423"/>
                <a:gd name="T1" fmla="*/ 2147483646 h 325"/>
                <a:gd name="T2" fmla="*/ 2147483646 w 423"/>
                <a:gd name="T3" fmla="*/ 2147483646 h 325"/>
                <a:gd name="T4" fmla="*/ 2147483646 w 423"/>
                <a:gd name="T5" fmla="*/ 2147483646 h 325"/>
                <a:gd name="T6" fmla="*/ 2147483646 w 423"/>
                <a:gd name="T7" fmla="*/ 2147483646 h 325"/>
                <a:gd name="T8" fmla="*/ 2147483646 w 423"/>
                <a:gd name="T9" fmla="*/ 2147483646 h 325"/>
                <a:gd name="T10" fmla="*/ 2147483646 w 423"/>
                <a:gd name="T11" fmla="*/ 2147483646 h 325"/>
                <a:gd name="T12" fmla="*/ 2147483646 w 423"/>
                <a:gd name="T13" fmla="*/ 2147483646 h 325"/>
                <a:gd name="T14" fmla="*/ 2147483646 w 423"/>
                <a:gd name="T15" fmla="*/ 2147483646 h 325"/>
                <a:gd name="T16" fmla="*/ 2147483646 w 423"/>
                <a:gd name="T17" fmla="*/ 2147483646 h 325"/>
                <a:gd name="T18" fmla="*/ 2147483646 w 423"/>
                <a:gd name="T19" fmla="*/ 2147483646 h 325"/>
                <a:gd name="T20" fmla="*/ 2147483646 w 423"/>
                <a:gd name="T21" fmla="*/ 2147483646 h 325"/>
                <a:gd name="T22" fmla="*/ 2147483646 w 423"/>
                <a:gd name="T23" fmla="*/ 2147483646 h 325"/>
                <a:gd name="T24" fmla="*/ 2147483646 w 423"/>
                <a:gd name="T25" fmla="*/ 2147483646 h 325"/>
                <a:gd name="T26" fmla="*/ 2147483646 w 423"/>
                <a:gd name="T27" fmla="*/ 2147483646 h 325"/>
                <a:gd name="T28" fmla="*/ 2147483646 w 423"/>
                <a:gd name="T29" fmla="*/ 2147483646 h 325"/>
                <a:gd name="T30" fmla="*/ 2147483646 w 423"/>
                <a:gd name="T31" fmla="*/ 2147483646 h 325"/>
                <a:gd name="T32" fmla="*/ 2147483646 w 423"/>
                <a:gd name="T33" fmla="*/ 2147483646 h 325"/>
                <a:gd name="T34" fmla="*/ 2147483646 w 423"/>
                <a:gd name="T35" fmla="*/ 2147483646 h 325"/>
                <a:gd name="T36" fmla="*/ 2147483646 w 423"/>
                <a:gd name="T37" fmla="*/ 2147483646 h 325"/>
                <a:gd name="T38" fmla="*/ 2147483646 w 423"/>
                <a:gd name="T39" fmla="*/ 2147483646 h 325"/>
                <a:gd name="T40" fmla="*/ 2147483646 w 423"/>
                <a:gd name="T41" fmla="*/ 2147483646 h 325"/>
                <a:gd name="T42" fmla="*/ 2147483646 w 423"/>
                <a:gd name="T43" fmla="*/ 2147483646 h 325"/>
                <a:gd name="T44" fmla="*/ 2147483646 w 423"/>
                <a:gd name="T45" fmla="*/ 2147483646 h 325"/>
                <a:gd name="T46" fmla="*/ 2147483646 w 423"/>
                <a:gd name="T47" fmla="*/ 2147483646 h 325"/>
                <a:gd name="T48" fmla="*/ 2147483646 w 423"/>
                <a:gd name="T49" fmla="*/ 2147483646 h 325"/>
                <a:gd name="T50" fmla="*/ 2147483646 w 423"/>
                <a:gd name="T51" fmla="*/ 2147483646 h 325"/>
                <a:gd name="T52" fmla="*/ 2147483646 w 423"/>
                <a:gd name="T53" fmla="*/ 2147483646 h 325"/>
                <a:gd name="T54" fmla="*/ 2147483646 w 423"/>
                <a:gd name="T55" fmla="*/ 0 h 325"/>
                <a:gd name="T56" fmla="*/ 2147483646 w 423"/>
                <a:gd name="T57" fmla="*/ 2147483646 h 325"/>
                <a:gd name="T58" fmla="*/ 2147483646 w 423"/>
                <a:gd name="T59" fmla="*/ 2147483646 h 325"/>
                <a:gd name="T60" fmla="*/ 2147483646 w 423"/>
                <a:gd name="T61" fmla="*/ 2147483646 h 325"/>
                <a:gd name="T62" fmla="*/ 2147483646 w 423"/>
                <a:gd name="T63" fmla="*/ 2147483646 h 325"/>
                <a:gd name="T64" fmla="*/ 2147483646 w 423"/>
                <a:gd name="T65" fmla="*/ 2147483646 h 325"/>
                <a:gd name="T66" fmla="*/ 2147483646 w 423"/>
                <a:gd name="T67" fmla="*/ 2147483646 h 325"/>
                <a:gd name="T68" fmla="*/ 2147483646 w 423"/>
                <a:gd name="T69" fmla="*/ 2147483646 h 325"/>
                <a:gd name="T70" fmla="*/ 2147483646 w 423"/>
                <a:gd name="T71" fmla="*/ 2147483646 h 325"/>
                <a:gd name="T72" fmla="*/ 2147483646 w 423"/>
                <a:gd name="T73" fmla="*/ 2147483646 h 325"/>
                <a:gd name="T74" fmla="*/ 0 w 423"/>
                <a:gd name="T75" fmla="*/ 2147483646 h 325"/>
                <a:gd name="T76" fmla="*/ 2147483646 w 423"/>
                <a:gd name="T77" fmla="*/ 2147483646 h 3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23" h="325">
                  <a:moveTo>
                    <a:pt x="14" y="166"/>
                  </a:moveTo>
                  <a:lnTo>
                    <a:pt x="45" y="166"/>
                  </a:lnTo>
                  <a:lnTo>
                    <a:pt x="63" y="201"/>
                  </a:lnTo>
                  <a:lnTo>
                    <a:pt x="52" y="285"/>
                  </a:lnTo>
                  <a:lnTo>
                    <a:pt x="63" y="308"/>
                  </a:lnTo>
                  <a:lnTo>
                    <a:pt x="78" y="324"/>
                  </a:lnTo>
                  <a:lnTo>
                    <a:pt x="108" y="298"/>
                  </a:lnTo>
                  <a:lnTo>
                    <a:pt x="127" y="298"/>
                  </a:lnTo>
                  <a:lnTo>
                    <a:pt x="186" y="308"/>
                  </a:lnTo>
                  <a:lnTo>
                    <a:pt x="204" y="308"/>
                  </a:lnTo>
                  <a:lnTo>
                    <a:pt x="243" y="308"/>
                  </a:lnTo>
                  <a:lnTo>
                    <a:pt x="280" y="285"/>
                  </a:lnTo>
                  <a:lnTo>
                    <a:pt x="307" y="285"/>
                  </a:lnTo>
                  <a:lnTo>
                    <a:pt x="307" y="274"/>
                  </a:lnTo>
                  <a:lnTo>
                    <a:pt x="332" y="260"/>
                  </a:lnTo>
                  <a:lnTo>
                    <a:pt x="370" y="285"/>
                  </a:lnTo>
                  <a:lnTo>
                    <a:pt x="376" y="285"/>
                  </a:lnTo>
                  <a:lnTo>
                    <a:pt x="388" y="285"/>
                  </a:lnTo>
                  <a:lnTo>
                    <a:pt x="388" y="250"/>
                  </a:lnTo>
                  <a:lnTo>
                    <a:pt x="422" y="240"/>
                  </a:lnTo>
                  <a:lnTo>
                    <a:pt x="351" y="191"/>
                  </a:lnTo>
                  <a:lnTo>
                    <a:pt x="370" y="166"/>
                  </a:lnTo>
                  <a:lnTo>
                    <a:pt x="351" y="118"/>
                  </a:lnTo>
                  <a:lnTo>
                    <a:pt x="370" y="98"/>
                  </a:lnTo>
                  <a:lnTo>
                    <a:pt x="362" y="84"/>
                  </a:lnTo>
                  <a:lnTo>
                    <a:pt x="332" y="59"/>
                  </a:lnTo>
                  <a:lnTo>
                    <a:pt x="325" y="14"/>
                  </a:lnTo>
                  <a:lnTo>
                    <a:pt x="313" y="0"/>
                  </a:lnTo>
                  <a:lnTo>
                    <a:pt x="287" y="14"/>
                  </a:lnTo>
                  <a:lnTo>
                    <a:pt x="243" y="25"/>
                  </a:lnTo>
                  <a:lnTo>
                    <a:pt x="224" y="25"/>
                  </a:lnTo>
                  <a:lnTo>
                    <a:pt x="127" y="84"/>
                  </a:lnTo>
                  <a:lnTo>
                    <a:pt x="108" y="73"/>
                  </a:lnTo>
                  <a:lnTo>
                    <a:pt x="97" y="98"/>
                  </a:lnTo>
                  <a:lnTo>
                    <a:pt x="89" y="84"/>
                  </a:lnTo>
                  <a:lnTo>
                    <a:pt x="45" y="118"/>
                  </a:lnTo>
                  <a:lnTo>
                    <a:pt x="14" y="98"/>
                  </a:lnTo>
                  <a:lnTo>
                    <a:pt x="0" y="118"/>
                  </a:lnTo>
                  <a:lnTo>
                    <a:pt x="14" y="16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91" name="Freeform 90">
              <a:extLst>
                <a:ext uri="{FF2B5EF4-FFF2-40B4-BE49-F238E27FC236}">
                  <a16:creationId xmlns:a16="http://schemas.microsoft.com/office/drawing/2014/main" xmlns="" id="{5C631F60-9D16-484E-BEF0-E2A566F9609A}"/>
                </a:ext>
              </a:extLst>
            </p:cNvPr>
            <p:cNvSpPr>
              <a:spLocks/>
            </p:cNvSpPr>
            <p:nvPr/>
          </p:nvSpPr>
          <p:spPr bwMode="auto">
            <a:xfrm>
              <a:off x="3332335" y="2227653"/>
              <a:ext cx="811595" cy="767842"/>
            </a:xfrm>
            <a:custGeom>
              <a:avLst/>
              <a:gdLst>
                <a:gd name="T0" fmla="*/ 2147483646 w 371"/>
                <a:gd name="T1" fmla="*/ 0 h 351"/>
                <a:gd name="T2" fmla="*/ 2147483646 w 371"/>
                <a:gd name="T3" fmla="*/ 2147483646 h 351"/>
                <a:gd name="T4" fmla="*/ 2147483646 w 371"/>
                <a:gd name="T5" fmla="*/ 2147483646 h 351"/>
                <a:gd name="T6" fmla="*/ 2147483646 w 371"/>
                <a:gd name="T7" fmla="*/ 2147483646 h 351"/>
                <a:gd name="T8" fmla="*/ 2147483646 w 371"/>
                <a:gd name="T9" fmla="*/ 2147483646 h 351"/>
                <a:gd name="T10" fmla="*/ 2147483646 w 371"/>
                <a:gd name="T11" fmla="*/ 2147483646 h 351"/>
                <a:gd name="T12" fmla="*/ 2147483646 w 371"/>
                <a:gd name="T13" fmla="*/ 2147483646 h 351"/>
                <a:gd name="T14" fmla="*/ 2147483646 w 371"/>
                <a:gd name="T15" fmla="*/ 2147483646 h 351"/>
                <a:gd name="T16" fmla="*/ 2147483646 w 371"/>
                <a:gd name="T17" fmla="*/ 2147483646 h 351"/>
                <a:gd name="T18" fmla="*/ 2147483646 w 371"/>
                <a:gd name="T19" fmla="*/ 2147483646 h 351"/>
                <a:gd name="T20" fmla="*/ 2147483646 w 371"/>
                <a:gd name="T21" fmla="*/ 2147483646 h 351"/>
                <a:gd name="T22" fmla="*/ 2147483646 w 371"/>
                <a:gd name="T23" fmla="*/ 2147483646 h 351"/>
                <a:gd name="T24" fmla="*/ 2147483646 w 371"/>
                <a:gd name="T25" fmla="*/ 2147483646 h 351"/>
                <a:gd name="T26" fmla="*/ 2147483646 w 371"/>
                <a:gd name="T27" fmla="*/ 2147483646 h 351"/>
                <a:gd name="T28" fmla="*/ 2147483646 w 371"/>
                <a:gd name="T29" fmla="*/ 2147483646 h 351"/>
                <a:gd name="T30" fmla="*/ 2147483646 w 371"/>
                <a:gd name="T31" fmla="*/ 2147483646 h 351"/>
                <a:gd name="T32" fmla="*/ 2147483646 w 371"/>
                <a:gd name="T33" fmla="*/ 2147483646 h 351"/>
                <a:gd name="T34" fmla="*/ 2147483646 w 371"/>
                <a:gd name="T35" fmla="*/ 2147483646 h 351"/>
                <a:gd name="T36" fmla="*/ 2147483646 w 371"/>
                <a:gd name="T37" fmla="*/ 2147483646 h 351"/>
                <a:gd name="T38" fmla="*/ 2147483646 w 371"/>
                <a:gd name="T39" fmla="*/ 2147483646 h 351"/>
                <a:gd name="T40" fmla="*/ 0 w 371"/>
                <a:gd name="T41" fmla="*/ 2147483646 h 351"/>
                <a:gd name="T42" fmla="*/ 2147483646 w 371"/>
                <a:gd name="T43" fmla="*/ 2147483646 h 351"/>
                <a:gd name="T44" fmla="*/ 2147483646 w 371"/>
                <a:gd name="T45" fmla="*/ 2147483646 h 351"/>
                <a:gd name="T46" fmla="*/ 2147483646 w 371"/>
                <a:gd name="T47" fmla="*/ 2147483646 h 351"/>
                <a:gd name="T48" fmla="*/ 2147483646 w 371"/>
                <a:gd name="T49" fmla="*/ 0 h 3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1" h="351">
                  <a:moveTo>
                    <a:pt x="45" y="0"/>
                  </a:moveTo>
                  <a:lnTo>
                    <a:pt x="64" y="16"/>
                  </a:lnTo>
                  <a:lnTo>
                    <a:pt x="109" y="25"/>
                  </a:lnTo>
                  <a:lnTo>
                    <a:pt x="164" y="98"/>
                  </a:lnTo>
                  <a:lnTo>
                    <a:pt x="210" y="123"/>
                  </a:lnTo>
                  <a:lnTo>
                    <a:pt x="229" y="148"/>
                  </a:lnTo>
                  <a:lnTo>
                    <a:pt x="229" y="134"/>
                  </a:lnTo>
                  <a:lnTo>
                    <a:pt x="262" y="184"/>
                  </a:lnTo>
                  <a:lnTo>
                    <a:pt x="325" y="168"/>
                  </a:lnTo>
                  <a:lnTo>
                    <a:pt x="352" y="193"/>
                  </a:lnTo>
                  <a:lnTo>
                    <a:pt x="370" y="184"/>
                  </a:lnTo>
                  <a:lnTo>
                    <a:pt x="273" y="350"/>
                  </a:lnTo>
                  <a:lnTo>
                    <a:pt x="243" y="350"/>
                  </a:lnTo>
                  <a:lnTo>
                    <a:pt x="236" y="336"/>
                  </a:lnTo>
                  <a:lnTo>
                    <a:pt x="210" y="350"/>
                  </a:lnTo>
                  <a:lnTo>
                    <a:pt x="172" y="336"/>
                  </a:lnTo>
                  <a:lnTo>
                    <a:pt x="164" y="311"/>
                  </a:lnTo>
                  <a:lnTo>
                    <a:pt x="135" y="300"/>
                  </a:lnTo>
                  <a:lnTo>
                    <a:pt x="101" y="336"/>
                  </a:lnTo>
                  <a:lnTo>
                    <a:pt x="71" y="232"/>
                  </a:lnTo>
                  <a:lnTo>
                    <a:pt x="0" y="159"/>
                  </a:lnTo>
                  <a:lnTo>
                    <a:pt x="38" y="123"/>
                  </a:lnTo>
                  <a:lnTo>
                    <a:pt x="45" y="98"/>
                  </a:lnTo>
                  <a:lnTo>
                    <a:pt x="26" y="39"/>
                  </a:lnTo>
                  <a:lnTo>
                    <a:pt x="4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92" name="Freeform 91">
              <a:extLst>
                <a:ext uri="{FF2B5EF4-FFF2-40B4-BE49-F238E27FC236}">
                  <a16:creationId xmlns:a16="http://schemas.microsoft.com/office/drawing/2014/main" xmlns="" id="{31D59D9E-64FE-4813-A47E-C02E4BD38EF4}"/>
                </a:ext>
              </a:extLst>
            </p:cNvPr>
            <p:cNvSpPr>
              <a:spLocks/>
            </p:cNvSpPr>
            <p:nvPr/>
          </p:nvSpPr>
          <p:spPr bwMode="auto">
            <a:xfrm>
              <a:off x="3553282" y="2009288"/>
              <a:ext cx="658462" cy="645337"/>
            </a:xfrm>
            <a:custGeom>
              <a:avLst/>
              <a:gdLst>
                <a:gd name="T0" fmla="*/ 2147483646 w 301"/>
                <a:gd name="T1" fmla="*/ 2147483646 h 295"/>
                <a:gd name="T2" fmla="*/ 2147483646 w 301"/>
                <a:gd name="T3" fmla="*/ 2147483646 h 295"/>
                <a:gd name="T4" fmla="*/ 2147483646 w 301"/>
                <a:gd name="T5" fmla="*/ 2147483646 h 295"/>
                <a:gd name="T6" fmla="*/ 2147483646 w 301"/>
                <a:gd name="T7" fmla="*/ 2147483646 h 295"/>
                <a:gd name="T8" fmla="*/ 2147483646 w 301"/>
                <a:gd name="T9" fmla="*/ 2147483646 h 295"/>
                <a:gd name="T10" fmla="*/ 2147483646 w 301"/>
                <a:gd name="T11" fmla="*/ 2147483646 h 295"/>
                <a:gd name="T12" fmla="*/ 2147483646 w 301"/>
                <a:gd name="T13" fmla="*/ 2147483646 h 295"/>
                <a:gd name="T14" fmla="*/ 2147483646 w 301"/>
                <a:gd name="T15" fmla="*/ 2147483646 h 295"/>
                <a:gd name="T16" fmla="*/ 2147483646 w 301"/>
                <a:gd name="T17" fmla="*/ 2147483646 h 295"/>
                <a:gd name="T18" fmla="*/ 2147483646 w 301"/>
                <a:gd name="T19" fmla="*/ 2147483646 h 295"/>
                <a:gd name="T20" fmla="*/ 2147483646 w 301"/>
                <a:gd name="T21" fmla="*/ 2147483646 h 295"/>
                <a:gd name="T22" fmla="*/ 0 w 301"/>
                <a:gd name="T23" fmla="*/ 2147483646 h 295"/>
                <a:gd name="T24" fmla="*/ 2147483646 w 301"/>
                <a:gd name="T25" fmla="*/ 0 h 295"/>
                <a:gd name="T26" fmla="*/ 2147483646 w 301"/>
                <a:gd name="T27" fmla="*/ 2147483646 h 295"/>
                <a:gd name="T28" fmla="*/ 2147483646 w 301"/>
                <a:gd name="T29" fmla="*/ 0 h 295"/>
                <a:gd name="T30" fmla="*/ 2147483646 w 301"/>
                <a:gd name="T31" fmla="*/ 2147483646 h 295"/>
                <a:gd name="T32" fmla="*/ 2147483646 w 301"/>
                <a:gd name="T33" fmla="*/ 2147483646 h 295"/>
                <a:gd name="T34" fmla="*/ 2147483646 w 301"/>
                <a:gd name="T35" fmla="*/ 2147483646 h 295"/>
                <a:gd name="T36" fmla="*/ 2147483646 w 301"/>
                <a:gd name="T37" fmla="*/ 2147483646 h 295"/>
                <a:gd name="T38" fmla="*/ 2147483646 w 301"/>
                <a:gd name="T39" fmla="*/ 2147483646 h 295"/>
                <a:gd name="T40" fmla="*/ 2147483646 w 301"/>
                <a:gd name="T41" fmla="*/ 2147483646 h 295"/>
                <a:gd name="T42" fmla="*/ 2147483646 w 301"/>
                <a:gd name="T43" fmla="*/ 2147483646 h 2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1" h="295">
                  <a:moveTo>
                    <a:pt x="288" y="260"/>
                  </a:moveTo>
                  <a:lnTo>
                    <a:pt x="269" y="285"/>
                  </a:lnTo>
                  <a:lnTo>
                    <a:pt x="251" y="294"/>
                  </a:lnTo>
                  <a:lnTo>
                    <a:pt x="225" y="270"/>
                  </a:lnTo>
                  <a:lnTo>
                    <a:pt x="161" y="285"/>
                  </a:lnTo>
                  <a:lnTo>
                    <a:pt x="128" y="237"/>
                  </a:lnTo>
                  <a:lnTo>
                    <a:pt x="128" y="251"/>
                  </a:lnTo>
                  <a:lnTo>
                    <a:pt x="109" y="226"/>
                  </a:lnTo>
                  <a:lnTo>
                    <a:pt x="63" y="201"/>
                  </a:lnTo>
                  <a:lnTo>
                    <a:pt x="8" y="128"/>
                  </a:lnTo>
                  <a:lnTo>
                    <a:pt x="52" y="44"/>
                  </a:lnTo>
                  <a:lnTo>
                    <a:pt x="0" y="10"/>
                  </a:lnTo>
                  <a:lnTo>
                    <a:pt x="91" y="0"/>
                  </a:lnTo>
                  <a:lnTo>
                    <a:pt x="161" y="10"/>
                  </a:lnTo>
                  <a:lnTo>
                    <a:pt x="172" y="0"/>
                  </a:lnTo>
                  <a:lnTo>
                    <a:pt x="180" y="25"/>
                  </a:lnTo>
                  <a:lnTo>
                    <a:pt x="217" y="25"/>
                  </a:lnTo>
                  <a:lnTo>
                    <a:pt x="225" y="44"/>
                  </a:lnTo>
                  <a:lnTo>
                    <a:pt x="236" y="44"/>
                  </a:lnTo>
                  <a:lnTo>
                    <a:pt x="251" y="44"/>
                  </a:lnTo>
                  <a:lnTo>
                    <a:pt x="300" y="103"/>
                  </a:lnTo>
                  <a:lnTo>
                    <a:pt x="288" y="26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93" name="Freeform 92">
              <a:extLst>
                <a:ext uri="{FF2B5EF4-FFF2-40B4-BE49-F238E27FC236}">
                  <a16:creationId xmlns:a16="http://schemas.microsoft.com/office/drawing/2014/main" xmlns="" id="{55EAC4CA-B0F6-4D41-A8BD-A61920020251}"/>
                </a:ext>
              </a:extLst>
            </p:cNvPr>
            <p:cNvSpPr>
              <a:spLocks/>
            </p:cNvSpPr>
            <p:nvPr/>
          </p:nvSpPr>
          <p:spPr bwMode="auto">
            <a:xfrm>
              <a:off x="245653" y="3452701"/>
              <a:ext cx="833469" cy="522832"/>
            </a:xfrm>
            <a:custGeom>
              <a:avLst/>
              <a:gdLst>
                <a:gd name="T0" fmla="*/ 0 w 381"/>
                <a:gd name="T1" fmla="*/ 2147483646 h 239"/>
                <a:gd name="T2" fmla="*/ 2147483646 w 381"/>
                <a:gd name="T3" fmla="*/ 2147483646 h 239"/>
                <a:gd name="T4" fmla="*/ 2147483646 w 381"/>
                <a:gd name="T5" fmla="*/ 2147483646 h 239"/>
                <a:gd name="T6" fmla="*/ 2147483646 w 381"/>
                <a:gd name="T7" fmla="*/ 2147483646 h 239"/>
                <a:gd name="T8" fmla="*/ 2147483646 w 381"/>
                <a:gd name="T9" fmla="*/ 2147483646 h 239"/>
                <a:gd name="T10" fmla="*/ 2147483646 w 381"/>
                <a:gd name="T11" fmla="*/ 0 h 239"/>
                <a:gd name="T12" fmla="*/ 2147483646 w 381"/>
                <a:gd name="T13" fmla="*/ 2147483646 h 239"/>
                <a:gd name="T14" fmla="*/ 2147483646 w 381"/>
                <a:gd name="T15" fmla="*/ 2147483646 h 239"/>
                <a:gd name="T16" fmla="*/ 2147483646 w 381"/>
                <a:gd name="T17" fmla="*/ 2147483646 h 239"/>
                <a:gd name="T18" fmla="*/ 2147483646 w 381"/>
                <a:gd name="T19" fmla="*/ 2147483646 h 239"/>
                <a:gd name="T20" fmla="*/ 2147483646 w 381"/>
                <a:gd name="T21" fmla="*/ 2147483646 h 239"/>
                <a:gd name="T22" fmla="*/ 2147483646 w 381"/>
                <a:gd name="T23" fmla="*/ 2147483646 h 239"/>
                <a:gd name="T24" fmla="*/ 2147483646 w 381"/>
                <a:gd name="T25" fmla="*/ 2147483646 h 239"/>
                <a:gd name="T26" fmla="*/ 2147483646 w 381"/>
                <a:gd name="T27" fmla="*/ 2147483646 h 239"/>
                <a:gd name="T28" fmla="*/ 2147483646 w 381"/>
                <a:gd name="T29" fmla="*/ 2147483646 h 239"/>
                <a:gd name="T30" fmla="*/ 2147483646 w 381"/>
                <a:gd name="T31" fmla="*/ 2147483646 h 239"/>
                <a:gd name="T32" fmla="*/ 2147483646 w 381"/>
                <a:gd name="T33" fmla="*/ 2147483646 h 239"/>
                <a:gd name="T34" fmla="*/ 2147483646 w 381"/>
                <a:gd name="T35" fmla="*/ 2147483646 h 239"/>
                <a:gd name="T36" fmla="*/ 2147483646 w 381"/>
                <a:gd name="T37" fmla="*/ 2147483646 h 239"/>
                <a:gd name="T38" fmla="*/ 2147483646 w 381"/>
                <a:gd name="T39" fmla="*/ 2147483646 h 239"/>
                <a:gd name="T40" fmla="*/ 2147483646 w 381"/>
                <a:gd name="T41" fmla="*/ 2147483646 h 239"/>
                <a:gd name="T42" fmla="*/ 0 w 381"/>
                <a:gd name="T43" fmla="*/ 2147483646 h 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1" h="239">
                  <a:moveTo>
                    <a:pt x="0" y="238"/>
                  </a:moveTo>
                  <a:lnTo>
                    <a:pt x="17" y="49"/>
                  </a:lnTo>
                  <a:lnTo>
                    <a:pt x="63" y="25"/>
                  </a:lnTo>
                  <a:lnTo>
                    <a:pt x="83" y="39"/>
                  </a:lnTo>
                  <a:lnTo>
                    <a:pt x="134" y="39"/>
                  </a:lnTo>
                  <a:lnTo>
                    <a:pt x="179" y="0"/>
                  </a:lnTo>
                  <a:lnTo>
                    <a:pt x="189" y="49"/>
                  </a:lnTo>
                  <a:lnTo>
                    <a:pt x="217" y="59"/>
                  </a:lnTo>
                  <a:lnTo>
                    <a:pt x="292" y="25"/>
                  </a:lnTo>
                  <a:lnTo>
                    <a:pt x="317" y="25"/>
                  </a:lnTo>
                  <a:lnTo>
                    <a:pt x="351" y="39"/>
                  </a:lnTo>
                  <a:lnTo>
                    <a:pt x="369" y="25"/>
                  </a:lnTo>
                  <a:lnTo>
                    <a:pt x="380" y="49"/>
                  </a:lnTo>
                  <a:lnTo>
                    <a:pt x="361" y="73"/>
                  </a:lnTo>
                  <a:lnTo>
                    <a:pt x="369" y="73"/>
                  </a:lnTo>
                  <a:lnTo>
                    <a:pt x="351" y="107"/>
                  </a:lnTo>
                  <a:lnTo>
                    <a:pt x="280" y="122"/>
                  </a:lnTo>
                  <a:lnTo>
                    <a:pt x="254" y="165"/>
                  </a:lnTo>
                  <a:lnTo>
                    <a:pt x="217" y="190"/>
                  </a:lnTo>
                  <a:lnTo>
                    <a:pt x="228" y="213"/>
                  </a:lnTo>
                  <a:lnTo>
                    <a:pt x="189" y="238"/>
                  </a:lnTo>
                  <a:lnTo>
                    <a:pt x="0" y="23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94" name="Freeform 93">
              <a:extLst>
                <a:ext uri="{FF2B5EF4-FFF2-40B4-BE49-F238E27FC236}">
                  <a16:creationId xmlns:a16="http://schemas.microsoft.com/office/drawing/2014/main" xmlns="" id="{1E39920E-150C-4977-B63B-4EC402065E0B}"/>
                </a:ext>
              </a:extLst>
            </p:cNvPr>
            <p:cNvSpPr>
              <a:spLocks/>
            </p:cNvSpPr>
            <p:nvPr/>
          </p:nvSpPr>
          <p:spPr bwMode="auto">
            <a:xfrm>
              <a:off x="659105" y="3684586"/>
              <a:ext cx="700027" cy="290948"/>
            </a:xfrm>
            <a:custGeom>
              <a:avLst/>
              <a:gdLst>
                <a:gd name="T0" fmla="*/ 0 w 320"/>
                <a:gd name="T1" fmla="*/ 2147483646 h 133"/>
                <a:gd name="T2" fmla="*/ 2147483646 w 320"/>
                <a:gd name="T3" fmla="*/ 2147483646 h 133"/>
                <a:gd name="T4" fmla="*/ 2147483646 w 320"/>
                <a:gd name="T5" fmla="*/ 2147483646 h 133"/>
                <a:gd name="T6" fmla="*/ 2147483646 w 320"/>
                <a:gd name="T7" fmla="*/ 2147483646 h 133"/>
                <a:gd name="T8" fmla="*/ 2147483646 w 320"/>
                <a:gd name="T9" fmla="*/ 2147483646 h 133"/>
                <a:gd name="T10" fmla="*/ 2147483646 w 320"/>
                <a:gd name="T11" fmla="*/ 0 h 133"/>
                <a:gd name="T12" fmla="*/ 2147483646 w 320"/>
                <a:gd name="T13" fmla="*/ 2147483646 h 133"/>
                <a:gd name="T14" fmla="*/ 2147483646 w 320"/>
                <a:gd name="T15" fmla="*/ 0 h 133"/>
                <a:gd name="T16" fmla="*/ 2147483646 w 320"/>
                <a:gd name="T17" fmla="*/ 2147483646 h 133"/>
                <a:gd name="T18" fmla="*/ 2147483646 w 320"/>
                <a:gd name="T19" fmla="*/ 2147483646 h 133"/>
                <a:gd name="T20" fmla="*/ 0 w 320"/>
                <a:gd name="T21" fmla="*/ 2147483646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0" h="133">
                  <a:moveTo>
                    <a:pt x="0" y="132"/>
                  </a:moveTo>
                  <a:lnTo>
                    <a:pt x="38" y="107"/>
                  </a:lnTo>
                  <a:lnTo>
                    <a:pt x="27" y="84"/>
                  </a:lnTo>
                  <a:lnTo>
                    <a:pt x="64" y="60"/>
                  </a:lnTo>
                  <a:lnTo>
                    <a:pt x="90" y="16"/>
                  </a:lnTo>
                  <a:lnTo>
                    <a:pt x="161" y="0"/>
                  </a:lnTo>
                  <a:lnTo>
                    <a:pt x="172" y="16"/>
                  </a:lnTo>
                  <a:lnTo>
                    <a:pt x="217" y="0"/>
                  </a:lnTo>
                  <a:lnTo>
                    <a:pt x="289" y="118"/>
                  </a:lnTo>
                  <a:lnTo>
                    <a:pt x="319" y="132"/>
                  </a:lnTo>
                  <a:lnTo>
                    <a:pt x="0" y="13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95" name="Freeform 94">
              <a:extLst>
                <a:ext uri="{FF2B5EF4-FFF2-40B4-BE49-F238E27FC236}">
                  <a16:creationId xmlns:a16="http://schemas.microsoft.com/office/drawing/2014/main" xmlns="" id="{A64E6A96-B9F8-4294-A96F-DDEE3DD0E371}"/>
                </a:ext>
              </a:extLst>
            </p:cNvPr>
            <p:cNvSpPr>
              <a:spLocks/>
            </p:cNvSpPr>
            <p:nvPr/>
          </p:nvSpPr>
          <p:spPr bwMode="auto">
            <a:xfrm>
              <a:off x="3627658" y="2960494"/>
              <a:ext cx="584085" cy="708777"/>
            </a:xfrm>
            <a:custGeom>
              <a:avLst/>
              <a:gdLst>
                <a:gd name="T0" fmla="*/ 0 w 267"/>
                <a:gd name="T1" fmla="*/ 2147483646 h 324"/>
                <a:gd name="T2" fmla="*/ 2147483646 w 267"/>
                <a:gd name="T3" fmla="*/ 2147483646 h 324"/>
                <a:gd name="T4" fmla="*/ 2147483646 w 267"/>
                <a:gd name="T5" fmla="*/ 0 h 324"/>
                <a:gd name="T6" fmla="*/ 2147483646 w 267"/>
                <a:gd name="T7" fmla="*/ 2147483646 h 324"/>
                <a:gd name="T8" fmla="*/ 2147483646 w 267"/>
                <a:gd name="T9" fmla="*/ 0 h 324"/>
                <a:gd name="T10" fmla="*/ 2147483646 w 267"/>
                <a:gd name="T11" fmla="*/ 2147483646 h 324"/>
                <a:gd name="T12" fmla="*/ 2147483646 w 267"/>
                <a:gd name="T13" fmla="*/ 2147483646 h 324"/>
                <a:gd name="T14" fmla="*/ 2147483646 w 267"/>
                <a:gd name="T15" fmla="*/ 2147483646 h 324"/>
                <a:gd name="T16" fmla="*/ 2147483646 w 267"/>
                <a:gd name="T17" fmla="*/ 2147483646 h 324"/>
                <a:gd name="T18" fmla="*/ 2147483646 w 267"/>
                <a:gd name="T19" fmla="*/ 2147483646 h 324"/>
                <a:gd name="T20" fmla="*/ 2147483646 w 267"/>
                <a:gd name="T21" fmla="*/ 2147483646 h 324"/>
                <a:gd name="T22" fmla="*/ 2147483646 w 267"/>
                <a:gd name="T23" fmla="*/ 2147483646 h 324"/>
                <a:gd name="T24" fmla="*/ 2147483646 w 267"/>
                <a:gd name="T25" fmla="*/ 2147483646 h 324"/>
                <a:gd name="T26" fmla="*/ 2147483646 w 267"/>
                <a:gd name="T27" fmla="*/ 2147483646 h 324"/>
                <a:gd name="T28" fmla="*/ 0 w 267"/>
                <a:gd name="T29" fmla="*/ 2147483646 h 3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7" h="324">
                  <a:moveTo>
                    <a:pt x="0" y="309"/>
                  </a:moveTo>
                  <a:lnTo>
                    <a:pt x="37" y="182"/>
                  </a:lnTo>
                  <a:lnTo>
                    <a:pt x="37" y="0"/>
                  </a:lnTo>
                  <a:lnTo>
                    <a:pt x="74" y="14"/>
                  </a:lnTo>
                  <a:lnTo>
                    <a:pt x="100" y="0"/>
                  </a:lnTo>
                  <a:lnTo>
                    <a:pt x="108" y="14"/>
                  </a:lnTo>
                  <a:lnTo>
                    <a:pt x="138" y="14"/>
                  </a:lnTo>
                  <a:lnTo>
                    <a:pt x="157" y="14"/>
                  </a:lnTo>
                  <a:lnTo>
                    <a:pt x="183" y="132"/>
                  </a:lnTo>
                  <a:lnTo>
                    <a:pt x="216" y="182"/>
                  </a:lnTo>
                  <a:lnTo>
                    <a:pt x="246" y="191"/>
                  </a:lnTo>
                  <a:lnTo>
                    <a:pt x="246" y="226"/>
                  </a:lnTo>
                  <a:lnTo>
                    <a:pt x="266" y="250"/>
                  </a:lnTo>
                  <a:lnTo>
                    <a:pt x="266" y="323"/>
                  </a:lnTo>
                  <a:lnTo>
                    <a:pt x="0" y="30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96" name="Freeform 95">
              <a:extLst>
                <a:ext uri="{FF2B5EF4-FFF2-40B4-BE49-F238E27FC236}">
                  <a16:creationId xmlns:a16="http://schemas.microsoft.com/office/drawing/2014/main" xmlns="" id="{A744BE69-54B9-41A5-A483-50CA6C4D8C38}"/>
                </a:ext>
              </a:extLst>
            </p:cNvPr>
            <p:cNvSpPr>
              <a:spLocks/>
            </p:cNvSpPr>
            <p:nvPr/>
          </p:nvSpPr>
          <p:spPr bwMode="auto">
            <a:xfrm>
              <a:off x="637230" y="3144252"/>
              <a:ext cx="581898" cy="444080"/>
            </a:xfrm>
            <a:custGeom>
              <a:avLst/>
              <a:gdLst>
                <a:gd name="T0" fmla="*/ 2147483646 w 266"/>
                <a:gd name="T1" fmla="*/ 2147483646 h 203"/>
                <a:gd name="T2" fmla="*/ 2147483646 w 266"/>
                <a:gd name="T3" fmla="*/ 0 h 203"/>
                <a:gd name="T4" fmla="*/ 2147483646 w 266"/>
                <a:gd name="T5" fmla="*/ 2147483646 h 203"/>
                <a:gd name="T6" fmla="*/ 2147483646 w 266"/>
                <a:gd name="T7" fmla="*/ 0 h 203"/>
                <a:gd name="T8" fmla="*/ 2147483646 w 266"/>
                <a:gd name="T9" fmla="*/ 2147483646 h 203"/>
                <a:gd name="T10" fmla="*/ 2147483646 w 266"/>
                <a:gd name="T11" fmla="*/ 2147483646 h 203"/>
                <a:gd name="T12" fmla="*/ 2147483646 w 266"/>
                <a:gd name="T13" fmla="*/ 2147483646 h 203"/>
                <a:gd name="T14" fmla="*/ 2147483646 w 266"/>
                <a:gd name="T15" fmla="*/ 2147483646 h 203"/>
                <a:gd name="T16" fmla="*/ 2147483646 w 266"/>
                <a:gd name="T17" fmla="*/ 2147483646 h 203"/>
                <a:gd name="T18" fmla="*/ 2147483646 w 266"/>
                <a:gd name="T19" fmla="*/ 2147483646 h 203"/>
                <a:gd name="T20" fmla="*/ 2147483646 w 266"/>
                <a:gd name="T21" fmla="*/ 2147483646 h 203"/>
                <a:gd name="T22" fmla="*/ 2147483646 w 266"/>
                <a:gd name="T23" fmla="*/ 2147483646 h 203"/>
                <a:gd name="T24" fmla="*/ 2147483646 w 266"/>
                <a:gd name="T25" fmla="*/ 2147483646 h 203"/>
                <a:gd name="T26" fmla="*/ 2147483646 w 266"/>
                <a:gd name="T27" fmla="*/ 2147483646 h 203"/>
                <a:gd name="T28" fmla="*/ 2147483646 w 266"/>
                <a:gd name="T29" fmla="*/ 2147483646 h 203"/>
                <a:gd name="T30" fmla="*/ 2147483646 w 266"/>
                <a:gd name="T31" fmla="*/ 2147483646 h 203"/>
                <a:gd name="T32" fmla="*/ 2147483646 w 266"/>
                <a:gd name="T33" fmla="*/ 2147483646 h 203"/>
                <a:gd name="T34" fmla="*/ 2147483646 w 266"/>
                <a:gd name="T35" fmla="*/ 2147483646 h 203"/>
                <a:gd name="T36" fmla="*/ 2147483646 w 266"/>
                <a:gd name="T37" fmla="*/ 2147483646 h 203"/>
                <a:gd name="T38" fmla="*/ 2147483646 w 266"/>
                <a:gd name="T39" fmla="*/ 2147483646 h 203"/>
                <a:gd name="T40" fmla="*/ 2147483646 w 266"/>
                <a:gd name="T41" fmla="*/ 2147483646 h 203"/>
                <a:gd name="T42" fmla="*/ 0 w 266"/>
                <a:gd name="T43" fmla="*/ 2147483646 h 203"/>
                <a:gd name="T44" fmla="*/ 2147483646 w 266"/>
                <a:gd name="T45" fmla="*/ 2147483646 h 2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203">
                  <a:moveTo>
                    <a:pt x="11" y="49"/>
                  </a:moveTo>
                  <a:lnTo>
                    <a:pt x="49" y="0"/>
                  </a:lnTo>
                  <a:lnTo>
                    <a:pt x="56" y="25"/>
                  </a:lnTo>
                  <a:lnTo>
                    <a:pt x="64" y="0"/>
                  </a:lnTo>
                  <a:lnTo>
                    <a:pt x="101" y="25"/>
                  </a:lnTo>
                  <a:lnTo>
                    <a:pt x="138" y="25"/>
                  </a:lnTo>
                  <a:lnTo>
                    <a:pt x="138" y="14"/>
                  </a:lnTo>
                  <a:lnTo>
                    <a:pt x="227" y="39"/>
                  </a:lnTo>
                  <a:lnTo>
                    <a:pt x="227" y="25"/>
                  </a:lnTo>
                  <a:lnTo>
                    <a:pt x="245" y="39"/>
                  </a:lnTo>
                  <a:lnTo>
                    <a:pt x="265" y="25"/>
                  </a:lnTo>
                  <a:lnTo>
                    <a:pt x="265" y="73"/>
                  </a:lnTo>
                  <a:lnTo>
                    <a:pt x="245" y="98"/>
                  </a:lnTo>
                  <a:lnTo>
                    <a:pt x="201" y="123"/>
                  </a:lnTo>
                  <a:lnTo>
                    <a:pt x="210" y="157"/>
                  </a:lnTo>
                  <a:lnTo>
                    <a:pt x="190" y="168"/>
                  </a:lnTo>
                  <a:lnTo>
                    <a:pt x="172" y="181"/>
                  </a:lnTo>
                  <a:lnTo>
                    <a:pt x="138" y="168"/>
                  </a:lnTo>
                  <a:lnTo>
                    <a:pt x="113" y="168"/>
                  </a:lnTo>
                  <a:lnTo>
                    <a:pt x="38" y="202"/>
                  </a:lnTo>
                  <a:lnTo>
                    <a:pt x="11" y="193"/>
                  </a:lnTo>
                  <a:lnTo>
                    <a:pt x="0" y="143"/>
                  </a:lnTo>
                  <a:lnTo>
                    <a:pt x="11" y="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97" name="Freeform 96">
              <a:extLst>
                <a:ext uri="{FF2B5EF4-FFF2-40B4-BE49-F238E27FC236}">
                  <a16:creationId xmlns:a16="http://schemas.microsoft.com/office/drawing/2014/main" xmlns="" id="{28742647-4CFD-4461-8872-3BB6FB969670}"/>
                </a:ext>
              </a:extLst>
            </p:cNvPr>
            <p:cNvSpPr>
              <a:spLocks/>
            </p:cNvSpPr>
            <p:nvPr/>
          </p:nvSpPr>
          <p:spPr bwMode="auto">
            <a:xfrm>
              <a:off x="1650081" y="2573292"/>
              <a:ext cx="671588" cy="883784"/>
            </a:xfrm>
            <a:custGeom>
              <a:avLst/>
              <a:gdLst>
                <a:gd name="T0" fmla="*/ 0 w 307"/>
                <a:gd name="T1" fmla="*/ 2147483646 h 404"/>
                <a:gd name="T2" fmla="*/ 2147483646 w 307"/>
                <a:gd name="T3" fmla="*/ 2147483646 h 404"/>
                <a:gd name="T4" fmla="*/ 2147483646 w 307"/>
                <a:gd name="T5" fmla="*/ 2147483646 h 404"/>
                <a:gd name="T6" fmla="*/ 2147483646 w 307"/>
                <a:gd name="T7" fmla="*/ 2147483646 h 404"/>
                <a:gd name="T8" fmla="*/ 2147483646 w 307"/>
                <a:gd name="T9" fmla="*/ 2147483646 h 404"/>
                <a:gd name="T10" fmla="*/ 2147483646 w 307"/>
                <a:gd name="T11" fmla="*/ 0 h 404"/>
                <a:gd name="T12" fmla="*/ 2147483646 w 307"/>
                <a:gd name="T13" fmla="*/ 2147483646 h 404"/>
                <a:gd name="T14" fmla="*/ 2147483646 w 307"/>
                <a:gd name="T15" fmla="*/ 2147483646 h 404"/>
                <a:gd name="T16" fmla="*/ 2147483646 w 307"/>
                <a:gd name="T17" fmla="*/ 2147483646 h 404"/>
                <a:gd name="T18" fmla="*/ 2147483646 w 307"/>
                <a:gd name="T19" fmla="*/ 2147483646 h 404"/>
                <a:gd name="T20" fmla="*/ 2147483646 w 307"/>
                <a:gd name="T21" fmla="*/ 2147483646 h 404"/>
                <a:gd name="T22" fmla="*/ 2147483646 w 307"/>
                <a:gd name="T23" fmla="*/ 2147483646 h 404"/>
                <a:gd name="T24" fmla="*/ 2147483646 w 307"/>
                <a:gd name="T25" fmla="*/ 2147483646 h 404"/>
                <a:gd name="T26" fmla="*/ 2147483646 w 307"/>
                <a:gd name="T27" fmla="*/ 2147483646 h 404"/>
                <a:gd name="T28" fmla="*/ 2147483646 w 307"/>
                <a:gd name="T29" fmla="*/ 2147483646 h 404"/>
                <a:gd name="T30" fmla="*/ 2147483646 w 307"/>
                <a:gd name="T31" fmla="*/ 2147483646 h 404"/>
                <a:gd name="T32" fmla="*/ 2147483646 w 307"/>
                <a:gd name="T33" fmla="*/ 2147483646 h 404"/>
                <a:gd name="T34" fmla="*/ 2147483646 w 307"/>
                <a:gd name="T35" fmla="*/ 2147483646 h 404"/>
                <a:gd name="T36" fmla="*/ 2147483646 w 307"/>
                <a:gd name="T37" fmla="*/ 2147483646 h 404"/>
                <a:gd name="T38" fmla="*/ 2147483646 w 307"/>
                <a:gd name="T39" fmla="*/ 2147483646 h 404"/>
                <a:gd name="T40" fmla="*/ 2147483646 w 307"/>
                <a:gd name="T41" fmla="*/ 2147483646 h 404"/>
                <a:gd name="T42" fmla="*/ 2147483646 w 307"/>
                <a:gd name="T43" fmla="*/ 2147483646 h 404"/>
                <a:gd name="T44" fmla="*/ 2147483646 w 307"/>
                <a:gd name="T45" fmla="*/ 2147483646 h 404"/>
                <a:gd name="T46" fmla="*/ 2147483646 w 307"/>
                <a:gd name="T47" fmla="*/ 2147483646 h 404"/>
                <a:gd name="T48" fmla="*/ 2147483646 w 307"/>
                <a:gd name="T49" fmla="*/ 2147483646 h 404"/>
                <a:gd name="T50" fmla="*/ 2147483646 w 307"/>
                <a:gd name="T51" fmla="*/ 2147483646 h 404"/>
                <a:gd name="T52" fmla="*/ 2147483646 w 307"/>
                <a:gd name="T53" fmla="*/ 2147483646 h 404"/>
                <a:gd name="T54" fmla="*/ 2147483646 w 307"/>
                <a:gd name="T55" fmla="*/ 2147483646 h 404"/>
                <a:gd name="T56" fmla="*/ 2147483646 w 307"/>
                <a:gd name="T57" fmla="*/ 2147483646 h 404"/>
                <a:gd name="T58" fmla="*/ 2147483646 w 307"/>
                <a:gd name="T59" fmla="*/ 2147483646 h 404"/>
                <a:gd name="T60" fmla="*/ 2147483646 w 307"/>
                <a:gd name="T61" fmla="*/ 2147483646 h 404"/>
                <a:gd name="T62" fmla="*/ 0 w 307"/>
                <a:gd name="T63" fmla="*/ 2147483646 h 404"/>
                <a:gd name="T64" fmla="*/ 0 w 307"/>
                <a:gd name="T65" fmla="*/ 2147483646 h 4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7" h="404">
                  <a:moveTo>
                    <a:pt x="0" y="75"/>
                  </a:moveTo>
                  <a:lnTo>
                    <a:pt x="37" y="59"/>
                  </a:lnTo>
                  <a:lnTo>
                    <a:pt x="63" y="25"/>
                  </a:lnTo>
                  <a:lnTo>
                    <a:pt x="108" y="10"/>
                  </a:lnTo>
                  <a:lnTo>
                    <a:pt x="163" y="25"/>
                  </a:lnTo>
                  <a:lnTo>
                    <a:pt x="179" y="0"/>
                  </a:lnTo>
                  <a:lnTo>
                    <a:pt x="179" y="48"/>
                  </a:lnTo>
                  <a:lnTo>
                    <a:pt x="209" y="48"/>
                  </a:lnTo>
                  <a:lnTo>
                    <a:pt x="228" y="93"/>
                  </a:lnTo>
                  <a:lnTo>
                    <a:pt x="242" y="143"/>
                  </a:lnTo>
                  <a:lnTo>
                    <a:pt x="272" y="143"/>
                  </a:lnTo>
                  <a:lnTo>
                    <a:pt x="291" y="178"/>
                  </a:lnTo>
                  <a:lnTo>
                    <a:pt x="280" y="260"/>
                  </a:lnTo>
                  <a:lnTo>
                    <a:pt x="291" y="285"/>
                  </a:lnTo>
                  <a:lnTo>
                    <a:pt x="306" y="300"/>
                  </a:lnTo>
                  <a:lnTo>
                    <a:pt x="254" y="383"/>
                  </a:lnTo>
                  <a:lnTo>
                    <a:pt x="235" y="383"/>
                  </a:lnTo>
                  <a:lnTo>
                    <a:pt x="197" y="403"/>
                  </a:lnTo>
                  <a:lnTo>
                    <a:pt x="179" y="383"/>
                  </a:lnTo>
                  <a:lnTo>
                    <a:pt x="163" y="344"/>
                  </a:lnTo>
                  <a:lnTo>
                    <a:pt x="134" y="319"/>
                  </a:lnTo>
                  <a:lnTo>
                    <a:pt x="100" y="275"/>
                  </a:lnTo>
                  <a:lnTo>
                    <a:pt x="71" y="260"/>
                  </a:lnTo>
                  <a:lnTo>
                    <a:pt x="71" y="236"/>
                  </a:lnTo>
                  <a:lnTo>
                    <a:pt x="45" y="226"/>
                  </a:lnTo>
                  <a:lnTo>
                    <a:pt x="63" y="191"/>
                  </a:lnTo>
                  <a:lnTo>
                    <a:pt x="45" y="167"/>
                  </a:lnTo>
                  <a:lnTo>
                    <a:pt x="56" y="133"/>
                  </a:lnTo>
                  <a:lnTo>
                    <a:pt x="37" y="118"/>
                  </a:lnTo>
                  <a:lnTo>
                    <a:pt x="45" y="93"/>
                  </a:lnTo>
                  <a:lnTo>
                    <a:pt x="25" y="84"/>
                  </a:lnTo>
                  <a:lnTo>
                    <a:pt x="0" y="84"/>
                  </a:lnTo>
                  <a:lnTo>
                    <a:pt x="0" y="7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98" name="Freeform 97">
              <a:extLst>
                <a:ext uri="{FF2B5EF4-FFF2-40B4-BE49-F238E27FC236}">
                  <a16:creationId xmlns:a16="http://schemas.microsoft.com/office/drawing/2014/main" xmlns="" id="{35EA6B8F-0D7C-4C32-9F42-933083F02906}"/>
                </a:ext>
              </a:extLst>
            </p:cNvPr>
            <p:cNvSpPr>
              <a:spLocks/>
            </p:cNvSpPr>
            <p:nvPr/>
          </p:nvSpPr>
          <p:spPr bwMode="auto">
            <a:xfrm>
              <a:off x="2319484" y="3089563"/>
              <a:ext cx="640962" cy="634400"/>
            </a:xfrm>
            <a:custGeom>
              <a:avLst/>
              <a:gdLst>
                <a:gd name="T0" fmla="*/ 2147483646 w 293"/>
                <a:gd name="T1" fmla="*/ 2147483646 h 290"/>
                <a:gd name="T2" fmla="*/ 2147483646 w 293"/>
                <a:gd name="T3" fmla="*/ 2147483646 h 290"/>
                <a:gd name="T4" fmla="*/ 2147483646 w 293"/>
                <a:gd name="T5" fmla="*/ 2147483646 h 290"/>
                <a:gd name="T6" fmla="*/ 2147483646 w 293"/>
                <a:gd name="T7" fmla="*/ 2147483646 h 290"/>
                <a:gd name="T8" fmla="*/ 2147483646 w 293"/>
                <a:gd name="T9" fmla="*/ 2147483646 h 290"/>
                <a:gd name="T10" fmla="*/ 2147483646 w 293"/>
                <a:gd name="T11" fmla="*/ 2147483646 h 290"/>
                <a:gd name="T12" fmla="*/ 0 w 293"/>
                <a:gd name="T13" fmla="*/ 2147483646 h 290"/>
                <a:gd name="T14" fmla="*/ 2147483646 w 293"/>
                <a:gd name="T15" fmla="*/ 2147483646 h 290"/>
                <a:gd name="T16" fmla="*/ 2147483646 w 293"/>
                <a:gd name="T17" fmla="*/ 2147483646 h 290"/>
                <a:gd name="T18" fmla="*/ 2147483646 w 293"/>
                <a:gd name="T19" fmla="*/ 2147483646 h 290"/>
                <a:gd name="T20" fmla="*/ 2147483646 w 293"/>
                <a:gd name="T21" fmla="*/ 2147483646 h 290"/>
                <a:gd name="T22" fmla="*/ 2147483646 w 293"/>
                <a:gd name="T23" fmla="*/ 2147483646 h 290"/>
                <a:gd name="T24" fmla="*/ 2147483646 w 293"/>
                <a:gd name="T25" fmla="*/ 2147483646 h 290"/>
                <a:gd name="T26" fmla="*/ 2147483646 w 293"/>
                <a:gd name="T27" fmla="*/ 2147483646 h 290"/>
                <a:gd name="T28" fmla="*/ 2147483646 w 293"/>
                <a:gd name="T29" fmla="*/ 2147483646 h 290"/>
                <a:gd name="T30" fmla="*/ 2147483646 w 293"/>
                <a:gd name="T31" fmla="*/ 0 h 290"/>
                <a:gd name="T32" fmla="*/ 2147483646 w 293"/>
                <a:gd name="T33" fmla="*/ 2147483646 h 290"/>
                <a:gd name="T34" fmla="*/ 2147483646 w 293"/>
                <a:gd name="T35" fmla="*/ 2147483646 h 290"/>
                <a:gd name="T36" fmla="*/ 2147483646 w 293"/>
                <a:gd name="T37" fmla="*/ 2147483646 h 290"/>
                <a:gd name="T38" fmla="*/ 2147483646 w 293"/>
                <a:gd name="T39" fmla="*/ 2147483646 h 290"/>
                <a:gd name="T40" fmla="*/ 2147483646 w 293"/>
                <a:gd name="T41" fmla="*/ 2147483646 h 290"/>
                <a:gd name="T42" fmla="*/ 2147483646 w 293"/>
                <a:gd name="T43" fmla="*/ 2147483646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3" h="290">
                  <a:moveTo>
                    <a:pt x="229" y="250"/>
                  </a:moveTo>
                  <a:lnTo>
                    <a:pt x="220" y="225"/>
                  </a:lnTo>
                  <a:lnTo>
                    <a:pt x="183" y="264"/>
                  </a:lnTo>
                  <a:lnTo>
                    <a:pt x="165" y="264"/>
                  </a:lnTo>
                  <a:lnTo>
                    <a:pt x="108" y="289"/>
                  </a:lnTo>
                  <a:lnTo>
                    <a:pt x="75" y="157"/>
                  </a:lnTo>
                  <a:lnTo>
                    <a:pt x="0" y="64"/>
                  </a:lnTo>
                  <a:lnTo>
                    <a:pt x="29" y="39"/>
                  </a:lnTo>
                  <a:lnTo>
                    <a:pt x="49" y="39"/>
                  </a:lnTo>
                  <a:lnTo>
                    <a:pt x="108" y="50"/>
                  </a:lnTo>
                  <a:lnTo>
                    <a:pt x="126" y="50"/>
                  </a:lnTo>
                  <a:lnTo>
                    <a:pt x="165" y="50"/>
                  </a:lnTo>
                  <a:lnTo>
                    <a:pt x="202" y="25"/>
                  </a:lnTo>
                  <a:lnTo>
                    <a:pt x="229" y="25"/>
                  </a:lnTo>
                  <a:lnTo>
                    <a:pt x="229" y="16"/>
                  </a:lnTo>
                  <a:lnTo>
                    <a:pt x="254" y="0"/>
                  </a:lnTo>
                  <a:lnTo>
                    <a:pt x="292" y="25"/>
                  </a:lnTo>
                  <a:lnTo>
                    <a:pt x="292" y="50"/>
                  </a:lnTo>
                  <a:lnTo>
                    <a:pt x="292" y="82"/>
                  </a:lnTo>
                  <a:lnTo>
                    <a:pt x="247" y="167"/>
                  </a:lnTo>
                  <a:lnTo>
                    <a:pt x="235" y="239"/>
                  </a:lnTo>
                  <a:lnTo>
                    <a:pt x="229" y="25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99" name="Freeform 98">
              <a:extLst>
                <a:ext uri="{FF2B5EF4-FFF2-40B4-BE49-F238E27FC236}">
                  <a16:creationId xmlns:a16="http://schemas.microsoft.com/office/drawing/2014/main" xmlns="" id="{4FC23F80-2FA0-491A-BAB8-6CC89BC81822}"/>
                </a:ext>
              </a:extLst>
            </p:cNvPr>
            <p:cNvSpPr>
              <a:spLocks/>
            </p:cNvSpPr>
            <p:nvPr/>
          </p:nvSpPr>
          <p:spPr bwMode="auto">
            <a:xfrm>
              <a:off x="1510077" y="3043623"/>
              <a:ext cx="573147" cy="905660"/>
            </a:xfrm>
            <a:custGeom>
              <a:avLst/>
              <a:gdLst>
                <a:gd name="T0" fmla="*/ 2147483646 w 262"/>
                <a:gd name="T1" fmla="*/ 2147483646 h 414"/>
                <a:gd name="T2" fmla="*/ 2147483646 w 262"/>
                <a:gd name="T3" fmla="*/ 2147483646 h 414"/>
                <a:gd name="T4" fmla="*/ 2147483646 w 262"/>
                <a:gd name="T5" fmla="*/ 2147483646 h 414"/>
                <a:gd name="T6" fmla="*/ 2147483646 w 262"/>
                <a:gd name="T7" fmla="*/ 2147483646 h 414"/>
                <a:gd name="T8" fmla="*/ 2147483646 w 262"/>
                <a:gd name="T9" fmla="*/ 2147483646 h 414"/>
                <a:gd name="T10" fmla="*/ 2147483646 w 262"/>
                <a:gd name="T11" fmla="*/ 2147483646 h 414"/>
                <a:gd name="T12" fmla="*/ 2147483646 w 262"/>
                <a:gd name="T13" fmla="*/ 2147483646 h 414"/>
                <a:gd name="T14" fmla="*/ 2147483646 w 262"/>
                <a:gd name="T15" fmla="*/ 2147483646 h 414"/>
                <a:gd name="T16" fmla="*/ 0 w 262"/>
                <a:gd name="T17" fmla="*/ 2147483646 h 414"/>
                <a:gd name="T18" fmla="*/ 2147483646 w 262"/>
                <a:gd name="T19" fmla="*/ 2147483646 h 414"/>
                <a:gd name="T20" fmla="*/ 2147483646 w 262"/>
                <a:gd name="T21" fmla="*/ 2147483646 h 414"/>
                <a:gd name="T22" fmla="*/ 2147483646 w 262"/>
                <a:gd name="T23" fmla="*/ 0 h 414"/>
                <a:gd name="T24" fmla="*/ 2147483646 w 262"/>
                <a:gd name="T25" fmla="*/ 2147483646 h 414"/>
                <a:gd name="T26" fmla="*/ 2147483646 w 262"/>
                <a:gd name="T27" fmla="*/ 2147483646 h 414"/>
                <a:gd name="T28" fmla="*/ 2147483646 w 262"/>
                <a:gd name="T29" fmla="*/ 2147483646 h 414"/>
                <a:gd name="T30" fmla="*/ 2147483646 w 262"/>
                <a:gd name="T31" fmla="*/ 2147483646 h 414"/>
                <a:gd name="T32" fmla="*/ 2147483646 w 262"/>
                <a:gd name="T33" fmla="*/ 2147483646 h 414"/>
                <a:gd name="T34" fmla="*/ 2147483646 w 262"/>
                <a:gd name="T35" fmla="*/ 2147483646 h 414"/>
                <a:gd name="T36" fmla="*/ 2147483646 w 262"/>
                <a:gd name="T37" fmla="*/ 2147483646 h 414"/>
                <a:gd name="T38" fmla="*/ 2147483646 w 262"/>
                <a:gd name="T39" fmla="*/ 2147483646 h 414"/>
                <a:gd name="T40" fmla="*/ 2147483646 w 262"/>
                <a:gd name="T41" fmla="*/ 2147483646 h 414"/>
                <a:gd name="T42" fmla="*/ 2147483646 w 262"/>
                <a:gd name="T43" fmla="*/ 2147483646 h 414"/>
                <a:gd name="T44" fmla="*/ 2147483646 w 262"/>
                <a:gd name="T45" fmla="*/ 2147483646 h 414"/>
                <a:gd name="T46" fmla="*/ 2147483646 w 262"/>
                <a:gd name="T47" fmla="*/ 2147483646 h 414"/>
                <a:gd name="T48" fmla="*/ 2147483646 w 262"/>
                <a:gd name="T49" fmla="*/ 2147483646 h 414"/>
                <a:gd name="T50" fmla="*/ 2147483646 w 262"/>
                <a:gd name="T51" fmla="*/ 2147483646 h 4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2" h="414">
                  <a:moveTo>
                    <a:pt x="152" y="413"/>
                  </a:moveTo>
                  <a:lnTo>
                    <a:pt x="120" y="369"/>
                  </a:lnTo>
                  <a:lnTo>
                    <a:pt x="127" y="344"/>
                  </a:lnTo>
                  <a:lnTo>
                    <a:pt x="83" y="285"/>
                  </a:lnTo>
                  <a:lnTo>
                    <a:pt x="83" y="237"/>
                  </a:lnTo>
                  <a:lnTo>
                    <a:pt x="45" y="237"/>
                  </a:lnTo>
                  <a:lnTo>
                    <a:pt x="8" y="153"/>
                  </a:lnTo>
                  <a:lnTo>
                    <a:pt x="20" y="119"/>
                  </a:lnTo>
                  <a:lnTo>
                    <a:pt x="0" y="94"/>
                  </a:lnTo>
                  <a:lnTo>
                    <a:pt x="8" y="46"/>
                  </a:lnTo>
                  <a:lnTo>
                    <a:pt x="26" y="46"/>
                  </a:lnTo>
                  <a:lnTo>
                    <a:pt x="83" y="0"/>
                  </a:lnTo>
                  <a:lnTo>
                    <a:pt x="109" y="10"/>
                  </a:lnTo>
                  <a:lnTo>
                    <a:pt x="135" y="20"/>
                  </a:lnTo>
                  <a:lnTo>
                    <a:pt x="135" y="46"/>
                  </a:lnTo>
                  <a:lnTo>
                    <a:pt x="164" y="59"/>
                  </a:lnTo>
                  <a:lnTo>
                    <a:pt x="198" y="103"/>
                  </a:lnTo>
                  <a:lnTo>
                    <a:pt x="227" y="128"/>
                  </a:lnTo>
                  <a:lnTo>
                    <a:pt x="243" y="167"/>
                  </a:lnTo>
                  <a:lnTo>
                    <a:pt x="261" y="187"/>
                  </a:lnTo>
                  <a:lnTo>
                    <a:pt x="261" y="237"/>
                  </a:lnTo>
                  <a:lnTo>
                    <a:pt x="227" y="295"/>
                  </a:lnTo>
                  <a:lnTo>
                    <a:pt x="235" y="310"/>
                  </a:lnTo>
                  <a:lnTo>
                    <a:pt x="191" y="378"/>
                  </a:lnTo>
                  <a:lnTo>
                    <a:pt x="216" y="403"/>
                  </a:lnTo>
                  <a:lnTo>
                    <a:pt x="152" y="41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100" name="Freeform 99">
              <a:extLst>
                <a:ext uri="{FF2B5EF4-FFF2-40B4-BE49-F238E27FC236}">
                  <a16:creationId xmlns:a16="http://schemas.microsoft.com/office/drawing/2014/main" xmlns="" id="{A3F7223F-0FA3-46CB-A0EC-C47F1C142B3A}"/>
                </a:ext>
              </a:extLst>
            </p:cNvPr>
            <p:cNvSpPr>
              <a:spLocks/>
            </p:cNvSpPr>
            <p:nvPr/>
          </p:nvSpPr>
          <p:spPr bwMode="auto">
            <a:xfrm>
              <a:off x="3927357" y="2993309"/>
              <a:ext cx="770030" cy="258135"/>
            </a:xfrm>
            <a:custGeom>
              <a:avLst/>
              <a:gdLst>
                <a:gd name="T0" fmla="*/ 2147483646 w 352"/>
                <a:gd name="T1" fmla="*/ 2147483646 h 118"/>
                <a:gd name="T2" fmla="*/ 2147483646 w 352"/>
                <a:gd name="T3" fmla="*/ 2147483646 h 118"/>
                <a:gd name="T4" fmla="*/ 2147483646 w 352"/>
                <a:gd name="T5" fmla="*/ 2147483646 h 118"/>
                <a:gd name="T6" fmla="*/ 2147483646 w 352"/>
                <a:gd name="T7" fmla="*/ 2147483646 h 118"/>
                <a:gd name="T8" fmla="*/ 2147483646 w 352"/>
                <a:gd name="T9" fmla="*/ 2147483646 h 118"/>
                <a:gd name="T10" fmla="*/ 2147483646 w 352"/>
                <a:gd name="T11" fmla="*/ 0 h 118"/>
                <a:gd name="T12" fmla="*/ 0 w 352"/>
                <a:gd name="T13" fmla="*/ 0 h 118"/>
                <a:gd name="T14" fmla="*/ 2147483646 w 352"/>
                <a:gd name="T15" fmla="*/ 2147483646 h 1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2" h="118">
                  <a:moveTo>
                    <a:pt x="351" y="9"/>
                  </a:moveTo>
                  <a:lnTo>
                    <a:pt x="351" y="24"/>
                  </a:lnTo>
                  <a:lnTo>
                    <a:pt x="351" y="34"/>
                  </a:lnTo>
                  <a:lnTo>
                    <a:pt x="351" y="117"/>
                  </a:lnTo>
                  <a:lnTo>
                    <a:pt x="45" y="117"/>
                  </a:lnTo>
                  <a:lnTo>
                    <a:pt x="20" y="0"/>
                  </a:lnTo>
                  <a:lnTo>
                    <a:pt x="0" y="0"/>
                  </a:lnTo>
                  <a:lnTo>
                    <a:pt x="351"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01" name="Freeform 100">
              <a:extLst>
                <a:ext uri="{FF2B5EF4-FFF2-40B4-BE49-F238E27FC236}">
                  <a16:creationId xmlns:a16="http://schemas.microsoft.com/office/drawing/2014/main" xmlns="" id="{3240CFD1-4468-4D49-BDAB-D8B8F18F69C1}"/>
                </a:ext>
              </a:extLst>
            </p:cNvPr>
            <p:cNvSpPr>
              <a:spLocks/>
            </p:cNvSpPr>
            <p:nvPr/>
          </p:nvSpPr>
          <p:spPr bwMode="auto">
            <a:xfrm>
              <a:off x="1013493" y="3373948"/>
              <a:ext cx="833471" cy="601585"/>
            </a:xfrm>
            <a:custGeom>
              <a:avLst/>
              <a:gdLst>
                <a:gd name="T0" fmla="*/ 2147483646 w 381"/>
                <a:gd name="T1" fmla="*/ 2147483646 h 275"/>
                <a:gd name="T2" fmla="*/ 2147483646 w 381"/>
                <a:gd name="T3" fmla="*/ 2147483646 h 275"/>
                <a:gd name="T4" fmla="*/ 2147483646 w 381"/>
                <a:gd name="T5" fmla="*/ 2147483646 h 275"/>
                <a:gd name="T6" fmla="*/ 2147483646 w 381"/>
                <a:gd name="T7" fmla="*/ 2147483646 h 275"/>
                <a:gd name="T8" fmla="*/ 0 w 381"/>
                <a:gd name="T9" fmla="*/ 2147483646 h 275"/>
                <a:gd name="T10" fmla="*/ 2147483646 w 381"/>
                <a:gd name="T11" fmla="*/ 2147483646 h 275"/>
                <a:gd name="T12" fmla="*/ 2147483646 w 381"/>
                <a:gd name="T13" fmla="*/ 2147483646 h 275"/>
                <a:gd name="T14" fmla="*/ 2147483646 w 381"/>
                <a:gd name="T15" fmla="*/ 2147483646 h 275"/>
                <a:gd name="T16" fmla="*/ 2147483646 w 381"/>
                <a:gd name="T17" fmla="*/ 2147483646 h 275"/>
                <a:gd name="T18" fmla="*/ 2147483646 w 381"/>
                <a:gd name="T19" fmla="*/ 2147483646 h 275"/>
                <a:gd name="T20" fmla="*/ 2147483646 w 381"/>
                <a:gd name="T21" fmla="*/ 2147483646 h 275"/>
                <a:gd name="T22" fmla="*/ 2147483646 w 381"/>
                <a:gd name="T23" fmla="*/ 2147483646 h 275"/>
                <a:gd name="T24" fmla="*/ 2147483646 w 381"/>
                <a:gd name="T25" fmla="*/ 2147483646 h 275"/>
                <a:gd name="T26" fmla="*/ 2147483646 w 381"/>
                <a:gd name="T27" fmla="*/ 0 h 275"/>
                <a:gd name="T28" fmla="*/ 2147483646 w 381"/>
                <a:gd name="T29" fmla="*/ 2147483646 h 275"/>
                <a:gd name="T30" fmla="*/ 2147483646 w 381"/>
                <a:gd name="T31" fmla="*/ 2147483646 h 275"/>
                <a:gd name="T32" fmla="*/ 2147483646 w 381"/>
                <a:gd name="T33" fmla="*/ 2147483646 h 275"/>
                <a:gd name="T34" fmla="*/ 2147483646 w 381"/>
                <a:gd name="T35" fmla="*/ 2147483646 h 275"/>
                <a:gd name="T36" fmla="*/ 2147483646 w 381"/>
                <a:gd name="T37" fmla="*/ 2147483646 h 275"/>
                <a:gd name="T38" fmla="*/ 2147483646 w 381"/>
                <a:gd name="T39" fmla="*/ 2147483646 h 275"/>
                <a:gd name="T40" fmla="*/ 2147483646 w 381"/>
                <a:gd name="T41" fmla="*/ 2147483646 h 2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1" h="275">
                  <a:moveTo>
                    <a:pt x="157" y="274"/>
                  </a:moveTo>
                  <a:lnTo>
                    <a:pt x="126" y="260"/>
                  </a:lnTo>
                  <a:lnTo>
                    <a:pt x="56" y="142"/>
                  </a:lnTo>
                  <a:lnTo>
                    <a:pt x="11" y="158"/>
                  </a:lnTo>
                  <a:lnTo>
                    <a:pt x="0" y="142"/>
                  </a:lnTo>
                  <a:lnTo>
                    <a:pt x="19" y="108"/>
                  </a:lnTo>
                  <a:lnTo>
                    <a:pt x="11" y="108"/>
                  </a:lnTo>
                  <a:lnTo>
                    <a:pt x="29" y="84"/>
                  </a:lnTo>
                  <a:lnTo>
                    <a:pt x="19" y="59"/>
                  </a:lnTo>
                  <a:lnTo>
                    <a:pt x="38" y="50"/>
                  </a:lnTo>
                  <a:lnTo>
                    <a:pt x="157" y="25"/>
                  </a:lnTo>
                  <a:lnTo>
                    <a:pt x="164" y="35"/>
                  </a:lnTo>
                  <a:lnTo>
                    <a:pt x="183" y="16"/>
                  </a:lnTo>
                  <a:lnTo>
                    <a:pt x="235" y="0"/>
                  </a:lnTo>
                  <a:lnTo>
                    <a:pt x="272" y="84"/>
                  </a:lnTo>
                  <a:lnTo>
                    <a:pt x="310" y="84"/>
                  </a:lnTo>
                  <a:lnTo>
                    <a:pt x="310" y="132"/>
                  </a:lnTo>
                  <a:lnTo>
                    <a:pt x="355" y="192"/>
                  </a:lnTo>
                  <a:lnTo>
                    <a:pt x="347" y="215"/>
                  </a:lnTo>
                  <a:lnTo>
                    <a:pt x="380" y="260"/>
                  </a:lnTo>
                  <a:lnTo>
                    <a:pt x="157" y="27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102" name="Freeform 101">
              <a:extLst>
                <a:ext uri="{FF2B5EF4-FFF2-40B4-BE49-F238E27FC236}">
                  <a16:creationId xmlns:a16="http://schemas.microsoft.com/office/drawing/2014/main" xmlns="" id="{2433DE3B-5566-4D82-8F93-030014445210}"/>
                </a:ext>
              </a:extLst>
            </p:cNvPr>
            <p:cNvSpPr>
              <a:spLocks/>
            </p:cNvSpPr>
            <p:nvPr/>
          </p:nvSpPr>
          <p:spPr bwMode="auto">
            <a:xfrm>
              <a:off x="2041658" y="2098585"/>
              <a:ext cx="737217" cy="675964"/>
            </a:xfrm>
            <a:custGeom>
              <a:avLst/>
              <a:gdLst>
                <a:gd name="T0" fmla="*/ 2147483646 w 337"/>
                <a:gd name="T1" fmla="*/ 2147483646 h 309"/>
                <a:gd name="T2" fmla="*/ 2147483646 w 337"/>
                <a:gd name="T3" fmla="*/ 2147483646 h 309"/>
                <a:gd name="T4" fmla="*/ 2147483646 w 337"/>
                <a:gd name="T5" fmla="*/ 2147483646 h 309"/>
                <a:gd name="T6" fmla="*/ 2147483646 w 337"/>
                <a:gd name="T7" fmla="*/ 2147483646 h 309"/>
                <a:gd name="T8" fmla="*/ 2147483646 w 337"/>
                <a:gd name="T9" fmla="*/ 2147483646 h 309"/>
                <a:gd name="T10" fmla="*/ 2147483646 w 337"/>
                <a:gd name="T11" fmla="*/ 2147483646 h 309"/>
                <a:gd name="T12" fmla="*/ 2147483646 w 337"/>
                <a:gd name="T13" fmla="*/ 0 h 309"/>
                <a:gd name="T14" fmla="*/ 2147483646 w 337"/>
                <a:gd name="T15" fmla="*/ 2147483646 h 309"/>
                <a:gd name="T16" fmla="*/ 2147483646 w 337"/>
                <a:gd name="T17" fmla="*/ 2147483646 h 309"/>
                <a:gd name="T18" fmla="*/ 2147483646 w 337"/>
                <a:gd name="T19" fmla="*/ 2147483646 h 309"/>
                <a:gd name="T20" fmla="*/ 2147483646 w 337"/>
                <a:gd name="T21" fmla="*/ 2147483646 h 309"/>
                <a:gd name="T22" fmla="*/ 2147483646 w 337"/>
                <a:gd name="T23" fmla="*/ 2147483646 h 309"/>
                <a:gd name="T24" fmla="*/ 2147483646 w 337"/>
                <a:gd name="T25" fmla="*/ 2147483646 h 309"/>
                <a:gd name="T26" fmla="*/ 2147483646 w 337"/>
                <a:gd name="T27" fmla="*/ 2147483646 h 309"/>
                <a:gd name="T28" fmla="*/ 2147483646 w 337"/>
                <a:gd name="T29" fmla="*/ 2147483646 h 309"/>
                <a:gd name="T30" fmla="*/ 2147483646 w 337"/>
                <a:gd name="T31" fmla="*/ 2147483646 h 309"/>
                <a:gd name="T32" fmla="*/ 2147483646 w 337"/>
                <a:gd name="T33" fmla="*/ 2147483646 h 309"/>
                <a:gd name="T34" fmla="*/ 2147483646 w 337"/>
                <a:gd name="T35" fmla="*/ 2147483646 h 309"/>
                <a:gd name="T36" fmla="*/ 2147483646 w 337"/>
                <a:gd name="T37" fmla="*/ 2147483646 h 309"/>
                <a:gd name="T38" fmla="*/ 2147483646 w 337"/>
                <a:gd name="T39" fmla="*/ 2147483646 h 309"/>
                <a:gd name="T40" fmla="*/ 2147483646 w 337"/>
                <a:gd name="T41" fmla="*/ 2147483646 h 309"/>
                <a:gd name="T42" fmla="*/ 2147483646 w 337"/>
                <a:gd name="T43" fmla="*/ 2147483646 h 309"/>
                <a:gd name="T44" fmla="*/ 2147483646 w 337"/>
                <a:gd name="T45" fmla="*/ 2147483646 h 309"/>
                <a:gd name="T46" fmla="*/ 2147483646 w 337"/>
                <a:gd name="T47" fmla="*/ 2147483646 h 309"/>
                <a:gd name="T48" fmla="*/ 2147483646 w 337"/>
                <a:gd name="T49" fmla="*/ 2147483646 h 309"/>
                <a:gd name="T50" fmla="*/ 2147483646 w 337"/>
                <a:gd name="T51" fmla="*/ 2147483646 h 309"/>
                <a:gd name="T52" fmla="*/ 0 w 337"/>
                <a:gd name="T53" fmla="*/ 2147483646 h 309"/>
                <a:gd name="T54" fmla="*/ 0 w 337"/>
                <a:gd name="T55" fmla="*/ 2147483646 h 309"/>
                <a:gd name="T56" fmla="*/ 2147483646 w 337"/>
                <a:gd name="T57" fmla="*/ 2147483646 h 3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37" h="309">
                  <a:moveTo>
                    <a:pt x="38" y="157"/>
                  </a:moveTo>
                  <a:lnTo>
                    <a:pt x="18" y="123"/>
                  </a:lnTo>
                  <a:lnTo>
                    <a:pt x="57" y="98"/>
                  </a:lnTo>
                  <a:lnTo>
                    <a:pt x="94" y="123"/>
                  </a:lnTo>
                  <a:lnTo>
                    <a:pt x="112" y="50"/>
                  </a:lnTo>
                  <a:lnTo>
                    <a:pt x="175" y="16"/>
                  </a:lnTo>
                  <a:lnTo>
                    <a:pt x="202" y="0"/>
                  </a:lnTo>
                  <a:lnTo>
                    <a:pt x="221" y="25"/>
                  </a:lnTo>
                  <a:lnTo>
                    <a:pt x="209" y="50"/>
                  </a:lnTo>
                  <a:lnTo>
                    <a:pt x="221" y="84"/>
                  </a:lnTo>
                  <a:lnTo>
                    <a:pt x="235" y="98"/>
                  </a:lnTo>
                  <a:lnTo>
                    <a:pt x="273" y="74"/>
                  </a:lnTo>
                  <a:lnTo>
                    <a:pt x="290" y="98"/>
                  </a:lnTo>
                  <a:lnTo>
                    <a:pt x="284" y="123"/>
                  </a:lnTo>
                  <a:lnTo>
                    <a:pt x="310" y="142"/>
                  </a:lnTo>
                  <a:lnTo>
                    <a:pt x="336" y="206"/>
                  </a:lnTo>
                  <a:lnTo>
                    <a:pt x="290" y="215"/>
                  </a:lnTo>
                  <a:lnTo>
                    <a:pt x="273" y="215"/>
                  </a:lnTo>
                  <a:lnTo>
                    <a:pt x="175" y="274"/>
                  </a:lnTo>
                  <a:lnTo>
                    <a:pt x="157" y="265"/>
                  </a:lnTo>
                  <a:lnTo>
                    <a:pt x="146" y="290"/>
                  </a:lnTo>
                  <a:lnTo>
                    <a:pt x="138" y="274"/>
                  </a:lnTo>
                  <a:lnTo>
                    <a:pt x="94" y="308"/>
                  </a:lnTo>
                  <a:lnTo>
                    <a:pt x="63" y="290"/>
                  </a:lnTo>
                  <a:lnTo>
                    <a:pt x="49" y="308"/>
                  </a:lnTo>
                  <a:lnTo>
                    <a:pt x="30" y="265"/>
                  </a:lnTo>
                  <a:lnTo>
                    <a:pt x="0" y="265"/>
                  </a:lnTo>
                  <a:lnTo>
                    <a:pt x="0" y="215"/>
                  </a:lnTo>
                  <a:lnTo>
                    <a:pt x="38" y="15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03" name="Freeform 102">
              <a:extLst>
                <a:ext uri="{FF2B5EF4-FFF2-40B4-BE49-F238E27FC236}">
                  <a16:creationId xmlns:a16="http://schemas.microsoft.com/office/drawing/2014/main" xmlns="" id="{1E4B5C54-4155-4703-808E-866E32252E28}"/>
                </a:ext>
              </a:extLst>
            </p:cNvPr>
            <p:cNvSpPr>
              <a:spLocks/>
            </p:cNvSpPr>
            <p:nvPr/>
          </p:nvSpPr>
          <p:spPr bwMode="auto">
            <a:xfrm>
              <a:off x="2916692" y="2312970"/>
              <a:ext cx="638775" cy="732842"/>
            </a:xfrm>
            <a:custGeom>
              <a:avLst/>
              <a:gdLst>
                <a:gd name="T0" fmla="*/ 2147483646 w 292"/>
                <a:gd name="T1" fmla="*/ 0 h 335"/>
                <a:gd name="T2" fmla="*/ 2147483646 w 292"/>
                <a:gd name="T3" fmla="*/ 2147483646 h 335"/>
                <a:gd name="T4" fmla="*/ 2147483646 w 292"/>
                <a:gd name="T5" fmla="*/ 2147483646 h 335"/>
                <a:gd name="T6" fmla="*/ 2147483646 w 292"/>
                <a:gd name="T7" fmla="*/ 2147483646 h 335"/>
                <a:gd name="T8" fmla="*/ 2147483646 w 292"/>
                <a:gd name="T9" fmla="*/ 2147483646 h 335"/>
                <a:gd name="T10" fmla="*/ 2147483646 w 292"/>
                <a:gd name="T11" fmla="*/ 2147483646 h 335"/>
                <a:gd name="T12" fmla="*/ 2147483646 w 292"/>
                <a:gd name="T13" fmla="*/ 2147483646 h 335"/>
                <a:gd name="T14" fmla="*/ 2147483646 w 292"/>
                <a:gd name="T15" fmla="*/ 2147483646 h 335"/>
                <a:gd name="T16" fmla="*/ 2147483646 w 292"/>
                <a:gd name="T17" fmla="*/ 2147483646 h 335"/>
                <a:gd name="T18" fmla="*/ 2147483646 w 292"/>
                <a:gd name="T19" fmla="*/ 2147483646 h 335"/>
                <a:gd name="T20" fmla="*/ 2147483646 w 292"/>
                <a:gd name="T21" fmla="*/ 2147483646 h 335"/>
                <a:gd name="T22" fmla="*/ 0 w 292"/>
                <a:gd name="T23" fmla="*/ 2147483646 h 335"/>
                <a:gd name="T24" fmla="*/ 2147483646 w 292"/>
                <a:gd name="T25" fmla="*/ 2147483646 h 335"/>
                <a:gd name="T26" fmla="*/ 0 w 292"/>
                <a:gd name="T27" fmla="*/ 2147483646 h 335"/>
                <a:gd name="T28" fmla="*/ 2147483646 w 292"/>
                <a:gd name="T29" fmla="*/ 2147483646 h 335"/>
                <a:gd name="T30" fmla="*/ 2147483646 w 292"/>
                <a:gd name="T31" fmla="*/ 2147483646 h 335"/>
                <a:gd name="T32" fmla="*/ 2147483646 w 292"/>
                <a:gd name="T33" fmla="*/ 2147483646 h 335"/>
                <a:gd name="T34" fmla="*/ 2147483646 w 292"/>
                <a:gd name="T35" fmla="*/ 2147483646 h 335"/>
                <a:gd name="T36" fmla="*/ 2147483646 w 292"/>
                <a:gd name="T37" fmla="*/ 2147483646 h 335"/>
                <a:gd name="T38" fmla="*/ 2147483646 w 292"/>
                <a:gd name="T39" fmla="*/ 2147483646 h 335"/>
                <a:gd name="T40" fmla="*/ 2147483646 w 292"/>
                <a:gd name="T41" fmla="*/ 2147483646 h 335"/>
                <a:gd name="T42" fmla="*/ 2147483646 w 292"/>
                <a:gd name="T43" fmla="*/ 2147483646 h 335"/>
                <a:gd name="T44" fmla="*/ 2147483646 w 292"/>
                <a:gd name="T45" fmla="*/ 2147483646 h 335"/>
                <a:gd name="T46" fmla="*/ 2147483646 w 292"/>
                <a:gd name="T47" fmla="*/ 0 h 3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92" h="335">
                  <a:moveTo>
                    <a:pt x="216" y="0"/>
                  </a:moveTo>
                  <a:lnTo>
                    <a:pt x="235" y="59"/>
                  </a:lnTo>
                  <a:lnTo>
                    <a:pt x="228" y="84"/>
                  </a:lnTo>
                  <a:lnTo>
                    <a:pt x="190" y="119"/>
                  </a:lnTo>
                  <a:lnTo>
                    <a:pt x="261" y="193"/>
                  </a:lnTo>
                  <a:lnTo>
                    <a:pt x="291" y="296"/>
                  </a:lnTo>
                  <a:lnTo>
                    <a:pt x="273" y="321"/>
                  </a:lnTo>
                  <a:lnTo>
                    <a:pt x="198" y="334"/>
                  </a:lnTo>
                  <a:lnTo>
                    <a:pt x="182" y="321"/>
                  </a:lnTo>
                  <a:lnTo>
                    <a:pt x="164" y="334"/>
                  </a:lnTo>
                  <a:lnTo>
                    <a:pt x="72" y="334"/>
                  </a:lnTo>
                  <a:lnTo>
                    <a:pt x="0" y="286"/>
                  </a:lnTo>
                  <a:lnTo>
                    <a:pt x="18" y="261"/>
                  </a:lnTo>
                  <a:lnTo>
                    <a:pt x="0" y="212"/>
                  </a:lnTo>
                  <a:lnTo>
                    <a:pt x="18" y="193"/>
                  </a:lnTo>
                  <a:lnTo>
                    <a:pt x="26" y="202"/>
                  </a:lnTo>
                  <a:lnTo>
                    <a:pt x="63" y="168"/>
                  </a:lnTo>
                  <a:lnTo>
                    <a:pt x="101" y="94"/>
                  </a:lnTo>
                  <a:lnTo>
                    <a:pt x="127" y="69"/>
                  </a:lnTo>
                  <a:lnTo>
                    <a:pt x="164" y="69"/>
                  </a:lnTo>
                  <a:lnTo>
                    <a:pt x="164" y="46"/>
                  </a:lnTo>
                  <a:lnTo>
                    <a:pt x="182" y="59"/>
                  </a:lnTo>
                  <a:lnTo>
                    <a:pt x="190" y="25"/>
                  </a:lnTo>
                  <a:lnTo>
                    <a:pt x="216"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04" name="Freeform 103">
              <a:extLst>
                <a:ext uri="{FF2B5EF4-FFF2-40B4-BE49-F238E27FC236}">
                  <a16:creationId xmlns:a16="http://schemas.microsoft.com/office/drawing/2014/main" xmlns="" id="{4DD05F80-EBA0-4CAB-91FB-34AAFB27AED2}"/>
                </a:ext>
              </a:extLst>
            </p:cNvPr>
            <p:cNvSpPr>
              <a:spLocks/>
            </p:cNvSpPr>
            <p:nvPr/>
          </p:nvSpPr>
          <p:spPr bwMode="auto">
            <a:xfrm>
              <a:off x="2761376" y="1949831"/>
              <a:ext cx="573147" cy="573147"/>
            </a:xfrm>
            <a:custGeom>
              <a:avLst/>
              <a:gdLst>
                <a:gd name="T0" fmla="*/ 2147483646 w 262"/>
                <a:gd name="T1" fmla="*/ 2147483646 h 262"/>
                <a:gd name="T2" fmla="*/ 2147483646 w 262"/>
                <a:gd name="T3" fmla="*/ 2147483646 h 262"/>
                <a:gd name="T4" fmla="*/ 2147483646 w 262"/>
                <a:gd name="T5" fmla="*/ 2147483646 h 262"/>
                <a:gd name="T6" fmla="*/ 2147483646 w 262"/>
                <a:gd name="T7" fmla="*/ 0 h 262"/>
                <a:gd name="T8" fmla="*/ 2147483646 w 262"/>
                <a:gd name="T9" fmla="*/ 2147483646 h 262"/>
                <a:gd name="T10" fmla="*/ 2147483646 w 262"/>
                <a:gd name="T11" fmla="*/ 2147483646 h 262"/>
                <a:gd name="T12" fmla="*/ 2147483646 w 262"/>
                <a:gd name="T13" fmla="*/ 2147483646 h 262"/>
                <a:gd name="T14" fmla="*/ 2147483646 w 262"/>
                <a:gd name="T15" fmla="*/ 2147483646 h 262"/>
                <a:gd name="T16" fmla="*/ 2147483646 w 262"/>
                <a:gd name="T17" fmla="*/ 2147483646 h 262"/>
                <a:gd name="T18" fmla="*/ 2147483646 w 262"/>
                <a:gd name="T19" fmla="*/ 2147483646 h 262"/>
                <a:gd name="T20" fmla="*/ 2147483646 w 262"/>
                <a:gd name="T21" fmla="*/ 2147483646 h 262"/>
                <a:gd name="T22" fmla="*/ 2147483646 w 262"/>
                <a:gd name="T23" fmla="*/ 2147483646 h 262"/>
                <a:gd name="T24" fmla="*/ 2147483646 w 262"/>
                <a:gd name="T25" fmla="*/ 2147483646 h 262"/>
                <a:gd name="T26" fmla="*/ 2147483646 w 262"/>
                <a:gd name="T27" fmla="*/ 2147483646 h 262"/>
                <a:gd name="T28" fmla="*/ 2147483646 w 262"/>
                <a:gd name="T29" fmla="*/ 2147483646 h 262"/>
                <a:gd name="T30" fmla="*/ 2147483646 w 262"/>
                <a:gd name="T31" fmla="*/ 2147483646 h 262"/>
                <a:gd name="T32" fmla="*/ 2147483646 w 262"/>
                <a:gd name="T33" fmla="*/ 2147483646 h 262"/>
                <a:gd name="T34" fmla="*/ 2147483646 w 262"/>
                <a:gd name="T35" fmla="*/ 2147483646 h 262"/>
                <a:gd name="T36" fmla="*/ 2147483646 w 262"/>
                <a:gd name="T37" fmla="*/ 2147483646 h 262"/>
                <a:gd name="T38" fmla="*/ 2147483646 w 262"/>
                <a:gd name="T39" fmla="*/ 2147483646 h 262"/>
                <a:gd name="T40" fmla="*/ 2147483646 w 262"/>
                <a:gd name="T41" fmla="*/ 2147483646 h 262"/>
                <a:gd name="T42" fmla="*/ 2147483646 w 262"/>
                <a:gd name="T43" fmla="*/ 2147483646 h 262"/>
                <a:gd name="T44" fmla="*/ 2147483646 w 262"/>
                <a:gd name="T45" fmla="*/ 2147483646 h 262"/>
                <a:gd name="T46" fmla="*/ 2147483646 w 262"/>
                <a:gd name="T47" fmla="*/ 2147483646 h 262"/>
                <a:gd name="T48" fmla="*/ 2147483646 w 262"/>
                <a:gd name="T49" fmla="*/ 2147483646 h 262"/>
                <a:gd name="T50" fmla="*/ 2147483646 w 262"/>
                <a:gd name="T51" fmla="*/ 2147483646 h 262"/>
                <a:gd name="T52" fmla="*/ 2147483646 w 262"/>
                <a:gd name="T53" fmla="*/ 2147483646 h 262"/>
                <a:gd name="T54" fmla="*/ 2147483646 w 262"/>
                <a:gd name="T55" fmla="*/ 2147483646 h 262"/>
                <a:gd name="T56" fmla="*/ 2147483646 w 262"/>
                <a:gd name="T57" fmla="*/ 2147483646 h 262"/>
                <a:gd name="T58" fmla="*/ 0 w 262"/>
                <a:gd name="T59" fmla="*/ 2147483646 h 262"/>
                <a:gd name="T60" fmla="*/ 2147483646 w 262"/>
                <a:gd name="T61" fmla="*/ 2147483646 h 2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2" h="262">
                  <a:moveTo>
                    <a:pt x="34" y="35"/>
                  </a:moveTo>
                  <a:lnTo>
                    <a:pt x="71" y="25"/>
                  </a:lnTo>
                  <a:lnTo>
                    <a:pt x="108" y="25"/>
                  </a:lnTo>
                  <a:lnTo>
                    <a:pt x="126" y="0"/>
                  </a:lnTo>
                  <a:lnTo>
                    <a:pt x="141" y="10"/>
                  </a:lnTo>
                  <a:lnTo>
                    <a:pt x="160" y="10"/>
                  </a:lnTo>
                  <a:lnTo>
                    <a:pt x="178" y="49"/>
                  </a:lnTo>
                  <a:lnTo>
                    <a:pt x="198" y="49"/>
                  </a:lnTo>
                  <a:lnTo>
                    <a:pt x="223" y="118"/>
                  </a:lnTo>
                  <a:lnTo>
                    <a:pt x="216" y="143"/>
                  </a:lnTo>
                  <a:lnTo>
                    <a:pt x="223" y="152"/>
                  </a:lnTo>
                  <a:lnTo>
                    <a:pt x="261" y="193"/>
                  </a:lnTo>
                  <a:lnTo>
                    <a:pt x="252" y="226"/>
                  </a:lnTo>
                  <a:lnTo>
                    <a:pt x="234" y="212"/>
                  </a:lnTo>
                  <a:lnTo>
                    <a:pt x="234" y="236"/>
                  </a:lnTo>
                  <a:lnTo>
                    <a:pt x="198" y="236"/>
                  </a:lnTo>
                  <a:lnTo>
                    <a:pt x="171" y="261"/>
                  </a:lnTo>
                  <a:lnTo>
                    <a:pt x="160" y="177"/>
                  </a:lnTo>
                  <a:lnTo>
                    <a:pt x="152" y="193"/>
                  </a:lnTo>
                  <a:lnTo>
                    <a:pt x="134" y="168"/>
                  </a:lnTo>
                  <a:lnTo>
                    <a:pt x="134" y="118"/>
                  </a:lnTo>
                  <a:lnTo>
                    <a:pt x="97" y="118"/>
                  </a:lnTo>
                  <a:lnTo>
                    <a:pt x="97" y="143"/>
                  </a:lnTo>
                  <a:lnTo>
                    <a:pt x="71" y="93"/>
                  </a:lnTo>
                  <a:lnTo>
                    <a:pt x="62" y="108"/>
                  </a:lnTo>
                  <a:lnTo>
                    <a:pt x="52" y="108"/>
                  </a:lnTo>
                  <a:lnTo>
                    <a:pt x="34" y="60"/>
                  </a:lnTo>
                  <a:lnTo>
                    <a:pt x="26" y="68"/>
                  </a:lnTo>
                  <a:lnTo>
                    <a:pt x="17" y="60"/>
                  </a:lnTo>
                  <a:lnTo>
                    <a:pt x="0" y="68"/>
                  </a:lnTo>
                  <a:lnTo>
                    <a:pt x="34" y="3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05" name="Freeform 104">
              <a:extLst>
                <a:ext uri="{FF2B5EF4-FFF2-40B4-BE49-F238E27FC236}">
                  <a16:creationId xmlns:a16="http://schemas.microsoft.com/office/drawing/2014/main" xmlns="" id="{E45CBEA5-065B-4D78-ADCB-8191CB7314B0}"/>
                </a:ext>
              </a:extLst>
            </p:cNvPr>
            <p:cNvSpPr>
              <a:spLocks/>
            </p:cNvSpPr>
            <p:nvPr/>
          </p:nvSpPr>
          <p:spPr bwMode="auto">
            <a:xfrm>
              <a:off x="2835752" y="3253631"/>
              <a:ext cx="516270" cy="382828"/>
            </a:xfrm>
            <a:custGeom>
              <a:avLst/>
              <a:gdLst>
                <a:gd name="T0" fmla="*/ 2147483646 w 236"/>
                <a:gd name="T1" fmla="*/ 2147483646 h 175"/>
                <a:gd name="T2" fmla="*/ 2147483646 w 236"/>
                <a:gd name="T3" fmla="*/ 2147483646 h 175"/>
                <a:gd name="T4" fmla="*/ 0 w 236"/>
                <a:gd name="T5" fmla="*/ 2147483646 h 175"/>
                <a:gd name="T6" fmla="*/ 2147483646 w 236"/>
                <a:gd name="T7" fmla="*/ 2147483646 h 175"/>
                <a:gd name="T8" fmla="*/ 2147483646 w 236"/>
                <a:gd name="T9" fmla="*/ 2147483646 h 175"/>
                <a:gd name="T10" fmla="*/ 2147483646 w 236"/>
                <a:gd name="T11" fmla="*/ 0 h 175"/>
                <a:gd name="T12" fmla="*/ 2147483646 w 236"/>
                <a:gd name="T13" fmla="*/ 2147483646 h 175"/>
                <a:gd name="T14" fmla="*/ 2147483646 w 236"/>
                <a:gd name="T15" fmla="*/ 2147483646 h 175"/>
                <a:gd name="T16" fmla="*/ 2147483646 w 236"/>
                <a:gd name="T17" fmla="*/ 2147483646 h 175"/>
                <a:gd name="T18" fmla="*/ 2147483646 w 236"/>
                <a:gd name="T19" fmla="*/ 2147483646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6" h="175">
                  <a:moveTo>
                    <a:pt x="57" y="164"/>
                  </a:moveTo>
                  <a:lnTo>
                    <a:pt x="18" y="174"/>
                  </a:lnTo>
                  <a:lnTo>
                    <a:pt x="0" y="164"/>
                  </a:lnTo>
                  <a:lnTo>
                    <a:pt x="12" y="92"/>
                  </a:lnTo>
                  <a:lnTo>
                    <a:pt x="57" y="9"/>
                  </a:lnTo>
                  <a:lnTo>
                    <a:pt x="120" y="0"/>
                  </a:lnTo>
                  <a:lnTo>
                    <a:pt x="146" y="9"/>
                  </a:lnTo>
                  <a:lnTo>
                    <a:pt x="235" y="116"/>
                  </a:lnTo>
                  <a:lnTo>
                    <a:pt x="235" y="174"/>
                  </a:lnTo>
                  <a:lnTo>
                    <a:pt x="57" y="16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06" name="Freeform 105">
              <a:extLst>
                <a:ext uri="{FF2B5EF4-FFF2-40B4-BE49-F238E27FC236}">
                  <a16:creationId xmlns:a16="http://schemas.microsoft.com/office/drawing/2014/main" xmlns="" id="{4A71CCB6-28D7-4986-A0C2-8CC7CC94C3F4}"/>
                </a:ext>
              </a:extLst>
            </p:cNvPr>
            <p:cNvSpPr>
              <a:spLocks/>
            </p:cNvSpPr>
            <p:nvPr/>
          </p:nvSpPr>
          <p:spPr bwMode="auto">
            <a:xfrm>
              <a:off x="2958259" y="2886117"/>
              <a:ext cx="754716" cy="750342"/>
            </a:xfrm>
            <a:custGeom>
              <a:avLst/>
              <a:gdLst>
                <a:gd name="T0" fmla="*/ 2147483646 w 345"/>
                <a:gd name="T1" fmla="*/ 2147483646 h 343"/>
                <a:gd name="T2" fmla="*/ 2147483646 w 345"/>
                <a:gd name="T3" fmla="*/ 2147483646 h 343"/>
                <a:gd name="T4" fmla="*/ 2147483646 w 345"/>
                <a:gd name="T5" fmla="*/ 2147483646 h 343"/>
                <a:gd name="T6" fmla="*/ 2147483646 w 345"/>
                <a:gd name="T7" fmla="*/ 2147483646 h 343"/>
                <a:gd name="T8" fmla="*/ 0 w 345"/>
                <a:gd name="T9" fmla="*/ 2147483646 h 343"/>
                <a:gd name="T10" fmla="*/ 0 w 345"/>
                <a:gd name="T11" fmla="*/ 2147483646 h 343"/>
                <a:gd name="T12" fmla="*/ 0 w 345"/>
                <a:gd name="T13" fmla="*/ 2147483646 h 343"/>
                <a:gd name="T14" fmla="*/ 2147483646 w 345"/>
                <a:gd name="T15" fmla="*/ 2147483646 h 343"/>
                <a:gd name="T16" fmla="*/ 2147483646 w 345"/>
                <a:gd name="T17" fmla="*/ 2147483646 h 343"/>
                <a:gd name="T18" fmla="*/ 2147483646 w 345"/>
                <a:gd name="T19" fmla="*/ 2147483646 h 343"/>
                <a:gd name="T20" fmla="*/ 2147483646 w 345"/>
                <a:gd name="T21" fmla="*/ 2147483646 h 343"/>
                <a:gd name="T22" fmla="*/ 2147483646 w 345"/>
                <a:gd name="T23" fmla="*/ 2147483646 h 343"/>
                <a:gd name="T24" fmla="*/ 2147483646 w 345"/>
                <a:gd name="T25" fmla="*/ 2147483646 h 343"/>
                <a:gd name="T26" fmla="*/ 2147483646 w 345"/>
                <a:gd name="T27" fmla="*/ 2147483646 h 343"/>
                <a:gd name="T28" fmla="*/ 2147483646 w 345"/>
                <a:gd name="T29" fmla="*/ 2147483646 h 343"/>
                <a:gd name="T30" fmla="*/ 2147483646 w 345"/>
                <a:gd name="T31" fmla="*/ 2147483646 h 343"/>
                <a:gd name="T32" fmla="*/ 2147483646 w 345"/>
                <a:gd name="T33" fmla="*/ 0 h 343"/>
                <a:gd name="T34" fmla="*/ 2147483646 w 345"/>
                <a:gd name="T35" fmla="*/ 2147483646 h 343"/>
                <a:gd name="T36" fmla="*/ 2147483646 w 345"/>
                <a:gd name="T37" fmla="*/ 2147483646 h 343"/>
                <a:gd name="T38" fmla="*/ 2147483646 w 345"/>
                <a:gd name="T39" fmla="*/ 2147483646 h 343"/>
                <a:gd name="T40" fmla="*/ 2147483646 w 345"/>
                <a:gd name="T41" fmla="*/ 2147483646 h 343"/>
                <a:gd name="T42" fmla="*/ 2147483646 w 345"/>
                <a:gd name="T43" fmla="*/ 2147483646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43">
                  <a:moveTo>
                    <a:pt x="179" y="342"/>
                  </a:moveTo>
                  <a:lnTo>
                    <a:pt x="179" y="283"/>
                  </a:lnTo>
                  <a:lnTo>
                    <a:pt x="90" y="175"/>
                  </a:lnTo>
                  <a:lnTo>
                    <a:pt x="63" y="166"/>
                  </a:lnTo>
                  <a:lnTo>
                    <a:pt x="0" y="175"/>
                  </a:lnTo>
                  <a:lnTo>
                    <a:pt x="0" y="142"/>
                  </a:lnTo>
                  <a:lnTo>
                    <a:pt x="0" y="117"/>
                  </a:lnTo>
                  <a:lnTo>
                    <a:pt x="8" y="117"/>
                  </a:lnTo>
                  <a:lnTo>
                    <a:pt x="19" y="117"/>
                  </a:lnTo>
                  <a:lnTo>
                    <a:pt x="19" y="84"/>
                  </a:lnTo>
                  <a:lnTo>
                    <a:pt x="52" y="73"/>
                  </a:lnTo>
                  <a:lnTo>
                    <a:pt x="145" y="73"/>
                  </a:lnTo>
                  <a:lnTo>
                    <a:pt x="163" y="59"/>
                  </a:lnTo>
                  <a:lnTo>
                    <a:pt x="179" y="73"/>
                  </a:lnTo>
                  <a:lnTo>
                    <a:pt x="254" y="59"/>
                  </a:lnTo>
                  <a:lnTo>
                    <a:pt x="272" y="34"/>
                  </a:lnTo>
                  <a:lnTo>
                    <a:pt x="306" y="0"/>
                  </a:lnTo>
                  <a:lnTo>
                    <a:pt x="335" y="10"/>
                  </a:lnTo>
                  <a:lnTo>
                    <a:pt x="344" y="34"/>
                  </a:lnTo>
                  <a:lnTo>
                    <a:pt x="344" y="215"/>
                  </a:lnTo>
                  <a:lnTo>
                    <a:pt x="306" y="342"/>
                  </a:lnTo>
                  <a:lnTo>
                    <a:pt x="179" y="34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07" name="Freeform 106">
              <a:extLst>
                <a:ext uri="{FF2B5EF4-FFF2-40B4-BE49-F238E27FC236}">
                  <a16:creationId xmlns:a16="http://schemas.microsoft.com/office/drawing/2014/main" xmlns="" id="{A734403E-699C-4D46-AED4-BEE9985B63AC}"/>
                </a:ext>
              </a:extLst>
            </p:cNvPr>
            <p:cNvSpPr>
              <a:spLocks/>
            </p:cNvSpPr>
            <p:nvPr/>
          </p:nvSpPr>
          <p:spPr bwMode="auto">
            <a:xfrm>
              <a:off x="744421" y="2757049"/>
              <a:ext cx="1047853" cy="732840"/>
            </a:xfrm>
            <a:custGeom>
              <a:avLst/>
              <a:gdLst>
                <a:gd name="T0" fmla="*/ 2147483646 w 479"/>
                <a:gd name="T1" fmla="*/ 2147483646 h 335"/>
                <a:gd name="T2" fmla="*/ 2147483646 w 479"/>
                <a:gd name="T3" fmla="*/ 2147483646 h 335"/>
                <a:gd name="T4" fmla="*/ 2147483646 w 479"/>
                <a:gd name="T5" fmla="*/ 2147483646 h 335"/>
                <a:gd name="T6" fmla="*/ 2147483646 w 479"/>
                <a:gd name="T7" fmla="*/ 2147483646 h 335"/>
                <a:gd name="T8" fmla="*/ 2147483646 w 479"/>
                <a:gd name="T9" fmla="*/ 2147483646 h 335"/>
                <a:gd name="T10" fmla="*/ 2147483646 w 479"/>
                <a:gd name="T11" fmla="*/ 2147483646 h 335"/>
                <a:gd name="T12" fmla="*/ 2147483646 w 479"/>
                <a:gd name="T13" fmla="*/ 2147483646 h 335"/>
                <a:gd name="T14" fmla="*/ 2147483646 w 479"/>
                <a:gd name="T15" fmla="*/ 2147483646 h 335"/>
                <a:gd name="T16" fmla="*/ 2147483646 w 479"/>
                <a:gd name="T17" fmla="*/ 2147483646 h 335"/>
                <a:gd name="T18" fmla="*/ 2147483646 w 479"/>
                <a:gd name="T19" fmla="*/ 2147483646 h 335"/>
                <a:gd name="T20" fmla="*/ 2147483646 w 479"/>
                <a:gd name="T21" fmla="*/ 2147483646 h 335"/>
                <a:gd name="T22" fmla="*/ 2147483646 w 479"/>
                <a:gd name="T23" fmla="*/ 2147483646 h 335"/>
                <a:gd name="T24" fmla="*/ 2147483646 w 479"/>
                <a:gd name="T25" fmla="*/ 0 h 335"/>
                <a:gd name="T26" fmla="*/ 2147483646 w 479"/>
                <a:gd name="T27" fmla="*/ 0 h 335"/>
                <a:gd name="T28" fmla="*/ 2147483646 w 479"/>
                <a:gd name="T29" fmla="*/ 2147483646 h 335"/>
                <a:gd name="T30" fmla="*/ 2147483646 w 479"/>
                <a:gd name="T31" fmla="*/ 2147483646 h 335"/>
                <a:gd name="T32" fmla="*/ 2147483646 w 479"/>
                <a:gd name="T33" fmla="*/ 2147483646 h 335"/>
                <a:gd name="T34" fmla="*/ 2147483646 w 479"/>
                <a:gd name="T35" fmla="*/ 2147483646 h 335"/>
                <a:gd name="T36" fmla="*/ 2147483646 w 479"/>
                <a:gd name="T37" fmla="*/ 2147483646 h 335"/>
                <a:gd name="T38" fmla="*/ 2147483646 w 479"/>
                <a:gd name="T39" fmla="*/ 2147483646 h 335"/>
                <a:gd name="T40" fmla="*/ 2147483646 w 479"/>
                <a:gd name="T41" fmla="*/ 2147483646 h 335"/>
                <a:gd name="T42" fmla="*/ 2147483646 w 479"/>
                <a:gd name="T43" fmla="*/ 2147483646 h 335"/>
                <a:gd name="T44" fmla="*/ 2147483646 w 479"/>
                <a:gd name="T45" fmla="*/ 2147483646 h 335"/>
                <a:gd name="T46" fmla="*/ 2147483646 w 479"/>
                <a:gd name="T47" fmla="*/ 2147483646 h 335"/>
                <a:gd name="T48" fmla="*/ 2147483646 w 479"/>
                <a:gd name="T49" fmla="*/ 2147483646 h 335"/>
                <a:gd name="T50" fmla="*/ 2147483646 w 479"/>
                <a:gd name="T51" fmla="*/ 2147483646 h 335"/>
                <a:gd name="T52" fmla="*/ 2147483646 w 479"/>
                <a:gd name="T53" fmla="*/ 2147483646 h 335"/>
                <a:gd name="T54" fmla="*/ 2147483646 w 479"/>
                <a:gd name="T55" fmla="*/ 2147483646 h 335"/>
                <a:gd name="T56" fmla="*/ 2147483646 w 479"/>
                <a:gd name="T57" fmla="*/ 2147483646 h 335"/>
                <a:gd name="T58" fmla="*/ 2147483646 w 479"/>
                <a:gd name="T59" fmla="*/ 2147483646 h 335"/>
                <a:gd name="T60" fmla="*/ 2147483646 w 479"/>
                <a:gd name="T61" fmla="*/ 2147483646 h 335"/>
                <a:gd name="T62" fmla="*/ 2147483646 w 479"/>
                <a:gd name="T63" fmla="*/ 2147483646 h 335"/>
                <a:gd name="T64" fmla="*/ 2147483646 w 479"/>
                <a:gd name="T65" fmla="*/ 2147483646 h 335"/>
                <a:gd name="T66" fmla="*/ 2147483646 w 479"/>
                <a:gd name="T67" fmla="*/ 2147483646 h 335"/>
                <a:gd name="T68" fmla="*/ 2147483646 w 479"/>
                <a:gd name="T69" fmla="*/ 2147483646 h 335"/>
                <a:gd name="T70" fmla="*/ 2147483646 w 479"/>
                <a:gd name="T71" fmla="*/ 2147483646 h 335"/>
                <a:gd name="T72" fmla="*/ 2147483646 w 479"/>
                <a:gd name="T73" fmla="*/ 2147483646 h 335"/>
                <a:gd name="T74" fmla="*/ 2147483646 w 479"/>
                <a:gd name="T75" fmla="*/ 2147483646 h 335"/>
                <a:gd name="T76" fmla="*/ 2147483646 w 479"/>
                <a:gd name="T77" fmla="*/ 2147483646 h 335"/>
                <a:gd name="T78" fmla="*/ 2147483646 w 479"/>
                <a:gd name="T79" fmla="*/ 2147483646 h 335"/>
                <a:gd name="T80" fmla="*/ 2147483646 w 479"/>
                <a:gd name="T81" fmla="*/ 2147483646 h 335"/>
                <a:gd name="T82" fmla="*/ 2147483646 w 479"/>
                <a:gd name="T83" fmla="*/ 2147483646 h 335"/>
                <a:gd name="T84" fmla="*/ 0 w 479"/>
                <a:gd name="T85" fmla="*/ 2147483646 h 335"/>
                <a:gd name="T86" fmla="*/ 2147483646 w 479"/>
                <a:gd name="T87" fmla="*/ 2147483646 h 3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9" h="335">
                  <a:moveTo>
                    <a:pt x="15" y="177"/>
                  </a:moveTo>
                  <a:lnTo>
                    <a:pt x="34" y="143"/>
                  </a:lnTo>
                  <a:lnTo>
                    <a:pt x="72" y="132"/>
                  </a:lnTo>
                  <a:lnTo>
                    <a:pt x="109" y="107"/>
                  </a:lnTo>
                  <a:lnTo>
                    <a:pt x="179" y="107"/>
                  </a:lnTo>
                  <a:lnTo>
                    <a:pt x="206" y="93"/>
                  </a:lnTo>
                  <a:lnTo>
                    <a:pt x="217" y="107"/>
                  </a:lnTo>
                  <a:lnTo>
                    <a:pt x="269" y="107"/>
                  </a:lnTo>
                  <a:lnTo>
                    <a:pt x="306" y="59"/>
                  </a:lnTo>
                  <a:lnTo>
                    <a:pt x="332" y="59"/>
                  </a:lnTo>
                  <a:lnTo>
                    <a:pt x="359" y="25"/>
                  </a:lnTo>
                  <a:lnTo>
                    <a:pt x="396" y="34"/>
                  </a:lnTo>
                  <a:lnTo>
                    <a:pt x="415" y="0"/>
                  </a:lnTo>
                  <a:lnTo>
                    <a:pt x="441" y="0"/>
                  </a:lnTo>
                  <a:lnTo>
                    <a:pt x="459" y="9"/>
                  </a:lnTo>
                  <a:lnTo>
                    <a:pt x="452" y="34"/>
                  </a:lnTo>
                  <a:lnTo>
                    <a:pt x="470" y="48"/>
                  </a:lnTo>
                  <a:lnTo>
                    <a:pt x="459" y="83"/>
                  </a:lnTo>
                  <a:lnTo>
                    <a:pt x="478" y="107"/>
                  </a:lnTo>
                  <a:lnTo>
                    <a:pt x="459" y="143"/>
                  </a:lnTo>
                  <a:lnTo>
                    <a:pt x="433" y="132"/>
                  </a:lnTo>
                  <a:lnTo>
                    <a:pt x="378" y="177"/>
                  </a:lnTo>
                  <a:lnTo>
                    <a:pt x="359" y="177"/>
                  </a:lnTo>
                  <a:lnTo>
                    <a:pt x="351" y="225"/>
                  </a:lnTo>
                  <a:lnTo>
                    <a:pt x="370" y="250"/>
                  </a:lnTo>
                  <a:lnTo>
                    <a:pt x="359" y="284"/>
                  </a:lnTo>
                  <a:lnTo>
                    <a:pt x="306" y="300"/>
                  </a:lnTo>
                  <a:lnTo>
                    <a:pt x="287" y="320"/>
                  </a:lnTo>
                  <a:lnTo>
                    <a:pt x="281" y="309"/>
                  </a:lnTo>
                  <a:lnTo>
                    <a:pt x="161" y="334"/>
                  </a:lnTo>
                  <a:lnTo>
                    <a:pt x="154" y="300"/>
                  </a:lnTo>
                  <a:lnTo>
                    <a:pt x="198" y="275"/>
                  </a:lnTo>
                  <a:lnTo>
                    <a:pt x="217" y="250"/>
                  </a:lnTo>
                  <a:lnTo>
                    <a:pt x="217" y="202"/>
                  </a:lnTo>
                  <a:lnTo>
                    <a:pt x="198" y="216"/>
                  </a:lnTo>
                  <a:lnTo>
                    <a:pt x="179" y="202"/>
                  </a:lnTo>
                  <a:lnTo>
                    <a:pt x="179" y="216"/>
                  </a:lnTo>
                  <a:lnTo>
                    <a:pt x="90" y="191"/>
                  </a:lnTo>
                  <a:lnTo>
                    <a:pt x="90" y="202"/>
                  </a:lnTo>
                  <a:lnTo>
                    <a:pt x="52" y="202"/>
                  </a:lnTo>
                  <a:lnTo>
                    <a:pt x="15" y="177"/>
                  </a:lnTo>
                  <a:lnTo>
                    <a:pt x="8" y="202"/>
                  </a:lnTo>
                  <a:lnTo>
                    <a:pt x="0" y="177"/>
                  </a:lnTo>
                  <a:lnTo>
                    <a:pt x="15" y="17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108" name="Freeform 107">
              <a:extLst>
                <a:ext uri="{FF2B5EF4-FFF2-40B4-BE49-F238E27FC236}">
                  <a16:creationId xmlns:a16="http://schemas.microsoft.com/office/drawing/2014/main" xmlns="" id="{EF3F532E-CE38-4552-BC2B-F42AB63891AF}"/>
                </a:ext>
              </a:extLst>
            </p:cNvPr>
            <p:cNvSpPr>
              <a:spLocks/>
            </p:cNvSpPr>
            <p:nvPr/>
          </p:nvSpPr>
          <p:spPr bwMode="auto">
            <a:xfrm>
              <a:off x="1930092" y="3227379"/>
              <a:ext cx="627836" cy="700027"/>
            </a:xfrm>
            <a:custGeom>
              <a:avLst/>
              <a:gdLst>
                <a:gd name="T0" fmla="*/ 2147483646 w 287"/>
                <a:gd name="T1" fmla="*/ 2147483646 h 320"/>
                <a:gd name="T2" fmla="*/ 2147483646 w 287"/>
                <a:gd name="T3" fmla="*/ 2147483646 h 320"/>
                <a:gd name="T4" fmla="*/ 2147483646 w 287"/>
                <a:gd name="T5" fmla="*/ 2147483646 h 320"/>
                <a:gd name="T6" fmla="*/ 2147483646 w 287"/>
                <a:gd name="T7" fmla="*/ 2147483646 h 320"/>
                <a:gd name="T8" fmla="*/ 2147483646 w 287"/>
                <a:gd name="T9" fmla="*/ 2147483646 h 320"/>
                <a:gd name="T10" fmla="*/ 2147483646 w 287"/>
                <a:gd name="T11" fmla="*/ 2147483646 h 320"/>
                <a:gd name="T12" fmla="*/ 2147483646 w 287"/>
                <a:gd name="T13" fmla="*/ 2147483646 h 320"/>
                <a:gd name="T14" fmla="*/ 2147483646 w 287"/>
                <a:gd name="T15" fmla="*/ 2147483646 h 320"/>
                <a:gd name="T16" fmla="*/ 0 w 287"/>
                <a:gd name="T17" fmla="*/ 2147483646 h 320"/>
                <a:gd name="T18" fmla="*/ 2147483646 w 287"/>
                <a:gd name="T19" fmla="*/ 2147483646 h 320"/>
                <a:gd name="T20" fmla="*/ 2147483646 w 287"/>
                <a:gd name="T21" fmla="*/ 2147483646 h 320"/>
                <a:gd name="T22" fmla="*/ 2147483646 w 287"/>
                <a:gd name="T23" fmla="*/ 2147483646 h 320"/>
                <a:gd name="T24" fmla="*/ 2147483646 w 287"/>
                <a:gd name="T25" fmla="*/ 2147483646 h 320"/>
                <a:gd name="T26" fmla="*/ 2147483646 w 287"/>
                <a:gd name="T27" fmla="*/ 2147483646 h 320"/>
                <a:gd name="T28" fmla="*/ 2147483646 w 287"/>
                <a:gd name="T29" fmla="*/ 2147483646 h 320"/>
                <a:gd name="T30" fmla="*/ 2147483646 w 287"/>
                <a:gd name="T31" fmla="*/ 0 h 320"/>
                <a:gd name="T32" fmla="*/ 2147483646 w 287"/>
                <a:gd name="T33" fmla="*/ 2147483646 h 320"/>
                <a:gd name="T34" fmla="*/ 2147483646 w 287"/>
                <a:gd name="T35" fmla="*/ 2147483646 h 320"/>
                <a:gd name="T36" fmla="*/ 2147483646 w 287"/>
                <a:gd name="T37" fmla="*/ 2147483646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7" h="320">
                  <a:moveTo>
                    <a:pt x="235" y="246"/>
                  </a:moveTo>
                  <a:lnTo>
                    <a:pt x="216" y="235"/>
                  </a:lnTo>
                  <a:lnTo>
                    <a:pt x="216" y="260"/>
                  </a:lnTo>
                  <a:lnTo>
                    <a:pt x="197" y="260"/>
                  </a:lnTo>
                  <a:lnTo>
                    <a:pt x="178" y="285"/>
                  </a:lnTo>
                  <a:lnTo>
                    <a:pt x="163" y="285"/>
                  </a:lnTo>
                  <a:lnTo>
                    <a:pt x="163" y="269"/>
                  </a:lnTo>
                  <a:lnTo>
                    <a:pt x="25" y="319"/>
                  </a:lnTo>
                  <a:lnTo>
                    <a:pt x="0" y="294"/>
                  </a:lnTo>
                  <a:lnTo>
                    <a:pt x="45" y="226"/>
                  </a:lnTo>
                  <a:lnTo>
                    <a:pt x="36" y="212"/>
                  </a:lnTo>
                  <a:lnTo>
                    <a:pt x="70" y="153"/>
                  </a:lnTo>
                  <a:lnTo>
                    <a:pt x="70" y="103"/>
                  </a:lnTo>
                  <a:lnTo>
                    <a:pt x="108" y="84"/>
                  </a:lnTo>
                  <a:lnTo>
                    <a:pt x="126" y="84"/>
                  </a:lnTo>
                  <a:lnTo>
                    <a:pt x="178" y="0"/>
                  </a:lnTo>
                  <a:lnTo>
                    <a:pt x="253" y="93"/>
                  </a:lnTo>
                  <a:lnTo>
                    <a:pt x="286" y="226"/>
                  </a:lnTo>
                  <a:lnTo>
                    <a:pt x="235" y="24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109" name="Freeform 108">
              <a:extLst>
                <a:ext uri="{FF2B5EF4-FFF2-40B4-BE49-F238E27FC236}">
                  <a16:creationId xmlns:a16="http://schemas.microsoft.com/office/drawing/2014/main" xmlns="" id="{31EA8BBD-32DB-4E51-A1CC-C1DBDDDBDF93}"/>
                </a:ext>
              </a:extLst>
            </p:cNvPr>
            <p:cNvSpPr>
              <a:spLocks/>
            </p:cNvSpPr>
            <p:nvPr/>
          </p:nvSpPr>
          <p:spPr bwMode="auto">
            <a:xfrm>
              <a:off x="3430777" y="1534190"/>
              <a:ext cx="597210" cy="494394"/>
            </a:xfrm>
            <a:custGeom>
              <a:avLst/>
              <a:gdLst>
                <a:gd name="T0" fmla="*/ 2147483646 w 273"/>
                <a:gd name="T1" fmla="*/ 2147483646 h 226"/>
                <a:gd name="T2" fmla="*/ 2147483646 w 273"/>
                <a:gd name="T3" fmla="*/ 2147483646 h 226"/>
                <a:gd name="T4" fmla="*/ 2147483646 w 273"/>
                <a:gd name="T5" fmla="*/ 2147483646 h 226"/>
                <a:gd name="T6" fmla="*/ 2147483646 w 273"/>
                <a:gd name="T7" fmla="*/ 2147483646 h 226"/>
                <a:gd name="T8" fmla="*/ 2147483646 w 273"/>
                <a:gd name="T9" fmla="*/ 0 h 226"/>
                <a:gd name="T10" fmla="*/ 2147483646 w 273"/>
                <a:gd name="T11" fmla="*/ 2147483646 h 226"/>
                <a:gd name="T12" fmla="*/ 2147483646 w 273"/>
                <a:gd name="T13" fmla="*/ 2147483646 h 226"/>
                <a:gd name="T14" fmla="*/ 2147483646 w 273"/>
                <a:gd name="T15" fmla="*/ 2147483646 h 226"/>
                <a:gd name="T16" fmla="*/ 2147483646 w 273"/>
                <a:gd name="T17" fmla="*/ 2147483646 h 226"/>
                <a:gd name="T18" fmla="*/ 2147483646 w 273"/>
                <a:gd name="T19" fmla="*/ 2147483646 h 226"/>
                <a:gd name="T20" fmla="*/ 2147483646 w 273"/>
                <a:gd name="T21" fmla="*/ 2147483646 h 226"/>
                <a:gd name="T22" fmla="*/ 2147483646 w 273"/>
                <a:gd name="T23" fmla="*/ 2147483646 h 226"/>
                <a:gd name="T24" fmla="*/ 2147483646 w 273"/>
                <a:gd name="T25" fmla="*/ 2147483646 h 226"/>
                <a:gd name="T26" fmla="*/ 2147483646 w 273"/>
                <a:gd name="T27" fmla="*/ 2147483646 h 226"/>
                <a:gd name="T28" fmla="*/ 0 w 273"/>
                <a:gd name="T29" fmla="*/ 2147483646 h 226"/>
                <a:gd name="T30" fmla="*/ 2147483646 w 273"/>
                <a:gd name="T31" fmla="*/ 2147483646 h 226"/>
                <a:gd name="T32" fmla="*/ 0 w 273"/>
                <a:gd name="T33" fmla="*/ 2147483646 h 226"/>
                <a:gd name="T34" fmla="*/ 2147483646 w 273"/>
                <a:gd name="T35" fmla="*/ 2147483646 h 2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3" h="226">
                  <a:moveTo>
                    <a:pt x="38" y="48"/>
                  </a:moveTo>
                  <a:lnTo>
                    <a:pt x="72" y="34"/>
                  </a:lnTo>
                  <a:lnTo>
                    <a:pt x="90" y="48"/>
                  </a:lnTo>
                  <a:lnTo>
                    <a:pt x="127" y="48"/>
                  </a:lnTo>
                  <a:lnTo>
                    <a:pt x="109" y="0"/>
                  </a:lnTo>
                  <a:lnTo>
                    <a:pt x="164" y="48"/>
                  </a:lnTo>
                  <a:lnTo>
                    <a:pt x="210" y="92"/>
                  </a:lnTo>
                  <a:lnTo>
                    <a:pt x="261" y="116"/>
                  </a:lnTo>
                  <a:lnTo>
                    <a:pt x="272" y="157"/>
                  </a:lnTo>
                  <a:lnTo>
                    <a:pt x="227" y="215"/>
                  </a:lnTo>
                  <a:lnTo>
                    <a:pt x="218" y="225"/>
                  </a:lnTo>
                  <a:lnTo>
                    <a:pt x="146" y="215"/>
                  </a:lnTo>
                  <a:lnTo>
                    <a:pt x="57" y="225"/>
                  </a:lnTo>
                  <a:lnTo>
                    <a:pt x="57" y="191"/>
                  </a:lnTo>
                  <a:lnTo>
                    <a:pt x="0" y="141"/>
                  </a:lnTo>
                  <a:lnTo>
                    <a:pt x="12" y="107"/>
                  </a:lnTo>
                  <a:lnTo>
                    <a:pt x="0" y="92"/>
                  </a:lnTo>
                  <a:lnTo>
                    <a:pt x="38" y="4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0" name="Freeform 109">
              <a:extLst>
                <a:ext uri="{FF2B5EF4-FFF2-40B4-BE49-F238E27FC236}">
                  <a16:creationId xmlns:a16="http://schemas.microsoft.com/office/drawing/2014/main" xmlns="" id="{D1922690-0091-4559-B64B-35C945FA7500}"/>
                </a:ext>
              </a:extLst>
            </p:cNvPr>
            <p:cNvSpPr>
              <a:spLocks/>
            </p:cNvSpPr>
            <p:nvPr/>
          </p:nvSpPr>
          <p:spPr bwMode="auto">
            <a:xfrm>
              <a:off x="3936107" y="1457625"/>
              <a:ext cx="892535" cy="774405"/>
            </a:xfrm>
            <a:custGeom>
              <a:avLst/>
              <a:gdLst>
                <a:gd name="T0" fmla="*/ 2147483646 w 408"/>
                <a:gd name="T1" fmla="*/ 2147483646 h 354"/>
                <a:gd name="T2" fmla="*/ 2147483646 w 408"/>
                <a:gd name="T3" fmla="*/ 2147483646 h 354"/>
                <a:gd name="T4" fmla="*/ 2147483646 w 408"/>
                <a:gd name="T5" fmla="*/ 2147483646 h 354"/>
                <a:gd name="T6" fmla="*/ 2147483646 w 408"/>
                <a:gd name="T7" fmla="*/ 2147483646 h 354"/>
                <a:gd name="T8" fmla="*/ 2147483646 w 408"/>
                <a:gd name="T9" fmla="*/ 2147483646 h 354"/>
                <a:gd name="T10" fmla="*/ 2147483646 w 408"/>
                <a:gd name="T11" fmla="*/ 2147483646 h 354"/>
                <a:gd name="T12" fmla="*/ 2147483646 w 408"/>
                <a:gd name="T13" fmla="*/ 2147483646 h 354"/>
                <a:gd name="T14" fmla="*/ 2147483646 w 408"/>
                <a:gd name="T15" fmla="*/ 2147483646 h 354"/>
                <a:gd name="T16" fmla="*/ 2147483646 w 408"/>
                <a:gd name="T17" fmla="*/ 2147483646 h 354"/>
                <a:gd name="T18" fmla="*/ 2147483646 w 408"/>
                <a:gd name="T19" fmla="*/ 2147483646 h 354"/>
                <a:gd name="T20" fmla="*/ 2147483646 w 408"/>
                <a:gd name="T21" fmla="*/ 2147483646 h 354"/>
                <a:gd name="T22" fmla="*/ 0 w 408"/>
                <a:gd name="T23" fmla="*/ 2147483646 h 354"/>
                <a:gd name="T24" fmla="*/ 2147483646 w 408"/>
                <a:gd name="T25" fmla="*/ 2147483646 h 354"/>
                <a:gd name="T26" fmla="*/ 2147483646 w 408"/>
                <a:gd name="T27" fmla="*/ 2147483646 h 354"/>
                <a:gd name="T28" fmla="*/ 2147483646 w 408"/>
                <a:gd name="T29" fmla="*/ 2147483646 h 354"/>
                <a:gd name="T30" fmla="*/ 2147483646 w 408"/>
                <a:gd name="T31" fmla="*/ 2147483646 h 354"/>
                <a:gd name="T32" fmla="*/ 2147483646 w 408"/>
                <a:gd name="T33" fmla="*/ 2147483646 h 354"/>
                <a:gd name="T34" fmla="*/ 2147483646 w 408"/>
                <a:gd name="T35" fmla="*/ 2147483646 h 354"/>
                <a:gd name="T36" fmla="*/ 2147483646 w 408"/>
                <a:gd name="T37" fmla="*/ 2147483646 h 354"/>
                <a:gd name="T38" fmla="*/ 2147483646 w 408"/>
                <a:gd name="T39" fmla="*/ 2147483646 h 354"/>
                <a:gd name="T40" fmla="*/ 2147483646 w 408"/>
                <a:gd name="T41" fmla="*/ 2147483646 h 354"/>
                <a:gd name="T42" fmla="*/ 2147483646 w 408"/>
                <a:gd name="T43" fmla="*/ 2147483646 h 354"/>
                <a:gd name="T44" fmla="*/ 2147483646 w 408"/>
                <a:gd name="T45" fmla="*/ 0 h 354"/>
                <a:gd name="T46" fmla="*/ 2147483646 w 408"/>
                <a:gd name="T47" fmla="*/ 2147483646 h 354"/>
                <a:gd name="T48" fmla="*/ 2147483646 w 408"/>
                <a:gd name="T49" fmla="*/ 2147483646 h 354"/>
                <a:gd name="T50" fmla="*/ 2147483646 w 408"/>
                <a:gd name="T51" fmla="*/ 2147483646 h 354"/>
                <a:gd name="T52" fmla="*/ 2147483646 w 408"/>
                <a:gd name="T53" fmla="*/ 2147483646 h 354"/>
                <a:gd name="T54" fmla="*/ 2147483646 w 408"/>
                <a:gd name="T55" fmla="*/ 2147483646 h 354"/>
                <a:gd name="T56" fmla="*/ 2147483646 w 408"/>
                <a:gd name="T57" fmla="*/ 2147483646 h 354"/>
                <a:gd name="T58" fmla="*/ 2147483646 w 408"/>
                <a:gd name="T59" fmla="*/ 2147483646 h 354"/>
                <a:gd name="T60" fmla="*/ 2147483646 w 408"/>
                <a:gd name="T61" fmla="*/ 2147483646 h 354"/>
                <a:gd name="T62" fmla="*/ 2147483646 w 408"/>
                <a:gd name="T63" fmla="*/ 2147483646 h 354"/>
                <a:gd name="T64" fmla="*/ 2147483646 w 408"/>
                <a:gd name="T65" fmla="*/ 2147483646 h 354"/>
                <a:gd name="T66" fmla="*/ 2147483646 w 408"/>
                <a:gd name="T67" fmla="*/ 2147483646 h 3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08" h="354">
                  <a:moveTo>
                    <a:pt x="280" y="333"/>
                  </a:moveTo>
                  <a:lnTo>
                    <a:pt x="243" y="319"/>
                  </a:lnTo>
                  <a:lnTo>
                    <a:pt x="216" y="333"/>
                  </a:lnTo>
                  <a:lnTo>
                    <a:pt x="197" y="319"/>
                  </a:lnTo>
                  <a:lnTo>
                    <a:pt x="160" y="333"/>
                  </a:lnTo>
                  <a:lnTo>
                    <a:pt x="127" y="353"/>
                  </a:lnTo>
                  <a:lnTo>
                    <a:pt x="77" y="294"/>
                  </a:lnTo>
                  <a:lnTo>
                    <a:pt x="63" y="294"/>
                  </a:lnTo>
                  <a:lnTo>
                    <a:pt x="52" y="294"/>
                  </a:lnTo>
                  <a:lnTo>
                    <a:pt x="44" y="275"/>
                  </a:lnTo>
                  <a:lnTo>
                    <a:pt x="7" y="275"/>
                  </a:lnTo>
                  <a:lnTo>
                    <a:pt x="0" y="250"/>
                  </a:lnTo>
                  <a:lnTo>
                    <a:pt x="44" y="191"/>
                  </a:lnTo>
                  <a:lnTo>
                    <a:pt x="34" y="152"/>
                  </a:lnTo>
                  <a:lnTo>
                    <a:pt x="71" y="118"/>
                  </a:lnTo>
                  <a:lnTo>
                    <a:pt x="97" y="127"/>
                  </a:lnTo>
                  <a:lnTo>
                    <a:pt x="108" y="59"/>
                  </a:lnTo>
                  <a:lnTo>
                    <a:pt x="127" y="59"/>
                  </a:lnTo>
                  <a:lnTo>
                    <a:pt x="153" y="69"/>
                  </a:lnTo>
                  <a:lnTo>
                    <a:pt x="171" y="59"/>
                  </a:lnTo>
                  <a:lnTo>
                    <a:pt x="225" y="10"/>
                  </a:lnTo>
                  <a:lnTo>
                    <a:pt x="243" y="24"/>
                  </a:lnTo>
                  <a:lnTo>
                    <a:pt x="262" y="0"/>
                  </a:lnTo>
                  <a:lnTo>
                    <a:pt x="280" y="10"/>
                  </a:lnTo>
                  <a:lnTo>
                    <a:pt x="299" y="10"/>
                  </a:lnTo>
                  <a:lnTo>
                    <a:pt x="307" y="59"/>
                  </a:lnTo>
                  <a:lnTo>
                    <a:pt x="333" y="59"/>
                  </a:lnTo>
                  <a:lnTo>
                    <a:pt x="344" y="34"/>
                  </a:lnTo>
                  <a:lnTo>
                    <a:pt x="407" y="93"/>
                  </a:lnTo>
                  <a:lnTo>
                    <a:pt x="396" y="167"/>
                  </a:lnTo>
                  <a:lnTo>
                    <a:pt x="388" y="310"/>
                  </a:lnTo>
                  <a:lnTo>
                    <a:pt x="333" y="310"/>
                  </a:lnTo>
                  <a:lnTo>
                    <a:pt x="307" y="319"/>
                  </a:lnTo>
                  <a:lnTo>
                    <a:pt x="280" y="33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1" name="Freeform 110">
              <a:extLst>
                <a:ext uri="{FF2B5EF4-FFF2-40B4-BE49-F238E27FC236}">
                  <a16:creationId xmlns:a16="http://schemas.microsoft.com/office/drawing/2014/main" xmlns="" id="{8F163A16-B5D6-45EE-962C-C48458315265}"/>
                </a:ext>
              </a:extLst>
            </p:cNvPr>
            <p:cNvSpPr>
              <a:spLocks/>
            </p:cNvSpPr>
            <p:nvPr/>
          </p:nvSpPr>
          <p:spPr bwMode="auto">
            <a:xfrm>
              <a:off x="2638871" y="2078899"/>
              <a:ext cx="500956" cy="678151"/>
            </a:xfrm>
            <a:custGeom>
              <a:avLst/>
              <a:gdLst>
                <a:gd name="T0" fmla="*/ 2147483646 w 229"/>
                <a:gd name="T1" fmla="*/ 2147483646 h 310"/>
                <a:gd name="T2" fmla="*/ 2147483646 w 229"/>
                <a:gd name="T3" fmla="*/ 2147483646 h 310"/>
                <a:gd name="T4" fmla="*/ 2147483646 w 229"/>
                <a:gd name="T5" fmla="*/ 0 h 310"/>
                <a:gd name="T6" fmla="*/ 2147483646 w 229"/>
                <a:gd name="T7" fmla="*/ 2147483646 h 310"/>
                <a:gd name="T8" fmla="*/ 2147483646 w 229"/>
                <a:gd name="T9" fmla="*/ 0 h 310"/>
                <a:gd name="T10" fmla="*/ 2147483646 w 229"/>
                <a:gd name="T11" fmla="*/ 2147483646 h 310"/>
                <a:gd name="T12" fmla="*/ 2147483646 w 229"/>
                <a:gd name="T13" fmla="*/ 2147483646 h 310"/>
                <a:gd name="T14" fmla="*/ 2147483646 w 229"/>
                <a:gd name="T15" fmla="*/ 2147483646 h 310"/>
                <a:gd name="T16" fmla="*/ 2147483646 w 229"/>
                <a:gd name="T17" fmla="*/ 2147483646 h 310"/>
                <a:gd name="T18" fmla="*/ 2147483646 w 229"/>
                <a:gd name="T19" fmla="*/ 2147483646 h 310"/>
                <a:gd name="T20" fmla="*/ 2147483646 w 229"/>
                <a:gd name="T21" fmla="*/ 2147483646 h 310"/>
                <a:gd name="T22" fmla="*/ 2147483646 w 229"/>
                <a:gd name="T23" fmla="*/ 2147483646 h 310"/>
                <a:gd name="T24" fmla="*/ 2147483646 w 229"/>
                <a:gd name="T25" fmla="*/ 2147483646 h 310"/>
                <a:gd name="T26" fmla="*/ 2147483646 w 229"/>
                <a:gd name="T27" fmla="*/ 2147483646 h 310"/>
                <a:gd name="T28" fmla="*/ 2147483646 w 229"/>
                <a:gd name="T29" fmla="*/ 2147483646 h 310"/>
                <a:gd name="T30" fmla="*/ 2147483646 w 229"/>
                <a:gd name="T31" fmla="*/ 2147483646 h 310"/>
                <a:gd name="T32" fmla="*/ 2147483646 w 229"/>
                <a:gd name="T33" fmla="*/ 2147483646 h 310"/>
                <a:gd name="T34" fmla="*/ 2147483646 w 229"/>
                <a:gd name="T35" fmla="*/ 2147483646 h 310"/>
                <a:gd name="T36" fmla="*/ 2147483646 w 229"/>
                <a:gd name="T37" fmla="*/ 2147483646 h 310"/>
                <a:gd name="T38" fmla="*/ 2147483646 w 229"/>
                <a:gd name="T39" fmla="*/ 2147483646 h 310"/>
                <a:gd name="T40" fmla="*/ 2147483646 w 229"/>
                <a:gd name="T41" fmla="*/ 2147483646 h 310"/>
                <a:gd name="T42" fmla="*/ 2147483646 w 229"/>
                <a:gd name="T43" fmla="*/ 2147483646 h 310"/>
                <a:gd name="T44" fmla="*/ 2147483646 w 229"/>
                <a:gd name="T45" fmla="*/ 2147483646 h 310"/>
                <a:gd name="T46" fmla="*/ 2147483646 w 229"/>
                <a:gd name="T47" fmla="*/ 2147483646 h 310"/>
                <a:gd name="T48" fmla="*/ 2147483646 w 229"/>
                <a:gd name="T49" fmla="*/ 2147483646 h 310"/>
                <a:gd name="T50" fmla="*/ 2147483646 w 229"/>
                <a:gd name="T51" fmla="*/ 2147483646 h 310"/>
                <a:gd name="T52" fmla="*/ 0 w 229"/>
                <a:gd name="T53" fmla="*/ 2147483646 h 310"/>
                <a:gd name="T54" fmla="*/ 2147483646 w 229"/>
                <a:gd name="T55" fmla="*/ 2147483646 h 3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9" h="310">
                  <a:moveTo>
                    <a:pt x="26" y="59"/>
                  </a:moveTo>
                  <a:lnTo>
                    <a:pt x="56" y="9"/>
                  </a:lnTo>
                  <a:lnTo>
                    <a:pt x="74" y="0"/>
                  </a:lnTo>
                  <a:lnTo>
                    <a:pt x="83" y="9"/>
                  </a:lnTo>
                  <a:lnTo>
                    <a:pt x="89" y="0"/>
                  </a:lnTo>
                  <a:lnTo>
                    <a:pt x="108" y="48"/>
                  </a:lnTo>
                  <a:lnTo>
                    <a:pt x="119" y="48"/>
                  </a:lnTo>
                  <a:lnTo>
                    <a:pt x="128" y="34"/>
                  </a:lnTo>
                  <a:lnTo>
                    <a:pt x="153" y="84"/>
                  </a:lnTo>
                  <a:lnTo>
                    <a:pt x="153" y="59"/>
                  </a:lnTo>
                  <a:lnTo>
                    <a:pt x="190" y="59"/>
                  </a:lnTo>
                  <a:lnTo>
                    <a:pt x="190" y="107"/>
                  </a:lnTo>
                  <a:lnTo>
                    <a:pt x="209" y="132"/>
                  </a:lnTo>
                  <a:lnTo>
                    <a:pt x="216" y="117"/>
                  </a:lnTo>
                  <a:lnTo>
                    <a:pt x="228" y="202"/>
                  </a:lnTo>
                  <a:lnTo>
                    <a:pt x="190" y="275"/>
                  </a:lnTo>
                  <a:lnTo>
                    <a:pt x="153" y="309"/>
                  </a:lnTo>
                  <a:lnTo>
                    <a:pt x="145" y="300"/>
                  </a:lnTo>
                  <a:lnTo>
                    <a:pt x="139" y="284"/>
                  </a:lnTo>
                  <a:lnTo>
                    <a:pt x="108" y="259"/>
                  </a:lnTo>
                  <a:lnTo>
                    <a:pt x="101" y="216"/>
                  </a:lnTo>
                  <a:lnTo>
                    <a:pt x="89" y="202"/>
                  </a:lnTo>
                  <a:lnTo>
                    <a:pt x="63" y="216"/>
                  </a:lnTo>
                  <a:lnTo>
                    <a:pt x="37" y="152"/>
                  </a:lnTo>
                  <a:lnTo>
                    <a:pt x="11" y="132"/>
                  </a:lnTo>
                  <a:lnTo>
                    <a:pt x="19" y="107"/>
                  </a:lnTo>
                  <a:lnTo>
                    <a:pt x="0" y="84"/>
                  </a:lnTo>
                  <a:lnTo>
                    <a:pt x="26" y="5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2" name="Freeform 111">
              <a:extLst>
                <a:ext uri="{FF2B5EF4-FFF2-40B4-BE49-F238E27FC236}">
                  <a16:creationId xmlns:a16="http://schemas.microsoft.com/office/drawing/2014/main" xmlns="" id="{653113FA-F336-4856-B1C7-340120703BA4}"/>
                </a:ext>
              </a:extLst>
            </p:cNvPr>
            <p:cNvSpPr>
              <a:spLocks/>
            </p:cNvSpPr>
            <p:nvPr/>
          </p:nvSpPr>
          <p:spPr bwMode="auto">
            <a:xfrm>
              <a:off x="3929545" y="2520791"/>
              <a:ext cx="811593" cy="492206"/>
            </a:xfrm>
            <a:custGeom>
              <a:avLst/>
              <a:gdLst>
                <a:gd name="T0" fmla="*/ 2147483646 w 371"/>
                <a:gd name="T1" fmla="*/ 0 h 225"/>
                <a:gd name="T2" fmla="*/ 2147483646 w 371"/>
                <a:gd name="T3" fmla="*/ 2147483646 h 225"/>
                <a:gd name="T4" fmla="*/ 2147483646 w 371"/>
                <a:gd name="T5" fmla="*/ 2147483646 h 225"/>
                <a:gd name="T6" fmla="*/ 2147483646 w 371"/>
                <a:gd name="T7" fmla="*/ 2147483646 h 225"/>
                <a:gd name="T8" fmla="*/ 2147483646 w 371"/>
                <a:gd name="T9" fmla="*/ 2147483646 h 225"/>
                <a:gd name="T10" fmla="*/ 2147483646 w 371"/>
                <a:gd name="T11" fmla="*/ 2147483646 h 225"/>
                <a:gd name="T12" fmla="*/ 0 w 371"/>
                <a:gd name="T13" fmla="*/ 2147483646 h 225"/>
                <a:gd name="T14" fmla="*/ 2147483646 w 371"/>
                <a:gd name="T15" fmla="*/ 2147483646 h 225"/>
                <a:gd name="T16" fmla="*/ 2147483646 w 371"/>
                <a:gd name="T17" fmla="*/ 2147483646 h 225"/>
                <a:gd name="T18" fmla="*/ 2147483646 w 371"/>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1" h="225">
                  <a:moveTo>
                    <a:pt x="236" y="0"/>
                  </a:moveTo>
                  <a:lnTo>
                    <a:pt x="254" y="49"/>
                  </a:lnTo>
                  <a:lnTo>
                    <a:pt x="281" y="98"/>
                  </a:lnTo>
                  <a:lnTo>
                    <a:pt x="314" y="98"/>
                  </a:lnTo>
                  <a:lnTo>
                    <a:pt x="370" y="165"/>
                  </a:lnTo>
                  <a:lnTo>
                    <a:pt x="351" y="224"/>
                  </a:lnTo>
                  <a:lnTo>
                    <a:pt x="0" y="215"/>
                  </a:lnTo>
                  <a:lnTo>
                    <a:pt x="97" y="49"/>
                  </a:lnTo>
                  <a:lnTo>
                    <a:pt x="116" y="25"/>
                  </a:lnTo>
                  <a:lnTo>
                    <a:pt x="236"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3" name="Freeform 88">
              <a:extLst>
                <a:ext uri="{FF2B5EF4-FFF2-40B4-BE49-F238E27FC236}">
                  <a16:creationId xmlns:a16="http://schemas.microsoft.com/office/drawing/2014/main" xmlns="" id="{EE3B9C0C-EF3E-4D8D-87F6-74DB81B46EA6}"/>
                </a:ext>
              </a:extLst>
            </p:cNvPr>
            <p:cNvSpPr>
              <a:spLocks/>
            </p:cNvSpPr>
            <p:nvPr/>
          </p:nvSpPr>
          <p:spPr bwMode="auto">
            <a:xfrm>
              <a:off x="3194518" y="1733259"/>
              <a:ext cx="476894" cy="638775"/>
            </a:xfrm>
            <a:custGeom>
              <a:avLst/>
              <a:gdLst>
                <a:gd name="T0" fmla="*/ 2147483646 w 218"/>
                <a:gd name="T1" fmla="*/ 2147483646 h 292"/>
                <a:gd name="T2" fmla="*/ 2147483646 w 218"/>
                <a:gd name="T3" fmla="*/ 2147483646 h 292"/>
                <a:gd name="T4" fmla="*/ 2147483646 w 218"/>
                <a:gd name="T5" fmla="*/ 0 h 292"/>
                <a:gd name="T6" fmla="*/ 2147483646 w 218"/>
                <a:gd name="T7" fmla="*/ 2147483646 h 292"/>
                <a:gd name="T8" fmla="*/ 2147483646 w 218"/>
                <a:gd name="T9" fmla="*/ 2147483646 h 292"/>
                <a:gd name="T10" fmla="*/ 2147483646 w 218"/>
                <a:gd name="T11" fmla="*/ 2147483646 h 292"/>
                <a:gd name="T12" fmla="*/ 2147483646 w 218"/>
                <a:gd name="T13" fmla="*/ 2147483646 h 292"/>
                <a:gd name="T14" fmla="*/ 2147483646 w 218"/>
                <a:gd name="T15" fmla="*/ 2147483646 h 292"/>
                <a:gd name="T16" fmla="*/ 2147483646 w 218"/>
                <a:gd name="T17" fmla="*/ 2147483646 h 292"/>
                <a:gd name="T18" fmla="*/ 2147483646 w 218"/>
                <a:gd name="T19" fmla="*/ 2147483646 h 292"/>
                <a:gd name="T20" fmla="*/ 2147483646 w 218"/>
                <a:gd name="T21" fmla="*/ 2147483646 h 292"/>
                <a:gd name="T22" fmla="*/ 2147483646 w 218"/>
                <a:gd name="T23" fmla="*/ 2147483646 h 292"/>
                <a:gd name="T24" fmla="*/ 2147483646 w 218"/>
                <a:gd name="T25" fmla="*/ 2147483646 h 292"/>
                <a:gd name="T26" fmla="*/ 2147483646 w 218"/>
                <a:gd name="T27" fmla="*/ 2147483646 h 292"/>
                <a:gd name="T28" fmla="*/ 2147483646 w 218"/>
                <a:gd name="T29" fmla="*/ 2147483646 h 292"/>
                <a:gd name="T30" fmla="*/ 2147483646 w 218"/>
                <a:gd name="T31" fmla="*/ 2147483646 h 292"/>
                <a:gd name="T32" fmla="*/ 0 w 218"/>
                <a:gd name="T33" fmla="*/ 2147483646 h 292"/>
                <a:gd name="T34" fmla="*/ 2147483646 w 218"/>
                <a:gd name="T35" fmla="*/ 2147483646 h 2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8" h="292">
                  <a:moveTo>
                    <a:pt x="19" y="123"/>
                  </a:moveTo>
                  <a:lnTo>
                    <a:pt x="37" y="123"/>
                  </a:lnTo>
                  <a:lnTo>
                    <a:pt x="108" y="0"/>
                  </a:lnTo>
                  <a:lnTo>
                    <a:pt x="120" y="16"/>
                  </a:lnTo>
                  <a:lnTo>
                    <a:pt x="108" y="50"/>
                  </a:lnTo>
                  <a:lnTo>
                    <a:pt x="164" y="98"/>
                  </a:lnTo>
                  <a:lnTo>
                    <a:pt x="164" y="134"/>
                  </a:lnTo>
                  <a:lnTo>
                    <a:pt x="217" y="168"/>
                  </a:lnTo>
                  <a:lnTo>
                    <a:pt x="172" y="250"/>
                  </a:lnTo>
                  <a:lnTo>
                    <a:pt x="126" y="241"/>
                  </a:lnTo>
                  <a:lnTo>
                    <a:pt x="108" y="227"/>
                  </a:lnTo>
                  <a:lnTo>
                    <a:pt x="89" y="266"/>
                  </a:lnTo>
                  <a:lnTo>
                    <a:pt x="63" y="291"/>
                  </a:lnTo>
                  <a:lnTo>
                    <a:pt x="26" y="250"/>
                  </a:lnTo>
                  <a:lnTo>
                    <a:pt x="19" y="241"/>
                  </a:lnTo>
                  <a:lnTo>
                    <a:pt x="26" y="216"/>
                  </a:lnTo>
                  <a:lnTo>
                    <a:pt x="0" y="148"/>
                  </a:lnTo>
                  <a:lnTo>
                    <a:pt x="19" y="12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4" name="Freeform 31">
              <a:extLst>
                <a:ext uri="{FF2B5EF4-FFF2-40B4-BE49-F238E27FC236}">
                  <a16:creationId xmlns:a16="http://schemas.microsoft.com/office/drawing/2014/main" xmlns="" id="{16A2EDB0-D584-4C9F-91E3-E2515EBB09A6}"/>
                </a:ext>
              </a:extLst>
            </p:cNvPr>
            <p:cNvSpPr>
              <a:spLocks/>
            </p:cNvSpPr>
            <p:nvPr/>
          </p:nvSpPr>
          <p:spPr bwMode="auto">
            <a:xfrm>
              <a:off x="8816352" y="3234336"/>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5" name="Freeform 43">
              <a:extLst>
                <a:ext uri="{FF2B5EF4-FFF2-40B4-BE49-F238E27FC236}">
                  <a16:creationId xmlns:a16="http://schemas.microsoft.com/office/drawing/2014/main" xmlns="" id="{DAFE87EE-9748-45EB-A944-94C834EFF3C4}"/>
                </a:ext>
              </a:extLst>
            </p:cNvPr>
            <p:cNvSpPr>
              <a:spLocks/>
            </p:cNvSpPr>
            <p:nvPr/>
          </p:nvSpPr>
          <p:spPr bwMode="auto">
            <a:xfrm>
              <a:off x="10115383" y="2262655"/>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6" name="Freeform 50">
              <a:extLst>
                <a:ext uri="{FF2B5EF4-FFF2-40B4-BE49-F238E27FC236}">
                  <a16:creationId xmlns:a16="http://schemas.microsoft.com/office/drawing/2014/main" xmlns="" id="{53B5AA21-6524-42F8-B037-0286D010831F}"/>
                </a:ext>
              </a:extLst>
            </p:cNvPr>
            <p:cNvSpPr>
              <a:spLocks/>
            </p:cNvSpPr>
            <p:nvPr/>
          </p:nvSpPr>
          <p:spPr bwMode="auto">
            <a:xfrm>
              <a:off x="7527469" y="1273867"/>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7" name="Freeform 61">
              <a:extLst>
                <a:ext uri="{FF2B5EF4-FFF2-40B4-BE49-F238E27FC236}">
                  <a16:creationId xmlns:a16="http://schemas.microsoft.com/office/drawing/2014/main" xmlns="" id="{410F2783-F6D5-48B7-BD9F-5DA2046F57EE}"/>
                </a:ext>
              </a:extLst>
            </p:cNvPr>
            <p:cNvSpPr>
              <a:spLocks/>
            </p:cNvSpPr>
            <p:nvPr/>
          </p:nvSpPr>
          <p:spPr bwMode="auto">
            <a:xfrm>
              <a:off x="7903735" y="1273867"/>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grpSp>
      <p:graphicFrame>
        <p:nvGraphicFramePr>
          <p:cNvPr id="589" name="Chart 588">
            <a:extLst>
              <a:ext uri="{FF2B5EF4-FFF2-40B4-BE49-F238E27FC236}">
                <a16:creationId xmlns:a16="http://schemas.microsoft.com/office/drawing/2014/main" xmlns="" id="{B411AF78-953B-41BF-B520-3957C248F3DF}"/>
              </a:ext>
            </a:extLst>
          </p:cNvPr>
          <p:cNvGraphicFramePr>
            <a:graphicFrameLocks/>
          </p:cNvGraphicFramePr>
          <p:nvPr>
            <p:extLst/>
          </p:nvPr>
        </p:nvGraphicFramePr>
        <p:xfrm>
          <a:off x="6186530" y="1691141"/>
          <a:ext cx="5875180" cy="4682756"/>
        </p:xfrm>
        <a:graphic>
          <a:graphicData uri="http://schemas.openxmlformats.org/drawingml/2006/chart">
            <c:chart xmlns:c="http://schemas.openxmlformats.org/drawingml/2006/chart" xmlns:r="http://schemas.openxmlformats.org/officeDocument/2006/relationships" r:id="rId2"/>
          </a:graphicData>
        </a:graphic>
      </p:graphicFrame>
      <p:pic>
        <p:nvPicPr>
          <p:cNvPr id="120" name="Picture 119">
            <a:extLst>
              <a:ext uri="{FF2B5EF4-FFF2-40B4-BE49-F238E27FC236}">
                <a16:creationId xmlns:a16="http://schemas.microsoft.com/office/drawing/2014/main" xmlns="" id="{C8AC3753-541E-485E-BBCB-15CFE4D176B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30081" y="3168713"/>
            <a:ext cx="331629" cy="227897"/>
          </a:xfrm>
          <a:prstGeom prst="rect">
            <a:avLst/>
          </a:prstGeom>
          <a:effectLst>
            <a:outerShdw blurRad="50800" dist="38100" dir="2700000" algn="tl" rotWithShape="0">
              <a:prstClr val="black">
                <a:alpha val="40000"/>
              </a:prstClr>
            </a:outerShdw>
          </a:effectLst>
        </p:spPr>
      </p:pic>
      <p:sp>
        <p:nvSpPr>
          <p:cNvPr id="119" name="Rectangle 118">
            <a:extLst>
              <a:ext uri="{FF2B5EF4-FFF2-40B4-BE49-F238E27FC236}">
                <a16:creationId xmlns:a16="http://schemas.microsoft.com/office/drawing/2014/main" xmlns="" id="{F2A36DC4-B898-413B-B8C2-03846414EA90}"/>
              </a:ext>
            </a:extLst>
          </p:cNvPr>
          <p:cNvSpPr/>
          <p:nvPr/>
        </p:nvSpPr>
        <p:spPr>
          <a:xfrm>
            <a:off x="883396" y="629216"/>
            <a:ext cx="4006784" cy="707702"/>
          </a:xfrm>
          <a:prstGeom prst="rect">
            <a:avLst/>
          </a:prstGeom>
        </p:spPr>
        <p:txBody>
          <a:bodyPr wrap="none">
            <a:spAutoFit/>
          </a:bodyPr>
          <a:lstStyle/>
          <a:p>
            <a:r>
              <a:rPr lang="en-US" sz="3999" dirty="0">
                <a:solidFill>
                  <a:prstClr val="black"/>
                </a:solidFill>
                <a:latin typeface="Century Gothic" panose="020B0502020202020204" pitchFamily="34" charset="0"/>
              </a:rPr>
              <a:t>Statewide Total</a:t>
            </a:r>
          </a:p>
        </p:txBody>
      </p:sp>
      <p:sp>
        <p:nvSpPr>
          <p:cNvPr id="121" name="TextBox 120">
            <a:extLst>
              <a:ext uri="{FF2B5EF4-FFF2-40B4-BE49-F238E27FC236}">
                <a16:creationId xmlns:a16="http://schemas.microsoft.com/office/drawing/2014/main" xmlns="" id="{A45CBF77-1644-4217-BCB5-AF2437F234A4}"/>
              </a:ext>
            </a:extLst>
          </p:cNvPr>
          <p:cNvSpPr txBox="1"/>
          <p:nvPr/>
        </p:nvSpPr>
        <p:spPr>
          <a:xfrm>
            <a:off x="228540" y="6177321"/>
            <a:ext cx="5131495" cy="246157"/>
          </a:xfrm>
          <a:prstGeom prst="rect">
            <a:avLst/>
          </a:prstGeom>
          <a:noFill/>
        </p:spPr>
        <p:txBody>
          <a:bodyPr wrap="square" rtlCol="0">
            <a:spAutoFit/>
          </a:bodyPr>
          <a:lstStyle/>
          <a:p>
            <a:r>
              <a:rPr lang="en-US" sz="1000" i="1" dirty="0">
                <a:solidFill>
                  <a:prstClr val="black">
                    <a:lumMod val="50000"/>
                    <a:lumOff val="50000"/>
                  </a:prstClr>
                </a:solidFill>
              </a:rPr>
              <a:t>Source: NC Commerce, LEAD, QCEW</a:t>
            </a:r>
          </a:p>
        </p:txBody>
      </p:sp>
      <p:sp>
        <p:nvSpPr>
          <p:cNvPr id="122" name="TextBox 121">
            <a:extLst>
              <a:ext uri="{FF2B5EF4-FFF2-40B4-BE49-F238E27FC236}">
                <a16:creationId xmlns:a16="http://schemas.microsoft.com/office/drawing/2014/main" xmlns="" id="{43950976-588C-4CCD-A6FA-FF4E157EA4D9}"/>
              </a:ext>
            </a:extLst>
          </p:cNvPr>
          <p:cNvSpPr txBox="1"/>
          <p:nvPr/>
        </p:nvSpPr>
        <p:spPr>
          <a:xfrm>
            <a:off x="11461427" y="3418206"/>
            <a:ext cx="600283" cy="307697"/>
          </a:xfrm>
          <a:prstGeom prst="rect">
            <a:avLst/>
          </a:prstGeom>
          <a:noFill/>
        </p:spPr>
        <p:txBody>
          <a:bodyPr wrap="square" rtlCol="0">
            <a:spAutoFit/>
          </a:bodyPr>
          <a:lstStyle/>
          <a:p>
            <a:pPr algn="r"/>
            <a:r>
              <a:rPr lang="en-US" sz="1400" i="1" dirty="0">
                <a:solidFill>
                  <a:prstClr val="black"/>
                </a:solidFill>
              </a:rPr>
              <a:t>4.8%</a:t>
            </a:r>
          </a:p>
        </p:txBody>
      </p:sp>
    </p:spTree>
    <p:extLst>
      <p:ext uri="{BB962C8B-B14F-4D97-AF65-F5344CB8AC3E}">
        <p14:creationId xmlns:p14="http://schemas.microsoft.com/office/powerpoint/2010/main" val="155010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89" grpId="0">
        <p:bldAsOne/>
      </p:bldGraphic>
      <p:bldP spid="1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4" name="Group 233">
            <a:extLst>
              <a:ext uri="{FF2B5EF4-FFF2-40B4-BE49-F238E27FC236}">
                <a16:creationId xmlns:a16="http://schemas.microsoft.com/office/drawing/2014/main" xmlns="" id="{DAD0FA2E-242E-4D99-A55F-445AE15C3D13}"/>
              </a:ext>
            </a:extLst>
          </p:cNvPr>
          <p:cNvGrpSpPr>
            <a:grpSpLocks noChangeAspect="1"/>
          </p:cNvGrpSpPr>
          <p:nvPr/>
        </p:nvGrpSpPr>
        <p:grpSpPr>
          <a:xfrm>
            <a:off x="68642" y="2789579"/>
            <a:ext cx="5950375" cy="2408646"/>
            <a:chOff x="245653" y="1219176"/>
            <a:chExt cx="11694829" cy="4733935"/>
          </a:xfrm>
          <a:solidFill>
            <a:schemeClr val="tx1">
              <a:lumMod val="75000"/>
              <a:lumOff val="25000"/>
            </a:schemeClr>
          </a:solidFill>
          <a:effectLst>
            <a:outerShdw blurRad="50800" dist="38100" dir="2700000" algn="tl" rotWithShape="0">
              <a:prstClr val="black">
                <a:alpha val="40000"/>
              </a:prstClr>
            </a:outerShdw>
          </a:effectLst>
        </p:grpSpPr>
        <p:sp>
          <p:nvSpPr>
            <p:cNvPr id="235" name="Freeform 3">
              <a:extLst>
                <a:ext uri="{FF2B5EF4-FFF2-40B4-BE49-F238E27FC236}">
                  <a16:creationId xmlns:a16="http://schemas.microsoft.com/office/drawing/2014/main" xmlns="" id="{373448C5-90D5-4016-9E60-276ED98CDB57}"/>
                </a:ext>
              </a:extLst>
            </p:cNvPr>
            <p:cNvSpPr>
              <a:spLocks/>
            </p:cNvSpPr>
            <p:nvPr/>
          </p:nvSpPr>
          <p:spPr bwMode="auto">
            <a:xfrm>
              <a:off x="9488198" y="1785761"/>
              <a:ext cx="850971" cy="767842"/>
            </a:xfrm>
            <a:custGeom>
              <a:avLst/>
              <a:gdLst>
                <a:gd name="T0" fmla="*/ 2147483646 w 389"/>
                <a:gd name="T1" fmla="*/ 2147483646 h 351"/>
                <a:gd name="T2" fmla="*/ 2147483646 w 389"/>
                <a:gd name="T3" fmla="*/ 2147483646 h 351"/>
                <a:gd name="T4" fmla="*/ 2147483646 w 389"/>
                <a:gd name="T5" fmla="*/ 2147483646 h 351"/>
                <a:gd name="T6" fmla="*/ 2147483646 w 389"/>
                <a:gd name="T7" fmla="*/ 2147483646 h 351"/>
                <a:gd name="T8" fmla="*/ 2147483646 w 389"/>
                <a:gd name="T9" fmla="*/ 2147483646 h 351"/>
                <a:gd name="T10" fmla="*/ 2147483646 w 389"/>
                <a:gd name="T11" fmla="*/ 2147483646 h 351"/>
                <a:gd name="T12" fmla="*/ 2147483646 w 389"/>
                <a:gd name="T13" fmla="*/ 2147483646 h 351"/>
                <a:gd name="T14" fmla="*/ 2147483646 w 389"/>
                <a:gd name="T15" fmla="*/ 2147483646 h 351"/>
                <a:gd name="T16" fmla="*/ 2147483646 w 389"/>
                <a:gd name="T17" fmla="*/ 2147483646 h 351"/>
                <a:gd name="T18" fmla="*/ 2147483646 w 389"/>
                <a:gd name="T19" fmla="*/ 2147483646 h 351"/>
                <a:gd name="T20" fmla="*/ 2147483646 w 389"/>
                <a:gd name="T21" fmla="*/ 2147483646 h 351"/>
                <a:gd name="T22" fmla="*/ 2147483646 w 389"/>
                <a:gd name="T23" fmla="*/ 2147483646 h 351"/>
                <a:gd name="T24" fmla="*/ 2147483646 w 389"/>
                <a:gd name="T25" fmla="*/ 2147483646 h 351"/>
                <a:gd name="T26" fmla="*/ 2147483646 w 389"/>
                <a:gd name="T27" fmla="*/ 2147483646 h 351"/>
                <a:gd name="T28" fmla="*/ 2147483646 w 389"/>
                <a:gd name="T29" fmla="*/ 2147483646 h 351"/>
                <a:gd name="T30" fmla="*/ 2147483646 w 389"/>
                <a:gd name="T31" fmla="*/ 2147483646 h 351"/>
                <a:gd name="T32" fmla="*/ 2147483646 w 389"/>
                <a:gd name="T33" fmla="*/ 2147483646 h 351"/>
                <a:gd name="T34" fmla="*/ 2147483646 w 389"/>
                <a:gd name="T35" fmla="*/ 2147483646 h 351"/>
                <a:gd name="T36" fmla="*/ 2147483646 w 389"/>
                <a:gd name="T37" fmla="*/ 2147483646 h 351"/>
                <a:gd name="T38" fmla="*/ 2147483646 w 389"/>
                <a:gd name="T39" fmla="*/ 2147483646 h 351"/>
                <a:gd name="T40" fmla="*/ 2147483646 w 389"/>
                <a:gd name="T41" fmla="*/ 2147483646 h 351"/>
                <a:gd name="T42" fmla="*/ 2147483646 w 389"/>
                <a:gd name="T43" fmla="*/ 2147483646 h 351"/>
                <a:gd name="T44" fmla="*/ 0 w 389"/>
                <a:gd name="T45" fmla="*/ 2147483646 h 351"/>
                <a:gd name="T46" fmla="*/ 0 w 389"/>
                <a:gd name="T47" fmla="*/ 2147483646 h 351"/>
                <a:gd name="T48" fmla="*/ 2147483646 w 389"/>
                <a:gd name="T49" fmla="*/ 2147483646 h 351"/>
                <a:gd name="T50" fmla="*/ 2147483646 w 389"/>
                <a:gd name="T51" fmla="*/ 2147483646 h 351"/>
                <a:gd name="T52" fmla="*/ 2147483646 w 389"/>
                <a:gd name="T53" fmla="*/ 2147483646 h 351"/>
                <a:gd name="T54" fmla="*/ 2147483646 w 389"/>
                <a:gd name="T55" fmla="*/ 2147483646 h 351"/>
                <a:gd name="T56" fmla="*/ 2147483646 w 389"/>
                <a:gd name="T57" fmla="*/ 0 h 351"/>
                <a:gd name="T58" fmla="*/ 2147483646 w 389"/>
                <a:gd name="T59" fmla="*/ 0 h 351"/>
                <a:gd name="T60" fmla="*/ 2147483646 w 389"/>
                <a:gd name="T61" fmla="*/ 2147483646 h 3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89" h="351">
                  <a:moveTo>
                    <a:pt x="343" y="41"/>
                  </a:moveTo>
                  <a:lnTo>
                    <a:pt x="343" y="98"/>
                  </a:lnTo>
                  <a:lnTo>
                    <a:pt x="370" y="193"/>
                  </a:lnTo>
                  <a:lnTo>
                    <a:pt x="388" y="202"/>
                  </a:lnTo>
                  <a:lnTo>
                    <a:pt x="358" y="241"/>
                  </a:lnTo>
                  <a:lnTo>
                    <a:pt x="358" y="275"/>
                  </a:lnTo>
                  <a:lnTo>
                    <a:pt x="333" y="311"/>
                  </a:lnTo>
                  <a:lnTo>
                    <a:pt x="298" y="287"/>
                  </a:lnTo>
                  <a:lnTo>
                    <a:pt x="287" y="311"/>
                  </a:lnTo>
                  <a:lnTo>
                    <a:pt x="261" y="350"/>
                  </a:lnTo>
                  <a:lnTo>
                    <a:pt x="236" y="287"/>
                  </a:lnTo>
                  <a:lnTo>
                    <a:pt x="224" y="275"/>
                  </a:lnTo>
                  <a:lnTo>
                    <a:pt x="198" y="311"/>
                  </a:lnTo>
                  <a:lnTo>
                    <a:pt x="161" y="311"/>
                  </a:lnTo>
                  <a:lnTo>
                    <a:pt x="179" y="252"/>
                  </a:lnTo>
                  <a:lnTo>
                    <a:pt x="161" y="241"/>
                  </a:lnTo>
                  <a:lnTo>
                    <a:pt x="134" y="266"/>
                  </a:lnTo>
                  <a:lnTo>
                    <a:pt x="123" y="252"/>
                  </a:lnTo>
                  <a:lnTo>
                    <a:pt x="115" y="266"/>
                  </a:lnTo>
                  <a:lnTo>
                    <a:pt x="109" y="241"/>
                  </a:lnTo>
                  <a:lnTo>
                    <a:pt x="78" y="252"/>
                  </a:lnTo>
                  <a:lnTo>
                    <a:pt x="72" y="193"/>
                  </a:lnTo>
                  <a:lnTo>
                    <a:pt x="0" y="159"/>
                  </a:lnTo>
                  <a:lnTo>
                    <a:pt x="0" y="143"/>
                  </a:lnTo>
                  <a:lnTo>
                    <a:pt x="52" y="123"/>
                  </a:lnTo>
                  <a:lnTo>
                    <a:pt x="15" y="75"/>
                  </a:lnTo>
                  <a:lnTo>
                    <a:pt x="15" y="41"/>
                  </a:lnTo>
                  <a:lnTo>
                    <a:pt x="52" y="25"/>
                  </a:lnTo>
                  <a:lnTo>
                    <a:pt x="72" y="0"/>
                  </a:lnTo>
                  <a:lnTo>
                    <a:pt x="358" y="0"/>
                  </a:lnTo>
                  <a:lnTo>
                    <a:pt x="343" y="4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6" name="Freeform 4">
              <a:extLst>
                <a:ext uri="{FF2B5EF4-FFF2-40B4-BE49-F238E27FC236}">
                  <a16:creationId xmlns:a16="http://schemas.microsoft.com/office/drawing/2014/main" xmlns="" id="{847A7065-253E-4057-8BEF-AA4E997DD746}"/>
                </a:ext>
              </a:extLst>
            </p:cNvPr>
            <p:cNvSpPr>
              <a:spLocks/>
            </p:cNvSpPr>
            <p:nvPr/>
          </p:nvSpPr>
          <p:spPr bwMode="auto">
            <a:xfrm>
              <a:off x="9634767" y="2678296"/>
              <a:ext cx="951599" cy="907847"/>
            </a:xfrm>
            <a:custGeom>
              <a:avLst/>
              <a:gdLst>
                <a:gd name="T0" fmla="*/ 2147483646 w 435"/>
                <a:gd name="T1" fmla="*/ 2147483646 h 415"/>
                <a:gd name="T2" fmla="*/ 2147483646 w 435"/>
                <a:gd name="T3" fmla="*/ 2147483646 h 415"/>
                <a:gd name="T4" fmla="*/ 2147483646 w 435"/>
                <a:gd name="T5" fmla="*/ 2147483646 h 415"/>
                <a:gd name="T6" fmla="*/ 2147483646 w 435"/>
                <a:gd name="T7" fmla="*/ 2147483646 h 415"/>
                <a:gd name="T8" fmla="*/ 2147483646 w 435"/>
                <a:gd name="T9" fmla="*/ 2147483646 h 415"/>
                <a:gd name="T10" fmla="*/ 2147483646 w 435"/>
                <a:gd name="T11" fmla="*/ 2147483646 h 415"/>
                <a:gd name="T12" fmla="*/ 2147483646 w 435"/>
                <a:gd name="T13" fmla="*/ 2147483646 h 415"/>
                <a:gd name="T14" fmla="*/ 2147483646 w 435"/>
                <a:gd name="T15" fmla="*/ 2147483646 h 415"/>
                <a:gd name="T16" fmla="*/ 2147483646 w 435"/>
                <a:gd name="T17" fmla="*/ 2147483646 h 415"/>
                <a:gd name="T18" fmla="*/ 2147483646 w 435"/>
                <a:gd name="T19" fmla="*/ 2147483646 h 415"/>
                <a:gd name="T20" fmla="*/ 2147483646 w 435"/>
                <a:gd name="T21" fmla="*/ 2147483646 h 415"/>
                <a:gd name="T22" fmla="*/ 2147483646 w 435"/>
                <a:gd name="T23" fmla="*/ 2147483646 h 415"/>
                <a:gd name="T24" fmla="*/ 2147483646 w 435"/>
                <a:gd name="T25" fmla="*/ 2147483646 h 415"/>
                <a:gd name="T26" fmla="*/ 2147483646 w 435"/>
                <a:gd name="T27" fmla="*/ 2147483646 h 415"/>
                <a:gd name="T28" fmla="*/ 2147483646 w 435"/>
                <a:gd name="T29" fmla="*/ 2147483646 h 415"/>
                <a:gd name="T30" fmla="*/ 2147483646 w 435"/>
                <a:gd name="T31" fmla="*/ 2147483646 h 415"/>
                <a:gd name="T32" fmla="*/ 2147483646 w 435"/>
                <a:gd name="T33" fmla="*/ 2147483646 h 415"/>
                <a:gd name="T34" fmla="*/ 2147483646 w 435"/>
                <a:gd name="T35" fmla="*/ 2147483646 h 415"/>
                <a:gd name="T36" fmla="*/ 2147483646 w 435"/>
                <a:gd name="T37" fmla="*/ 2147483646 h 415"/>
                <a:gd name="T38" fmla="*/ 2147483646 w 435"/>
                <a:gd name="T39" fmla="*/ 2147483646 h 415"/>
                <a:gd name="T40" fmla="*/ 2147483646 w 435"/>
                <a:gd name="T41" fmla="*/ 2147483646 h 415"/>
                <a:gd name="T42" fmla="*/ 2147483646 w 435"/>
                <a:gd name="T43" fmla="*/ 2147483646 h 415"/>
                <a:gd name="T44" fmla="*/ 2147483646 w 435"/>
                <a:gd name="T45" fmla="*/ 2147483646 h 415"/>
                <a:gd name="T46" fmla="*/ 2147483646 w 435"/>
                <a:gd name="T47" fmla="*/ 2147483646 h 415"/>
                <a:gd name="T48" fmla="*/ 2147483646 w 435"/>
                <a:gd name="T49" fmla="*/ 2147483646 h 415"/>
                <a:gd name="T50" fmla="*/ 2147483646 w 435"/>
                <a:gd name="T51" fmla="*/ 2147483646 h 415"/>
                <a:gd name="T52" fmla="*/ 2147483646 w 435"/>
                <a:gd name="T53" fmla="*/ 2147483646 h 415"/>
                <a:gd name="T54" fmla="*/ 2147483646 w 435"/>
                <a:gd name="T55" fmla="*/ 2147483646 h 415"/>
                <a:gd name="T56" fmla="*/ 2147483646 w 435"/>
                <a:gd name="T57" fmla="*/ 2147483646 h 415"/>
                <a:gd name="T58" fmla="*/ 2147483646 w 435"/>
                <a:gd name="T59" fmla="*/ 2147483646 h 415"/>
                <a:gd name="T60" fmla="*/ 2147483646 w 435"/>
                <a:gd name="T61" fmla="*/ 2147483646 h 415"/>
                <a:gd name="T62" fmla="*/ 2147483646 w 435"/>
                <a:gd name="T63" fmla="*/ 2147483646 h 415"/>
                <a:gd name="T64" fmla="*/ 2147483646 w 435"/>
                <a:gd name="T65" fmla="*/ 2147483646 h 415"/>
                <a:gd name="T66" fmla="*/ 2147483646 w 435"/>
                <a:gd name="T67" fmla="*/ 2147483646 h 415"/>
                <a:gd name="T68" fmla="*/ 2147483646 w 435"/>
                <a:gd name="T69" fmla="*/ 2147483646 h 415"/>
                <a:gd name="T70" fmla="*/ 2147483646 w 435"/>
                <a:gd name="T71" fmla="*/ 2147483646 h 415"/>
                <a:gd name="T72" fmla="*/ 2147483646 w 435"/>
                <a:gd name="T73" fmla="*/ 2147483646 h 415"/>
                <a:gd name="T74" fmla="*/ 2147483646 w 435"/>
                <a:gd name="T75" fmla="*/ 2147483646 h 415"/>
                <a:gd name="T76" fmla="*/ 2147483646 w 435"/>
                <a:gd name="T77" fmla="*/ 2147483646 h 415"/>
                <a:gd name="T78" fmla="*/ 2147483646 w 435"/>
                <a:gd name="T79" fmla="*/ 2147483646 h 415"/>
                <a:gd name="T80" fmla="*/ 2147483646 w 435"/>
                <a:gd name="T81" fmla="*/ 2147483646 h 415"/>
                <a:gd name="T82" fmla="*/ 2147483646 w 435"/>
                <a:gd name="T83" fmla="*/ 2147483646 h 415"/>
                <a:gd name="T84" fmla="*/ 2147483646 w 435"/>
                <a:gd name="T85" fmla="*/ 2147483646 h 415"/>
                <a:gd name="T86" fmla="*/ 2147483646 w 435"/>
                <a:gd name="T87" fmla="*/ 2147483646 h 415"/>
                <a:gd name="T88" fmla="*/ 2147483646 w 435"/>
                <a:gd name="T89" fmla="*/ 2147483646 h 415"/>
                <a:gd name="T90" fmla="*/ 2147483646 w 435"/>
                <a:gd name="T91" fmla="*/ 2147483646 h 415"/>
                <a:gd name="T92" fmla="*/ 2147483646 w 435"/>
                <a:gd name="T93" fmla="*/ 2147483646 h 415"/>
                <a:gd name="T94" fmla="*/ 2147483646 w 435"/>
                <a:gd name="T95" fmla="*/ 2147483646 h 415"/>
                <a:gd name="T96" fmla="*/ 2147483646 w 435"/>
                <a:gd name="T97" fmla="*/ 2147483646 h 415"/>
                <a:gd name="T98" fmla="*/ 0 w 435"/>
                <a:gd name="T99" fmla="*/ 2147483646 h 415"/>
                <a:gd name="T100" fmla="*/ 2147483646 w 435"/>
                <a:gd name="T101" fmla="*/ 2147483646 h 415"/>
                <a:gd name="T102" fmla="*/ 2147483646 w 435"/>
                <a:gd name="T103" fmla="*/ 2147483646 h 415"/>
                <a:gd name="T104" fmla="*/ 2147483646 w 435"/>
                <a:gd name="T105" fmla="*/ 2147483646 h 415"/>
                <a:gd name="T106" fmla="*/ 2147483646 w 435"/>
                <a:gd name="T107" fmla="*/ 2147483646 h 415"/>
                <a:gd name="T108" fmla="*/ 2147483646 w 435"/>
                <a:gd name="T109" fmla="*/ 2147483646 h 4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35" h="415">
                  <a:moveTo>
                    <a:pt x="415" y="168"/>
                  </a:moveTo>
                  <a:lnTo>
                    <a:pt x="400" y="168"/>
                  </a:lnTo>
                  <a:lnTo>
                    <a:pt x="382" y="168"/>
                  </a:lnTo>
                  <a:lnTo>
                    <a:pt x="363" y="154"/>
                  </a:lnTo>
                  <a:lnTo>
                    <a:pt x="370" y="143"/>
                  </a:lnTo>
                  <a:lnTo>
                    <a:pt x="345" y="168"/>
                  </a:lnTo>
                  <a:lnTo>
                    <a:pt x="325" y="143"/>
                  </a:lnTo>
                  <a:lnTo>
                    <a:pt x="325" y="118"/>
                  </a:lnTo>
                  <a:lnTo>
                    <a:pt x="325" y="154"/>
                  </a:lnTo>
                  <a:lnTo>
                    <a:pt x="306" y="143"/>
                  </a:lnTo>
                  <a:lnTo>
                    <a:pt x="306" y="154"/>
                  </a:lnTo>
                  <a:lnTo>
                    <a:pt x="325" y="168"/>
                  </a:lnTo>
                  <a:lnTo>
                    <a:pt x="325" y="154"/>
                  </a:lnTo>
                  <a:lnTo>
                    <a:pt x="337" y="168"/>
                  </a:lnTo>
                  <a:lnTo>
                    <a:pt x="345" y="177"/>
                  </a:lnTo>
                  <a:lnTo>
                    <a:pt x="306" y="188"/>
                  </a:lnTo>
                  <a:lnTo>
                    <a:pt x="280" y="177"/>
                  </a:lnTo>
                  <a:lnTo>
                    <a:pt x="288" y="188"/>
                  </a:lnTo>
                  <a:lnTo>
                    <a:pt x="306" y="202"/>
                  </a:lnTo>
                  <a:lnTo>
                    <a:pt x="337" y="177"/>
                  </a:lnTo>
                  <a:lnTo>
                    <a:pt x="363" y="213"/>
                  </a:lnTo>
                  <a:lnTo>
                    <a:pt x="363" y="227"/>
                  </a:lnTo>
                  <a:lnTo>
                    <a:pt x="345" y="227"/>
                  </a:lnTo>
                  <a:lnTo>
                    <a:pt x="363" y="237"/>
                  </a:lnTo>
                  <a:lnTo>
                    <a:pt x="363" y="262"/>
                  </a:lnTo>
                  <a:lnTo>
                    <a:pt x="363" y="271"/>
                  </a:lnTo>
                  <a:lnTo>
                    <a:pt x="370" y="262"/>
                  </a:lnTo>
                  <a:lnTo>
                    <a:pt x="370" y="287"/>
                  </a:lnTo>
                  <a:lnTo>
                    <a:pt x="325" y="262"/>
                  </a:lnTo>
                  <a:lnTo>
                    <a:pt x="325" y="252"/>
                  </a:lnTo>
                  <a:lnTo>
                    <a:pt x="345" y="262"/>
                  </a:lnTo>
                  <a:lnTo>
                    <a:pt x="325" y="237"/>
                  </a:lnTo>
                  <a:lnTo>
                    <a:pt x="325" y="252"/>
                  </a:lnTo>
                  <a:lnTo>
                    <a:pt x="306" y="237"/>
                  </a:lnTo>
                  <a:lnTo>
                    <a:pt x="306" y="262"/>
                  </a:lnTo>
                  <a:lnTo>
                    <a:pt x="288" y="237"/>
                  </a:lnTo>
                  <a:lnTo>
                    <a:pt x="288" y="262"/>
                  </a:lnTo>
                  <a:lnTo>
                    <a:pt x="262" y="262"/>
                  </a:lnTo>
                  <a:lnTo>
                    <a:pt x="228" y="237"/>
                  </a:lnTo>
                  <a:lnTo>
                    <a:pt x="228" y="227"/>
                  </a:lnTo>
                  <a:lnTo>
                    <a:pt x="243" y="213"/>
                  </a:lnTo>
                  <a:lnTo>
                    <a:pt x="228" y="213"/>
                  </a:lnTo>
                  <a:lnTo>
                    <a:pt x="236" y="188"/>
                  </a:lnTo>
                  <a:lnTo>
                    <a:pt x="217" y="237"/>
                  </a:lnTo>
                  <a:lnTo>
                    <a:pt x="198" y="237"/>
                  </a:lnTo>
                  <a:lnTo>
                    <a:pt x="198" y="227"/>
                  </a:lnTo>
                  <a:lnTo>
                    <a:pt x="165" y="237"/>
                  </a:lnTo>
                  <a:lnTo>
                    <a:pt x="153" y="213"/>
                  </a:lnTo>
                  <a:lnTo>
                    <a:pt x="165" y="213"/>
                  </a:lnTo>
                  <a:lnTo>
                    <a:pt x="146" y="213"/>
                  </a:lnTo>
                  <a:lnTo>
                    <a:pt x="135" y="188"/>
                  </a:lnTo>
                  <a:lnTo>
                    <a:pt x="135" y="213"/>
                  </a:lnTo>
                  <a:lnTo>
                    <a:pt x="80" y="152"/>
                  </a:lnTo>
                  <a:lnTo>
                    <a:pt x="101" y="188"/>
                  </a:lnTo>
                  <a:lnTo>
                    <a:pt x="82" y="188"/>
                  </a:lnTo>
                  <a:lnTo>
                    <a:pt x="71" y="177"/>
                  </a:lnTo>
                  <a:lnTo>
                    <a:pt x="71" y="188"/>
                  </a:lnTo>
                  <a:lnTo>
                    <a:pt x="128" y="237"/>
                  </a:lnTo>
                  <a:lnTo>
                    <a:pt x="128" y="287"/>
                  </a:lnTo>
                  <a:lnTo>
                    <a:pt x="135" y="252"/>
                  </a:lnTo>
                  <a:lnTo>
                    <a:pt x="153" y="237"/>
                  </a:lnTo>
                  <a:lnTo>
                    <a:pt x="165" y="262"/>
                  </a:lnTo>
                  <a:lnTo>
                    <a:pt x="172" y="252"/>
                  </a:lnTo>
                  <a:lnTo>
                    <a:pt x="209" y="262"/>
                  </a:lnTo>
                  <a:lnTo>
                    <a:pt x="217" y="287"/>
                  </a:lnTo>
                  <a:lnTo>
                    <a:pt x="228" y="296"/>
                  </a:lnTo>
                  <a:lnTo>
                    <a:pt x="228" y="287"/>
                  </a:lnTo>
                  <a:lnTo>
                    <a:pt x="236" y="296"/>
                  </a:lnTo>
                  <a:lnTo>
                    <a:pt x="243" y="287"/>
                  </a:lnTo>
                  <a:lnTo>
                    <a:pt x="280" y="296"/>
                  </a:lnTo>
                  <a:lnTo>
                    <a:pt x="300" y="311"/>
                  </a:lnTo>
                  <a:lnTo>
                    <a:pt x="273" y="311"/>
                  </a:lnTo>
                  <a:lnTo>
                    <a:pt x="236" y="346"/>
                  </a:lnTo>
                  <a:lnTo>
                    <a:pt x="254" y="356"/>
                  </a:lnTo>
                  <a:lnTo>
                    <a:pt x="254" y="346"/>
                  </a:lnTo>
                  <a:lnTo>
                    <a:pt x="288" y="321"/>
                  </a:lnTo>
                  <a:lnTo>
                    <a:pt x="288" y="346"/>
                  </a:lnTo>
                  <a:lnTo>
                    <a:pt x="306" y="321"/>
                  </a:lnTo>
                  <a:lnTo>
                    <a:pt x="345" y="335"/>
                  </a:lnTo>
                  <a:lnTo>
                    <a:pt x="325" y="335"/>
                  </a:lnTo>
                  <a:lnTo>
                    <a:pt x="345" y="346"/>
                  </a:lnTo>
                  <a:lnTo>
                    <a:pt x="325" y="356"/>
                  </a:lnTo>
                  <a:lnTo>
                    <a:pt x="345" y="356"/>
                  </a:lnTo>
                  <a:lnTo>
                    <a:pt x="325" y="369"/>
                  </a:lnTo>
                  <a:lnTo>
                    <a:pt x="318" y="356"/>
                  </a:lnTo>
                  <a:lnTo>
                    <a:pt x="318" y="369"/>
                  </a:lnTo>
                  <a:lnTo>
                    <a:pt x="351" y="380"/>
                  </a:lnTo>
                  <a:lnTo>
                    <a:pt x="345" y="405"/>
                  </a:lnTo>
                  <a:lnTo>
                    <a:pt x="217" y="414"/>
                  </a:lnTo>
                  <a:lnTo>
                    <a:pt x="179" y="380"/>
                  </a:lnTo>
                  <a:lnTo>
                    <a:pt x="116" y="335"/>
                  </a:lnTo>
                  <a:lnTo>
                    <a:pt x="26" y="271"/>
                  </a:lnTo>
                  <a:lnTo>
                    <a:pt x="0" y="262"/>
                  </a:lnTo>
                  <a:lnTo>
                    <a:pt x="19" y="177"/>
                  </a:lnTo>
                  <a:lnTo>
                    <a:pt x="37" y="143"/>
                  </a:lnTo>
                  <a:lnTo>
                    <a:pt x="63" y="143"/>
                  </a:lnTo>
                  <a:lnTo>
                    <a:pt x="71" y="143"/>
                  </a:lnTo>
                  <a:lnTo>
                    <a:pt x="37" y="118"/>
                  </a:lnTo>
                  <a:lnTo>
                    <a:pt x="19" y="70"/>
                  </a:lnTo>
                  <a:lnTo>
                    <a:pt x="0" y="35"/>
                  </a:lnTo>
                  <a:lnTo>
                    <a:pt x="19" y="0"/>
                  </a:lnTo>
                  <a:lnTo>
                    <a:pt x="135" y="70"/>
                  </a:lnTo>
                  <a:lnTo>
                    <a:pt x="217" y="25"/>
                  </a:lnTo>
                  <a:lnTo>
                    <a:pt x="345" y="25"/>
                  </a:lnTo>
                  <a:lnTo>
                    <a:pt x="363" y="60"/>
                  </a:lnTo>
                  <a:lnTo>
                    <a:pt x="363" y="95"/>
                  </a:lnTo>
                  <a:lnTo>
                    <a:pt x="400" y="118"/>
                  </a:lnTo>
                  <a:lnTo>
                    <a:pt x="415" y="118"/>
                  </a:lnTo>
                  <a:lnTo>
                    <a:pt x="434" y="143"/>
                  </a:lnTo>
                  <a:lnTo>
                    <a:pt x="415" y="1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7" name="Freeform 5">
              <a:extLst>
                <a:ext uri="{FF2B5EF4-FFF2-40B4-BE49-F238E27FC236}">
                  <a16:creationId xmlns:a16="http://schemas.microsoft.com/office/drawing/2014/main" xmlns="" id="{3A231E14-5C9F-4028-8B09-1EDC53BD0B4C}"/>
                </a:ext>
              </a:extLst>
            </p:cNvPr>
            <p:cNvSpPr>
              <a:spLocks/>
            </p:cNvSpPr>
            <p:nvPr/>
          </p:nvSpPr>
          <p:spPr bwMode="auto">
            <a:xfrm>
              <a:off x="7385930" y="4216167"/>
              <a:ext cx="951599" cy="857533"/>
            </a:xfrm>
            <a:custGeom>
              <a:avLst/>
              <a:gdLst>
                <a:gd name="T0" fmla="*/ 2147483646 w 435"/>
                <a:gd name="T1" fmla="*/ 2147483646 h 392"/>
                <a:gd name="T2" fmla="*/ 2147483646 w 435"/>
                <a:gd name="T3" fmla="*/ 2147483646 h 392"/>
                <a:gd name="T4" fmla="*/ 2147483646 w 435"/>
                <a:gd name="T5" fmla="*/ 2147483646 h 392"/>
                <a:gd name="T6" fmla="*/ 2147483646 w 435"/>
                <a:gd name="T7" fmla="*/ 2147483646 h 392"/>
                <a:gd name="T8" fmla="*/ 2147483646 w 435"/>
                <a:gd name="T9" fmla="*/ 2147483646 h 392"/>
                <a:gd name="T10" fmla="*/ 2147483646 w 435"/>
                <a:gd name="T11" fmla="*/ 2147483646 h 392"/>
                <a:gd name="T12" fmla="*/ 2147483646 w 435"/>
                <a:gd name="T13" fmla="*/ 2147483646 h 392"/>
                <a:gd name="T14" fmla="*/ 2147483646 w 435"/>
                <a:gd name="T15" fmla="*/ 2147483646 h 392"/>
                <a:gd name="T16" fmla="*/ 2147483646 w 435"/>
                <a:gd name="T17" fmla="*/ 2147483646 h 392"/>
                <a:gd name="T18" fmla="*/ 2147483646 w 435"/>
                <a:gd name="T19" fmla="*/ 2147483646 h 392"/>
                <a:gd name="T20" fmla="*/ 2147483646 w 435"/>
                <a:gd name="T21" fmla="*/ 2147483646 h 392"/>
                <a:gd name="T22" fmla="*/ 2147483646 w 435"/>
                <a:gd name="T23" fmla="*/ 2147483646 h 392"/>
                <a:gd name="T24" fmla="*/ 2147483646 w 435"/>
                <a:gd name="T25" fmla="*/ 2147483646 h 392"/>
                <a:gd name="T26" fmla="*/ 2147483646 w 435"/>
                <a:gd name="T27" fmla="*/ 2147483646 h 392"/>
                <a:gd name="T28" fmla="*/ 2147483646 w 435"/>
                <a:gd name="T29" fmla="*/ 2147483646 h 392"/>
                <a:gd name="T30" fmla="*/ 2147483646 w 435"/>
                <a:gd name="T31" fmla="*/ 2147483646 h 392"/>
                <a:gd name="T32" fmla="*/ 2147483646 w 435"/>
                <a:gd name="T33" fmla="*/ 2147483646 h 392"/>
                <a:gd name="T34" fmla="*/ 2147483646 w 435"/>
                <a:gd name="T35" fmla="*/ 0 h 392"/>
                <a:gd name="T36" fmla="*/ 2147483646 w 435"/>
                <a:gd name="T37" fmla="*/ 2147483646 h 392"/>
                <a:gd name="T38" fmla="*/ 2147483646 w 435"/>
                <a:gd name="T39" fmla="*/ 0 h 392"/>
                <a:gd name="T40" fmla="*/ 0 w 435"/>
                <a:gd name="T41" fmla="*/ 2147483646 h 392"/>
                <a:gd name="T42" fmla="*/ 2147483646 w 435"/>
                <a:gd name="T43" fmla="*/ 2147483646 h 392"/>
                <a:gd name="T44" fmla="*/ 2147483646 w 435"/>
                <a:gd name="T45" fmla="*/ 2147483646 h 392"/>
                <a:gd name="T46" fmla="*/ 2147483646 w 435"/>
                <a:gd name="T47" fmla="*/ 2147483646 h 392"/>
                <a:gd name="T48" fmla="*/ 2147483646 w 435"/>
                <a:gd name="T49" fmla="*/ 2147483646 h 392"/>
                <a:gd name="T50" fmla="*/ 2147483646 w 435"/>
                <a:gd name="T51" fmla="*/ 2147483646 h 392"/>
                <a:gd name="T52" fmla="*/ 2147483646 w 435"/>
                <a:gd name="T53" fmla="*/ 2147483646 h 3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35" h="392">
                  <a:moveTo>
                    <a:pt x="52" y="307"/>
                  </a:moveTo>
                  <a:lnTo>
                    <a:pt x="143" y="307"/>
                  </a:lnTo>
                  <a:lnTo>
                    <a:pt x="154" y="318"/>
                  </a:lnTo>
                  <a:lnTo>
                    <a:pt x="161" y="318"/>
                  </a:lnTo>
                  <a:lnTo>
                    <a:pt x="172" y="318"/>
                  </a:lnTo>
                  <a:lnTo>
                    <a:pt x="191" y="341"/>
                  </a:lnTo>
                  <a:lnTo>
                    <a:pt x="281" y="377"/>
                  </a:lnTo>
                  <a:lnTo>
                    <a:pt x="345" y="391"/>
                  </a:lnTo>
                  <a:lnTo>
                    <a:pt x="397" y="366"/>
                  </a:lnTo>
                  <a:lnTo>
                    <a:pt x="434" y="307"/>
                  </a:lnTo>
                  <a:lnTo>
                    <a:pt x="397" y="268"/>
                  </a:lnTo>
                  <a:lnTo>
                    <a:pt x="378" y="250"/>
                  </a:lnTo>
                  <a:lnTo>
                    <a:pt x="397" y="234"/>
                  </a:lnTo>
                  <a:lnTo>
                    <a:pt x="352" y="175"/>
                  </a:lnTo>
                  <a:lnTo>
                    <a:pt x="352" y="152"/>
                  </a:lnTo>
                  <a:lnTo>
                    <a:pt x="326" y="116"/>
                  </a:lnTo>
                  <a:lnTo>
                    <a:pt x="308" y="82"/>
                  </a:lnTo>
                  <a:lnTo>
                    <a:pt x="244" y="0"/>
                  </a:lnTo>
                  <a:lnTo>
                    <a:pt x="237" y="8"/>
                  </a:lnTo>
                  <a:lnTo>
                    <a:pt x="91" y="0"/>
                  </a:lnTo>
                  <a:lnTo>
                    <a:pt x="0" y="8"/>
                  </a:lnTo>
                  <a:lnTo>
                    <a:pt x="35" y="92"/>
                  </a:lnTo>
                  <a:lnTo>
                    <a:pt x="64" y="127"/>
                  </a:lnTo>
                  <a:lnTo>
                    <a:pt x="35" y="225"/>
                  </a:lnTo>
                  <a:lnTo>
                    <a:pt x="35" y="268"/>
                  </a:lnTo>
                  <a:lnTo>
                    <a:pt x="19" y="293"/>
                  </a:lnTo>
                  <a:lnTo>
                    <a:pt x="52" y="30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8" name="Freeform 6">
              <a:extLst>
                <a:ext uri="{FF2B5EF4-FFF2-40B4-BE49-F238E27FC236}">
                  <a16:creationId xmlns:a16="http://schemas.microsoft.com/office/drawing/2014/main" xmlns="" id="{BB16DD0D-2C48-4560-B518-AD960F1CE354}"/>
                </a:ext>
              </a:extLst>
            </p:cNvPr>
            <p:cNvSpPr>
              <a:spLocks/>
            </p:cNvSpPr>
            <p:nvPr/>
          </p:nvSpPr>
          <p:spPr bwMode="auto">
            <a:xfrm>
              <a:off x="7722819" y="5040889"/>
              <a:ext cx="975663" cy="912222"/>
            </a:xfrm>
            <a:custGeom>
              <a:avLst/>
              <a:gdLst>
                <a:gd name="T0" fmla="*/ 2147483646 w 446"/>
                <a:gd name="T1" fmla="*/ 2147483646 h 417"/>
                <a:gd name="T2" fmla="*/ 2147483646 w 446"/>
                <a:gd name="T3" fmla="*/ 2147483646 h 417"/>
                <a:gd name="T4" fmla="*/ 2147483646 w 446"/>
                <a:gd name="T5" fmla="*/ 2147483646 h 417"/>
                <a:gd name="T6" fmla="*/ 2147483646 w 446"/>
                <a:gd name="T7" fmla="*/ 2147483646 h 417"/>
                <a:gd name="T8" fmla="*/ 2147483646 w 446"/>
                <a:gd name="T9" fmla="*/ 2147483646 h 417"/>
                <a:gd name="T10" fmla="*/ 2147483646 w 446"/>
                <a:gd name="T11" fmla="*/ 2147483646 h 417"/>
                <a:gd name="T12" fmla="*/ 2147483646 w 446"/>
                <a:gd name="T13" fmla="*/ 2147483646 h 417"/>
                <a:gd name="T14" fmla="*/ 2147483646 w 446"/>
                <a:gd name="T15" fmla="*/ 2147483646 h 417"/>
                <a:gd name="T16" fmla="*/ 2147483646 w 446"/>
                <a:gd name="T17" fmla="*/ 2147483646 h 417"/>
                <a:gd name="T18" fmla="*/ 2147483646 w 446"/>
                <a:gd name="T19" fmla="*/ 2147483646 h 417"/>
                <a:gd name="T20" fmla="*/ 2147483646 w 446"/>
                <a:gd name="T21" fmla="*/ 2147483646 h 417"/>
                <a:gd name="T22" fmla="*/ 2147483646 w 446"/>
                <a:gd name="T23" fmla="*/ 2147483646 h 417"/>
                <a:gd name="T24" fmla="*/ 2147483646 w 446"/>
                <a:gd name="T25" fmla="*/ 2147483646 h 417"/>
                <a:gd name="T26" fmla="*/ 2147483646 w 446"/>
                <a:gd name="T27" fmla="*/ 2147483646 h 417"/>
                <a:gd name="T28" fmla="*/ 2147483646 w 446"/>
                <a:gd name="T29" fmla="*/ 2147483646 h 417"/>
                <a:gd name="T30" fmla="*/ 2147483646 w 446"/>
                <a:gd name="T31" fmla="*/ 2147483646 h 417"/>
                <a:gd name="T32" fmla="*/ 2147483646 w 446"/>
                <a:gd name="T33" fmla="*/ 2147483646 h 417"/>
                <a:gd name="T34" fmla="*/ 2147483646 w 446"/>
                <a:gd name="T35" fmla="*/ 2147483646 h 417"/>
                <a:gd name="T36" fmla="*/ 2147483646 w 446"/>
                <a:gd name="T37" fmla="*/ 2147483646 h 417"/>
                <a:gd name="T38" fmla="*/ 2147483646 w 446"/>
                <a:gd name="T39" fmla="*/ 2147483646 h 417"/>
                <a:gd name="T40" fmla="*/ 2147483646 w 446"/>
                <a:gd name="T41" fmla="*/ 2147483646 h 417"/>
                <a:gd name="T42" fmla="*/ 2147483646 w 446"/>
                <a:gd name="T43" fmla="*/ 2147483646 h 417"/>
                <a:gd name="T44" fmla="*/ 2147483646 w 446"/>
                <a:gd name="T45" fmla="*/ 2147483646 h 417"/>
                <a:gd name="T46" fmla="*/ 0 w 446"/>
                <a:gd name="T47" fmla="*/ 2147483646 h 417"/>
                <a:gd name="T48" fmla="*/ 2147483646 w 446"/>
                <a:gd name="T49" fmla="*/ 2147483646 h 417"/>
                <a:gd name="T50" fmla="*/ 2147483646 w 446"/>
                <a:gd name="T51" fmla="*/ 2147483646 h 417"/>
                <a:gd name="T52" fmla="*/ 2147483646 w 446"/>
                <a:gd name="T53" fmla="*/ 2147483646 h 417"/>
                <a:gd name="T54" fmla="*/ 2147483646 w 446"/>
                <a:gd name="T55" fmla="*/ 2147483646 h 417"/>
                <a:gd name="T56" fmla="*/ 2147483646 w 446"/>
                <a:gd name="T57" fmla="*/ 2147483646 h 417"/>
                <a:gd name="T58" fmla="*/ 2147483646 w 446"/>
                <a:gd name="T59" fmla="*/ 2147483646 h 417"/>
                <a:gd name="T60" fmla="*/ 2147483646 w 446"/>
                <a:gd name="T61" fmla="*/ 2147483646 h 417"/>
                <a:gd name="T62" fmla="*/ 2147483646 w 446"/>
                <a:gd name="T63" fmla="*/ 2147483646 h 417"/>
                <a:gd name="T64" fmla="*/ 2147483646 w 446"/>
                <a:gd name="T65" fmla="*/ 2147483646 h 417"/>
                <a:gd name="T66" fmla="*/ 2147483646 w 446"/>
                <a:gd name="T67" fmla="*/ 2147483646 h 417"/>
                <a:gd name="T68" fmla="*/ 2147483646 w 446"/>
                <a:gd name="T69" fmla="*/ 0 h 417"/>
                <a:gd name="T70" fmla="*/ 2147483646 w 446"/>
                <a:gd name="T71" fmla="*/ 2147483646 h 417"/>
                <a:gd name="T72" fmla="*/ 2147483646 w 446"/>
                <a:gd name="T73" fmla="*/ 2147483646 h 417"/>
                <a:gd name="T74" fmla="*/ 2147483646 w 446"/>
                <a:gd name="T75" fmla="*/ 2147483646 h 417"/>
                <a:gd name="T76" fmla="*/ 2147483646 w 446"/>
                <a:gd name="T77" fmla="*/ 2147483646 h 417"/>
                <a:gd name="T78" fmla="*/ 2147483646 w 446"/>
                <a:gd name="T79" fmla="*/ 2147483646 h 4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46" h="417">
                  <a:moveTo>
                    <a:pt x="433" y="250"/>
                  </a:moveTo>
                  <a:lnTo>
                    <a:pt x="399" y="273"/>
                  </a:lnTo>
                  <a:lnTo>
                    <a:pt x="425" y="250"/>
                  </a:lnTo>
                  <a:lnTo>
                    <a:pt x="445" y="273"/>
                  </a:lnTo>
                  <a:lnTo>
                    <a:pt x="407" y="358"/>
                  </a:lnTo>
                  <a:lnTo>
                    <a:pt x="388" y="368"/>
                  </a:lnTo>
                  <a:lnTo>
                    <a:pt x="370" y="358"/>
                  </a:lnTo>
                  <a:lnTo>
                    <a:pt x="399" y="382"/>
                  </a:lnTo>
                  <a:lnTo>
                    <a:pt x="318" y="368"/>
                  </a:lnTo>
                  <a:lnTo>
                    <a:pt x="262" y="368"/>
                  </a:lnTo>
                  <a:lnTo>
                    <a:pt x="299" y="358"/>
                  </a:lnTo>
                  <a:lnTo>
                    <a:pt x="280" y="358"/>
                  </a:lnTo>
                  <a:lnTo>
                    <a:pt x="273" y="334"/>
                  </a:lnTo>
                  <a:lnTo>
                    <a:pt x="262" y="368"/>
                  </a:lnTo>
                  <a:lnTo>
                    <a:pt x="180" y="368"/>
                  </a:lnTo>
                  <a:lnTo>
                    <a:pt x="190" y="343"/>
                  </a:lnTo>
                  <a:lnTo>
                    <a:pt x="180" y="334"/>
                  </a:lnTo>
                  <a:lnTo>
                    <a:pt x="164" y="368"/>
                  </a:lnTo>
                  <a:lnTo>
                    <a:pt x="135" y="382"/>
                  </a:lnTo>
                  <a:lnTo>
                    <a:pt x="115" y="392"/>
                  </a:lnTo>
                  <a:lnTo>
                    <a:pt x="115" y="382"/>
                  </a:lnTo>
                  <a:lnTo>
                    <a:pt x="71" y="392"/>
                  </a:lnTo>
                  <a:lnTo>
                    <a:pt x="64" y="416"/>
                  </a:lnTo>
                  <a:lnTo>
                    <a:pt x="0" y="343"/>
                  </a:lnTo>
                  <a:lnTo>
                    <a:pt x="18" y="324"/>
                  </a:lnTo>
                  <a:lnTo>
                    <a:pt x="8" y="284"/>
                  </a:lnTo>
                  <a:lnTo>
                    <a:pt x="46" y="273"/>
                  </a:lnTo>
                  <a:lnTo>
                    <a:pt x="64" y="250"/>
                  </a:lnTo>
                  <a:lnTo>
                    <a:pt x="64" y="181"/>
                  </a:lnTo>
                  <a:lnTo>
                    <a:pt x="90" y="166"/>
                  </a:lnTo>
                  <a:lnTo>
                    <a:pt x="135" y="181"/>
                  </a:lnTo>
                  <a:lnTo>
                    <a:pt x="172" y="132"/>
                  </a:lnTo>
                  <a:lnTo>
                    <a:pt x="243" y="132"/>
                  </a:lnTo>
                  <a:lnTo>
                    <a:pt x="299" y="14"/>
                  </a:lnTo>
                  <a:lnTo>
                    <a:pt x="318" y="0"/>
                  </a:lnTo>
                  <a:lnTo>
                    <a:pt x="351" y="34"/>
                  </a:lnTo>
                  <a:lnTo>
                    <a:pt x="370" y="34"/>
                  </a:lnTo>
                  <a:lnTo>
                    <a:pt x="425" y="107"/>
                  </a:lnTo>
                  <a:lnTo>
                    <a:pt x="425" y="141"/>
                  </a:lnTo>
                  <a:lnTo>
                    <a:pt x="433" y="25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9" name="Freeform 7">
              <a:extLst>
                <a:ext uri="{FF2B5EF4-FFF2-40B4-BE49-F238E27FC236}">
                  <a16:creationId xmlns:a16="http://schemas.microsoft.com/office/drawing/2014/main" xmlns="" id="{391A1B35-5206-4538-A93D-A7BE8B5A3707}"/>
                </a:ext>
              </a:extLst>
            </p:cNvPr>
            <p:cNvSpPr>
              <a:spLocks/>
            </p:cNvSpPr>
            <p:nvPr/>
          </p:nvSpPr>
          <p:spPr bwMode="auto">
            <a:xfrm>
              <a:off x="10518553" y="1273868"/>
              <a:ext cx="826907" cy="678151"/>
            </a:xfrm>
            <a:custGeom>
              <a:avLst/>
              <a:gdLst>
                <a:gd name="T0" fmla="*/ 2147483646 w 378"/>
                <a:gd name="T1" fmla="*/ 2147483646 h 310"/>
                <a:gd name="T2" fmla="*/ 2147483646 w 378"/>
                <a:gd name="T3" fmla="*/ 2147483646 h 310"/>
                <a:gd name="T4" fmla="*/ 2147483646 w 378"/>
                <a:gd name="T5" fmla="*/ 2147483646 h 310"/>
                <a:gd name="T6" fmla="*/ 2147483646 w 378"/>
                <a:gd name="T7" fmla="*/ 2147483646 h 310"/>
                <a:gd name="T8" fmla="*/ 2147483646 w 378"/>
                <a:gd name="T9" fmla="*/ 2147483646 h 310"/>
                <a:gd name="T10" fmla="*/ 2147483646 w 378"/>
                <a:gd name="T11" fmla="*/ 2147483646 h 310"/>
                <a:gd name="T12" fmla="*/ 2147483646 w 378"/>
                <a:gd name="T13" fmla="*/ 2147483646 h 310"/>
                <a:gd name="T14" fmla="*/ 2147483646 w 378"/>
                <a:gd name="T15" fmla="*/ 2147483646 h 310"/>
                <a:gd name="T16" fmla="*/ 2147483646 w 378"/>
                <a:gd name="T17" fmla="*/ 2147483646 h 310"/>
                <a:gd name="T18" fmla="*/ 2147483646 w 378"/>
                <a:gd name="T19" fmla="*/ 2147483646 h 310"/>
                <a:gd name="T20" fmla="*/ 2147483646 w 378"/>
                <a:gd name="T21" fmla="*/ 2147483646 h 310"/>
                <a:gd name="T22" fmla="*/ 2147483646 w 378"/>
                <a:gd name="T23" fmla="*/ 2147483646 h 310"/>
                <a:gd name="T24" fmla="*/ 2147483646 w 378"/>
                <a:gd name="T25" fmla="*/ 2147483646 h 310"/>
                <a:gd name="T26" fmla="*/ 2147483646 w 378"/>
                <a:gd name="T27" fmla="*/ 2147483646 h 310"/>
                <a:gd name="T28" fmla="*/ 2147483646 w 378"/>
                <a:gd name="T29" fmla="*/ 2147483646 h 310"/>
                <a:gd name="T30" fmla="*/ 2147483646 w 378"/>
                <a:gd name="T31" fmla="*/ 2147483646 h 310"/>
                <a:gd name="T32" fmla="*/ 2147483646 w 378"/>
                <a:gd name="T33" fmla="*/ 2147483646 h 310"/>
                <a:gd name="T34" fmla="*/ 2147483646 w 378"/>
                <a:gd name="T35" fmla="*/ 2147483646 h 310"/>
                <a:gd name="T36" fmla="*/ 2147483646 w 378"/>
                <a:gd name="T37" fmla="*/ 2147483646 h 310"/>
                <a:gd name="T38" fmla="*/ 2147483646 w 378"/>
                <a:gd name="T39" fmla="*/ 2147483646 h 310"/>
                <a:gd name="T40" fmla="*/ 2147483646 w 378"/>
                <a:gd name="T41" fmla="*/ 2147483646 h 310"/>
                <a:gd name="T42" fmla="*/ 2147483646 w 378"/>
                <a:gd name="T43" fmla="*/ 2147483646 h 310"/>
                <a:gd name="T44" fmla="*/ 2147483646 w 378"/>
                <a:gd name="T45" fmla="*/ 2147483646 h 310"/>
                <a:gd name="T46" fmla="*/ 2147483646 w 378"/>
                <a:gd name="T47" fmla="*/ 2147483646 h 310"/>
                <a:gd name="T48" fmla="*/ 2147483646 w 378"/>
                <a:gd name="T49" fmla="*/ 2147483646 h 310"/>
                <a:gd name="T50" fmla="*/ 2147483646 w 378"/>
                <a:gd name="T51" fmla="*/ 2147483646 h 310"/>
                <a:gd name="T52" fmla="*/ 2147483646 w 378"/>
                <a:gd name="T53" fmla="*/ 2147483646 h 310"/>
                <a:gd name="T54" fmla="*/ 0 w 378"/>
                <a:gd name="T55" fmla="*/ 0 h 310"/>
                <a:gd name="T56" fmla="*/ 2147483646 w 378"/>
                <a:gd name="T57" fmla="*/ 0 h 310"/>
                <a:gd name="T58" fmla="*/ 2147483646 w 378"/>
                <a:gd name="T59" fmla="*/ 2147483646 h 310"/>
                <a:gd name="T60" fmla="*/ 2147483646 w 378"/>
                <a:gd name="T61" fmla="*/ 2147483646 h 310"/>
                <a:gd name="T62" fmla="*/ 2147483646 w 378"/>
                <a:gd name="T63" fmla="*/ 2147483646 h 310"/>
                <a:gd name="T64" fmla="*/ 2147483646 w 378"/>
                <a:gd name="T65" fmla="*/ 2147483646 h 310"/>
                <a:gd name="T66" fmla="*/ 2147483646 w 378"/>
                <a:gd name="T67" fmla="*/ 2147483646 h 310"/>
                <a:gd name="T68" fmla="*/ 2147483646 w 378"/>
                <a:gd name="T69" fmla="*/ 2147483646 h 310"/>
                <a:gd name="T70" fmla="*/ 2147483646 w 378"/>
                <a:gd name="T71" fmla="*/ 2147483646 h 3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78" h="310">
                  <a:moveTo>
                    <a:pt x="325" y="191"/>
                  </a:moveTo>
                  <a:lnTo>
                    <a:pt x="343" y="191"/>
                  </a:lnTo>
                  <a:lnTo>
                    <a:pt x="325" y="202"/>
                  </a:lnTo>
                  <a:lnTo>
                    <a:pt x="343" y="202"/>
                  </a:lnTo>
                  <a:lnTo>
                    <a:pt x="351" y="211"/>
                  </a:lnTo>
                  <a:lnTo>
                    <a:pt x="343" y="236"/>
                  </a:lnTo>
                  <a:lnTo>
                    <a:pt x="357" y="259"/>
                  </a:lnTo>
                  <a:lnTo>
                    <a:pt x="343" y="275"/>
                  </a:lnTo>
                  <a:lnTo>
                    <a:pt x="325" y="259"/>
                  </a:lnTo>
                  <a:lnTo>
                    <a:pt x="325" y="275"/>
                  </a:lnTo>
                  <a:lnTo>
                    <a:pt x="343" y="275"/>
                  </a:lnTo>
                  <a:lnTo>
                    <a:pt x="377" y="309"/>
                  </a:lnTo>
                  <a:lnTo>
                    <a:pt x="306" y="284"/>
                  </a:lnTo>
                  <a:lnTo>
                    <a:pt x="243" y="202"/>
                  </a:lnTo>
                  <a:lnTo>
                    <a:pt x="216" y="191"/>
                  </a:lnTo>
                  <a:lnTo>
                    <a:pt x="197" y="202"/>
                  </a:lnTo>
                  <a:lnTo>
                    <a:pt x="216" y="177"/>
                  </a:lnTo>
                  <a:lnTo>
                    <a:pt x="197" y="177"/>
                  </a:lnTo>
                  <a:lnTo>
                    <a:pt x="179" y="143"/>
                  </a:lnTo>
                  <a:lnTo>
                    <a:pt x="171" y="143"/>
                  </a:lnTo>
                  <a:lnTo>
                    <a:pt x="171" y="127"/>
                  </a:lnTo>
                  <a:lnTo>
                    <a:pt x="154" y="127"/>
                  </a:lnTo>
                  <a:lnTo>
                    <a:pt x="123" y="93"/>
                  </a:lnTo>
                  <a:lnTo>
                    <a:pt x="108" y="93"/>
                  </a:lnTo>
                  <a:lnTo>
                    <a:pt x="108" y="84"/>
                  </a:lnTo>
                  <a:lnTo>
                    <a:pt x="71" y="69"/>
                  </a:lnTo>
                  <a:lnTo>
                    <a:pt x="26" y="25"/>
                  </a:lnTo>
                  <a:lnTo>
                    <a:pt x="0" y="0"/>
                  </a:lnTo>
                  <a:lnTo>
                    <a:pt x="134" y="0"/>
                  </a:lnTo>
                  <a:lnTo>
                    <a:pt x="235" y="93"/>
                  </a:lnTo>
                  <a:lnTo>
                    <a:pt x="235" y="118"/>
                  </a:lnTo>
                  <a:lnTo>
                    <a:pt x="262" y="152"/>
                  </a:lnTo>
                  <a:lnTo>
                    <a:pt x="280" y="168"/>
                  </a:lnTo>
                  <a:lnTo>
                    <a:pt x="299" y="152"/>
                  </a:lnTo>
                  <a:lnTo>
                    <a:pt x="325" y="177"/>
                  </a:lnTo>
                  <a:lnTo>
                    <a:pt x="325" y="19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0" name="Freeform 8">
              <a:extLst>
                <a:ext uri="{FF2B5EF4-FFF2-40B4-BE49-F238E27FC236}">
                  <a16:creationId xmlns:a16="http://schemas.microsoft.com/office/drawing/2014/main" xmlns="" id="{F21225C4-9B61-4D3E-8C88-2B21B070EDEC}"/>
                </a:ext>
              </a:extLst>
            </p:cNvPr>
            <p:cNvSpPr>
              <a:spLocks/>
            </p:cNvSpPr>
            <p:nvPr/>
          </p:nvSpPr>
          <p:spPr bwMode="auto">
            <a:xfrm>
              <a:off x="10492302" y="4154915"/>
              <a:ext cx="360951" cy="518458"/>
            </a:xfrm>
            <a:custGeom>
              <a:avLst/>
              <a:gdLst>
                <a:gd name="T0" fmla="*/ 2147483646 w 165"/>
                <a:gd name="T1" fmla="*/ 2147483646 h 237"/>
                <a:gd name="T2" fmla="*/ 2147483646 w 165"/>
                <a:gd name="T3" fmla="*/ 2147483646 h 237"/>
                <a:gd name="T4" fmla="*/ 2147483646 w 165"/>
                <a:gd name="T5" fmla="*/ 2147483646 h 237"/>
                <a:gd name="T6" fmla="*/ 2147483646 w 165"/>
                <a:gd name="T7" fmla="*/ 2147483646 h 237"/>
                <a:gd name="T8" fmla="*/ 2147483646 w 165"/>
                <a:gd name="T9" fmla="*/ 2147483646 h 237"/>
                <a:gd name="T10" fmla="*/ 2147483646 w 165"/>
                <a:gd name="T11" fmla="*/ 0 h 237"/>
                <a:gd name="T12" fmla="*/ 2147483646 w 165"/>
                <a:gd name="T13" fmla="*/ 2147483646 h 237"/>
                <a:gd name="T14" fmla="*/ 2147483646 w 165"/>
                <a:gd name="T15" fmla="*/ 2147483646 h 237"/>
                <a:gd name="T16" fmla="*/ 0 w 165"/>
                <a:gd name="T17" fmla="*/ 2147483646 h 237"/>
                <a:gd name="T18" fmla="*/ 2147483646 w 165"/>
                <a:gd name="T19" fmla="*/ 2147483646 h 2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5" h="237">
                  <a:moveTo>
                    <a:pt x="11" y="211"/>
                  </a:moveTo>
                  <a:lnTo>
                    <a:pt x="75" y="94"/>
                  </a:lnTo>
                  <a:lnTo>
                    <a:pt x="90" y="94"/>
                  </a:lnTo>
                  <a:lnTo>
                    <a:pt x="101" y="69"/>
                  </a:lnTo>
                  <a:lnTo>
                    <a:pt x="101" y="85"/>
                  </a:lnTo>
                  <a:lnTo>
                    <a:pt x="164" y="0"/>
                  </a:lnTo>
                  <a:lnTo>
                    <a:pt x="37" y="177"/>
                  </a:lnTo>
                  <a:lnTo>
                    <a:pt x="11" y="236"/>
                  </a:lnTo>
                  <a:lnTo>
                    <a:pt x="0" y="211"/>
                  </a:lnTo>
                  <a:lnTo>
                    <a:pt x="11" y="21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1" name="Freeform 9">
              <a:extLst>
                <a:ext uri="{FF2B5EF4-FFF2-40B4-BE49-F238E27FC236}">
                  <a16:creationId xmlns:a16="http://schemas.microsoft.com/office/drawing/2014/main" xmlns="" id="{5CD5D21F-1A7A-439F-BF7B-69AAD69C2733}"/>
                </a:ext>
              </a:extLst>
            </p:cNvPr>
            <p:cNvSpPr>
              <a:spLocks/>
            </p:cNvSpPr>
            <p:nvPr/>
          </p:nvSpPr>
          <p:spPr bwMode="auto">
            <a:xfrm>
              <a:off x="9763835" y="4439302"/>
              <a:ext cx="581898" cy="135630"/>
            </a:xfrm>
            <a:custGeom>
              <a:avLst/>
              <a:gdLst>
                <a:gd name="T0" fmla="*/ 2147483646 w 266"/>
                <a:gd name="T1" fmla="*/ 2147483646 h 62"/>
                <a:gd name="T2" fmla="*/ 2147483646 w 266"/>
                <a:gd name="T3" fmla="*/ 2147483646 h 62"/>
                <a:gd name="T4" fmla="*/ 2147483646 w 266"/>
                <a:gd name="T5" fmla="*/ 0 h 62"/>
                <a:gd name="T6" fmla="*/ 2147483646 w 266"/>
                <a:gd name="T7" fmla="*/ 2147483646 h 62"/>
                <a:gd name="T8" fmla="*/ 2147483646 w 266"/>
                <a:gd name="T9" fmla="*/ 2147483646 h 62"/>
                <a:gd name="T10" fmla="*/ 2147483646 w 266"/>
                <a:gd name="T11" fmla="*/ 2147483646 h 62"/>
                <a:gd name="T12" fmla="*/ 0 w 266"/>
                <a:gd name="T13" fmla="*/ 2147483646 h 62"/>
                <a:gd name="T14" fmla="*/ 0 w 266"/>
                <a:gd name="T15" fmla="*/ 2147483646 h 62"/>
                <a:gd name="T16" fmla="*/ 2147483646 w 266"/>
                <a:gd name="T17" fmla="*/ 2147483646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6" h="62">
                  <a:moveTo>
                    <a:pt x="175" y="14"/>
                  </a:moveTo>
                  <a:lnTo>
                    <a:pt x="201" y="14"/>
                  </a:lnTo>
                  <a:lnTo>
                    <a:pt x="219" y="0"/>
                  </a:lnTo>
                  <a:lnTo>
                    <a:pt x="265" y="24"/>
                  </a:lnTo>
                  <a:lnTo>
                    <a:pt x="156" y="24"/>
                  </a:lnTo>
                  <a:lnTo>
                    <a:pt x="63" y="48"/>
                  </a:lnTo>
                  <a:lnTo>
                    <a:pt x="0" y="61"/>
                  </a:lnTo>
                  <a:lnTo>
                    <a:pt x="0" y="48"/>
                  </a:lnTo>
                  <a:lnTo>
                    <a:pt x="175" y="1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2" name="Freeform 10">
              <a:extLst>
                <a:ext uri="{FF2B5EF4-FFF2-40B4-BE49-F238E27FC236}">
                  <a16:creationId xmlns:a16="http://schemas.microsoft.com/office/drawing/2014/main" xmlns="" id="{3097C2F4-DAB0-4557-9C02-4D5706218C4C}"/>
                </a:ext>
              </a:extLst>
            </p:cNvPr>
            <p:cNvSpPr>
              <a:spLocks/>
            </p:cNvSpPr>
            <p:nvPr/>
          </p:nvSpPr>
          <p:spPr bwMode="auto">
            <a:xfrm>
              <a:off x="9682895" y="3813652"/>
              <a:ext cx="1229423" cy="710966"/>
            </a:xfrm>
            <a:custGeom>
              <a:avLst/>
              <a:gdLst>
                <a:gd name="T0" fmla="*/ 2147483646 w 562"/>
                <a:gd name="T1" fmla="*/ 2147483646 h 325"/>
                <a:gd name="T2" fmla="*/ 2147483646 w 562"/>
                <a:gd name="T3" fmla="*/ 2147483646 h 325"/>
                <a:gd name="T4" fmla="*/ 2147483646 w 562"/>
                <a:gd name="T5" fmla="*/ 2147483646 h 325"/>
                <a:gd name="T6" fmla="*/ 2147483646 w 562"/>
                <a:gd name="T7" fmla="*/ 2147483646 h 325"/>
                <a:gd name="T8" fmla="*/ 2147483646 w 562"/>
                <a:gd name="T9" fmla="*/ 2147483646 h 325"/>
                <a:gd name="T10" fmla="*/ 2147483646 w 562"/>
                <a:gd name="T11" fmla="*/ 2147483646 h 325"/>
                <a:gd name="T12" fmla="*/ 2147483646 w 562"/>
                <a:gd name="T13" fmla="*/ 2147483646 h 325"/>
                <a:gd name="T14" fmla="*/ 2147483646 w 562"/>
                <a:gd name="T15" fmla="*/ 2147483646 h 325"/>
                <a:gd name="T16" fmla="*/ 2147483646 w 562"/>
                <a:gd name="T17" fmla="*/ 2147483646 h 325"/>
                <a:gd name="T18" fmla="*/ 2147483646 w 562"/>
                <a:gd name="T19" fmla="*/ 2147483646 h 325"/>
                <a:gd name="T20" fmla="*/ 2147483646 w 562"/>
                <a:gd name="T21" fmla="*/ 2147483646 h 325"/>
                <a:gd name="T22" fmla="*/ 2147483646 w 562"/>
                <a:gd name="T23" fmla="*/ 0 h 325"/>
                <a:gd name="T24" fmla="*/ 2147483646 w 562"/>
                <a:gd name="T25" fmla="*/ 2147483646 h 325"/>
                <a:gd name="T26" fmla="*/ 2147483646 w 562"/>
                <a:gd name="T27" fmla="*/ 2147483646 h 325"/>
                <a:gd name="T28" fmla="*/ 2147483646 w 562"/>
                <a:gd name="T29" fmla="*/ 2147483646 h 325"/>
                <a:gd name="T30" fmla="*/ 2147483646 w 562"/>
                <a:gd name="T31" fmla="*/ 2147483646 h 325"/>
                <a:gd name="T32" fmla="*/ 2147483646 w 562"/>
                <a:gd name="T33" fmla="*/ 2147483646 h 325"/>
                <a:gd name="T34" fmla="*/ 2147483646 w 562"/>
                <a:gd name="T35" fmla="*/ 2147483646 h 325"/>
                <a:gd name="T36" fmla="*/ 2147483646 w 562"/>
                <a:gd name="T37" fmla="*/ 2147483646 h 325"/>
                <a:gd name="T38" fmla="*/ 2147483646 w 562"/>
                <a:gd name="T39" fmla="*/ 2147483646 h 325"/>
                <a:gd name="T40" fmla="*/ 2147483646 w 562"/>
                <a:gd name="T41" fmla="*/ 2147483646 h 325"/>
                <a:gd name="T42" fmla="*/ 2147483646 w 562"/>
                <a:gd name="T43" fmla="*/ 2147483646 h 325"/>
                <a:gd name="T44" fmla="*/ 2147483646 w 562"/>
                <a:gd name="T45" fmla="*/ 2147483646 h 325"/>
                <a:gd name="T46" fmla="*/ 2147483646 w 562"/>
                <a:gd name="T47" fmla="*/ 2147483646 h 325"/>
                <a:gd name="T48" fmla="*/ 2147483646 w 562"/>
                <a:gd name="T49" fmla="*/ 2147483646 h 325"/>
                <a:gd name="T50" fmla="*/ 2147483646 w 562"/>
                <a:gd name="T51" fmla="*/ 2147483646 h 325"/>
                <a:gd name="T52" fmla="*/ 2147483646 w 562"/>
                <a:gd name="T53" fmla="*/ 2147483646 h 325"/>
                <a:gd name="T54" fmla="*/ 2147483646 w 562"/>
                <a:gd name="T55" fmla="*/ 2147483646 h 325"/>
                <a:gd name="T56" fmla="*/ 2147483646 w 562"/>
                <a:gd name="T57" fmla="*/ 2147483646 h 325"/>
                <a:gd name="T58" fmla="*/ 2147483646 w 562"/>
                <a:gd name="T59" fmla="*/ 2147483646 h 325"/>
                <a:gd name="T60" fmla="*/ 2147483646 w 562"/>
                <a:gd name="T61" fmla="*/ 2147483646 h 325"/>
                <a:gd name="T62" fmla="*/ 2147483646 w 562"/>
                <a:gd name="T63" fmla="*/ 2147483646 h 325"/>
                <a:gd name="T64" fmla="*/ 2147483646 w 562"/>
                <a:gd name="T65" fmla="*/ 2147483646 h 325"/>
                <a:gd name="T66" fmla="*/ 2147483646 w 562"/>
                <a:gd name="T67" fmla="*/ 2147483646 h 325"/>
                <a:gd name="T68" fmla="*/ 2147483646 w 562"/>
                <a:gd name="T69" fmla="*/ 2147483646 h 325"/>
                <a:gd name="T70" fmla="*/ 2147483646 w 562"/>
                <a:gd name="T71" fmla="*/ 2147483646 h 325"/>
                <a:gd name="T72" fmla="*/ 2147483646 w 562"/>
                <a:gd name="T73" fmla="*/ 2147483646 h 325"/>
                <a:gd name="T74" fmla="*/ 2147483646 w 562"/>
                <a:gd name="T75" fmla="*/ 2147483646 h 325"/>
                <a:gd name="T76" fmla="*/ 2147483646 w 562"/>
                <a:gd name="T77" fmla="*/ 2147483646 h 325"/>
                <a:gd name="T78" fmla="*/ 2147483646 w 562"/>
                <a:gd name="T79" fmla="*/ 2147483646 h 325"/>
                <a:gd name="T80" fmla="*/ 2147483646 w 562"/>
                <a:gd name="T81" fmla="*/ 2147483646 h 325"/>
                <a:gd name="T82" fmla="*/ 2147483646 w 562"/>
                <a:gd name="T83" fmla="*/ 2147483646 h 325"/>
                <a:gd name="T84" fmla="*/ 2147483646 w 562"/>
                <a:gd name="T85" fmla="*/ 2147483646 h 325"/>
                <a:gd name="T86" fmla="*/ 2147483646 w 562"/>
                <a:gd name="T87" fmla="*/ 2147483646 h 325"/>
                <a:gd name="T88" fmla="*/ 2147483646 w 562"/>
                <a:gd name="T89" fmla="*/ 2147483646 h 325"/>
                <a:gd name="T90" fmla="*/ 2147483646 w 562"/>
                <a:gd name="T91" fmla="*/ 2147483646 h 325"/>
                <a:gd name="T92" fmla="*/ 2147483646 w 562"/>
                <a:gd name="T93" fmla="*/ 2147483646 h 325"/>
                <a:gd name="T94" fmla="*/ 2147483646 w 562"/>
                <a:gd name="T95" fmla="*/ 2147483646 h 325"/>
                <a:gd name="T96" fmla="*/ 2147483646 w 562"/>
                <a:gd name="T97" fmla="*/ 2147483646 h 325"/>
                <a:gd name="T98" fmla="*/ 0 w 562"/>
                <a:gd name="T99" fmla="*/ 2147483646 h 325"/>
                <a:gd name="T100" fmla="*/ 2147483646 w 562"/>
                <a:gd name="T101" fmla="*/ 2147483646 h 325"/>
                <a:gd name="T102" fmla="*/ 2147483646 w 562"/>
                <a:gd name="T103" fmla="*/ 2147483646 h 325"/>
                <a:gd name="T104" fmla="*/ 2147483646 w 562"/>
                <a:gd name="T105" fmla="*/ 2147483646 h 325"/>
                <a:gd name="T106" fmla="*/ 2147483646 w 562"/>
                <a:gd name="T107" fmla="*/ 2147483646 h 3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2" h="325">
                  <a:moveTo>
                    <a:pt x="288" y="98"/>
                  </a:moveTo>
                  <a:lnTo>
                    <a:pt x="306" y="73"/>
                  </a:lnTo>
                  <a:lnTo>
                    <a:pt x="325" y="73"/>
                  </a:lnTo>
                  <a:lnTo>
                    <a:pt x="351" y="73"/>
                  </a:lnTo>
                  <a:lnTo>
                    <a:pt x="344" y="98"/>
                  </a:lnTo>
                  <a:lnTo>
                    <a:pt x="381" y="123"/>
                  </a:lnTo>
                  <a:lnTo>
                    <a:pt x="363" y="132"/>
                  </a:lnTo>
                  <a:lnTo>
                    <a:pt x="381" y="132"/>
                  </a:lnTo>
                  <a:lnTo>
                    <a:pt x="397" y="157"/>
                  </a:lnTo>
                  <a:lnTo>
                    <a:pt x="381" y="123"/>
                  </a:lnTo>
                  <a:lnTo>
                    <a:pt x="389" y="123"/>
                  </a:lnTo>
                  <a:lnTo>
                    <a:pt x="363" y="98"/>
                  </a:lnTo>
                  <a:lnTo>
                    <a:pt x="363" y="73"/>
                  </a:lnTo>
                  <a:lnTo>
                    <a:pt x="369" y="59"/>
                  </a:lnTo>
                  <a:lnTo>
                    <a:pt x="397" y="59"/>
                  </a:lnTo>
                  <a:lnTo>
                    <a:pt x="397" y="73"/>
                  </a:lnTo>
                  <a:lnTo>
                    <a:pt x="415" y="73"/>
                  </a:lnTo>
                  <a:lnTo>
                    <a:pt x="407" y="59"/>
                  </a:lnTo>
                  <a:lnTo>
                    <a:pt x="415" y="49"/>
                  </a:lnTo>
                  <a:lnTo>
                    <a:pt x="415" y="25"/>
                  </a:lnTo>
                  <a:lnTo>
                    <a:pt x="434" y="49"/>
                  </a:lnTo>
                  <a:lnTo>
                    <a:pt x="434" y="25"/>
                  </a:lnTo>
                  <a:lnTo>
                    <a:pt x="415" y="14"/>
                  </a:lnTo>
                  <a:lnTo>
                    <a:pt x="434" y="0"/>
                  </a:lnTo>
                  <a:lnTo>
                    <a:pt x="452" y="39"/>
                  </a:lnTo>
                  <a:lnTo>
                    <a:pt x="444" y="49"/>
                  </a:lnTo>
                  <a:lnTo>
                    <a:pt x="452" y="84"/>
                  </a:lnTo>
                  <a:lnTo>
                    <a:pt x="444" y="98"/>
                  </a:lnTo>
                  <a:lnTo>
                    <a:pt x="426" y="98"/>
                  </a:lnTo>
                  <a:lnTo>
                    <a:pt x="444" y="132"/>
                  </a:lnTo>
                  <a:lnTo>
                    <a:pt x="444" y="109"/>
                  </a:lnTo>
                  <a:lnTo>
                    <a:pt x="452" y="109"/>
                  </a:lnTo>
                  <a:lnTo>
                    <a:pt x="460" y="98"/>
                  </a:lnTo>
                  <a:lnTo>
                    <a:pt x="460" y="123"/>
                  </a:lnTo>
                  <a:lnTo>
                    <a:pt x="478" y="123"/>
                  </a:lnTo>
                  <a:lnTo>
                    <a:pt x="478" y="73"/>
                  </a:lnTo>
                  <a:lnTo>
                    <a:pt x="523" y="98"/>
                  </a:lnTo>
                  <a:lnTo>
                    <a:pt x="489" y="49"/>
                  </a:lnTo>
                  <a:lnTo>
                    <a:pt x="516" y="59"/>
                  </a:lnTo>
                  <a:lnTo>
                    <a:pt x="504" y="39"/>
                  </a:lnTo>
                  <a:lnTo>
                    <a:pt x="561" y="59"/>
                  </a:lnTo>
                  <a:lnTo>
                    <a:pt x="553" y="84"/>
                  </a:lnTo>
                  <a:lnTo>
                    <a:pt x="523" y="49"/>
                  </a:lnTo>
                  <a:lnTo>
                    <a:pt x="541" y="98"/>
                  </a:lnTo>
                  <a:lnTo>
                    <a:pt x="535" y="98"/>
                  </a:lnTo>
                  <a:lnTo>
                    <a:pt x="523" y="123"/>
                  </a:lnTo>
                  <a:lnTo>
                    <a:pt x="504" y="123"/>
                  </a:lnTo>
                  <a:lnTo>
                    <a:pt x="504" y="132"/>
                  </a:lnTo>
                  <a:lnTo>
                    <a:pt x="523" y="132"/>
                  </a:lnTo>
                  <a:lnTo>
                    <a:pt x="504" y="157"/>
                  </a:lnTo>
                  <a:lnTo>
                    <a:pt x="478" y="167"/>
                  </a:lnTo>
                  <a:lnTo>
                    <a:pt x="478" y="182"/>
                  </a:lnTo>
                  <a:lnTo>
                    <a:pt x="472" y="143"/>
                  </a:lnTo>
                  <a:lnTo>
                    <a:pt x="452" y="201"/>
                  </a:lnTo>
                  <a:lnTo>
                    <a:pt x="452" y="192"/>
                  </a:lnTo>
                  <a:lnTo>
                    <a:pt x="434" y="201"/>
                  </a:lnTo>
                  <a:lnTo>
                    <a:pt x="426" y="192"/>
                  </a:lnTo>
                  <a:lnTo>
                    <a:pt x="434" y="216"/>
                  </a:lnTo>
                  <a:lnTo>
                    <a:pt x="415" y="251"/>
                  </a:lnTo>
                  <a:lnTo>
                    <a:pt x="415" y="216"/>
                  </a:lnTo>
                  <a:lnTo>
                    <a:pt x="397" y="226"/>
                  </a:lnTo>
                  <a:lnTo>
                    <a:pt x="407" y="251"/>
                  </a:lnTo>
                  <a:lnTo>
                    <a:pt x="389" y="265"/>
                  </a:lnTo>
                  <a:lnTo>
                    <a:pt x="397" y="286"/>
                  </a:lnTo>
                  <a:lnTo>
                    <a:pt x="389" y="275"/>
                  </a:lnTo>
                  <a:lnTo>
                    <a:pt x="381" y="286"/>
                  </a:lnTo>
                  <a:lnTo>
                    <a:pt x="381" y="275"/>
                  </a:lnTo>
                  <a:lnTo>
                    <a:pt x="363" y="286"/>
                  </a:lnTo>
                  <a:lnTo>
                    <a:pt x="351" y="265"/>
                  </a:lnTo>
                  <a:lnTo>
                    <a:pt x="363" y="251"/>
                  </a:lnTo>
                  <a:lnTo>
                    <a:pt x="363" y="226"/>
                  </a:lnTo>
                  <a:lnTo>
                    <a:pt x="344" y="241"/>
                  </a:lnTo>
                  <a:lnTo>
                    <a:pt x="325" y="201"/>
                  </a:lnTo>
                  <a:lnTo>
                    <a:pt x="344" y="226"/>
                  </a:lnTo>
                  <a:lnTo>
                    <a:pt x="325" y="286"/>
                  </a:lnTo>
                  <a:lnTo>
                    <a:pt x="332" y="299"/>
                  </a:lnTo>
                  <a:lnTo>
                    <a:pt x="288" y="286"/>
                  </a:lnTo>
                  <a:lnTo>
                    <a:pt x="306" y="286"/>
                  </a:lnTo>
                  <a:lnTo>
                    <a:pt x="306" y="265"/>
                  </a:lnTo>
                  <a:lnTo>
                    <a:pt x="288" y="216"/>
                  </a:lnTo>
                  <a:lnTo>
                    <a:pt x="288" y="241"/>
                  </a:lnTo>
                  <a:lnTo>
                    <a:pt x="269" y="241"/>
                  </a:lnTo>
                  <a:lnTo>
                    <a:pt x="269" y="226"/>
                  </a:lnTo>
                  <a:lnTo>
                    <a:pt x="235" y="265"/>
                  </a:lnTo>
                  <a:lnTo>
                    <a:pt x="254" y="265"/>
                  </a:lnTo>
                  <a:lnTo>
                    <a:pt x="269" y="251"/>
                  </a:lnTo>
                  <a:lnTo>
                    <a:pt x="281" y="265"/>
                  </a:lnTo>
                  <a:lnTo>
                    <a:pt x="281" y="275"/>
                  </a:lnTo>
                  <a:lnTo>
                    <a:pt x="269" y="275"/>
                  </a:lnTo>
                  <a:lnTo>
                    <a:pt x="288" y="286"/>
                  </a:lnTo>
                  <a:lnTo>
                    <a:pt x="160" y="275"/>
                  </a:lnTo>
                  <a:lnTo>
                    <a:pt x="146" y="286"/>
                  </a:lnTo>
                  <a:lnTo>
                    <a:pt x="127" y="286"/>
                  </a:lnTo>
                  <a:lnTo>
                    <a:pt x="89" y="310"/>
                  </a:lnTo>
                  <a:lnTo>
                    <a:pt x="89" y="299"/>
                  </a:lnTo>
                  <a:lnTo>
                    <a:pt x="72" y="310"/>
                  </a:lnTo>
                  <a:lnTo>
                    <a:pt x="34" y="324"/>
                  </a:lnTo>
                  <a:lnTo>
                    <a:pt x="34" y="286"/>
                  </a:lnTo>
                  <a:lnTo>
                    <a:pt x="19" y="265"/>
                  </a:lnTo>
                  <a:lnTo>
                    <a:pt x="0" y="241"/>
                  </a:lnTo>
                  <a:lnTo>
                    <a:pt x="0" y="226"/>
                  </a:lnTo>
                  <a:lnTo>
                    <a:pt x="45" y="216"/>
                  </a:lnTo>
                  <a:lnTo>
                    <a:pt x="72" y="192"/>
                  </a:lnTo>
                  <a:lnTo>
                    <a:pt x="254" y="192"/>
                  </a:lnTo>
                  <a:lnTo>
                    <a:pt x="325" y="143"/>
                  </a:lnTo>
                  <a:lnTo>
                    <a:pt x="306" y="132"/>
                  </a:lnTo>
                  <a:lnTo>
                    <a:pt x="306" y="123"/>
                  </a:lnTo>
                  <a:lnTo>
                    <a:pt x="288" y="9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3" name="Freeform 11">
              <a:extLst>
                <a:ext uri="{FF2B5EF4-FFF2-40B4-BE49-F238E27FC236}">
                  <a16:creationId xmlns:a16="http://schemas.microsoft.com/office/drawing/2014/main" xmlns="" id="{8FC4A8A7-5FE6-4737-AFF1-F9BE674CDAB1}"/>
                </a:ext>
              </a:extLst>
            </p:cNvPr>
            <p:cNvSpPr>
              <a:spLocks/>
            </p:cNvSpPr>
            <p:nvPr/>
          </p:nvSpPr>
          <p:spPr bwMode="auto">
            <a:xfrm>
              <a:off x="11089511" y="3813653"/>
              <a:ext cx="115943" cy="109379"/>
            </a:xfrm>
            <a:custGeom>
              <a:avLst/>
              <a:gdLst>
                <a:gd name="T0" fmla="*/ 2147483646 w 53"/>
                <a:gd name="T1" fmla="*/ 0 h 50"/>
                <a:gd name="T2" fmla="*/ 2147483646 w 53"/>
                <a:gd name="T3" fmla="*/ 2147483646 h 50"/>
                <a:gd name="T4" fmla="*/ 0 w 53"/>
                <a:gd name="T5" fmla="*/ 2147483646 h 50"/>
                <a:gd name="T6" fmla="*/ 2147483646 w 53"/>
                <a:gd name="T7" fmla="*/ 0 h 50"/>
                <a:gd name="T8" fmla="*/ 2147483646 w 53"/>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50">
                  <a:moveTo>
                    <a:pt x="45" y="0"/>
                  </a:moveTo>
                  <a:lnTo>
                    <a:pt x="52" y="16"/>
                  </a:lnTo>
                  <a:lnTo>
                    <a:pt x="0" y="49"/>
                  </a:lnTo>
                  <a:lnTo>
                    <a:pt x="27" y="0"/>
                  </a:lnTo>
                  <a:lnTo>
                    <a:pt x="4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4" name="Freeform 12">
              <a:extLst>
                <a:ext uri="{FF2B5EF4-FFF2-40B4-BE49-F238E27FC236}">
                  <a16:creationId xmlns:a16="http://schemas.microsoft.com/office/drawing/2014/main" xmlns="" id="{90A50A88-A424-4525-9DB1-6C6173AC0C53}"/>
                </a:ext>
              </a:extLst>
            </p:cNvPr>
            <p:cNvSpPr>
              <a:spLocks/>
            </p:cNvSpPr>
            <p:nvPr/>
          </p:nvSpPr>
          <p:spPr bwMode="auto">
            <a:xfrm>
              <a:off x="10273542" y="1641381"/>
              <a:ext cx="402516" cy="566584"/>
            </a:xfrm>
            <a:custGeom>
              <a:avLst/>
              <a:gdLst>
                <a:gd name="T0" fmla="*/ 2147483646 w 184"/>
                <a:gd name="T1" fmla="*/ 2147483646 h 259"/>
                <a:gd name="T2" fmla="*/ 2147483646 w 184"/>
                <a:gd name="T3" fmla="*/ 2147483646 h 259"/>
                <a:gd name="T4" fmla="*/ 2147483646 w 184"/>
                <a:gd name="T5" fmla="*/ 2147483646 h 259"/>
                <a:gd name="T6" fmla="*/ 2147483646 w 184"/>
                <a:gd name="T7" fmla="*/ 2147483646 h 259"/>
                <a:gd name="T8" fmla="*/ 2147483646 w 184"/>
                <a:gd name="T9" fmla="*/ 2147483646 h 259"/>
                <a:gd name="T10" fmla="*/ 2147483646 w 184"/>
                <a:gd name="T11" fmla="*/ 2147483646 h 259"/>
                <a:gd name="T12" fmla="*/ 2147483646 w 184"/>
                <a:gd name="T13" fmla="*/ 2147483646 h 259"/>
                <a:gd name="T14" fmla="*/ 2147483646 w 184"/>
                <a:gd name="T15" fmla="*/ 2147483646 h 259"/>
                <a:gd name="T16" fmla="*/ 0 w 184"/>
                <a:gd name="T17" fmla="*/ 2147483646 h 259"/>
                <a:gd name="T18" fmla="*/ 0 w 184"/>
                <a:gd name="T19" fmla="*/ 2147483646 h 259"/>
                <a:gd name="T20" fmla="*/ 2147483646 w 184"/>
                <a:gd name="T21" fmla="*/ 2147483646 h 259"/>
                <a:gd name="T22" fmla="*/ 2147483646 w 184"/>
                <a:gd name="T23" fmla="*/ 2147483646 h 259"/>
                <a:gd name="T24" fmla="*/ 2147483646 w 184"/>
                <a:gd name="T25" fmla="*/ 2147483646 h 259"/>
                <a:gd name="T26" fmla="*/ 2147483646 w 184"/>
                <a:gd name="T27" fmla="*/ 2147483646 h 259"/>
                <a:gd name="T28" fmla="*/ 2147483646 w 184"/>
                <a:gd name="T29" fmla="*/ 0 h 259"/>
                <a:gd name="T30" fmla="*/ 2147483646 w 184"/>
                <a:gd name="T31" fmla="*/ 2147483646 h 259"/>
                <a:gd name="T32" fmla="*/ 2147483646 w 184"/>
                <a:gd name="T33" fmla="*/ 2147483646 h 259"/>
                <a:gd name="T34" fmla="*/ 2147483646 w 184"/>
                <a:gd name="T35" fmla="*/ 2147483646 h 259"/>
                <a:gd name="T36" fmla="*/ 2147483646 w 184"/>
                <a:gd name="T37" fmla="*/ 2147483646 h 259"/>
                <a:gd name="T38" fmla="*/ 2147483646 w 184"/>
                <a:gd name="T39" fmla="*/ 2147483646 h 259"/>
                <a:gd name="T40" fmla="*/ 2147483646 w 184"/>
                <a:gd name="T41" fmla="*/ 214748364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4" h="259">
                  <a:moveTo>
                    <a:pt x="157" y="249"/>
                  </a:moveTo>
                  <a:lnTo>
                    <a:pt x="127" y="258"/>
                  </a:lnTo>
                  <a:lnTo>
                    <a:pt x="82" y="258"/>
                  </a:lnTo>
                  <a:lnTo>
                    <a:pt x="74" y="224"/>
                  </a:lnTo>
                  <a:lnTo>
                    <a:pt x="49" y="210"/>
                  </a:lnTo>
                  <a:lnTo>
                    <a:pt x="63" y="235"/>
                  </a:lnTo>
                  <a:lnTo>
                    <a:pt x="56" y="235"/>
                  </a:lnTo>
                  <a:lnTo>
                    <a:pt x="31" y="235"/>
                  </a:lnTo>
                  <a:lnTo>
                    <a:pt x="0" y="141"/>
                  </a:lnTo>
                  <a:lnTo>
                    <a:pt x="0" y="91"/>
                  </a:lnTo>
                  <a:lnTo>
                    <a:pt x="37" y="59"/>
                  </a:lnTo>
                  <a:lnTo>
                    <a:pt x="19" y="23"/>
                  </a:lnTo>
                  <a:lnTo>
                    <a:pt x="56" y="9"/>
                  </a:lnTo>
                  <a:lnTo>
                    <a:pt x="74" y="9"/>
                  </a:lnTo>
                  <a:lnTo>
                    <a:pt x="94" y="0"/>
                  </a:lnTo>
                  <a:lnTo>
                    <a:pt x="82" y="68"/>
                  </a:lnTo>
                  <a:lnTo>
                    <a:pt x="94" y="190"/>
                  </a:lnTo>
                  <a:lnTo>
                    <a:pt x="127" y="201"/>
                  </a:lnTo>
                  <a:lnTo>
                    <a:pt x="146" y="190"/>
                  </a:lnTo>
                  <a:lnTo>
                    <a:pt x="183" y="210"/>
                  </a:lnTo>
                  <a:lnTo>
                    <a:pt x="157" y="2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5" name="Freeform 13">
              <a:extLst>
                <a:ext uri="{FF2B5EF4-FFF2-40B4-BE49-F238E27FC236}">
                  <a16:creationId xmlns:a16="http://schemas.microsoft.com/office/drawing/2014/main" xmlns="" id="{E624601A-1BDC-4D5A-9E44-CAE19FA11AC7}"/>
                </a:ext>
              </a:extLst>
            </p:cNvPr>
            <p:cNvSpPr>
              <a:spLocks/>
            </p:cNvSpPr>
            <p:nvPr/>
          </p:nvSpPr>
          <p:spPr bwMode="auto">
            <a:xfrm>
              <a:off x="7167173" y="4857130"/>
              <a:ext cx="1209734" cy="934098"/>
            </a:xfrm>
            <a:custGeom>
              <a:avLst/>
              <a:gdLst>
                <a:gd name="T0" fmla="*/ 0 w 553"/>
                <a:gd name="T1" fmla="*/ 2147483646 h 427"/>
                <a:gd name="T2" fmla="*/ 2147483646 w 553"/>
                <a:gd name="T3" fmla="*/ 2147483646 h 427"/>
                <a:gd name="T4" fmla="*/ 2147483646 w 553"/>
                <a:gd name="T5" fmla="*/ 2147483646 h 427"/>
                <a:gd name="T6" fmla="*/ 2147483646 w 553"/>
                <a:gd name="T7" fmla="*/ 2147483646 h 427"/>
                <a:gd name="T8" fmla="*/ 2147483646 w 553"/>
                <a:gd name="T9" fmla="*/ 2147483646 h 427"/>
                <a:gd name="T10" fmla="*/ 2147483646 w 553"/>
                <a:gd name="T11" fmla="*/ 2147483646 h 427"/>
                <a:gd name="T12" fmla="*/ 2147483646 w 553"/>
                <a:gd name="T13" fmla="*/ 0 h 427"/>
                <a:gd name="T14" fmla="*/ 2147483646 w 553"/>
                <a:gd name="T15" fmla="*/ 2147483646 h 427"/>
                <a:gd name="T16" fmla="*/ 2147483646 w 553"/>
                <a:gd name="T17" fmla="*/ 2147483646 h 427"/>
                <a:gd name="T18" fmla="*/ 2147483646 w 553"/>
                <a:gd name="T19" fmla="*/ 2147483646 h 427"/>
                <a:gd name="T20" fmla="*/ 2147483646 w 553"/>
                <a:gd name="T21" fmla="*/ 2147483646 h 427"/>
                <a:gd name="T22" fmla="*/ 2147483646 w 553"/>
                <a:gd name="T23" fmla="*/ 2147483646 h 427"/>
                <a:gd name="T24" fmla="*/ 2147483646 w 553"/>
                <a:gd name="T25" fmla="*/ 2147483646 h 427"/>
                <a:gd name="T26" fmla="*/ 2147483646 w 553"/>
                <a:gd name="T27" fmla="*/ 2147483646 h 427"/>
                <a:gd name="T28" fmla="*/ 2147483646 w 553"/>
                <a:gd name="T29" fmla="*/ 2147483646 h 427"/>
                <a:gd name="T30" fmla="*/ 2147483646 w 553"/>
                <a:gd name="T31" fmla="*/ 2147483646 h 427"/>
                <a:gd name="T32" fmla="*/ 2147483646 w 553"/>
                <a:gd name="T33" fmla="*/ 2147483646 h 427"/>
                <a:gd name="T34" fmla="*/ 2147483646 w 553"/>
                <a:gd name="T35" fmla="*/ 2147483646 h 427"/>
                <a:gd name="T36" fmla="*/ 2147483646 w 553"/>
                <a:gd name="T37" fmla="*/ 2147483646 h 427"/>
                <a:gd name="T38" fmla="*/ 2147483646 w 553"/>
                <a:gd name="T39" fmla="*/ 2147483646 h 427"/>
                <a:gd name="T40" fmla="*/ 2147483646 w 553"/>
                <a:gd name="T41" fmla="*/ 2147483646 h 427"/>
                <a:gd name="T42" fmla="*/ 2147483646 w 553"/>
                <a:gd name="T43" fmla="*/ 2147483646 h 427"/>
                <a:gd name="T44" fmla="*/ 2147483646 w 553"/>
                <a:gd name="T45" fmla="*/ 2147483646 h 427"/>
                <a:gd name="T46" fmla="*/ 2147483646 w 553"/>
                <a:gd name="T47" fmla="*/ 2147483646 h 427"/>
                <a:gd name="T48" fmla="*/ 2147483646 w 553"/>
                <a:gd name="T49" fmla="*/ 2147483646 h 427"/>
                <a:gd name="T50" fmla="*/ 2147483646 w 553"/>
                <a:gd name="T51" fmla="*/ 2147483646 h 427"/>
                <a:gd name="T52" fmla="*/ 2147483646 w 553"/>
                <a:gd name="T53" fmla="*/ 2147483646 h 427"/>
                <a:gd name="T54" fmla="*/ 2147483646 w 553"/>
                <a:gd name="T55" fmla="*/ 2147483646 h 427"/>
                <a:gd name="T56" fmla="*/ 0 w 553"/>
                <a:gd name="T57" fmla="*/ 2147483646 h 4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3" h="427">
                  <a:moveTo>
                    <a:pt x="0" y="142"/>
                  </a:moveTo>
                  <a:lnTo>
                    <a:pt x="25" y="118"/>
                  </a:lnTo>
                  <a:lnTo>
                    <a:pt x="45" y="73"/>
                  </a:lnTo>
                  <a:lnTo>
                    <a:pt x="63" y="73"/>
                  </a:lnTo>
                  <a:lnTo>
                    <a:pt x="71" y="25"/>
                  </a:lnTo>
                  <a:lnTo>
                    <a:pt x="100" y="25"/>
                  </a:lnTo>
                  <a:lnTo>
                    <a:pt x="119" y="0"/>
                  </a:lnTo>
                  <a:lnTo>
                    <a:pt x="152" y="14"/>
                  </a:lnTo>
                  <a:lnTo>
                    <a:pt x="243" y="14"/>
                  </a:lnTo>
                  <a:lnTo>
                    <a:pt x="254" y="25"/>
                  </a:lnTo>
                  <a:lnTo>
                    <a:pt x="261" y="25"/>
                  </a:lnTo>
                  <a:lnTo>
                    <a:pt x="272" y="25"/>
                  </a:lnTo>
                  <a:lnTo>
                    <a:pt x="291" y="48"/>
                  </a:lnTo>
                  <a:lnTo>
                    <a:pt x="380" y="84"/>
                  </a:lnTo>
                  <a:lnTo>
                    <a:pt x="444" y="98"/>
                  </a:lnTo>
                  <a:lnTo>
                    <a:pt x="496" y="73"/>
                  </a:lnTo>
                  <a:lnTo>
                    <a:pt x="526" y="98"/>
                  </a:lnTo>
                  <a:lnTo>
                    <a:pt x="552" y="98"/>
                  </a:lnTo>
                  <a:lnTo>
                    <a:pt x="496" y="216"/>
                  </a:lnTo>
                  <a:lnTo>
                    <a:pt x="425" y="216"/>
                  </a:lnTo>
                  <a:lnTo>
                    <a:pt x="388" y="265"/>
                  </a:lnTo>
                  <a:lnTo>
                    <a:pt x="343" y="250"/>
                  </a:lnTo>
                  <a:lnTo>
                    <a:pt x="317" y="265"/>
                  </a:lnTo>
                  <a:lnTo>
                    <a:pt x="317" y="333"/>
                  </a:lnTo>
                  <a:lnTo>
                    <a:pt x="298" y="358"/>
                  </a:lnTo>
                  <a:lnTo>
                    <a:pt x="261" y="367"/>
                  </a:lnTo>
                  <a:lnTo>
                    <a:pt x="272" y="408"/>
                  </a:lnTo>
                  <a:lnTo>
                    <a:pt x="254" y="426"/>
                  </a:lnTo>
                  <a:lnTo>
                    <a:pt x="0" y="14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6" name="Freeform 14">
              <a:extLst>
                <a:ext uri="{FF2B5EF4-FFF2-40B4-BE49-F238E27FC236}">
                  <a16:creationId xmlns:a16="http://schemas.microsoft.com/office/drawing/2014/main" xmlns="" id="{D877872B-183E-429F-8BBB-5F91E0C824E7}"/>
                </a:ext>
              </a:extLst>
            </p:cNvPr>
            <p:cNvSpPr>
              <a:spLocks/>
            </p:cNvSpPr>
            <p:nvPr/>
          </p:nvSpPr>
          <p:spPr bwMode="auto">
            <a:xfrm>
              <a:off x="9282565" y="3244880"/>
              <a:ext cx="1113482" cy="990977"/>
            </a:xfrm>
            <a:custGeom>
              <a:avLst/>
              <a:gdLst>
                <a:gd name="T0" fmla="*/ 2147483646 w 509"/>
                <a:gd name="T1" fmla="*/ 2147483646 h 453"/>
                <a:gd name="T2" fmla="*/ 2147483646 w 509"/>
                <a:gd name="T3" fmla="*/ 2147483646 h 453"/>
                <a:gd name="T4" fmla="*/ 2147483646 w 509"/>
                <a:gd name="T5" fmla="*/ 2147483646 h 453"/>
                <a:gd name="T6" fmla="*/ 2147483646 w 509"/>
                <a:gd name="T7" fmla="*/ 2147483646 h 453"/>
                <a:gd name="T8" fmla="*/ 2147483646 w 509"/>
                <a:gd name="T9" fmla="*/ 2147483646 h 453"/>
                <a:gd name="T10" fmla="*/ 2147483646 w 509"/>
                <a:gd name="T11" fmla="*/ 2147483646 h 453"/>
                <a:gd name="T12" fmla="*/ 2147483646 w 509"/>
                <a:gd name="T13" fmla="*/ 2147483646 h 453"/>
                <a:gd name="T14" fmla="*/ 2147483646 w 509"/>
                <a:gd name="T15" fmla="*/ 2147483646 h 453"/>
                <a:gd name="T16" fmla="*/ 2147483646 w 509"/>
                <a:gd name="T17" fmla="*/ 2147483646 h 453"/>
                <a:gd name="T18" fmla="*/ 2147483646 w 509"/>
                <a:gd name="T19" fmla="*/ 2147483646 h 453"/>
                <a:gd name="T20" fmla="*/ 2147483646 w 509"/>
                <a:gd name="T21" fmla="*/ 2147483646 h 453"/>
                <a:gd name="T22" fmla="*/ 2147483646 w 509"/>
                <a:gd name="T23" fmla="*/ 2147483646 h 453"/>
                <a:gd name="T24" fmla="*/ 2147483646 w 509"/>
                <a:gd name="T25" fmla="*/ 2147483646 h 453"/>
                <a:gd name="T26" fmla="*/ 2147483646 w 509"/>
                <a:gd name="T27" fmla="*/ 2147483646 h 453"/>
                <a:gd name="T28" fmla="*/ 2147483646 w 509"/>
                <a:gd name="T29" fmla="*/ 2147483646 h 453"/>
                <a:gd name="T30" fmla="*/ 2147483646 w 509"/>
                <a:gd name="T31" fmla="*/ 2147483646 h 453"/>
                <a:gd name="T32" fmla="*/ 2147483646 w 509"/>
                <a:gd name="T33" fmla="*/ 2147483646 h 453"/>
                <a:gd name="T34" fmla="*/ 2147483646 w 509"/>
                <a:gd name="T35" fmla="*/ 2147483646 h 453"/>
                <a:gd name="T36" fmla="*/ 2147483646 w 509"/>
                <a:gd name="T37" fmla="*/ 2147483646 h 453"/>
                <a:gd name="T38" fmla="*/ 2147483646 w 509"/>
                <a:gd name="T39" fmla="*/ 2147483646 h 453"/>
                <a:gd name="T40" fmla="*/ 2147483646 w 509"/>
                <a:gd name="T41" fmla="*/ 2147483646 h 453"/>
                <a:gd name="T42" fmla="*/ 2147483646 w 509"/>
                <a:gd name="T43" fmla="*/ 2147483646 h 453"/>
                <a:gd name="T44" fmla="*/ 2147483646 w 509"/>
                <a:gd name="T45" fmla="*/ 2147483646 h 453"/>
                <a:gd name="T46" fmla="*/ 2147483646 w 509"/>
                <a:gd name="T47" fmla="*/ 2147483646 h 453"/>
                <a:gd name="T48" fmla="*/ 2147483646 w 509"/>
                <a:gd name="T49" fmla="*/ 2147483646 h 453"/>
                <a:gd name="T50" fmla="*/ 0 w 509"/>
                <a:gd name="T51" fmla="*/ 2147483646 h 453"/>
                <a:gd name="T52" fmla="*/ 2147483646 w 509"/>
                <a:gd name="T53" fmla="*/ 2147483646 h 453"/>
                <a:gd name="T54" fmla="*/ 2147483646 w 509"/>
                <a:gd name="T55" fmla="*/ 2147483646 h 453"/>
                <a:gd name="T56" fmla="*/ 2147483646 w 509"/>
                <a:gd name="T57" fmla="*/ 2147483646 h 453"/>
                <a:gd name="T58" fmla="*/ 2147483646 w 509"/>
                <a:gd name="T59" fmla="*/ 2147483646 h 453"/>
                <a:gd name="T60" fmla="*/ 2147483646 w 509"/>
                <a:gd name="T61" fmla="*/ 2147483646 h 453"/>
                <a:gd name="T62" fmla="*/ 2147483646 w 509"/>
                <a:gd name="T63" fmla="*/ 2147483646 h 453"/>
                <a:gd name="T64" fmla="*/ 2147483646 w 509"/>
                <a:gd name="T65" fmla="*/ 2147483646 h 453"/>
                <a:gd name="T66" fmla="*/ 2147483646 w 509"/>
                <a:gd name="T67" fmla="*/ 2147483646 h 453"/>
                <a:gd name="T68" fmla="*/ 2147483646 w 509"/>
                <a:gd name="T69" fmla="*/ 2147483646 h 453"/>
                <a:gd name="T70" fmla="*/ 2147483646 w 509"/>
                <a:gd name="T71" fmla="*/ 0 h 453"/>
                <a:gd name="T72" fmla="*/ 2147483646 w 509"/>
                <a:gd name="T73" fmla="*/ 2147483646 h 453"/>
                <a:gd name="T74" fmla="*/ 2147483646 w 509"/>
                <a:gd name="T75" fmla="*/ 2147483646 h 453"/>
                <a:gd name="T76" fmla="*/ 2147483646 w 509"/>
                <a:gd name="T77" fmla="*/ 2147483646 h 453"/>
                <a:gd name="T78" fmla="*/ 2147483646 w 509"/>
                <a:gd name="T79" fmla="*/ 2147483646 h 453"/>
                <a:gd name="T80" fmla="*/ 2147483646 w 509"/>
                <a:gd name="T81" fmla="*/ 2147483646 h 453"/>
                <a:gd name="T82" fmla="*/ 2147483646 w 509"/>
                <a:gd name="T83" fmla="*/ 2147483646 h 453"/>
                <a:gd name="T84" fmla="*/ 2147483646 w 509"/>
                <a:gd name="T85" fmla="*/ 2147483646 h 453"/>
                <a:gd name="T86" fmla="*/ 2147483646 w 509"/>
                <a:gd name="T87" fmla="*/ 2147483646 h 4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09" h="453">
                  <a:moveTo>
                    <a:pt x="299" y="275"/>
                  </a:moveTo>
                  <a:lnTo>
                    <a:pt x="255" y="217"/>
                  </a:lnTo>
                  <a:lnTo>
                    <a:pt x="246" y="202"/>
                  </a:lnTo>
                  <a:lnTo>
                    <a:pt x="235" y="217"/>
                  </a:lnTo>
                  <a:lnTo>
                    <a:pt x="292" y="320"/>
                  </a:lnTo>
                  <a:lnTo>
                    <a:pt x="336" y="359"/>
                  </a:lnTo>
                  <a:lnTo>
                    <a:pt x="336" y="384"/>
                  </a:lnTo>
                  <a:lnTo>
                    <a:pt x="344" y="359"/>
                  </a:lnTo>
                  <a:lnTo>
                    <a:pt x="373" y="384"/>
                  </a:lnTo>
                  <a:lnTo>
                    <a:pt x="399" y="369"/>
                  </a:lnTo>
                  <a:lnTo>
                    <a:pt x="426" y="384"/>
                  </a:lnTo>
                  <a:lnTo>
                    <a:pt x="418" y="404"/>
                  </a:lnTo>
                  <a:lnTo>
                    <a:pt x="463" y="359"/>
                  </a:lnTo>
                  <a:lnTo>
                    <a:pt x="488" y="384"/>
                  </a:lnTo>
                  <a:lnTo>
                    <a:pt x="488" y="393"/>
                  </a:lnTo>
                  <a:lnTo>
                    <a:pt x="508" y="404"/>
                  </a:lnTo>
                  <a:lnTo>
                    <a:pt x="436" y="452"/>
                  </a:lnTo>
                  <a:lnTo>
                    <a:pt x="255" y="452"/>
                  </a:lnTo>
                  <a:lnTo>
                    <a:pt x="216" y="452"/>
                  </a:lnTo>
                  <a:lnTo>
                    <a:pt x="216" y="261"/>
                  </a:lnTo>
                  <a:lnTo>
                    <a:pt x="209" y="261"/>
                  </a:lnTo>
                  <a:lnTo>
                    <a:pt x="201" y="286"/>
                  </a:lnTo>
                  <a:lnTo>
                    <a:pt x="172" y="275"/>
                  </a:lnTo>
                  <a:lnTo>
                    <a:pt x="164" y="261"/>
                  </a:lnTo>
                  <a:lnTo>
                    <a:pt x="45" y="191"/>
                  </a:lnTo>
                  <a:lnTo>
                    <a:pt x="0" y="143"/>
                  </a:lnTo>
                  <a:lnTo>
                    <a:pt x="37" y="118"/>
                  </a:lnTo>
                  <a:lnTo>
                    <a:pt x="18" y="94"/>
                  </a:lnTo>
                  <a:lnTo>
                    <a:pt x="18" y="73"/>
                  </a:lnTo>
                  <a:lnTo>
                    <a:pt x="55" y="50"/>
                  </a:lnTo>
                  <a:lnTo>
                    <a:pt x="75" y="59"/>
                  </a:lnTo>
                  <a:lnTo>
                    <a:pt x="108" y="25"/>
                  </a:lnTo>
                  <a:lnTo>
                    <a:pt x="127" y="50"/>
                  </a:lnTo>
                  <a:lnTo>
                    <a:pt x="146" y="34"/>
                  </a:lnTo>
                  <a:lnTo>
                    <a:pt x="146" y="25"/>
                  </a:lnTo>
                  <a:lnTo>
                    <a:pt x="164" y="0"/>
                  </a:lnTo>
                  <a:lnTo>
                    <a:pt x="190" y="9"/>
                  </a:lnTo>
                  <a:lnTo>
                    <a:pt x="280" y="73"/>
                  </a:lnTo>
                  <a:lnTo>
                    <a:pt x="344" y="118"/>
                  </a:lnTo>
                  <a:lnTo>
                    <a:pt x="318" y="143"/>
                  </a:lnTo>
                  <a:lnTo>
                    <a:pt x="292" y="202"/>
                  </a:lnTo>
                  <a:lnTo>
                    <a:pt x="329" y="236"/>
                  </a:lnTo>
                  <a:lnTo>
                    <a:pt x="329" y="261"/>
                  </a:lnTo>
                  <a:lnTo>
                    <a:pt x="299" y="27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7" name="Freeform 15">
              <a:extLst>
                <a:ext uri="{FF2B5EF4-FFF2-40B4-BE49-F238E27FC236}">
                  <a16:creationId xmlns:a16="http://schemas.microsoft.com/office/drawing/2014/main" xmlns="" id="{853D31DA-1F06-4906-AD0F-FED98CD5ADCC}"/>
                </a:ext>
              </a:extLst>
            </p:cNvPr>
            <p:cNvSpPr>
              <a:spLocks/>
            </p:cNvSpPr>
            <p:nvPr/>
          </p:nvSpPr>
          <p:spPr bwMode="auto">
            <a:xfrm>
              <a:off x="10809501" y="1273866"/>
              <a:ext cx="697840" cy="829094"/>
            </a:xfrm>
            <a:custGeom>
              <a:avLst/>
              <a:gdLst>
                <a:gd name="T0" fmla="*/ 2147483646 w 319"/>
                <a:gd name="T1" fmla="*/ 0 h 379"/>
                <a:gd name="T2" fmla="*/ 2147483646 w 319"/>
                <a:gd name="T3" fmla="*/ 2147483646 h 379"/>
                <a:gd name="T4" fmla="*/ 2147483646 w 319"/>
                <a:gd name="T5" fmla="*/ 2147483646 h 379"/>
                <a:gd name="T6" fmla="*/ 2147483646 w 319"/>
                <a:gd name="T7" fmla="*/ 2147483646 h 379"/>
                <a:gd name="T8" fmla="*/ 2147483646 w 319"/>
                <a:gd name="T9" fmla="*/ 2147483646 h 379"/>
                <a:gd name="T10" fmla="*/ 2147483646 w 319"/>
                <a:gd name="T11" fmla="*/ 2147483646 h 379"/>
                <a:gd name="T12" fmla="*/ 2147483646 w 319"/>
                <a:gd name="T13" fmla="*/ 2147483646 h 379"/>
                <a:gd name="T14" fmla="*/ 2147483646 w 319"/>
                <a:gd name="T15" fmla="*/ 2147483646 h 379"/>
                <a:gd name="T16" fmla="*/ 2147483646 w 319"/>
                <a:gd name="T17" fmla="*/ 2147483646 h 379"/>
                <a:gd name="T18" fmla="*/ 2147483646 w 319"/>
                <a:gd name="T19" fmla="*/ 2147483646 h 379"/>
                <a:gd name="T20" fmla="*/ 2147483646 w 319"/>
                <a:gd name="T21" fmla="*/ 2147483646 h 379"/>
                <a:gd name="T22" fmla="*/ 2147483646 w 319"/>
                <a:gd name="T23" fmla="*/ 2147483646 h 379"/>
                <a:gd name="T24" fmla="*/ 2147483646 w 319"/>
                <a:gd name="T25" fmla="*/ 2147483646 h 379"/>
                <a:gd name="T26" fmla="*/ 2147483646 w 319"/>
                <a:gd name="T27" fmla="*/ 2147483646 h 379"/>
                <a:gd name="T28" fmla="*/ 2147483646 w 319"/>
                <a:gd name="T29" fmla="*/ 2147483646 h 379"/>
                <a:gd name="T30" fmla="*/ 2147483646 w 319"/>
                <a:gd name="T31" fmla="*/ 2147483646 h 379"/>
                <a:gd name="T32" fmla="*/ 2147483646 w 319"/>
                <a:gd name="T33" fmla="*/ 2147483646 h 379"/>
                <a:gd name="T34" fmla="*/ 2147483646 w 319"/>
                <a:gd name="T35" fmla="*/ 2147483646 h 379"/>
                <a:gd name="T36" fmla="*/ 2147483646 w 319"/>
                <a:gd name="T37" fmla="*/ 2147483646 h 379"/>
                <a:gd name="T38" fmla="*/ 2147483646 w 319"/>
                <a:gd name="T39" fmla="*/ 2147483646 h 379"/>
                <a:gd name="T40" fmla="*/ 2147483646 w 319"/>
                <a:gd name="T41" fmla="*/ 2147483646 h 379"/>
                <a:gd name="T42" fmla="*/ 2147483646 w 319"/>
                <a:gd name="T43" fmla="*/ 2147483646 h 379"/>
                <a:gd name="T44" fmla="*/ 2147483646 w 319"/>
                <a:gd name="T45" fmla="*/ 2147483646 h 379"/>
                <a:gd name="T46" fmla="*/ 2147483646 w 319"/>
                <a:gd name="T47" fmla="*/ 2147483646 h 379"/>
                <a:gd name="T48" fmla="*/ 2147483646 w 319"/>
                <a:gd name="T49" fmla="*/ 2147483646 h 379"/>
                <a:gd name="T50" fmla="*/ 2147483646 w 319"/>
                <a:gd name="T51" fmla="*/ 2147483646 h 379"/>
                <a:gd name="T52" fmla="*/ 2147483646 w 319"/>
                <a:gd name="T53" fmla="*/ 2147483646 h 379"/>
                <a:gd name="T54" fmla="*/ 2147483646 w 319"/>
                <a:gd name="T55" fmla="*/ 2147483646 h 379"/>
                <a:gd name="T56" fmla="*/ 2147483646 w 319"/>
                <a:gd name="T57" fmla="*/ 2147483646 h 379"/>
                <a:gd name="T58" fmla="*/ 2147483646 w 319"/>
                <a:gd name="T59" fmla="*/ 2147483646 h 379"/>
                <a:gd name="T60" fmla="*/ 2147483646 w 319"/>
                <a:gd name="T61" fmla="*/ 2147483646 h 379"/>
                <a:gd name="T62" fmla="*/ 2147483646 w 319"/>
                <a:gd name="T63" fmla="*/ 2147483646 h 379"/>
                <a:gd name="T64" fmla="*/ 2147483646 w 319"/>
                <a:gd name="T65" fmla="*/ 2147483646 h 379"/>
                <a:gd name="T66" fmla="*/ 2147483646 w 319"/>
                <a:gd name="T67" fmla="*/ 2147483646 h 379"/>
                <a:gd name="T68" fmla="*/ 2147483646 w 319"/>
                <a:gd name="T69" fmla="*/ 2147483646 h 379"/>
                <a:gd name="T70" fmla="*/ 2147483646 w 319"/>
                <a:gd name="T71" fmla="*/ 2147483646 h 379"/>
                <a:gd name="T72" fmla="*/ 0 w 319"/>
                <a:gd name="T73" fmla="*/ 0 h 379"/>
                <a:gd name="T74" fmla="*/ 2147483646 w 319"/>
                <a:gd name="T75" fmla="*/ 0 h 3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9" h="379">
                  <a:moveTo>
                    <a:pt x="172" y="0"/>
                  </a:moveTo>
                  <a:lnTo>
                    <a:pt x="172" y="25"/>
                  </a:lnTo>
                  <a:lnTo>
                    <a:pt x="154" y="9"/>
                  </a:lnTo>
                  <a:lnTo>
                    <a:pt x="154" y="25"/>
                  </a:lnTo>
                  <a:lnTo>
                    <a:pt x="146" y="25"/>
                  </a:lnTo>
                  <a:lnTo>
                    <a:pt x="135" y="34"/>
                  </a:lnTo>
                  <a:lnTo>
                    <a:pt x="164" y="25"/>
                  </a:lnTo>
                  <a:lnTo>
                    <a:pt x="180" y="69"/>
                  </a:lnTo>
                  <a:lnTo>
                    <a:pt x="198" y="84"/>
                  </a:lnTo>
                  <a:lnTo>
                    <a:pt x="209" y="84"/>
                  </a:lnTo>
                  <a:lnTo>
                    <a:pt x="209" y="94"/>
                  </a:lnTo>
                  <a:lnTo>
                    <a:pt x="198" y="94"/>
                  </a:lnTo>
                  <a:lnTo>
                    <a:pt x="191" y="94"/>
                  </a:lnTo>
                  <a:lnTo>
                    <a:pt x="217" y="143"/>
                  </a:lnTo>
                  <a:lnTo>
                    <a:pt x="209" y="118"/>
                  </a:lnTo>
                  <a:lnTo>
                    <a:pt x="224" y="118"/>
                  </a:lnTo>
                  <a:lnTo>
                    <a:pt x="217" y="84"/>
                  </a:lnTo>
                  <a:lnTo>
                    <a:pt x="224" y="94"/>
                  </a:lnTo>
                  <a:lnTo>
                    <a:pt x="224" y="143"/>
                  </a:lnTo>
                  <a:lnTo>
                    <a:pt x="261" y="211"/>
                  </a:lnTo>
                  <a:lnTo>
                    <a:pt x="261" y="235"/>
                  </a:lnTo>
                  <a:lnTo>
                    <a:pt x="318" y="378"/>
                  </a:lnTo>
                  <a:lnTo>
                    <a:pt x="307" y="378"/>
                  </a:lnTo>
                  <a:lnTo>
                    <a:pt x="280" y="369"/>
                  </a:lnTo>
                  <a:lnTo>
                    <a:pt x="261" y="344"/>
                  </a:lnTo>
                  <a:lnTo>
                    <a:pt x="273" y="309"/>
                  </a:lnTo>
                  <a:lnTo>
                    <a:pt x="243" y="275"/>
                  </a:lnTo>
                  <a:lnTo>
                    <a:pt x="243" y="235"/>
                  </a:lnTo>
                  <a:lnTo>
                    <a:pt x="217" y="235"/>
                  </a:lnTo>
                  <a:lnTo>
                    <a:pt x="217" y="211"/>
                  </a:lnTo>
                  <a:lnTo>
                    <a:pt x="191" y="177"/>
                  </a:lnTo>
                  <a:lnTo>
                    <a:pt x="164" y="152"/>
                  </a:lnTo>
                  <a:lnTo>
                    <a:pt x="146" y="167"/>
                  </a:lnTo>
                  <a:lnTo>
                    <a:pt x="126" y="152"/>
                  </a:lnTo>
                  <a:lnTo>
                    <a:pt x="101" y="118"/>
                  </a:lnTo>
                  <a:lnTo>
                    <a:pt x="101" y="94"/>
                  </a:lnTo>
                  <a:lnTo>
                    <a:pt x="0" y="0"/>
                  </a:lnTo>
                  <a:lnTo>
                    <a:pt x="172"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8" name="Freeform 16">
              <a:extLst>
                <a:ext uri="{FF2B5EF4-FFF2-40B4-BE49-F238E27FC236}">
                  <a16:creationId xmlns:a16="http://schemas.microsoft.com/office/drawing/2014/main" xmlns="" id="{8B0D9D53-6A93-49EB-8F40-5A374B4C513D}"/>
                </a:ext>
              </a:extLst>
            </p:cNvPr>
            <p:cNvSpPr>
              <a:spLocks/>
            </p:cNvSpPr>
            <p:nvPr/>
          </p:nvSpPr>
          <p:spPr bwMode="auto">
            <a:xfrm>
              <a:off x="11367335" y="1273868"/>
              <a:ext cx="140005" cy="546896"/>
            </a:xfrm>
            <a:custGeom>
              <a:avLst/>
              <a:gdLst>
                <a:gd name="T0" fmla="*/ 2147483646 w 64"/>
                <a:gd name="T1" fmla="*/ 2147483646 h 250"/>
                <a:gd name="T2" fmla="*/ 2147483646 w 64"/>
                <a:gd name="T3" fmla="*/ 2147483646 h 250"/>
                <a:gd name="T4" fmla="*/ 0 w 64"/>
                <a:gd name="T5" fmla="*/ 0 h 250"/>
                <a:gd name="T6" fmla="*/ 2147483646 w 64"/>
                <a:gd name="T7" fmla="*/ 0 h 250"/>
                <a:gd name="T8" fmla="*/ 2147483646 w 64"/>
                <a:gd name="T9" fmla="*/ 2147483646 h 250"/>
                <a:gd name="T10" fmla="*/ 2147483646 w 64"/>
                <a:gd name="T11" fmla="*/ 2147483646 h 250"/>
                <a:gd name="T12" fmla="*/ 2147483646 w 64"/>
                <a:gd name="T13" fmla="*/ 2147483646 h 250"/>
                <a:gd name="T14" fmla="*/ 2147483646 w 64"/>
                <a:gd name="T15" fmla="*/ 2147483646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250">
                  <a:moveTo>
                    <a:pt x="26" y="93"/>
                  </a:moveTo>
                  <a:lnTo>
                    <a:pt x="8" y="82"/>
                  </a:lnTo>
                  <a:lnTo>
                    <a:pt x="0" y="0"/>
                  </a:lnTo>
                  <a:lnTo>
                    <a:pt x="8" y="0"/>
                  </a:lnTo>
                  <a:lnTo>
                    <a:pt x="18" y="23"/>
                  </a:lnTo>
                  <a:lnTo>
                    <a:pt x="63" y="249"/>
                  </a:lnTo>
                  <a:lnTo>
                    <a:pt x="34" y="190"/>
                  </a:lnTo>
                  <a:lnTo>
                    <a:pt x="26" y="9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9" name="Freeform 17">
              <a:extLst>
                <a:ext uri="{FF2B5EF4-FFF2-40B4-BE49-F238E27FC236}">
                  <a16:creationId xmlns:a16="http://schemas.microsoft.com/office/drawing/2014/main" xmlns="" id="{332931B3-C311-49B1-AFB3-F1F72BE7FB73}"/>
                </a:ext>
              </a:extLst>
            </p:cNvPr>
            <p:cNvSpPr>
              <a:spLocks/>
            </p:cNvSpPr>
            <p:nvPr/>
          </p:nvSpPr>
          <p:spPr bwMode="auto">
            <a:xfrm>
              <a:off x="11229516" y="1269491"/>
              <a:ext cx="113754" cy="113754"/>
            </a:xfrm>
            <a:custGeom>
              <a:avLst/>
              <a:gdLst>
                <a:gd name="T0" fmla="*/ 2147483646 w 52"/>
                <a:gd name="T1" fmla="*/ 2147483646 h 52"/>
                <a:gd name="T2" fmla="*/ 2147483646 w 52"/>
                <a:gd name="T3" fmla="*/ 2147483646 h 52"/>
                <a:gd name="T4" fmla="*/ 2147483646 w 52"/>
                <a:gd name="T5" fmla="*/ 2147483646 h 52"/>
                <a:gd name="T6" fmla="*/ 0 w 52"/>
                <a:gd name="T7" fmla="*/ 0 h 52"/>
                <a:gd name="T8" fmla="*/ 2147483646 w 52"/>
                <a:gd name="T9" fmla="*/ 0 h 52"/>
                <a:gd name="T10" fmla="*/ 2147483646 w 52"/>
                <a:gd name="T11" fmla="*/ 2147483646 h 52"/>
                <a:gd name="T12" fmla="*/ 2147483646 w 52"/>
                <a:gd name="T13" fmla="*/ 2147483646 h 52"/>
                <a:gd name="T14" fmla="*/ 2147483646 w 52"/>
                <a:gd name="T15" fmla="*/ 2147483646 h 52"/>
                <a:gd name="T16" fmla="*/ 2147483646 w 52"/>
                <a:gd name="T17" fmla="*/ 2147483646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 h="52">
                  <a:moveTo>
                    <a:pt x="8" y="35"/>
                  </a:moveTo>
                  <a:lnTo>
                    <a:pt x="8" y="26"/>
                  </a:lnTo>
                  <a:lnTo>
                    <a:pt x="18" y="11"/>
                  </a:lnTo>
                  <a:lnTo>
                    <a:pt x="0" y="0"/>
                  </a:lnTo>
                  <a:lnTo>
                    <a:pt x="51" y="0"/>
                  </a:lnTo>
                  <a:lnTo>
                    <a:pt x="51" y="35"/>
                  </a:lnTo>
                  <a:lnTo>
                    <a:pt x="33" y="51"/>
                  </a:lnTo>
                  <a:lnTo>
                    <a:pt x="18" y="26"/>
                  </a:lnTo>
                  <a:lnTo>
                    <a:pt x="8" y="3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0" name="Freeform 18">
              <a:extLst>
                <a:ext uri="{FF2B5EF4-FFF2-40B4-BE49-F238E27FC236}">
                  <a16:creationId xmlns:a16="http://schemas.microsoft.com/office/drawing/2014/main" xmlns="" id="{01CF2F43-9E5E-4E81-9FFC-7CB5B184CC07}"/>
                </a:ext>
              </a:extLst>
            </p:cNvPr>
            <p:cNvSpPr>
              <a:spLocks/>
            </p:cNvSpPr>
            <p:nvPr/>
          </p:nvSpPr>
          <p:spPr bwMode="auto">
            <a:xfrm>
              <a:off x="11564217" y="2630170"/>
              <a:ext cx="376265" cy="1008476"/>
            </a:xfrm>
            <a:custGeom>
              <a:avLst/>
              <a:gdLst>
                <a:gd name="T0" fmla="*/ 2147483646 w 172"/>
                <a:gd name="T1" fmla="*/ 2147483646 h 461"/>
                <a:gd name="T2" fmla="*/ 2147483646 w 172"/>
                <a:gd name="T3" fmla="*/ 2147483646 h 461"/>
                <a:gd name="T4" fmla="*/ 2147483646 w 172"/>
                <a:gd name="T5" fmla="*/ 2147483646 h 461"/>
                <a:gd name="T6" fmla="*/ 2147483646 w 172"/>
                <a:gd name="T7" fmla="*/ 2147483646 h 461"/>
                <a:gd name="T8" fmla="*/ 2147483646 w 172"/>
                <a:gd name="T9" fmla="*/ 2147483646 h 461"/>
                <a:gd name="T10" fmla="*/ 2147483646 w 172"/>
                <a:gd name="T11" fmla="*/ 2147483646 h 461"/>
                <a:gd name="T12" fmla="*/ 2147483646 w 172"/>
                <a:gd name="T13" fmla="*/ 2147483646 h 461"/>
                <a:gd name="T14" fmla="*/ 2147483646 w 172"/>
                <a:gd name="T15" fmla="*/ 2147483646 h 461"/>
                <a:gd name="T16" fmla="*/ 2147483646 w 172"/>
                <a:gd name="T17" fmla="*/ 0 h 461"/>
                <a:gd name="T18" fmla="*/ 2147483646 w 172"/>
                <a:gd name="T19" fmla="*/ 2147483646 h 461"/>
                <a:gd name="T20" fmla="*/ 2147483646 w 172"/>
                <a:gd name="T21" fmla="*/ 2147483646 h 461"/>
                <a:gd name="T22" fmla="*/ 2147483646 w 172"/>
                <a:gd name="T23" fmla="*/ 2147483646 h 461"/>
                <a:gd name="T24" fmla="*/ 2147483646 w 172"/>
                <a:gd name="T25" fmla="*/ 2147483646 h 461"/>
                <a:gd name="T26" fmla="*/ 2147483646 w 172"/>
                <a:gd name="T27" fmla="*/ 2147483646 h 461"/>
                <a:gd name="T28" fmla="*/ 0 w 172"/>
                <a:gd name="T29" fmla="*/ 2147483646 h 461"/>
                <a:gd name="T30" fmla="*/ 0 w 172"/>
                <a:gd name="T31" fmla="*/ 2147483646 h 461"/>
                <a:gd name="T32" fmla="*/ 2147483646 w 172"/>
                <a:gd name="T33" fmla="*/ 2147483646 h 4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2" h="461">
                  <a:moveTo>
                    <a:pt x="25" y="450"/>
                  </a:moveTo>
                  <a:lnTo>
                    <a:pt x="25" y="426"/>
                  </a:lnTo>
                  <a:lnTo>
                    <a:pt x="45" y="435"/>
                  </a:lnTo>
                  <a:lnTo>
                    <a:pt x="63" y="426"/>
                  </a:lnTo>
                  <a:lnTo>
                    <a:pt x="89" y="401"/>
                  </a:lnTo>
                  <a:lnTo>
                    <a:pt x="100" y="401"/>
                  </a:lnTo>
                  <a:lnTo>
                    <a:pt x="134" y="391"/>
                  </a:lnTo>
                  <a:lnTo>
                    <a:pt x="171" y="142"/>
                  </a:lnTo>
                  <a:lnTo>
                    <a:pt x="134" y="0"/>
                  </a:lnTo>
                  <a:lnTo>
                    <a:pt x="152" y="23"/>
                  </a:lnTo>
                  <a:lnTo>
                    <a:pt x="171" y="142"/>
                  </a:lnTo>
                  <a:lnTo>
                    <a:pt x="134" y="416"/>
                  </a:lnTo>
                  <a:lnTo>
                    <a:pt x="134" y="426"/>
                  </a:lnTo>
                  <a:lnTo>
                    <a:pt x="100" y="426"/>
                  </a:lnTo>
                  <a:lnTo>
                    <a:pt x="0" y="460"/>
                  </a:lnTo>
                  <a:lnTo>
                    <a:pt x="0" y="450"/>
                  </a:lnTo>
                  <a:lnTo>
                    <a:pt x="25" y="45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1" name="Freeform 19">
              <a:extLst>
                <a:ext uri="{FF2B5EF4-FFF2-40B4-BE49-F238E27FC236}">
                  <a16:creationId xmlns:a16="http://schemas.microsoft.com/office/drawing/2014/main" xmlns="" id="{5887573A-34BA-43F9-9A42-0B02256970B3}"/>
                </a:ext>
              </a:extLst>
            </p:cNvPr>
            <p:cNvSpPr>
              <a:spLocks/>
            </p:cNvSpPr>
            <p:nvPr/>
          </p:nvSpPr>
          <p:spPr bwMode="auto">
            <a:xfrm>
              <a:off x="11229518" y="2262655"/>
              <a:ext cx="391578" cy="700027"/>
            </a:xfrm>
            <a:custGeom>
              <a:avLst/>
              <a:gdLst>
                <a:gd name="T0" fmla="*/ 2147483646 w 179"/>
                <a:gd name="T1" fmla="*/ 2147483646 h 320"/>
                <a:gd name="T2" fmla="*/ 2147483646 w 179"/>
                <a:gd name="T3" fmla="*/ 2147483646 h 320"/>
                <a:gd name="T4" fmla="*/ 2147483646 w 179"/>
                <a:gd name="T5" fmla="*/ 2147483646 h 320"/>
                <a:gd name="T6" fmla="*/ 2147483646 w 179"/>
                <a:gd name="T7" fmla="*/ 2147483646 h 320"/>
                <a:gd name="T8" fmla="*/ 2147483646 w 179"/>
                <a:gd name="T9" fmla="*/ 2147483646 h 320"/>
                <a:gd name="T10" fmla="*/ 2147483646 w 179"/>
                <a:gd name="T11" fmla="*/ 2147483646 h 320"/>
                <a:gd name="T12" fmla="*/ 2147483646 w 179"/>
                <a:gd name="T13" fmla="*/ 2147483646 h 320"/>
                <a:gd name="T14" fmla="*/ 2147483646 w 179"/>
                <a:gd name="T15" fmla="*/ 2147483646 h 320"/>
                <a:gd name="T16" fmla="*/ 2147483646 w 179"/>
                <a:gd name="T17" fmla="*/ 2147483646 h 320"/>
                <a:gd name="T18" fmla="*/ 2147483646 w 179"/>
                <a:gd name="T19" fmla="*/ 2147483646 h 320"/>
                <a:gd name="T20" fmla="*/ 2147483646 w 179"/>
                <a:gd name="T21" fmla="*/ 2147483646 h 320"/>
                <a:gd name="T22" fmla="*/ 2147483646 w 179"/>
                <a:gd name="T23" fmla="*/ 2147483646 h 320"/>
                <a:gd name="T24" fmla="*/ 2147483646 w 179"/>
                <a:gd name="T25" fmla="*/ 2147483646 h 320"/>
                <a:gd name="T26" fmla="*/ 2147483646 w 179"/>
                <a:gd name="T27" fmla="*/ 0 h 320"/>
                <a:gd name="T28" fmla="*/ 2147483646 w 179"/>
                <a:gd name="T29" fmla="*/ 2147483646 h 320"/>
                <a:gd name="T30" fmla="*/ 2147483646 w 179"/>
                <a:gd name="T31" fmla="*/ 2147483646 h 320"/>
                <a:gd name="T32" fmla="*/ 2147483646 w 179"/>
                <a:gd name="T33" fmla="*/ 2147483646 h 320"/>
                <a:gd name="T34" fmla="*/ 2147483646 w 179"/>
                <a:gd name="T35" fmla="*/ 2147483646 h 320"/>
                <a:gd name="T36" fmla="*/ 2147483646 w 179"/>
                <a:gd name="T37" fmla="*/ 2147483646 h 320"/>
                <a:gd name="T38" fmla="*/ 2147483646 w 179"/>
                <a:gd name="T39" fmla="*/ 2147483646 h 320"/>
                <a:gd name="T40" fmla="*/ 2147483646 w 179"/>
                <a:gd name="T41" fmla="*/ 2147483646 h 320"/>
                <a:gd name="T42" fmla="*/ 2147483646 w 179"/>
                <a:gd name="T43" fmla="*/ 2147483646 h 320"/>
                <a:gd name="T44" fmla="*/ 2147483646 w 179"/>
                <a:gd name="T45" fmla="*/ 2147483646 h 320"/>
                <a:gd name="T46" fmla="*/ 2147483646 w 179"/>
                <a:gd name="T47" fmla="*/ 2147483646 h 320"/>
                <a:gd name="T48" fmla="*/ 2147483646 w 179"/>
                <a:gd name="T49" fmla="*/ 2147483646 h 320"/>
                <a:gd name="T50" fmla="*/ 2147483646 w 179"/>
                <a:gd name="T51" fmla="*/ 2147483646 h 320"/>
                <a:gd name="T52" fmla="*/ 2147483646 w 179"/>
                <a:gd name="T53" fmla="*/ 2147483646 h 320"/>
                <a:gd name="T54" fmla="*/ 2147483646 w 179"/>
                <a:gd name="T55" fmla="*/ 2147483646 h 320"/>
                <a:gd name="T56" fmla="*/ 2147483646 w 179"/>
                <a:gd name="T57" fmla="*/ 2147483646 h 320"/>
                <a:gd name="T58" fmla="*/ 2147483646 w 179"/>
                <a:gd name="T59" fmla="*/ 2147483646 h 320"/>
                <a:gd name="T60" fmla="*/ 2147483646 w 179"/>
                <a:gd name="T61" fmla="*/ 2147483646 h 320"/>
                <a:gd name="T62" fmla="*/ 2147483646 w 179"/>
                <a:gd name="T63" fmla="*/ 2147483646 h 320"/>
                <a:gd name="T64" fmla="*/ 2147483646 w 179"/>
                <a:gd name="T65" fmla="*/ 2147483646 h 320"/>
                <a:gd name="T66" fmla="*/ 2147483646 w 179"/>
                <a:gd name="T67" fmla="*/ 2147483646 h 320"/>
                <a:gd name="T68" fmla="*/ 2147483646 w 179"/>
                <a:gd name="T69" fmla="*/ 2147483646 h 320"/>
                <a:gd name="T70" fmla="*/ 0 w 179"/>
                <a:gd name="T71" fmla="*/ 2147483646 h 320"/>
                <a:gd name="T72" fmla="*/ 2147483646 w 179"/>
                <a:gd name="T73" fmla="*/ 2147483646 h 3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9" h="320">
                  <a:moveTo>
                    <a:pt x="8" y="69"/>
                  </a:moveTo>
                  <a:lnTo>
                    <a:pt x="51" y="48"/>
                  </a:lnTo>
                  <a:lnTo>
                    <a:pt x="51" y="69"/>
                  </a:lnTo>
                  <a:lnTo>
                    <a:pt x="71" y="69"/>
                  </a:lnTo>
                  <a:lnTo>
                    <a:pt x="89" y="93"/>
                  </a:lnTo>
                  <a:lnTo>
                    <a:pt x="89" y="69"/>
                  </a:lnTo>
                  <a:lnTo>
                    <a:pt x="71" y="69"/>
                  </a:lnTo>
                  <a:lnTo>
                    <a:pt x="51" y="48"/>
                  </a:lnTo>
                  <a:lnTo>
                    <a:pt x="71" y="34"/>
                  </a:lnTo>
                  <a:lnTo>
                    <a:pt x="89" y="48"/>
                  </a:lnTo>
                  <a:lnTo>
                    <a:pt x="115" y="48"/>
                  </a:lnTo>
                  <a:lnTo>
                    <a:pt x="81" y="24"/>
                  </a:lnTo>
                  <a:lnTo>
                    <a:pt x="89" y="24"/>
                  </a:lnTo>
                  <a:lnTo>
                    <a:pt x="89" y="0"/>
                  </a:lnTo>
                  <a:lnTo>
                    <a:pt x="126" y="24"/>
                  </a:lnTo>
                  <a:lnTo>
                    <a:pt x="115" y="24"/>
                  </a:lnTo>
                  <a:lnTo>
                    <a:pt x="134" y="48"/>
                  </a:lnTo>
                  <a:lnTo>
                    <a:pt x="153" y="82"/>
                  </a:lnTo>
                  <a:lnTo>
                    <a:pt x="153" y="107"/>
                  </a:lnTo>
                  <a:lnTo>
                    <a:pt x="178" y="143"/>
                  </a:lnTo>
                  <a:lnTo>
                    <a:pt x="160" y="167"/>
                  </a:lnTo>
                  <a:lnTo>
                    <a:pt x="178" y="225"/>
                  </a:lnTo>
                  <a:lnTo>
                    <a:pt x="160" y="235"/>
                  </a:lnTo>
                  <a:lnTo>
                    <a:pt x="153" y="216"/>
                  </a:lnTo>
                  <a:lnTo>
                    <a:pt x="134" y="235"/>
                  </a:lnTo>
                  <a:lnTo>
                    <a:pt x="160" y="284"/>
                  </a:lnTo>
                  <a:lnTo>
                    <a:pt x="134" y="309"/>
                  </a:lnTo>
                  <a:lnTo>
                    <a:pt x="134" y="319"/>
                  </a:lnTo>
                  <a:lnTo>
                    <a:pt x="89" y="319"/>
                  </a:lnTo>
                  <a:lnTo>
                    <a:pt x="107" y="309"/>
                  </a:lnTo>
                  <a:lnTo>
                    <a:pt x="107" y="294"/>
                  </a:lnTo>
                  <a:lnTo>
                    <a:pt x="89" y="309"/>
                  </a:lnTo>
                  <a:lnTo>
                    <a:pt x="89" y="284"/>
                  </a:lnTo>
                  <a:lnTo>
                    <a:pt x="71" y="284"/>
                  </a:lnTo>
                  <a:lnTo>
                    <a:pt x="51" y="250"/>
                  </a:lnTo>
                  <a:lnTo>
                    <a:pt x="0" y="250"/>
                  </a:lnTo>
                  <a:lnTo>
                    <a:pt x="8" y="6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2" name="Freeform 20">
              <a:extLst>
                <a:ext uri="{FF2B5EF4-FFF2-40B4-BE49-F238E27FC236}">
                  <a16:creationId xmlns:a16="http://schemas.microsoft.com/office/drawing/2014/main" xmlns="" id="{FDC79802-413A-49B3-97E9-D22B1D03B5DC}"/>
                </a:ext>
              </a:extLst>
            </p:cNvPr>
            <p:cNvSpPr>
              <a:spLocks/>
            </p:cNvSpPr>
            <p:nvPr/>
          </p:nvSpPr>
          <p:spPr bwMode="auto">
            <a:xfrm>
              <a:off x="11546717" y="1840451"/>
              <a:ext cx="312824" cy="759093"/>
            </a:xfrm>
            <a:custGeom>
              <a:avLst/>
              <a:gdLst>
                <a:gd name="T0" fmla="*/ 2147483646 w 143"/>
                <a:gd name="T1" fmla="*/ 2147483646 h 347"/>
                <a:gd name="T2" fmla="*/ 2147483646 w 143"/>
                <a:gd name="T3" fmla="*/ 2147483646 h 347"/>
                <a:gd name="T4" fmla="*/ 2147483646 w 143"/>
                <a:gd name="T5" fmla="*/ 2147483646 h 347"/>
                <a:gd name="T6" fmla="*/ 2147483646 w 143"/>
                <a:gd name="T7" fmla="*/ 2147483646 h 347"/>
                <a:gd name="T8" fmla="*/ 2147483646 w 143"/>
                <a:gd name="T9" fmla="*/ 2147483646 h 347"/>
                <a:gd name="T10" fmla="*/ 2147483646 w 143"/>
                <a:gd name="T11" fmla="*/ 2147483646 h 347"/>
                <a:gd name="T12" fmla="*/ 0 w 143"/>
                <a:gd name="T13" fmla="*/ 0 h 347"/>
                <a:gd name="T14" fmla="*/ 2147483646 w 143"/>
                <a:gd name="T15" fmla="*/ 2147483646 h 347"/>
                <a:gd name="T16" fmla="*/ 2147483646 w 143"/>
                <a:gd name="T17" fmla="*/ 2147483646 h 347"/>
                <a:gd name="T18" fmla="*/ 2147483646 w 143"/>
                <a:gd name="T19" fmla="*/ 2147483646 h 3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3" h="347">
                  <a:moveTo>
                    <a:pt x="96" y="262"/>
                  </a:moveTo>
                  <a:lnTo>
                    <a:pt x="78" y="226"/>
                  </a:lnTo>
                  <a:lnTo>
                    <a:pt x="52" y="203"/>
                  </a:lnTo>
                  <a:lnTo>
                    <a:pt x="45" y="134"/>
                  </a:lnTo>
                  <a:lnTo>
                    <a:pt x="26" y="143"/>
                  </a:lnTo>
                  <a:lnTo>
                    <a:pt x="14" y="143"/>
                  </a:lnTo>
                  <a:lnTo>
                    <a:pt x="0" y="0"/>
                  </a:lnTo>
                  <a:lnTo>
                    <a:pt x="142" y="346"/>
                  </a:lnTo>
                  <a:lnTo>
                    <a:pt x="108" y="301"/>
                  </a:lnTo>
                  <a:lnTo>
                    <a:pt x="96" y="26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3" name="Freeform 21">
              <a:extLst>
                <a:ext uri="{FF2B5EF4-FFF2-40B4-BE49-F238E27FC236}">
                  <a16:creationId xmlns:a16="http://schemas.microsoft.com/office/drawing/2014/main" xmlns="" id="{005A1932-6FCF-49E9-8CC9-61151A953E71}"/>
                </a:ext>
              </a:extLst>
            </p:cNvPr>
            <p:cNvSpPr>
              <a:spLocks/>
            </p:cNvSpPr>
            <p:nvPr/>
          </p:nvSpPr>
          <p:spPr bwMode="auto">
            <a:xfrm>
              <a:off x="11605781" y="2337033"/>
              <a:ext cx="140005" cy="216570"/>
            </a:xfrm>
            <a:custGeom>
              <a:avLst/>
              <a:gdLst>
                <a:gd name="T0" fmla="*/ 0 w 64"/>
                <a:gd name="T1" fmla="*/ 0 h 99"/>
                <a:gd name="T2" fmla="*/ 2147483646 w 64"/>
                <a:gd name="T3" fmla="*/ 2147483646 h 99"/>
                <a:gd name="T4" fmla="*/ 2147483646 w 64"/>
                <a:gd name="T5" fmla="*/ 2147483646 h 99"/>
                <a:gd name="T6" fmla="*/ 2147483646 w 64"/>
                <a:gd name="T7" fmla="*/ 2147483646 h 99"/>
                <a:gd name="T8" fmla="*/ 2147483646 w 64"/>
                <a:gd name="T9" fmla="*/ 2147483646 h 99"/>
                <a:gd name="T10" fmla="*/ 2147483646 w 64"/>
                <a:gd name="T11" fmla="*/ 2147483646 h 99"/>
                <a:gd name="T12" fmla="*/ 2147483646 w 64"/>
                <a:gd name="T13" fmla="*/ 2147483646 h 99"/>
                <a:gd name="T14" fmla="*/ 2147483646 w 64"/>
                <a:gd name="T15" fmla="*/ 2147483646 h 99"/>
                <a:gd name="T16" fmla="*/ 2147483646 w 64"/>
                <a:gd name="T17" fmla="*/ 2147483646 h 99"/>
                <a:gd name="T18" fmla="*/ 2147483646 w 64"/>
                <a:gd name="T19" fmla="*/ 2147483646 h 99"/>
                <a:gd name="T20" fmla="*/ 0 w 64"/>
                <a:gd name="T21" fmla="*/ 0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99">
                  <a:moveTo>
                    <a:pt x="0" y="0"/>
                  </a:moveTo>
                  <a:lnTo>
                    <a:pt x="37" y="16"/>
                  </a:lnTo>
                  <a:lnTo>
                    <a:pt x="37" y="35"/>
                  </a:lnTo>
                  <a:lnTo>
                    <a:pt x="43" y="25"/>
                  </a:lnTo>
                  <a:lnTo>
                    <a:pt x="43" y="35"/>
                  </a:lnTo>
                  <a:lnTo>
                    <a:pt x="63" y="73"/>
                  </a:lnTo>
                  <a:lnTo>
                    <a:pt x="43" y="59"/>
                  </a:lnTo>
                  <a:lnTo>
                    <a:pt x="63" y="84"/>
                  </a:lnTo>
                  <a:lnTo>
                    <a:pt x="63" y="98"/>
                  </a:lnTo>
                  <a:lnTo>
                    <a:pt x="43" y="84"/>
                  </a:lnTo>
                  <a:lnTo>
                    <a:pt x="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4" name="Freeform 22">
              <a:extLst>
                <a:ext uri="{FF2B5EF4-FFF2-40B4-BE49-F238E27FC236}">
                  <a16:creationId xmlns:a16="http://schemas.microsoft.com/office/drawing/2014/main" xmlns="" id="{2EC6484B-CB65-45BE-87E0-A9F7F913AE72}"/>
                </a:ext>
              </a:extLst>
            </p:cNvPr>
            <p:cNvSpPr>
              <a:spLocks/>
            </p:cNvSpPr>
            <p:nvPr/>
          </p:nvSpPr>
          <p:spPr bwMode="auto">
            <a:xfrm>
              <a:off x="8335343" y="3610207"/>
              <a:ext cx="713153" cy="831282"/>
            </a:xfrm>
            <a:custGeom>
              <a:avLst/>
              <a:gdLst>
                <a:gd name="T0" fmla="*/ 2147483646 w 326"/>
                <a:gd name="T1" fmla="*/ 2147483646 h 380"/>
                <a:gd name="T2" fmla="*/ 2147483646 w 326"/>
                <a:gd name="T3" fmla="*/ 2147483646 h 380"/>
                <a:gd name="T4" fmla="*/ 2147483646 w 326"/>
                <a:gd name="T5" fmla="*/ 2147483646 h 380"/>
                <a:gd name="T6" fmla="*/ 2147483646 w 326"/>
                <a:gd name="T7" fmla="*/ 2147483646 h 380"/>
                <a:gd name="T8" fmla="*/ 2147483646 w 326"/>
                <a:gd name="T9" fmla="*/ 2147483646 h 380"/>
                <a:gd name="T10" fmla="*/ 2147483646 w 326"/>
                <a:gd name="T11" fmla="*/ 2147483646 h 380"/>
                <a:gd name="T12" fmla="*/ 2147483646 w 326"/>
                <a:gd name="T13" fmla="*/ 2147483646 h 380"/>
                <a:gd name="T14" fmla="*/ 2147483646 w 326"/>
                <a:gd name="T15" fmla="*/ 2147483646 h 380"/>
                <a:gd name="T16" fmla="*/ 2147483646 w 326"/>
                <a:gd name="T17" fmla="*/ 0 h 380"/>
                <a:gd name="T18" fmla="*/ 2147483646 w 326"/>
                <a:gd name="T19" fmla="*/ 2147483646 h 380"/>
                <a:gd name="T20" fmla="*/ 2147483646 w 326"/>
                <a:gd name="T21" fmla="*/ 2147483646 h 380"/>
                <a:gd name="T22" fmla="*/ 2147483646 w 326"/>
                <a:gd name="T23" fmla="*/ 2147483646 h 380"/>
                <a:gd name="T24" fmla="*/ 0 w 326"/>
                <a:gd name="T25" fmla="*/ 2147483646 h 380"/>
                <a:gd name="T26" fmla="*/ 2147483646 w 326"/>
                <a:gd name="T27" fmla="*/ 2147483646 h 380"/>
                <a:gd name="T28" fmla="*/ 2147483646 w 326"/>
                <a:gd name="T29" fmla="*/ 2147483646 h 380"/>
                <a:gd name="T30" fmla="*/ 2147483646 w 326"/>
                <a:gd name="T31" fmla="*/ 2147483646 h 380"/>
                <a:gd name="T32" fmla="*/ 2147483646 w 326"/>
                <a:gd name="T33" fmla="*/ 2147483646 h 380"/>
                <a:gd name="T34" fmla="*/ 2147483646 w 326"/>
                <a:gd name="T35" fmla="*/ 2147483646 h 380"/>
                <a:gd name="T36" fmla="*/ 2147483646 w 326"/>
                <a:gd name="T37" fmla="*/ 2147483646 h 380"/>
                <a:gd name="T38" fmla="*/ 2147483646 w 326"/>
                <a:gd name="T39" fmla="*/ 2147483646 h 380"/>
                <a:gd name="T40" fmla="*/ 2147483646 w 326"/>
                <a:gd name="T41" fmla="*/ 2147483646 h 3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6" h="380">
                  <a:moveTo>
                    <a:pt x="272" y="152"/>
                  </a:moveTo>
                  <a:lnTo>
                    <a:pt x="254" y="50"/>
                  </a:lnTo>
                  <a:lnTo>
                    <a:pt x="216" y="24"/>
                  </a:lnTo>
                  <a:lnTo>
                    <a:pt x="179" y="24"/>
                  </a:lnTo>
                  <a:lnTo>
                    <a:pt x="179" y="50"/>
                  </a:lnTo>
                  <a:lnTo>
                    <a:pt x="165" y="24"/>
                  </a:lnTo>
                  <a:lnTo>
                    <a:pt x="127" y="24"/>
                  </a:lnTo>
                  <a:lnTo>
                    <a:pt x="127" y="10"/>
                  </a:lnTo>
                  <a:lnTo>
                    <a:pt x="101" y="0"/>
                  </a:lnTo>
                  <a:lnTo>
                    <a:pt x="72" y="24"/>
                  </a:lnTo>
                  <a:lnTo>
                    <a:pt x="20" y="10"/>
                  </a:lnTo>
                  <a:lnTo>
                    <a:pt x="26" y="236"/>
                  </a:lnTo>
                  <a:lnTo>
                    <a:pt x="0" y="359"/>
                  </a:lnTo>
                  <a:lnTo>
                    <a:pt x="38" y="379"/>
                  </a:lnTo>
                  <a:lnTo>
                    <a:pt x="45" y="379"/>
                  </a:lnTo>
                  <a:lnTo>
                    <a:pt x="109" y="369"/>
                  </a:lnTo>
                  <a:lnTo>
                    <a:pt x="127" y="379"/>
                  </a:lnTo>
                  <a:lnTo>
                    <a:pt x="307" y="379"/>
                  </a:lnTo>
                  <a:lnTo>
                    <a:pt x="325" y="216"/>
                  </a:lnTo>
                  <a:lnTo>
                    <a:pt x="307" y="177"/>
                  </a:lnTo>
                  <a:lnTo>
                    <a:pt x="272" y="15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5" name="Freeform 23">
              <a:extLst>
                <a:ext uri="{FF2B5EF4-FFF2-40B4-BE49-F238E27FC236}">
                  <a16:creationId xmlns:a16="http://schemas.microsoft.com/office/drawing/2014/main" xmlns="" id="{EE4DC476-5B0B-46DD-9CF8-A7938DFDEF27}"/>
                </a:ext>
              </a:extLst>
            </p:cNvPr>
            <p:cNvSpPr>
              <a:spLocks/>
            </p:cNvSpPr>
            <p:nvPr/>
          </p:nvSpPr>
          <p:spPr bwMode="auto">
            <a:xfrm>
              <a:off x="8807861" y="1949831"/>
              <a:ext cx="640962" cy="829095"/>
            </a:xfrm>
            <a:custGeom>
              <a:avLst/>
              <a:gdLst>
                <a:gd name="T0" fmla="*/ 2147483646 w 293"/>
                <a:gd name="T1" fmla="*/ 2147483646 h 379"/>
                <a:gd name="T2" fmla="*/ 2147483646 w 293"/>
                <a:gd name="T3" fmla="*/ 2147483646 h 379"/>
                <a:gd name="T4" fmla="*/ 2147483646 w 293"/>
                <a:gd name="T5" fmla="*/ 2147483646 h 379"/>
                <a:gd name="T6" fmla="*/ 2147483646 w 293"/>
                <a:gd name="T7" fmla="*/ 2147483646 h 379"/>
                <a:gd name="T8" fmla="*/ 2147483646 w 293"/>
                <a:gd name="T9" fmla="*/ 2147483646 h 379"/>
                <a:gd name="T10" fmla="*/ 2147483646 w 293"/>
                <a:gd name="T11" fmla="*/ 2147483646 h 379"/>
                <a:gd name="T12" fmla="*/ 2147483646 w 293"/>
                <a:gd name="T13" fmla="*/ 0 h 379"/>
                <a:gd name="T14" fmla="*/ 0 w 293"/>
                <a:gd name="T15" fmla="*/ 2147483646 h 379"/>
                <a:gd name="T16" fmla="*/ 2147483646 w 293"/>
                <a:gd name="T17" fmla="*/ 2147483646 h 379"/>
                <a:gd name="T18" fmla="*/ 2147483646 w 293"/>
                <a:gd name="T19" fmla="*/ 2147483646 h 379"/>
                <a:gd name="T20" fmla="*/ 2147483646 w 293"/>
                <a:gd name="T21" fmla="*/ 2147483646 h 379"/>
                <a:gd name="T22" fmla="*/ 2147483646 w 293"/>
                <a:gd name="T23" fmla="*/ 2147483646 h 379"/>
                <a:gd name="T24" fmla="*/ 2147483646 w 293"/>
                <a:gd name="T25" fmla="*/ 2147483646 h 379"/>
                <a:gd name="T26" fmla="*/ 2147483646 w 293"/>
                <a:gd name="T27" fmla="*/ 2147483646 h 379"/>
                <a:gd name="T28" fmla="*/ 2147483646 w 293"/>
                <a:gd name="T29" fmla="*/ 2147483646 h 379"/>
                <a:gd name="T30" fmla="*/ 2147483646 w 293"/>
                <a:gd name="T31" fmla="*/ 2147483646 h 379"/>
                <a:gd name="T32" fmla="*/ 2147483646 w 293"/>
                <a:gd name="T33" fmla="*/ 2147483646 h 379"/>
                <a:gd name="T34" fmla="*/ 2147483646 w 293"/>
                <a:gd name="T35" fmla="*/ 2147483646 h 379"/>
                <a:gd name="T36" fmla="*/ 2147483646 w 293"/>
                <a:gd name="T37" fmla="*/ 2147483646 h 3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3" h="379">
                  <a:moveTo>
                    <a:pt x="247" y="118"/>
                  </a:moveTo>
                  <a:lnTo>
                    <a:pt x="217" y="94"/>
                  </a:lnTo>
                  <a:lnTo>
                    <a:pt x="191" y="94"/>
                  </a:lnTo>
                  <a:lnTo>
                    <a:pt x="172" y="48"/>
                  </a:lnTo>
                  <a:lnTo>
                    <a:pt x="127" y="35"/>
                  </a:lnTo>
                  <a:lnTo>
                    <a:pt x="120" y="25"/>
                  </a:lnTo>
                  <a:lnTo>
                    <a:pt x="82" y="0"/>
                  </a:lnTo>
                  <a:lnTo>
                    <a:pt x="0" y="235"/>
                  </a:lnTo>
                  <a:lnTo>
                    <a:pt x="46" y="260"/>
                  </a:lnTo>
                  <a:lnTo>
                    <a:pt x="64" y="334"/>
                  </a:lnTo>
                  <a:lnTo>
                    <a:pt x="109" y="378"/>
                  </a:lnTo>
                  <a:lnTo>
                    <a:pt x="217" y="285"/>
                  </a:lnTo>
                  <a:lnTo>
                    <a:pt x="247" y="285"/>
                  </a:lnTo>
                  <a:lnTo>
                    <a:pt x="261" y="260"/>
                  </a:lnTo>
                  <a:lnTo>
                    <a:pt x="292" y="275"/>
                  </a:lnTo>
                  <a:lnTo>
                    <a:pt x="292" y="192"/>
                  </a:lnTo>
                  <a:lnTo>
                    <a:pt x="272" y="167"/>
                  </a:lnTo>
                  <a:lnTo>
                    <a:pt x="254" y="118"/>
                  </a:lnTo>
                  <a:lnTo>
                    <a:pt x="247" y="11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6" name="Freeform 24">
              <a:extLst>
                <a:ext uri="{FF2B5EF4-FFF2-40B4-BE49-F238E27FC236}">
                  <a16:creationId xmlns:a16="http://schemas.microsoft.com/office/drawing/2014/main" xmlns="" id="{EB8523E5-5196-4C60-801E-D0EDA909A6DA}"/>
                </a:ext>
              </a:extLst>
            </p:cNvPr>
            <p:cNvSpPr>
              <a:spLocks/>
            </p:cNvSpPr>
            <p:nvPr/>
          </p:nvSpPr>
          <p:spPr bwMode="auto">
            <a:xfrm>
              <a:off x="9960718" y="1273868"/>
              <a:ext cx="671589" cy="441892"/>
            </a:xfrm>
            <a:custGeom>
              <a:avLst/>
              <a:gdLst>
                <a:gd name="T0" fmla="*/ 2147483646 w 307"/>
                <a:gd name="T1" fmla="*/ 2147483646 h 202"/>
                <a:gd name="T2" fmla="*/ 2147483646 w 307"/>
                <a:gd name="T3" fmla="*/ 2147483646 h 202"/>
                <a:gd name="T4" fmla="*/ 2147483646 w 307"/>
                <a:gd name="T5" fmla="*/ 2147483646 h 202"/>
                <a:gd name="T6" fmla="*/ 2147483646 w 307"/>
                <a:gd name="T7" fmla="*/ 2147483646 h 202"/>
                <a:gd name="T8" fmla="*/ 0 w 307"/>
                <a:gd name="T9" fmla="*/ 2147483646 h 202"/>
                <a:gd name="T10" fmla="*/ 2147483646 w 307"/>
                <a:gd name="T11" fmla="*/ 2147483646 h 202"/>
                <a:gd name="T12" fmla="*/ 2147483646 w 307"/>
                <a:gd name="T13" fmla="*/ 0 h 202"/>
                <a:gd name="T14" fmla="*/ 2147483646 w 307"/>
                <a:gd name="T15" fmla="*/ 0 h 202"/>
                <a:gd name="T16" fmla="*/ 2147483646 w 307"/>
                <a:gd name="T17" fmla="*/ 2147483646 h 202"/>
                <a:gd name="T18" fmla="*/ 2147483646 w 307"/>
                <a:gd name="T19" fmla="*/ 2147483646 h 202"/>
                <a:gd name="T20" fmla="*/ 2147483646 w 307"/>
                <a:gd name="T21" fmla="*/ 2147483646 h 202"/>
                <a:gd name="T22" fmla="*/ 2147483646 w 307"/>
                <a:gd name="T23" fmla="*/ 2147483646 h 202"/>
                <a:gd name="T24" fmla="*/ 2147483646 w 307"/>
                <a:gd name="T25" fmla="*/ 2147483646 h 202"/>
                <a:gd name="T26" fmla="*/ 2147483646 w 307"/>
                <a:gd name="T27" fmla="*/ 2147483646 h 202"/>
                <a:gd name="T28" fmla="*/ 2147483646 w 307"/>
                <a:gd name="T29" fmla="*/ 2147483646 h 202"/>
                <a:gd name="T30" fmla="*/ 2147483646 w 307"/>
                <a:gd name="T31" fmla="*/ 2147483646 h 202"/>
                <a:gd name="T32" fmla="*/ 2147483646 w 307"/>
                <a:gd name="T33" fmla="*/ 2147483646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202">
                  <a:moveTo>
                    <a:pt x="160" y="201"/>
                  </a:moveTo>
                  <a:lnTo>
                    <a:pt x="108" y="142"/>
                  </a:lnTo>
                  <a:lnTo>
                    <a:pt x="82" y="142"/>
                  </a:lnTo>
                  <a:lnTo>
                    <a:pt x="7" y="107"/>
                  </a:lnTo>
                  <a:lnTo>
                    <a:pt x="0" y="59"/>
                  </a:lnTo>
                  <a:lnTo>
                    <a:pt x="33" y="34"/>
                  </a:lnTo>
                  <a:lnTo>
                    <a:pt x="26" y="0"/>
                  </a:lnTo>
                  <a:lnTo>
                    <a:pt x="254" y="0"/>
                  </a:lnTo>
                  <a:lnTo>
                    <a:pt x="280" y="23"/>
                  </a:lnTo>
                  <a:lnTo>
                    <a:pt x="280" y="69"/>
                  </a:lnTo>
                  <a:lnTo>
                    <a:pt x="306" y="142"/>
                  </a:lnTo>
                  <a:lnTo>
                    <a:pt x="242" y="151"/>
                  </a:lnTo>
                  <a:lnTo>
                    <a:pt x="235" y="167"/>
                  </a:lnTo>
                  <a:lnTo>
                    <a:pt x="217" y="176"/>
                  </a:lnTo>
                  <a:lnTo>
                    <a:pt x="197" y="176"/>
                  </a:lnTo>
                  <a:lnTo>
                    <a:pt x="160" y="191"/>
                  </a:lnTo>
                  <a:lnTo>
                    <a:pt x="160" y="20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7" name="Freeform 25">
              <a:extLst>
                <a:ext uri="{FF2B5EF4-FFF2-40B4-BE49-F238E27FC236}">
                  <a16:creationId xmlns:a16="http://schemas.microsoft.com/office/drawing/2014/main" xmlns="" id="{C4AC7E98-BAF2-45DE-9E19-7B9076CDB368}"/>
                </a:ext>
              </a:extLst>
            </p:cNvPr>
            <p:cNvSpPr>
              <a:spLocks/>
            </p:cNvSpPr>
            <p:nvPr/>
          </p:nvSpPr>
          <p:spPr bwMode="auto">
            <a:xfrm>
              <a:off x="8807860" y="2829240"/>
              <a:ext cx="479080" cy="529396"/>
            </a:xfrm>
            <a:custGeom>
              <a:avLst/>
              <a:gdLst>
                <a:gd name="T0" fmla="*/ 2147483646 w 219"/>
                <a:gd name="T1" fmla="*/ 2147483646 h 242"/>
                <a:gd name="T2" fmla="*/ 2147483646 w 219"/>
                <a:gd name="T3" fmla="*/ 2147483646 h 242"/>
                <a:gd name="T4" fmla="*/ 2147483646 w 219"/>
                <a:gd name="T5" fmla="*/ 2147483646 h 242"/>
                <a:gd name="T6" fmla="*/ 2147483646 w 219"/>
                <a:gd name="T7" fmla="*/ 2147483646 h 242"/>
                <a:gd name="T8" fmla="*/ 2147483646 w 219"/>
                <a:gd name="T9" fmla="*/ 2147483646 h 242"/>
                <a:gd name="T10" fmla="*/ 2147483646 w 219"/>
                <a:gd name="T11" fmla="*/ 2147483646 h 242"/>
                <a:gd name="T12" fmla="*/ 2147483646 w 219"/>
                <a:gd name="T13" fmla="*/ 2147483646 h 242"/>
                <a:gd name="T14" fmla="*/ 2147483646 w 219"/>
                <a:gd name="T15" fmla="*/ 2147483646 h 242"/>
                <a:gd name="T16" fmla="*/ 2147483646 w 219"/>
                <a:gd name="T17" fmla="*/ 2147483646 h 242"/>
                <a:gd name="T18" fmla="*/ 2147483646 w 219"/>
                <a:gd name="T19" fmla="*/ 2147483646 h 242"/>
                <a:gd name="T20" fmla="*/ 2147483646 w 219"/>
                <a:gd name="T21" fmla="*/ 0 h 242"/>
                <a:gd name="T22" fmla="*/ 0 w 219"/>
                <a:gd name="T23" fmla="*/ 2147483646 h 242"/>
                <a:gd name="T24" fmla="*/ 0 w 219"/>
                <a:gd name="T25" fmla="*/ 2147483646 h 242"/>
                <a:gd name="T26" fmla="*/ 2147483646 w 219"/>
                <a:gd name="T27" fmla="*/ 2147483646 h 242"/>
                <a:gd name="T28" fmla="*/ 2147483646 w 219"/>
                <a:gd name="T29" fmla="*/ 2147483646 h 2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9" h="242">
                  <a:moveTo>
                    <a:pt x="75" y="216"/>
                  </a:moveTo>
                  <a:lnTo>
                    <a:pt x="90" y="241"/>
                  </a:lnTo>
                  <a:lnTo>
                    <a:pt x="121" y="241"/>
                  </a:lnTo>
                  <a:lnTo>
                    <a:pt x="128" y="216"/>
                  </a:lnTo>
                  <a:lnTo>
                    <a:pt x="154" y="216"/>
                  </a:lnTo>
                  <a:lnTo>
                    <a:pt x="191" y="193"/>
                  </a:lnTo>
                  <a:lnTo>
                    <a:pt x="210" y="193"/>
                  </a:lnTo>
                  <a:lnTo>
                    <a:pt x="218" y="182"/>
                  </a:lnTo>
                  <a:lnTo>
                    <a:pt x="191" y="109"/>
                  </a:lnTo>
                  <a:lnTo>
                    <a:pt x="128" y="50"/>
                  </a:lnTo>
                  <a:lnTo>
                    <a:pt x="83" y="0"/>
                  </a:lnTo>
                  <a:lnTo>
                    <a:pt x="0" y="60"/>
                  </a:lnTo>
                  <a:lnTo>
                    <a:pt x="0" y="182"/>
                  </a:lnTo>
                  <a:lnTo>
                    <a:pt x="20" y="227"/>
                  </a:lnTo>
                  <a:lnTo>
                    <a:pt x="75" y="21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8" name="Freeform 26">
              <a:extLst>
                <a:ext uri="{FF2B5EF4-FFF2-40B4-BE49-F238E27FC236}">
                  <a16:creationId xmlns:a16="http://schemas.microsoft.com/office/drawing/2014/main" xmlns="" id="{DC170564-187D-4383-985A-D9781131125A}"/>
                </a:ext>
              </a:extLst>
            </p:cNvPr>
            <p:cNvSpPr>
              <a:spLocks/>
            </p:cNvSpPr>
            <p:nvPr/>
          </p:nvSpPr>
          <p:spPr bwMode="auto">
            <a:xfrm>
              <a:off x="8573789" y="1350432"/>
              <a:ext cx="1030353" cy="861908"/>
            </a:xfrm>
            <a:custGeom>
              <a:avLst/>
              <a:gdLst>
                <a:gd name="T0" fmla="*/ 2147483646 w 471"/>
                <a:gd name="T1" fmla="*/ 2147483646 h 394"/>
                <a:gd name="T2" fmla="*/ 2147483646 w 471"/>
                <a:gd name="T3" fmla="*/ 2147483646 h 394"/>
                <a:gd name="T4" fmla="*/ 2147483646 w 471"/>
                <a:gd name="T5" fmla="*/ 2147483646 h 394"/>
                <a:gd name="T6" fmla="*/ 2147483646 w 471"/>
                <a:gd name="T7" fmla="*/ 2147483646 h 394"/>
                <a:gd name="T8" fmla="*/ 2147483646 w 471"/>
                <a:gd name="T9" fmla="*/ 2147483646 h 394"/>
                <a:gd name="T10" fmla="*/ 2147483646 w 471"/>
                <a:gd name="T11" fmla="*/ 2147483646 h 394"/>
                <a:gd name="T12" fmla="*/ 2147483646 w 471"/>
                <a:gd name="T13" fmla="*/ 2147483646 h 394"/>
                <a:gd name="T14" fmla="*/ 2147483646 w 471"/>
                <a:gd name="T15" fmla="*/ 2147483646 h 394"/>
                <a:gd name="T16" fmla="*/ 2147483646 w 471"/>
                <a:gd name="T17" fmla="*/ 2147483646 h 394"/>
                <a:gd name="T18" fmla="*/ 2147483646 w 471"/>
                <a:gd name="T19" fmla="*/ 2147483646 h 394"/>
                <a:gd name="T20" fmla="*/ 2147483646 w 471"/>
                <a:gd name="T21" fmla="*/ 2147483646 h 394"/>
                <a:gd name="T22" fmla="*/ 2147483646 w 471"/>
                <a:gd name="T23" fmla="*/ 2147483646 h 394"/>
                <a:gd name="T24" fmla="*/ 2147483646 w 471"/>
                <a:gd name="T25" fmla="*/ 2147483646 h 394"/>
                <a:gd name="T26" fmla="*/ 2147483646 w 471"/>
                <a:gd name="T27" fmla="*/ 2147483646 h 394"/>
                <a:gd name="T28" fmla="*/ 2147483646 w 471"/>
                <a:gd name="T29" fmla="*/ 2147483646 h 394"/>
                <a:gd name="T30" fmla="*/ 2147483646 w 471"/>
                <a:gd name="T31" fmla="*/ 2147483646 h 394"/>
                <a:gd name="T32" fmla="*/ 2147483646 w 471"/>
                <a:gd name="T33" fmla="*/ 2147483646 h 394"/>
                <a:gd name="T34" fmla="*/ 2147483646 w 471"/>
                <a:gd name="T35" fmla="*/ 2147483646 h 394"/>
                <a:gd name="T36" fmla="*/ 0 w 471"/>
                <a:gd name="T37" fmla="*/ 2147483646 h 394"/>
                <a:gd name="T38" fmla="*/ 2147483646 w 471"/>
                <a:gd name="T39" fmla="*/ 2147483646 h 394"/>
                <a:gd name="T40" fmla="*/ 2147483646 w 471"/>
                <a:gd name="T41" fmla="*/ 0 h 394"/>
                <a:gd name="T42" fmla="*/ 2147483646 w 471"/>
                <a:gd name="T43" fmla="*/ 0 h 394"/>
                <a:gd name="T44" fmla="*/ 2147483646 w 471"/>
                <a:gd name="T45" fmla="*/ 2147483646 h 394"/>
                <a:gd name="T46" fmla="*/ 2147483646 w 471"/>
                <a:gd name="T47" fmla="*/ 2147483646 h 394"/>
                <a:gd name="T48" fmla="*/ 2147483646 w 471"/>
                <a:gd name="T49" fmla="*/ 2147483646 h 394"/>
                <a:gd name="T50" fmla="*/ 2147483646 w 471"/>
                <a:gd name="T51" fmla="*/ 2147483646 h 394"/>
                <a:gd name="T52" fmla="*/ 2147483646 w 471"/>
                <a:gd name="T53" fmla="*/ 2147483646 h 394"/>
                <a:gd name="T54" fmla="*/ 2147483646 w 471"/>
                <a:gd name="T55" fmla="*/ 2147483646 h 394"/>
                <a:gd name="T56" fmla="*/ 2147483646 w 471"/>
                <a:gd name="T57" fmla="*/ 2147483646 h 394"/>
                <a:gd name="T58" fmla="*/ 2147483646 w 471"/>
                <a:gd name="T59" fmla="*/ 2147483646 h 394"/>
                <a:gd name="T60" fmla="*/ 2147483646 w 471"/>
                <a:gd name="T61" fmla="*/ 2147483646 h 394"/>
                <a:gd name="T62" fmla="*/ 2147483646 w 471"/>
                <a:gd name="T63" fmla="*/ 2147483646 h 394"/>
                <a:gd name="T64" fmla="*/ 2147483646 w 471"/>
                <a:gd name="T65" fmla="*/ 2147483646 h 394"/>
                <a:gd name="T66" fmla="*/ 2147483646 w 471"/>
                <a:gd name="T67" fmla="*/ 2147483646 h 394"/>
                <a:gd name="T68" fmla="*/ 2147483646 w 471"/>
                <a:gd name="T69" fmla="*/ 2147483646 h 394"/>
                <a:gd name="T70" fmla="*/ 2147483646 w 471"/>
                <a:gd name="T71" fmla="*/ 2147483646 h 394"/>
                <a:gd name="T72" fmla="*/ 2147483646 w 471"/>
                <a:gd name="T73" fmla="*/ 2147483646 h 3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1" h="394">
                  <a:moveTo>
                    <a:pt x="470" y="324"/>
                  </a:moveTo>
                  <a:lnTo>
                    <a:pt x="418" y="343"/>
                  </a:lnTo>
                  <a:lnTo>
                    <a:pt x="361" y="393"/>
                  </a:lnTo>
                  <a:lnTo>
                    <a:pt x="355" y="393"/>
                  </a:lnTo>
                  <a:lnTo>
                    <a:pt x="324" y="368"/>
                  </a:lnTo>
                  <a:lnTo>
                    <a:pt x="298" y="368"/>
                  </a:lnTo>
                  <a:lnTo>
                    <a:pt x="280" y="324"/>
                  </a:lnTo>
                  <a:lnTo>
                    <a:pt x="235" y="309"/>
                  </a:lnTo>
                  <a:lnTo>
                    <a:pt x="227" y="299"/>
                  </a:lnTo>
                  <a:lnTo>
                    <a:pt x="190" y="275"/>
                  </a:lnTo>
                  <a:lnTo>
                    <a:pt x="172" y="299"/>
                  </a:lnTo>
                  <a:lnTo>
                    <a:pt x="153" y="275"/>
                  </a:lnTo>
                  <a:lnTo>
                    <a:pt x="135" y="284"/>
                  </a:lnTo>
                  <a:lnTo>
                    <a:pt x="71" y="284"/>
                  </a:lnTo>
                  <a:lnTo>
                    <a:pt x="57" y="250"/>
                  </a:lnTo>
                  <a:lnTo>
                    <a:pt x="37" y="250"/>
                  </a:lnTo>
                  <a:lnTo>
                    <a:pt x="26" y="250"/>
                  </a:lnTo>
                  <a:lnTo>
                    <a:pt x="18" y="261"/>
                  </a:lnTo>
                  <a:lnTo>
                    <a:pt x="0" y="241"/>
                  </a:lnTo>
                  <a:lnTo>
                    <a:pt x="57" y="93"/>
                  </a:lnTo>
                  <a:lnTo>
                    <a:pt x="71" y="0"/>
                  </a:lnTo>
                  <a:lnTo>
                    <a:pt x="120" y="0"/>
                  </a:lnTo>
                  <a:lnTo>
                    <a:pt x="153" y="24"/>
                  </a:lnTo>
                  <a:lnTo>
                    <a:pt x="172" y="14"/>
                  </a:lnTo>
                  <a:lnTo>
                    <a:pt x="217" y="24"/>
                  </a:lnTo>
                  <a:lnTo>
                    <a:pt x="235" y="48"/>
                  </a:lnTo>
                  <a:lnTo>
                    <a:pt x="280" y="84"/>
                  </a:lnTo>
                  <a:lnTo>
                    <a:pt x="280" y="109"/>
                  </a:lnTo>
                  <a:lnTo>
                    <a:pt x="253" y="132"/>
                  </a:lnTo>
                  <a:lnTo>
                    <a:pt x="261" y="156"/>
                  </a:lnTo>
                  <a:lnTo>
                    <a:pt x="290" y="156"/>
                  </a:lnTo>
                  <a:lnTo>
                    <a:pt x="343" y="143"/>
                  </a:lnTo>
                  <a:lnTo>
                    <a:pt x="361" y="191"/>
                  </a:lnTo>
                  <a:lnTo>
                    <a:pt x="380" y="200"/>
                  </a:lnTo>
                  <a:lnTo>
                    <a:pt x="380" y="225"/>
                  </a:lnTo>
                  <a:lnTo>
                    <a:pt x="433" y="275"/>
                  </a:lnTo>
                  <a:lnTo>
                    <a:pt x="470" y="3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9" name="Freeform 27">
              <a:extLst>
                <a:ext uri="{FF2B5EF4-FFF2-40B4-BE49-F238E27FC236}">
                  <a16:creationId xmlns:a16="http://schemas.microsoft.com/office/drawing/2014/main" xmlns="" id="{05704AC4-2331-4B51-B582-C5A64640A785}"/>
                </a:ext>
              </a:extLst>
            </p:cNvPr>
            <p:cNvSpPr>
              <a:spLocks/>
            </p:cNvSpPr>
            <p:nvPr/>
          </p:nvSpPr>
          <p:spPr bwMode="auto">
            <a:xfrm>
              <a:off x="9641329" y="1273866"/>
              <a:ext cx="673776" cy="516270"/>
            </a:xfrm>
            <a:custGeom>
              <a:avLst/>
              <a:gdLst>
                <a:gd name="T0" fmla="*/ 2147483646 w 308"/>
                <a:gd name="T1" fmla="*/ 2147483646 h 236"/>
                <a:gd name="T2" fmla="*/ 2147483646 w 308"/>
                <a:gd name="T3" fmla="*/ 2147483646 h 236"/>
                <a:gd name="T4" fmla="*/ 0 w 308"/>
                <a:gd name="T5" fmla="*/ 2147483646 h 236"/>
                <a:gd name="T6" fmla="*/ 2147483646 w 308"/>
                <a:gd name="T7" fmla="*/ 2147483646 h 236"/>
                <a:gd name="T8" fmla="*/ 2147483646 w 308"/>
                <a:gd name="T9" fmla="*/ 2147483646 h 236"/>
                <a:gd name="T10" fmla="*/ 2147483646 w 308"/>
                <a:gd name="T11" fmla="*/ 2147483646 h 236"/>
                <a:gd name="T12" fmla="*/ 2147483646 w 308"/>
                <a:gd name="T13" fmla="*/ 2147483646 h 236"/>
                <a:gd name="T14" fmla="*/ 2147483646 w 308"/>
                <a:gd name="T15" fmla="*/ 2147483646 h 236"/>
                <a:gd name="T16" fmla="*/ 2147483646 w 308"/>
                <a:gd name="T17" fmla="*/ 0 h 236"/>
                <a:gd name="T18" fmla="*/ 2147483646 w 308"/>
                <a:gd name="T19" fmla="*/ 0 h 236"/>
                <a:gd name="T20" fmla="*/ 2147483646 w 308"/>
                <a:gd name="T21" fmla="*/ 2147483646 h 236"/>
                <a:gd name="T22" fmla="*/ 2147483646 w 308"/>
                <a:gd name="T23" fmla="*/ 2147483646 h 236"/>
                <a:gd name="T24" fmla="*/ 2147483646 w 308"/>
                <a:gd name="T25" fmla="*/ 2147483646 h 236"/>
                <a:gd name="T26" fmla="*/ 2147483646 w 308"/>
                <a:gd name="T27" fmla="*/ 2147483646 h 236"/>
                <a:gd name="T28" fmla="*/ 2147483646 w 308"/>
                <a:gd name="T29" fmla="*/ 2147483646 h 236"/>
                <a:gd name="T30" fmla="*/ 2147483646 w 308"/>
                <a:gd name="T31" fmla="*/ 2147483646 h 236"/>
                <a:gd name="T32" fmla="*/ 2147483646 w 308"/>
                <a:gd name="T33" fmla="*/ 2147483646 h 2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8" h="236">
                  <a:moveTo>
                    <a:pt x="307" y="210"/>
                  </a:moveTo>
                  <a:lnTo>
                    <a:pt x="287" y="235"/>
                  </a:lnTo>
                  <a:lnTo>
                    <a:pt x="0" y="235"/>
                  </a:lnTo>
                  <a:lnTo>
                    <a:pt x="38" y="69"/>
                  </a:lnTo>
                  <a:lnTo>
                    <a:pt x="45" y="59"/>
                  </a:lnTo>
                  <a:lnTo>
                    <a:pt x="83" y="48"/>
                  </a:lnTo>
                  <a:lnTo>
                    <a:pt x="72" y="24"/>
                  </a:lnTo>
                  <a:lnTo>
                    <a:pt x="38" y="24"/>
                  </a:lnTo>
                  <a:lnTo>
                    <a:pt x="19" y="0"/>
                  </a:lnTo>
                  <a:lnTo>
                    <a:pt x="172" y="0"/>
                  </a:lnTo>
                  <a:lnTo>
                    <a:pt x="180" y="34"/>
                  </a:lnTo>
                  <a:lnTo>
                    <a:pt x="146" y="59"/>
                  </a:lnTo>
                  <a:lnTo>
                    <a:pt x="154" y="107"/>
                  </a:lnTo>
                  <a:lnTo>
                    <a:pt x="228" y="142"/>
                  </a:lnTo>
                  <a:lnTo>
                    <a:pt x="254" y="142"/>
                  </a:lnTo>
                  <a:lnTo>
                    <a:pt x="307" y="201"/>
                  </a:lnTo>
                  <a:lnTo>
                    <a:pt x="307" y="21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0" name="Freeform 28">
              <a:extLst>
                <a:ext uri="{FF2B5EF4-FFF2-40B4-BE49-F238E27FC236}">
                  <a16:creationId xmlns:a16="http://schemas.microsoft.com/office/drawing/2014/main" xmlns="" id="{D38F0362-B767-45E5-B322-410CF5EFECE9}"/>
                </a:ext>
              </a:extLst>
            </p:cNvPr>
            <p:cNvSpPr>
              <a:spLocks/>
            </p:cNvSpPr>
            <p:nvPr/>
          </p:nvSpPr>
          <p:spPr bwMode="auto">
            <a:xfrm>
              <a:off x="11203265" y="3610208"/>
              <a:ext cx="343452" cy="238446"/>
            </a:xfrm>
            <a:custGeom>
              <a:avLst/>
              <a:gdLst>
                <a:gd name="T0" fmla="*/ 2147483646 w 157"/>
                <a:gd name="T1" fmla="*/ 2147483646 h 109"/>
                <a:gd name="T2" fmla="*/ 2147483646 w 157"/>
                <a:gd name="T3" fmla="*/ 0 h 109"/>
                <a:gd name="T4" fmla="*/ 0 w 157"/>
                <a:gd name="T5" fmla="*/ 2147483646 h 109"/>
                <a:gd name="T6" fmla="*/ 2147483646 w 157"/>
                <a:gd name="T7" fmla="*/ 2147483646 h 109"/>
                <a:gd name="T8" fmla="*/ 2147483646 w 157"/>
                <a:gd name="T9" fmla="*/ 2147483646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109">
                  <a:moveTo>
                    <a:pt x="44" y="68"/>
                  </a:moveTo>
                  <a:lnTo>
                    <a:pt x="156" y="0"/>
                  </a:lnTo>
                  <a:lnTo>
                    <a:pt x="0" y="108"/>
                  </a:lnTo>
                  <a:lnTo>
                    <a:pt x="18" y="68"/>
                  </a:lnTo>
                  <a:lnTo>
                    <a:pt x="44"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1" name="Freeform 29">
              <a:extLst>
                <a:ext uri="{FF2B5EF4-FFF2-40B4-BE49-F238E27FC236}">
                  <a16:creationId xmlns:a16="http://schemas.microsoft.com/office/drawing/2014/main" xmlns="" id="{85DABD67-41A2-4E89-8FFC-B21EF6CFA108}"/>
                </a:ext>
              </a:extLst>
            </p:cNvPr>
            <p:cNvSpPr>
              <a:spLocks/>
            </p:cNvSpPr>
            <p:nvPr/>
          </p:nvSpPr>
          <p:spPr bwMode="auto">
            <a:xfrm>
              <a:off x="10391673" y="2732986"/>
              <a:ext cx="990975" cy="680340"/>
            </a:xfrm>
            <a:custGeom>
              <a:avLst/>
              <a:gdLst>
                <a:gd name="T0" fmla="*/ 2147483646 w 453"/>
                <a:gd name="T1" fmla="*/ 2147483646 h 311"/>
                <a:gd name="T2" fmla="*/ 2147483646 w 453"/>
                <a:gd name="T3" fmla="*/ 2147483646 h 311"/>
                <a:gd name="T4" fmla="*/ 2147483646 w 453"/>
                <a:gd name="T5" fmla="*/ 2147483646 h 311"/>
                <a:gd name="T6" fmla="*/ 2147483646 w 453"/>
                <a:gd name="T7" fmla="*/ 2147483646 h 311"/>
                <a:gd name="T8" fmla="*/ 2147483646 w 453"/>
                <a:gd name="T9" fmla="*/ 2147483646 h 311"/>
                <a:gd name="T10" fmla="*/ 2147483646 w 453"/>
                <a:gd name="T11" fmla="*/ 2147483646 h 311"/>
                <a:gd name="T12" fmla="*/ 2147483646 w 453"/>
                <a:gd name="T13" fmla="*/ 2147483646 h 311"/>
                <a:gd name="T14" fmla="*/ 2147483646 w 453"/>
                <a:gd name="T15" fmla="*/ 2147483646 h 311"/>
                <a:gd name="T16" fmla="*/ 2147483646 w 453"/>
                <a:gd name="T17" fmla="*/ 2147483646 h 311"/>
                <a:gd name="T18" fmla="*/ 2147483646 w 453"/>
                <a:gd name="T19" fmla="*/ 2147483646 h 311"/>
                <a:gd name="T20" fmla="*/ 2147483646 w 453"/>
                <a:gd name="T21" fmla="*/ 2147483646 h 311"/>
                <a:gd name="T22" fmla="*/ 2147483646 w 453"/>
                <a:gd name="T23" fmla="*/ 2147483646 h 311"/>
                <a:gd name="T24" fmla="*/ 2147483646 w 453"/>
                <a:gd name="T25" fmla="*/ 2147483646 h 311"/>
                <a:gd name="T26" fmla="*/ 2147483646 w 453"/>
                <a:gd name="T27" fmla="*/ 2147483646 h 311"/>
                <a:gd name="T28" fmla="*/ 2147483646 w 453"/>
                <a:gd name="T29" fmla="*/ 2147483646 h 311"/>
                <a:gd name="T30" fmla="*/ 2147483646 w 453"/>
                <a:gd name="T31" fmla="*/ 2147483646 h 311"/>
                <a:gd name="T32" fmla="*/ 2147483646 w 453"/>
                <a:gd name="T33" fmla="*/ 2147483646 h 311"/>
                <a:gd name="T34" fmla="*/ 2147483646 w 453"/>
                <a:gd name="T35" fmla="*/ 2147483646 h 311"/>
                <a:gd name="T36" fmla="*/ 2147483646 w 453"/>
                <a:gd name="T37" fmla="*/ 2147483646 h 311"/>
                <a:gd name="T38" fmla="*/ 2147483646 w 453"/>
                <a:gd name="T39" fmla="*/ 2147483646 h 311"/>
                <a:gd name="T40" fmla="*/ 2147483646 w 453"/>
                <a:gd name="T41" fmla="*/ 2147483646 h 311"/>
                <a:gd name="T42" fmla="*/ 2147483646 w 453"/>
                <a:gd name="T43" fmla="*/ 2147483646 h 311"/>
                <a:gd name="T44" fmla="*/ 2147483646 w 453"/>
                <a:gd name="T45" fmla="*/ 2147483646 h 311"/>
                <a:gd name="T46" fmla="*/ 2147483646 w 453"/>
                <a:gd name="T47" fmla="*/ 2147483646 h 311"/>
                <a:gd name="T48" fmla="*/ 2147483646 w 453"/>
                <a:gd name="T49" fmla="*/ 2147483646 h 311"/>
                <a:gd name="T50" fmla="*/ 2147483646 w 453"/>
                <a:gd name="T51" fmla="*/ 2147483646 h 311"/>
                <a:gd name="T52" fmla="*/ 2147483646 w 453"/>
                <a:gd name="T53" fmla="*/ 2147483646 h 311"/>
                <a:gd name="T54" fmla="*/ 2147483646 w 453"/>
                <a:gd name="T55" fmla="*/ 2147483646 h 311"/>
                <a:gd name="T56" fmla="*/ 2147483646 w 453"/>
                <a:gd name="T57" fmla="*/ 2147483646 h 311"/>
                <a:gd name="T58" fmla="*/ 2147483646 w 453"/>
                <a:gd name="T59" fmla="*/ 2147483646 h 311"/>
                <a:gd name="T60" fmla="*/ 2147483646 w 453"/>
                <a:gd name="T61" fmla="*/ 2147483646 h 311"/>
                <a:gd name="T62" fmla="*/ 2147483646 w 453"/>
                <a:gd name="T63" fmla="*/ 2147483646 h 311"/>
                <a:gd name="T64" fmla="*/ 2147483646 w 453"/>
                <a:gd name="T65" fmla="*/ 2147483646 h 311"/>
                <a:gd name="T66" fmla="*/ 0 w 453"/>
                <a:gd name="T67" fmla="*/ 0 h 311"/>
                <a:gd name="T68" fmla="*/ 2147483646 w 453"/>
                <a:gd name="T69" fmla="*/ 2147483646 h 311"/>
                <a:gd name="T70" fmla="*/ 2147483646 w 453"/>
                <a:gd name="T71" fmla="*/ 2147483646 h 311"/>
                <a:gd name="T72" fmla="*/ 2147483646 w 453"/>
                <a:gd name="T73" fmla="*/ 0 h 311"/>
                <a:gd name="T74" fmla="*/ 2147483646 w 453"/>
                <a:gd name="T75" fmla="*/ 2147483646 h 311"/>
                <a:gd name="T76" fmla="*/ 2147483646 w 453"/>
                <a:gd name="T77" fmla="*/ 2147483646 h 311"/>
                <a:gd name="T78" fmla="*/ 2147483646 w 453"/>
                <a:gd name="T79" fmla="*/ 2147483646 h 3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53" h="311">
                  <a:moveTo>
                    <a:pt x="433" y="79"/>
                  </a:moveTo>
                  <a:lnTo>
                    <a:pt x="452" y="104"/>
                  </a:lnTo>
                  <a:lnTo>
                    <a:pt x="433" y="118"/>
                  </a:lnTo>
                  <a:lnTo>
                    <a:pt x="433" y="129"/>
                  </a:lnTo>
                  <a:lnTo>
                    <a:pt x="389" y="152"/>
                  </a:lnTo>
                  <a:lnTo>
                    <a:pt x="401" y="163"/>
                  </a:lnTo>
                  <a:lnTo>
                    <a:pt x="381" y="188"/>
                  </a:lnTo>
                  <a:lnTo>
                    <a:pt x="381" y="201"/>
                  </a:lnTo>
                  <a:lnTo>
                    <a:pt x="370" y="236"/>
                  </a:lnTo>
                  <a:lnTo>
                    <a:pt x="363" y="227"/>
                  </a:lnTo>
                  <a:lnTo>
                    <a:pt x="344" y="227"/>
                  </a:lnTo>
                  <a:lnTo>
                    <a:pt x="337" y="271"/>
                  </a:lnTo>
                  <a:lnTo>
                    <a:pt x="292" y="286"/>
                  </a:lnTo>
                  <a:lnTo>
                    <a:pt x="280" y="310"/>
                  </a:lnTo>
                  <a:lnTo>
                    <a:pt x="273" y="286"/>
                  </a:lnTo>
                  <a:lnTo>
                    <a:pt x="243" y="286"/>
                  </a:lnTo>
                  <a:lnTo>
                    <a:pt x="229" y="271"/>
                  </a:lnTo>
                  <a:lnTo>
                    <a:pt x="235" y="261"/>
                  </a:lnTo>
                  <a:lnTo>
                    <a:pt x="229" y="261"/>
                  </a:lnTo>
                  <a:lnTo>
                    <a:pt x="229" y="286"/>
                  </a:lnTo>
                  <a:lnTo>
                    <a:pt x="217" y="286"/>
                  </a:lnTo>
                  <a:lnTo>
                    <a:pt x="198" y="286"/>
                  </a:lnTo>
                  <a:lnTo>
                    <a:pt x="209" y="271"/>
                  </a:lnTo>
                  <a:lnTo>
                    <a:pt x="180" y="271"/>
                  </a:lnTo>
                  <a:lnTo>
                    <a:pt x="192" y="246"/>
                  </a:lnTo>
                  <a:lnTo>
                    <a:pt x="180" y="261"/>
                  </a:lnTo>
                  <a:lnTo>
                    <a:pt x="164" y="236"/>
                  </a:lnTo>
                  <a:lnTo>
                    <a:pt x="164" y="261"/>
                  </a:lnTo>
                  <a:lnTo>
                    <a:pt x="147" y="261"/>
                  </a:lnTo>
                  <a:lnTo>
                    <a:pt x="135" y="236"/>
                  </a:lnTo>
                  <a:lnTo>
                    <a:pt x="147" y="236"/>
                  </a:lnTo>
                  <a:lnTo>
                    <a:pt x="147" y="227"/>
                  </a:lnTo>
                  <a:lnTo>
                    <a:pt x="127" y="211"/>
                  </a:lnTo>
                  <a:lnTo>
                    <a:pt x="135" y="201"/>
                  </a:lnTo>
                  <a:lnTo>
                    <a:pt x="147" y="201"/>
                  </a:lnTo>
                  <a:lnTo>
                    <a:pt x="135" y="188"/>
                  </a:lnTo>
                  <a:lnTo>
                    <a:pt x="127" y="201"/>
                  </a:lnTo>
                  <a:lnTo>
                    <a:pt x="120" y="201"/>
                  </a:lnTo>
                  <a:lnTo>
                    <a:pt x="127" y="227"/>
                  </a:lnTo>
                  <a:lnTo>
                    <a:pt x="120" y="227"/>
                  </a:lnTo>
                  <a:lnTo>
                    <a:pt x="120" y="246"/>
                  </a:lnTo>
                  <a:lnTo>
                    <a:pt x="109" y="246"/>
                  </a:lnTo>
                  <a:lnTo>
                    <a:pt x="109" y="227"/>
                  </a:lnTo>
                  <a:lnTo>
                    <a:pt x="90" y="236"/>
                  </a:lnTo>
                  <a:lnTo>
                    <a:pt x="101" y="261"/>
                  </a:lnTo>
                  <a:lnTo>
                    <a:pt x="83" y="261"/>
                  </a:lnTo>
                  <a:lnTo>
                    <a:pt x="72" y="236"/>
                  </a:lnTo>
                  <a:lnTo>
                    <a:pt x="72" y="246"/>
                  </a:lnTo>
                  <a:lnTo>
                    <a:pt x="57" y="236"/>
                  </a:lnTo>
                  <a:lnTo>
                    <a:pt x="64" y="211"/>
                  </a:lnTo>
                  <a:lnTo>
                    <a:pt x="72" y="227"/>
                  </a:lnTo>
                  <a:lnTo>
                    <a:pt x="57" y="211"/>
                  </a:lnTo>
                  <a:lnTo>
                    <a:pt x="38" y="201"/>
                  </a:lnTo>
                  <a:lnTo>
                    <a:pt x="57" y="188"/>
                  </a:lnTo>
                  <a:lnTo>
                    <a:pt x="83" y="201"/>
                  </a:lnTo>
                  <a:lnTo>
                    <a:pt x="64" y="177"/>
                  </a:lnTo>
                  <a:lnTo>
                    <a:pt x="57" y="177"/>
                  </a:lnTo>
                  <a:lnTo>
                    <a:pt x="45" y="188"/>
                  </a:lnTo>
                  <a:lnTo>
                    <a:pt x="26" y="163"/>
                  </a:lnTo>
                  <a:lnTo>
                    <a:pt x="83" y="163"/>
                  </a:lnTo>
                  <a:lnTo>
                    <a:pt x="90" y="152"/>
                  </a:lnTo>
                  <a:lnTo>
                    <a:pt x="109" y="118"/>
                  </a:lnTo>
                  <a:lnTo>
                    <a:pt x="90" y="118"/>
                  </a:lnTo>
                  <a:lnTo>
                    <a:pt x="72" y="93"/>
                  </a:lnTo>
                  <a:lnTo>
                    <a:pt x="57" y="93"/>
                  </a:lnTo>
                  <a:lnTo>
                    <a:pt x="20" y="68"/>
                  </a:lnTo>
                  <a:lnTo>
                    <a:pt x="20" y="34"/>
                  </a:lnTo>
                  <a:lnTo>
                    <a:pt x="0" y="0"/>
                  </a:lnTo>
                  <a:lnTo>
                    <a:pt x="135" y="9"/>
                  </a:lnTo>
                  <a:lnTo>
                    <a:pt x="217" y="9"/>
                  </a:lnTo>
                  <a:lnTo>
                    <a:pt x="198" y="79"/>
                  </a:lnTo>
                  <a:lnTo>
                    <a:pt x="254" y="93"/>
                  </a:lnTo>
                  <a:lnTo>
                    <a:pt x="273" y="9"/>
                  </a:lnTo>
                  <a:lnTo>
                    <a:pt x="292" y="0"/>
                  </a:lnTo>
                  <a:lnTo>
                    <a:pt x="326" y="20"/>
                  </a:lnTo>
                  <a:lnTo>
                    <a:pt x="355" y="34"/>
                  </a:lnTo>
                  <a:lnTo>
                    <a:pt x="381" y="34"/>
                  </a:lnTo>
                  <a:lnTo>
                    <a:pt x="433" y="34"/>
                  </a:lnTo>
                  <a:lnTo>
                    <a:pt x="452" y="68"/>
                  </a:lnTo>
                  <a:lnTo>
                    <a:pt x="433" y="7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2" name="Freeform 30">
              <a:extLst>
                <a:ext uri="{FF2B5EF4-FFF2-40B4-BE49-F238E27FC236}">
                  <a16:creationId xmlns:a16="http://schemas.microsoft.com/office/drawing/2014/main" xmlns="" id="{61240182-6250-4F8A-B29A-9B4D5AEB66EE}"/>
                </a:ext>
              </a:extLst>
            </p:cNvPr>
            <p:cNvSpPr>
              <a:spLocks/>
            </p:cNvSpPr>
            <p:nvPr/>
          </p:nvSpPr>
          <p:spPr bwMode="auto">
            <a:xfrm>
              <a:off x="8932552" y="3535830"/>
              <a:ext cx="910035" cy="807218"/>
            </a:xfrm>
            <a:custGeom>
              <a:avLst/>
              <a:gdLst>
                <a:gd name="T0" fmla="*/ 2147483646 w 416"/>
                <a:gd name="T1" fmla="*/ 2147483646 h 369"/>
                <a:gd name="T2" fmla="*/ 2147483646 w 416"/>
                <a:gd name="T3" fmla="*/ 2147483646 h 369"/>
                <a:gd name="T4" fmla="*/ 2147483646 w 416"/>
                <a:gd name="T5" fmla="*/ 2147483646 h 369"/>
                <a:gd name="T6" fmla="*/ 2147483646 w 416"/>
                <a:gd name="T7" fmla="*/ 2147483646 h 369"/>
                <a:gd name="T8" fmla="*/ 2147483646 w 416"/>
                <a:gd name="T9" fmla="*/ 2147483646 h 369"/>
                <a:gd name="T10" fmla="*/ 2147483646 w 416"/>
                <a:gd name="T11" fmla="*/ 2147483646 h 369"/>
                <a:gd name="T12" fmla="*/ 2147483646 w 416"/>
                <a:gd name="T13" fmla="*/ 2147483646 h 369"/>
                <a:gd name="T14" fmla="*/ 2147483646 w 416"/>
                <a:gd name="T15" fmla="*/ 2147483646 h 369"/>
                <a:gd name="T16" fmla="*/ 2147483646 w 416"/>
                <a:gd name="T17" fmla="*/ 2147483646 h 369"/>
                <a:gd name="T18" fmla="*/ 2147483646 w 416"/>
                <a:gd name="T19" fmla="*/ 2147483646 h 369"/>
                <a:gd name="T20" fmla="*/ 2147483646 w 416"/>
                <a:gd name="T21" fmla="*/ 2147483646 h 369"/>
                <a:gd name="T22" fmla="*/ 2147483646 w 416"/>
                <a:gd name="T23" fmla="*/ 2147483646 h 369"/>
                <a:gd name="T24" fmla="*/ 0 w 416"/>
                <a:gd name="T25" fmla="*/ 2147483646 h 369"/>
                <a:gd name="T26" fmla="*/ 2147483646 w 416"/>
                <a:gd name="T27" fmla="*/ 2147483646 h 369"/>
                <a:gd name="T28" fmla="*/ 2147483646 w 416"/>
                <a:gd name="T29" fmla="*/ 2147483646 h 369"/>
                <a:gd name="T30" fmla="*/ 2147483646 w 416"/>
                <a:gd name="T31" fmla="*/ 0 h 369"/>
                <a:gd name="T32" fmla="*/ 2147483646 w 416"/>
                <a:gd name="T33" fmla="*/ 2147483646 h 369"/>
                <a:gd name="T34" fmla="*/ 2147483646 w 416"/>
                <a:gd name="T35" fmla="*/ 2147483646 h 369"/>
                <a:gd name="T36" fmla="*/ 2147483646 w 416"/>
                <a:gd name="T37" fmla="*/ 2147483646 h 369"/>
                <a:gd name="T38" fmla="*/ 2147483646 w 416"/>
                <a:gd name="T39" fmla="*/ 2147483646 h 369"/>
                <a:gd name="T40" fmla="*/ 2147483646 w 416"/>
                <a:gd name="T41" fmla="*/ 2147483646 h 369"/>
                <a:gd name="T42" fmla="*/ 2147483646 w 416"/>
                <a:gd name="T43" fmla="*/ 2147483646 h 369"/>
                <a:gd name="T44" fmla="*/ 2147483646 w 416"/>
                <a:gd name="T45" fmla="*/ 2147483646 h 369"/>
                <a:gd name="T46" fmla="*/ 2147483646 w 416"/>
                <a:gd name="T47" fmla="*/ 2147483646 h 369"/>
                <a:gd name="T48" fmla="*/ 2147483646 w 416"/>
                <a:gd name="T49" fmla="*/ 2147483646 h 369"/>
                <a:gd name="T50" fmla="*/ 2147483646 w 416"/>
                <a:gd name="T51" fmla="*/ 2147483646 h 3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16" h="369">
                  <a:moveTo>
                    <a:pt x="388" y="343"/>
                  </a:moveTo>
                  <a:lnTo>
                    <a:pt x="343" y="352"/>
                  </a:lnTo>
                  <a:lnTo>
                    <a:pt x="343" y="368"/>
                  </a:lnTo>
                  <a:lnTo>
                    <a:pt x="325" y="343"/>
                  </a:lnTo>
                  <a:lnTo>
                    <a:pt x="343" y="318"/>
                  </a:lnTo>
                  <a:lnTo>
                    <a:pt x="325" y="318"/>
                  </a:lnTo>
                  <a:lnTo>
                    <a:pt x="280" y="251"/>
                  </a:lnTo>
                  <a:lnTo>
                    <a:pt x="254" y="251"/>
                  </a:lnTo>
                  <a:lnTo>
                    <a:pt x="224" y="260"/>
                  </a:lnTo>
                  <a:lnTo>
                    <a:pt x="143" y="226"/>
                  </a:lnTo>
                  <a:lnTo>
                    <a:pt x="52" y="201"/>
                  </a:lnTo>
                  <a:lnTo>
                    <a:pt x="34" y="211"/>
                  </a:lnTo>
                  <a:lnTo>
                    <a:pt x="0" y="187"/>
                  </a:lnTo>
                  <a:lnTo>
                    <a:pt x="82" y="128"/>
                  </a:lnTo>
                  <a:lnTo>
                    <a:pt x="134" y="59"/>
                  </a:lnTo>
                  <a:lnTo>
                    <a:pt x="127" y="0"/>
                  </a:lnTo>
                  <a:lnTo>
                    <a:pt x="161" y="10"/>
                  </a:lnTo>
                  <a:lnTo>
                    <a:pt x="206" y="59"/>
                  </a:lnTo>
                  <a:lnTo>
                    <a:pt x="325" y="128"/>
                  </a:lnTo>
                  <a:lnTo>
                    <a:pt x="332" y="142"/>
                  </a:lnTo>
                  <a:lnTo>
                    <a:pt x="363" y="153"/>
                  </a:lnTo>
                  <a:lnTo>
                    <a:pt x="369" y="128"/>
                  </a:lnTo>
                  <a:lnTo>
                    <a:pt x="377" y="128"/>
                  </a:lnTo>
                  <a:lnTo>
                    <a:pt x="377" y="318"/>
                  </a:lnTo>
                  <a:lnTo>
                    <a:pt x="415" y="318"/>
                  </a:lnTo>
                  <a:lnTo>
                    <a:pt x="388" y="3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3" name="Freeform 31">
              <a:extLst>
                <a:ext uri="{FF2B5EF4-FFF2-40B4-BE49-F238E27FC236}">
                  <a16:creationId xmlns:a16="http://schemas.microsoft.com/office/drawing/2014/main" xmlns="" id="{C627F33E-47ED-453B-91CD-4DA588BA23C5}"/>
                </a:ext>
              </a:extLst>
            </p:cNvPr>
            <p:cNvSpPr>
              <a:spLocks/>
            </p:cNvSpPr>
            <p:nvPr/>
          </p:nvSpPr>
          <p:spPr bwMode="auto">
            <a:xfrm>
              <a:off x="8807861" y="3225193"/>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4" name="Freeform 32">
              <a:extLst>
                <a:ext uri="{FF2B5EF4-FFF2-40B4-BE49-F238E27FC236}">
                  <a16:creationId xmlns:a16="http://schemas.microsoft.com/office/drawing/2014/main" xmlns="" id="{D97E74C0-719E-48A3-BE64-53A266AFC05F}"/>
                </a:ext>
              </a:extLst>
            </p:cNvPr>
            <p:cNvSpPr>
              <a:spLocks/>
            </p:cNvSpPr>
            <p:nvPr/>
          </p:nvSpPr>
          <p:spPr bwMode="auto">
            <a:xfrm>
              <a:off x="9370353" y="2095722"/>
              <a:ext cx="855346" cy="732840"/>
            </a:xfrm>
            <a:custGeom>
              <a:avLst/>
              <a:gdLst>
                <a:gd name="T0" fmla="*/ 2147483646 w 391"/>
                <a:gd name="T1" fmla="*/ 2147483646 h 335"/>
                <a:gd name="T2" fmla="*/ 2147483646 w 391"/>
                <a:gd name="T3" fmla="*/ 2147483646 h 335"/>
                <a:gd name="T4" fmla="*/ 2147483646 w 391"/>
                <a:gd name="T5" fmla="*/ 2147483646 h 335"/>
                <a:gd name="T6" fmla="*/ 2147483646 w 391"/>
                <a:gd name="T7" fmla="*/ 2147483646 h 335"/>
                <a:gd name="T8" fmla="*/ 2147483646 w 391"/>
                <a:gd name="T9" fmla="*/ 2147483646 h 335"/>
                <a:gd name="T10" fmla="*/ 2147483646 w 391"/>
                <a:gd name="T11" fmla="*/ 2147483646 h 335"/>
                <a:gd name="T12" fmla="*/ 2147483646 w 391"/>
                <a:gd name="T13" fmla="*/ 2147483646 h 335"/>
                <a:gd name="T14" fmla="*/ 2147483646 w 391"/>
                <a:gd name="T15" fmla="*/ 2147483646 h 335"/>
                <a:gd name="T16" fmla="*/ 0 w 391"/>
                <a:gd name="T17" fmla="*/ 2147483646 h 335"/>
                <a:gd name="T18" fmla="*/ 2147483646 w 391"/>
                <a:gd name="T19" fmla="*/ 0 h 335"/>
                <a:gd name="T20" fmla="*/ 2147483646 w 391"/>
                <a:gd name="T21" fmla="*/ 2147483646 h 335"/>
                <a:gd name="T22" fmla="*/ 2147483646 w 391"/>
                <a:gd name="T23" fmla="*/ 2147483646 h 335"/>
                <a:gd name="T24" fmla="*/ 2147483646 w 391"/>
                <a:gd name="T25" fmla="*/ 2147483646 h 335"/>
                <a:gd name="T26" fmla="*/ 2147483646 w 391"/>
                <a:gd name="T27" fmla="*/ 2147483646 h 335"/>
                <a:gd name="T28" fmla="*/ 2147483646 w 391"/>
                <a:gd name="T29" fmla="*/ 2147483646 h 335"/>
                <a:gd name="T30" fmla="*/ 2147483646 w 391"/>
                <a:gd name="T31" fmla="*/ 2147483646 h 335"/>
                <a:gd name="T32" fmla="*/ 2147483646 w 391"/>
                <a:gd name="T33" fmla="*/ 2147483646 h 335"/>
                <a:gd name="T34" fmla="*/ 2147483646 w 391"/>
                <a:gd name="T35" fmla="*/ 2147483646 h 335"/>
                <a:gd name="T36" fmla="*/ 2147483646 w 391"/>
                <a:gd name="T37" fmla="*/ 2147483646 h 335"/>
                <a:gd name="T38" fmla="*/ 2147483646 w 391"/>
                <a:gd name="T39" fmla="*/ 2147483646 h 335"/>
                <a:gd name="T40" fmla="*/ 2147483646 w 391"/>
                <a:gd name="T41" fmla="*/ 2147483646 h 335"/>
                <a:gd name="T42" fmla="*/ 2147483646 w 391"/>
                <a:gd name="T43" fmla="*/ 2147483646 h 335"/>
                <a:gd name="T44" fmla="*/ 2147483646 w 391"/>
                <a:gd name="T45" fmla="*/ 2147483646 h 335"/>
                <a:gd name="T46" fmla="*/ 2147483646 w 391"/>
                <a:gd name="T47" fmla="*/ 2147483646 h 335"/>
                <a:gd name="T48" fmla="*/ 2147483646 w 391"/>
                <a:gd name="T49" fmla="*/ 2147483646 h 335"/>
                <a:gd name="T50" fmla="*/ 2147483646 w 391"/>
                <a:gd name="T51" fmla="*/ 2147483646 h 335"/>
                <a:gd name="T52" fmla="*/ 2147483646 w 391"/>
                <a:gd name="T53" fmla="*/ 2147483646 h 335"/>
                <a:gd name="T54" fmla="*/ 2147483646 w 391"/>
                <a:gd name="T55" fmla="*/ 2147483646 h 335"/>
                <a:gd name="T56" fmla="*/ 2147483646 w 391"/>
                <a:gd name="T57" fmla="*/ 2147483646 h 3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1" h="335">
                  <a:moveTo>
                    <a:pt x="263" y="334"/>
                  </a:moveTo>
                  <a:lnTo>
                    <a:pt x="146" y="266"/>
                  </a:lnTo>
                  <a:lnTo>
                    <a:pt x="121" y="242"/>
                  </a:lnTo>
                  <a:lnTo>
                    <a:pt x="90" y="242"/>
                  </a:lnTo>
                  <a:lnTo>
                    <a:pt x="90" y="227"/>
                  </a:lnTo>
                  <a:lnTo>
                    <a:pt x="38" y="207"/>
                  </a:lnTo>
                  <a:lnTo>
                    <a:pt x="38" y="123"/>
                  </a:lnTo>
                  <a:lnTo>
                    <a:pt x="19" y="98"/>
                  </a:lnTo>
                  <a:lnTo>
                    <a:pt x="0" y="50"/>
                  </a:lnTo>
                  <a:lnTo>
                    <a:pt x="57" y="0"/>
                  </a:lnTo>
                  <a:lnTo>
                    <a:pt x="57" y="16"/>
                  </a:lnTo>
                  <a:lnTo>
                    <a:pt x="127" y="50"/>
                  </a:lnTo>
                  <a:lnTo>
                    <a:pt x="135" y="109"/>
                  </a:lnTo>
                  <a:lnTo>
                    <a:pt x="164" y="98"/>
                  </a:lnTo>
                  <a:lnTo>
                    <a:pt x="172" y="123"/>
                  </a:lnTo>
                  <a:lnTo>
                    <a:pt x="180" y="109"/>
                  </a:lnTo>
                  <a:lnTo>
                    <a:pt x="191" y="123"/>
                  </a:lnTo>
                  <a:lnTo>
                    <a:pt x="218" y="98"/>
                  </a:lnTo>
                  <a:lnTo>
                    <a:pt x="236" y="109"/>
                  </a:lnTo>
                  <a:lnTo>
                    <a:pt x="218" y="168"/>
                  </a:lnTo>
                  <a:lnTo>
                    <a:pt x="255" y="168"/>
                  </a:lnTo>
                  <a:lnTo>
                    <a:pt x="281" y="132"/>
                  </a:lnTo>
                  <a:lnTo>
                    <a:pt x="292" y="144"/>
                  </a:lnTo>
                  <a:lnTo>
                    <a:pt x="318" y="207"/>
                  </a:lnTo>
                  <a:lnTo>
                    <a:pt x="344" y="168"/>
                  </a:lnTo>
                  <a:lnTo>
                    <a:pt x="355" y="144"/>
                  </a:lnTo>
                  <a:lnTo>
                    <a:pt x="390" y="168"/>
                  </a:lnTo>
                  <a:lnTo>
                    <a:pt x="344" y="291"/>
                  </a:lnTo>
                  <a:lnTo>
                    <a:pt x="263" y="33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5" name="Freeform 33">
              <a:extLst>
                <a:ext uri="{FF2B5EF4-FFF2-40B4-BE49-F238E27FC236}">
                  <a16:creationId xmlns:a16="http://schemas.microsoft.com/office/drawing/2014/main" xmlns="" id="{74CCA36A-7303-4B30-A1DE-2EED2BC6F78E}"/>
                </a:ext>
              </a:extLst>
            </p:cNvPr>
            <p:cNvSpPr>
              <a:spLocks/>
            </p:cNvSpPr>
            <p:nvPr/>
          </p:nvSpPr>
          <p:spPr bwMode="auto">
            <a:xfrm>
              <a:off x="8254400" y="1875451"/>
              <a:ext cx="735029" cy="805031"/>
            </a:xfrm>
            <a:custGeom>
              <a:avLst/>
              <a:gdLst>
                <a:gd name="T0" fmla="*/ 2147483646 w 336"/>
                <a:gd name="T1" fmla="*/ 2147483646 h 368"/>
                <a:gd name="T2" fmla="*/ 2147483646 w 336"/>
                <a:gd name="T3" fmla="*/ 2147483646 h 368"/>
                <a:gd name="T4" fmla="*/ 2147483646 w 336"/>
                <a:gd name="T5" fmla="*/ 2147483646 h 368"/>
                <a:gd name="T6" fmla="*/ 2147483646 w 336"/>
                <a:gd name="T7" fmla="*/ 2147483646 h 368"/>
                <a:gd name="T8" fmla="*/ 2147483646 w 336"/>
                <a:gd name="T9" fmla="*/ 2147483646 h 368"/>
                <a:gd name="T10" fmla="*/ 0 w 336"/>
                <a:gd name="T11" fmla="*/ 2147483646 h 368"/>
                <a:gd name="T12" fmla="*/ 0 w 336"/>
                <a:gd name="T13" fmla="*/ 2147483646 h 368"/>
                <a:gd name="T14" fmla="*/ 2147483646 w 336"/>
                <a:gd name="T15" fmla="*/ 0 h 368"/>
                <a:gd name="T16" fmla="*/ 2147483646 w 336"/>
                <a:gd name="T17" fmla="*/ 2147483646 h 368"/>
                <a:gd name="T18" fmla="*/ 2147483646 w 336"/>
                <a:gd name="T19" fmla="*/ 2147483646 h 368"/>
                <a:gd name="T20" fmla="*/ 2147483646 w 336"/>
                <a:gd name="T21" fmla="*/ 2147483646 h 368"/>
                <a:gd name="T22" fmla="*/ 2147483646 w 336"/>
                <a:gd name="T23" fmla="*/ 2147483646 h 368"/>
                <a:gd name="T24" fmla="*/ 2147483646 w 336"/>
                <a:gd name="T25" fmla="*/ 2147483646 h 368"/>
                <a:gd name="T26" fmla="*/ 2147483646 w 336"/>
                <a:gd name="T27" fmla="*/ 2147483646 h 368"/>
                <a:gd name="T28" fmla="*/ 2147483646 w 336"/>
                <a:gd name="T29" fmla="*/ 2147483646 h 368"/>
                <a:gd name="T30" fmla="*/ 2147483646 w 336"/>
                <a:gd name="T31" fmla="*/ 2147483646 h 368"/>
                <a:gd name="T32" fmla="*/ 2147483646 w 336"/>
                <a:gd name="T33" fmla="*/ 2147483646 h 368"/>
                <a:gd name="T34" fmla="*/ 2147483646 w 336"/>
                <a:gd name="T35" fmla="*/ 2147483646 h 3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6" h="368">
                  <a:moveTo>
                    <a:pt x="253" y="269"/>
                  </a:moveTo>
                  <a:lnTo>
                    <a:pt x="246" y="294"/>
                  </a:lnTo>
                  <a:lnTo>
                    <a:pt x="227" y="283"/>
                  </a:lnTo>
                  <a:lnTo>
                    <a:pt x="216" y="283"/>
                  </a:lnTo>
                  <a:lnTo>
                    <a:pt x="37" y="367"/>
                  </a:lnTo>
                  <a:lnTo>
                    <a:pt x="0" y="343"/>
                  </a:lnTo>
                  <a:lnTo>
                    <a:pt x="0" y="308"/>
                  </a:lnTo>
                  <a:lnTo>
                    <a:pt x="146" y="0"/>
                  </a:lnTo>
                  <a:lnTo>
                    <a:pt x="164" y="20"/>
                  </a:lnTo>
                  <a:lnTo>
                    <a:pt x="172" y="9"/>
                  </a:lnTo>
                  <a:lnTo>
                    <a:pt x="183" y="9"/>
                  </a:lnTo>
                  <a:lnTo>
                    <a:pt x="202" y="9"/>
                  </a:lnTo>
                  <a:lnTo>
                    <a:pt x="216" y="44"/>
                  </a:lnTo>
                  <a:lnTo>
                    <a:pt x="280" y="44"/>
                  </a:lnTo>
                  <a:lnTo>
                    <a:pt x="298" y="34"/>
                  </a:lnTo>
                  <a:lnTo>
                    <a:pt x="318" y="59"/>
                  </a:lnTo>
                  <a:lnTo>
                    <a:pt x="335" y="34"/>
                  </a:lnTo>
                  <a:lnTo>
                    <a:pt x="253" y="26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6" name="Freeform 34">
              <a:extLst>
                <a:ext uri="{FF2B5EF4-FFF2-40B4-BE49-F238E27FC236}">
                  <a16:creationId xmlns:a16="http://schemas.microsoft.com/office/drawing/2014/main" xmlns="" id="{202E5697-0BED-4312-BE7E-3729B83F286F}"/>
                </a:ext>
              </a:extLst>
            </p:cNvPr>
            <p:cNvSpPr>
              <a:spLocks/>
            </p:cNvSpPr>
            <p:nvPr/>
          </p:nvSpPr>
          <p:spPr bwMode="auto">
            <a:xfrm>
              <a:off x="8532224" y="5016825"/>
              <a:ext cx="402516" cy="774405"/>
            </a:xfrm>
            <a:custGeom>
              <a:avLst/>
              <a:gdLst>
                <a:gd name="T0" fmla="*/ 2147483646 w 184"/>
                <a:gd name="T1" fmla="*/ 2147483646 h 354"/>
                <a:gd name="T2" fmla="*/ 2147483646 w 184"/>
                <a:gd name="T3" fmla="*/ 2147483646 h 354"/>
                <a:gd name="T4" fmla="*/ 2147483646 w 184"/>
                <a:gd name="T5" fmla="*/ 2147483646 h 354"/>
                <a:gd name="T6" fmla="*/ 2147483646 w 184"/>
                <a:gd name="T7" fmla="*/ 2147483646 h 354"/>
                <a:gd name="T8" fmla="*/ 2147483646 w 184"/>
                <a:gd name="T9" fmla="*/ 2147483646 h 354"/>
                <a:gd name="T10" fmla="*/ 2147483646 w 184"/>
                <a:gd name="T11" fmla="*/ 2147483646 h 354"/>
                <a:gd name="T12" fmla="*/ 0 w 184"/>
                <a:gd name="T13" fmla="*/ 2147483646 h 354"/>
                <a:gd name="T14" fmla="*/ 2147483646 w 184"/>
                <a:gd name="T15" fmla="*/ 2147483646 h 354"/>
                <a:gd name="T16" fmla="*/ 2147483646 w 184"/>
                <a:gd name="T17" fmla="*/ 2147483646 h 354"/>
                <a:gd name="T18" fmla="*/ 2147483646 w 184"/>
                <a:gd name="T19" fmla="*/ 0 h 354"/>
                <a:gd name="T20" fmla="*/ 2147483646 w 184"/>
                <a:gd name="T21" fmla="*/ 2147483646 h 354"/>
                <a:gd name="T22" fmla="*/ 2147483646 w 184"/>
                <a:gd name="T23" fmla="*/ 2147483646 h 354"/>
                <a:gd name="T24" fmla="*/ 2147483646 w 184"/>
                <a:gd name="T25" fmla="*/ 2147483646 h 354"/>
                <a:gd name="T26" fmla="*/ 2147483646 w 184"/>
                <a:gd name="T27" fmla="*/ 2147483646 h 354"/>
                <a:gd name="T28" fmla="*/ 2147483646 w 184"/>
                <a:gd name="T29" fmla="*/ 0 h 354"/>
                <a:gd name="T30" fmla="*/ 2147483646 w 184"/>
                <a:gd name="T31" fmla="*/ 2147483646 h 354"/>
                <a:gd name="T32" fmla="*/ 2147483646 w 184"/>
                <a:gd name="T33" fmla="*/ 2147483646 h 3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4" h="354">
                  <a:moveTo>
                    <a:pt x="126" y="143"/>
                  </a:moveTo>
                  <a:lnTo>
                    <a:pt x="109" y="191"/>
                  </a:lnTo>
                  <a:lnTo>
                    <a:pt x="75" y="353"/>
                  </a:lnTo>
                  <a:lnTo>
                    <a:pt x="83" y="260"/>
                  </a:lnTo>
                  <a:lnTo>
                    <a:pt x="56" y="152"/>
                  </a:lnTo>
                  <a:lnTo>
                    <a:pt x="56" y="118"/>
                  </a:lnTo>
                  <a:lnTo>
                    <a:pt x="0" y="44"/>
                  </a:lnTo>
                  <a:lnTo>
                    <a:pt x="29" y="44"/>
                  </a:lnTo>
                  <a:lnTo>
                    <a:pt x="38" y="10"/>
                  </a:lnTo>
                  <a:lnTo>
                    <a:pt x="45" y="0"/>
                  </a:lnTo>
                  <a:lnTo>
                    <a:pt x="64" y="25"/>
                  </a:lnTo>
                  <a:lnTo>
                    <a:pt x="75" y="10"/>
                  </a:lnTo>
                  <a:lnTo>
                    <a:pt x="83" y="10"/>
                  </a:lnTo>
                  <a:lnTo>
                    <a:pt x="89" y="25"/>
                  </a:lnTo>
                  <a:lnTo>
                    <a:pt x="126" y="0"/>
                  </a:lnTo>
                  <a:lnTo>
                    <a:pt x="183" y="69"/>
                  </a:lnTo>
                  <a:lnTo>
                    <a:pt x="126" y="1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7" name="Freeform 35">
              <a:extLst>
                <a:ext uri="{FF2B5EF4-FFF2-40B4-BE49-F238E27FC236}">
                  <a16:creationId xmlns:a16="http://schemas.microsoft.com/office/drawing/2014/main" xmlns="" id="{C39584D3-8628-4A9F-8F35-95A310E1F07B}"/>
                </a:ext>
              </a:extLst>
            </p:cNvPr>
            <p:cNvSpPr>
              <a:spLocks/>
            </p:cNvSpPr>
            <p:nvPr/>
          </p:nvSpPr>
          <p:spPr bwMode="auto">
            <a:xfrm>
              <a:off x="8711606" y="1273868"/>
              <a:ext cx="1111293" cy="678151"/>
            </a:xfrm>
            <a:custGeom>
              <a:avLst/>
              <a:gdLst>
                <a:gd name="T0" fmla="*/ 2147483646 w 508"/>
                <a:gd name="T1" fmla="*/ 0 h 310"/>
                <a:gd name="T2" fmla="*/ 2147483646 w 508"/>
                <a:gd name="T3" fmla="*/ 2147483646 h 310"/>
                <a:gd name="T4" fmla="*/ 2147483646 w 508"/>
                <a:gd name="T5" fmla="*/ 2147483646 h 310"/>
                <a:gd name="T6" fmla="*/ 2147483646 w 508"/>
                <a:gd name="T7" fmla="*/ 2147483646 h 310"/>
                <a:gd name="T8" fmla="*/ 2147483646 w 508"/>
                <a:gd name="T9" fmla="*/ 2147483646 h 310"/>
                <a:gd name="T10" fmla="*/ 2147483646 w 508"/>
                <a:gd name="T11" fmla="*/ 2147483646 h 310"/>
                <a:gd name="T12" fmla="*/ 2147483646 w 508"/>
                <a:gd name="T13" fmla="*/ 2147483646 h 310"/>
                <a:gd name="T14" fmla="*/ 2147483646 w 508"/>
                <a:gd name="T15" fmla="*/ 2147483646 h 310"/>
                <a:gd name="T16" fmla="*/ 2147483646 w 508"/>
                <a:gd name="T17" fmla="*/ 2147483646 h 310"/>
                <a:gd name="T18" fmla="*/ 2147483646 w 508"/>
                <a:gd name="T19" fmla="*/ 2147483646 h 310"/>
                <a:gd name="T20" fmla="*/ 2147483646 w 508"/>
                <a:gd name="T21" fmla="*/ 2147483646 h 310"/>
                <a:gd name="T22" fmla="*/ 2147483646 w 508"/>
                <a:gd name="T23" fmla="*/ 2147483646 h 310"/>
                <a:gd name="T24" fmla="*/ 2147483646 w 508"/>
                <a:gd name="T25" fmla="*/ 2147483646 h 310"/>
                <a:gd name="T26" fmla="*/ 2147483646 w 508"/>
                <a:gd name="T27" fmla="*/ 2147483646 h 310"/>
                <a:gd name="T28" fmla="*/ 2147483646 w 508"/>
                <a:gd name="T29" fmla="*/ 2147483646 h 310"/>
                <a:gd name="T30" fmla="*/ 2147483646 w 508"/>
                <a:gd name="T31" fmla="*/ 2147483646 h 310"/>
                <a:gd name="T32" fmla="*/ 2147483646 w 508"/>
                <a:gd name="T33" fmla="*/ 2147483646 h 310"/>
                <a:gd name="T34" fmla="*/ 2147483646 w 508"/>
                <a:gd name="T35" fmla="*/ 2147483646 h 310"/>
                <a:gd name="T36" fmla="*/ 2147483646 w 508"/>
                <a:gd name="T37" fmla="*/ 2147483646 h 310"/>
                <a:gd name="T38" fmla="*/ 2147483646 w 508"/>
                <a:gd name="T39" fmla="*/ 2147483646 h 310"/>
                <a:gd name="T40" fmla="*/ 2147483646 w 508"/>
                <a:gd name="T41" fmla="*/ 2147483646 h 310"/>
                <a:gd name="T42" fmla="*/ 2147483646 w 508"/>
                <a:gd name="T43" fmla="*/ 2147483646 h 310"/>
                <a:gd name="T44" fmla="*/ 2147483646 w 508"/>
                <a:gd name="T45" fmla="*/ 2147483646 h 310"/>
                <a:gd name="T46" fmla="*/ 2147483646 w 508"/>
                <a:gd name="T47" fmla="*/ 2147483646 h 310"/>
                <a:gd name="T48" fmla="*/ 2147483646 w 508"/>
                <a:gd name="T49" fmla="*/ 2147483646 h 310"/>
                <a:gd name="T50" fmla="*/ 0 w 508"/>
                <a:gd name="T51" fmla="*/ 0 h 310"/>
                <a:gd name="T52" fmla="*/ 2147483646 w 508"/>
                <a:gd name="T53" fmla="*/ 0 h 3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08" h="310">
                  <a:moveTo>
                    <a:pt x="444" y="0"/>
                  </a:moveTo>
                  <a:lnTo>
                    <a:pt x="462" y="25"/>
                  </a:lnTo>
                  <a:lnTo>
                    <a:pt x="496" y="25"/>
                  </a:lnTo>
                  <a:lnTo>
                    <a:pt x="507" y="50"/>
                  </a:lnTo>
                  <a:lnTo>
                    <a:pt x="470" y="59"/>
                  </a:lnTo>
                  <a:lnTo>
                    <a:pt x="462" y="69"/>
                  </a:lnTo>
                  <a:lnTo>
                    <a:pt x="425" y="236"/>
                  </a:lnTo>
                  <a:lnTo>
                    <a:pt x="407" y="259"/>
                  </a:lnTo>
                  <a:lnTo>
                    <a:pt x="369" y="275"/>
                  </a:lnTo>
                  <a:lnTo>
                    <a:pt x="369" y="309"/>
                  </a:lnTo>
                  <a:lnTo>
                    <a:pt x="317" y="259"/>
                  </a:lnTo>
                  <a:lnTo>
                    <a:pt x="317" y="236"/>
                  </a:lnTo>
                  <a:lnTo>
                    <a:pt x="298" y="225"/>
                  </a:lnTo>
                  <a:lnTo>
                    <a:pt x="280" y="177"/>
                  </a:lnTo>
                  <a:lnTo>
                    <a:pt x="227" y="191"/>
                  </a:lnTo>
                  <a:lnTo>
                    <a:pt x="198" y="191"/>
                  </a:lnTo>
                  <a:lnTo>
                    <a:pt x="190" y="168"/>
                  </a:lnTo>
                  <a:lnTo>
                    <a:pt x="217" y="143"/>
                  </a:lnTo>
                  <a:lnTo>
                    <a:pt x="217" y="118"/>
                  </a:lnTo>
                  <a:lnTo>
                    <a:pt x="172" y="84"/>
                  </a:lnTo>
                  <a:lnTo>
                    <a:pt x="153" y="59"/>
                  </a:lnTo>
                  <a:lnTo>
                    <a:pt x="109" y="50"/>
                  </a:lnTo>
                  <a:lnTo>
                    <a:pt x="89" y="59"/>
                  </a:lnTo>
                  <a:lnTo>
                    <a:pt x="55" y="34"/>
                  </a:lnTo>
                  <a:lnTo>
                    <a:pt x="8" y="34"/>
                  </a:lnTo>
                  <a:lnTo>
                    <a:pt x="0" y="0"/>
                  </a:lnTo>
                  <a:lnTo>
                    <a:pt x="444"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8" name="Freeform 36">
              <a:extLst>
                <a:ext uri="{FF2B5EF4-FFF2-40B4-BE49-F238E27FC236}">
                  <a16:creationId xmlns:a16="http://schemas.microsoft.com/office/drawing/2014/main" xmlns="" id="{BC6D4A6F-DE83-48F1-9DB6-48B226C53027}"/>
                </a:ext>
              </a:extLst>
            </p:cNvPr>
            <p:cNvSpPr>
              <a:spLocks/>
            </p:cNvSpPr>
            <p:nvPr/>
          </p:nvSpPr>
          <p:spPr bwMode="auto">
            <a:xfrm>
              <a:off x="9006930" y="3973347"/>
              <a:ext cx="752529" cy="938473"/>
            </a:xfrm>
            <a:custGeom>
              <a:avLst/>
              <a:gdLst>
                <a:gd name="T0" fmla="*/ 2147483646 w 344"/>
                <a:gd name="T1" fmla="*/ 2147483646 h 429"/>
                <a:gd name="T2" fmla="*/ 2147483646 w 344"/>
                <a:gd name="T3" fmla="*/ 2147483646 h 429"/>
                <a:gd name="T4" fmla="*/ 2147483646 w 344"/>
                <a:gd name="T5" fmla="*/ 2147483646 h 429"/>
                <a:gd name="T6" fmla="*/ 2147483646 w 344"/>
                <a:gd name="T7" fmla="*/ 2147483646 h 429"/>
                <a:gd name="T8" fmla="*/ 2147483646 w 344"/>
                <a:gd name="T9" fmla="*/ 2147483646 h 429"/>
                <a:gd name="T10" fmla="*/ 2147483646 w 344"/>
                <a:gd name="T11" fmla="*/ 2147483646 h 429"/>
                <a:gd name="T12" fmla="*/ 2147483646 w 344"/>
                <a:gd name="T13" fmla="*/ 2147483646 h 429"/>
                <a:gd name="T14" fmla="*/ 2147483646 w 344"/>
                <a:gd name="T15" fmla="*/ 2147483646 h 429"/>
                <a:gd name="T16" fmla="*/ 2147483646 w 344"/>
                <a:gd name="T17" fmla="*/ 2147483646 h 429"/>
                <a:gd name="T18" fmla="*/ 2147483646 w 344"/>
                <a:gd name="T19" fmla="*/ 2147483646 h 429"/>
                <a:gd name="T20" fmla="*/ 2147483646 w 344"/>
                <a:gd name="T21" fmla="*/ 2147483646 h 429"/>
                <a:gd name="T22" fmla="*/ 2147483646 w 344"/>
                <a:gd name="T23" fmla="*/ 2147483646 h 429"/>
                <a:gd name="T24" fmla="*/ 2147483646 w 344"/>
                <a:gd name="T25" fmla="*/ 2147483646 h 429"/>
                <a:gd name="T26" fmla="*/ 2147483646 w 344"/>
                <a:gd name="T27" fmla="*/ 2147483646 h 429"/>
                <a:gd name="T28" fmla="*/ 2147483646 w 344"/>
                <a:gd name="T29" fmla="*/ 2147483646 h 429"/>
                <a:gd name="T30" fmla="*/ 2147483646 w 344"/>
                <a:gd name="T31" fmla="*/ 2147483646 h 429"/>
                <a:gd name="T32" fmla="*/ 2147483646 w 344"/>
                <a:gd name="T33" fmla="*/ 2147483646 h 429"/>
                <a:gd name="T34" fmla="*/ 2147483646 w 344"/>
                <a:gd name="T35" fmla="*/ 2147483646 h 429"/>
                <a:gd name="T36" fmla="*/ 2147483646 w 344"/>
                <a:gd name="T37" fmla="*/ 2147483646 h 429"/>
                <a:gd name="T38" fmla="*/ 2147483646 w 344"/>
                <a:gd name="T39" fmla="*/ 2147483646 h 429"/>
                <a:gd name="T40" fmla="*/ 2147483646 w 344"/>
                <a:gd name="T41" fmla="*/ 2147483646 h 429"/>
                <a:gd name="T42" fmla="*/ 2147483646 w 344"/>
                <a:gd name="T43" fmla="*/ 2147483646 h 429"/>
                <a:gd name="T44" fmla="*/ 2147483646 w 344"/>
                <a:gd name="T45" fmla="*/ 2147483646 h 429"/>
                <a:gd name="T46" fmla="*/ 2147483646 w 344"/>
                <a:gd name="T47" fmla="*/ 2147483646 h 429"/>
                <a:gd name="T48" fmla="*/ 2147483646 w 344"/>
                <a:gd name="T49" fmla="*/ 2147483646 h 429"/>
                <a:gd name="T50" fmla="*/ 2147483646 w 344"/>
                <a:gd name="T51" fmla="*/ 2147483646 h 429"/>
                <a:gd name="T52" fmla="*/ 2147483646 w 344"/>
                <a:gd name="T53" fmla="*/ 2147483646 h 429"/>
                <a:gd name="T54" fmla="*/ 2147483646 w 344"/>
                <a:gd name="T55" fmla="*/ 2147483646 h 429"/>
                <a:gd name="T56" fmla="*/ 2147483646 w 344"/>
                <a:gd name="T57" fmla="*/ 2147483646 h 429"/>
                <a:gd name="T58" fmla="*/ 2147483646 w 344"/>
                <a:gd name="T59" fmla="*/ 2147483646 h 429"/>
                <a:gd name="T60" fmla="*/ 2147483646 w 344"/>
                <a:gd name="T61" fmla="*/ 2147483646 h 429"/>
                <a:gd name="T62" fmla="*/ 2147483646 w 344"/>
                <a:gd name="T63" fmla="*/ 2147483646 h 429"/>
                <a:gd name="T64" fmla="*/ 2147483646 w 344"/>
                <a:gd name="T65" fmla="*/ 2147483646 h 429"/>
                <a:gd name="T66" fmla="*/ 2147483646 w 344"/>
                <a:gd name="T67" fmla="*/ 2147483646 h 429"/>
                <a:gd name="T68" fmla="*/ 0 w 344"/>
                <a:gd name="T69" fmla="*/ 2147483646 h 429"/>
                <a:gd name="T70" fmla="*/ 2147483646 w 344"/>
                <a:gd name="T71" fmla="*/ 2147483646 h 429"/>
                <a:gd name="T72" fmla="*/ 0 w 344"/>
                <a:gd name="T73" fmla="*/ 2147483646 h 429"/>
                <a:gd name="T74" fmla="*/ 2147483646 w 344"/>
                <a:gd name="T75" fmla="*/ 0 h 429"/>
                <a:gd name="T76" fmla="*/ 2147483646 w 344"/>
                <a:gd name="T77" fmla="*/ 2147483646 h 429"/>
                <a:gd name="T78" fmla="*/ 2147483646 w 344"/>
                <a:gd name="T79" fmla="*/ 2147483646 h 429"/>
                <a:gd name="T80" fmla="*/ 2147483646 w 344"/>
                <a:gd name="T81" fmla="*/ 2147483646 h 429"/>
                <a:gd name="T82" fmla="*/ 2147483646 w 344"/>
                <a:gd name="T83" fmla="*/ 2147483646 h 429"/>
                <a:gd name="T84" fmla="*/ 2147483646 w 344"/>
                <a:gd name="T85" fmla="*/ 2147483646 h 429"/>
                <a:gd name="T86" fmla="*/ 2147483646 w 344"/>
                <a:gd name="T87" fmla="*/ 2147483646 h 429"/>
                <a:gd name="T88" fmla="*/ 2147483646 w 344"/>
                <a:gd name="T89" fmla="*/ 2147483646 h 429"/>
                <a:gd name="T90" fmla="*/ 2147483646 w 344"/>
                <a:gd name="T91" fmla="*/ 2147483646 h 429"/>
                <a:gd name="T92" fmla="*/ 2147483646 w 344"/>
                <a:gd name="T93" fmla="*/ 2147483646 h 429"/>
                <a:gd name="T94" fmla="*/ 2147483646 w 344"/>
                <a:gd name="T95" fmla="*/ 2147483646 h 4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4" h="429">
                  <a:moveTo>
                    <a:pt x="343" y="237"/>
                  </a:moveTo>
                  <a:lnTo>
                    <a:pt x="328" y="251"/>
                  </a:lnTo>
                  <a:lnTo>
                    <a:pt x="298" y="237"/>
                  </a:lnTo>
                  <a:lnTo>
                    <a:pt x="317" y="262"/>
                  </a:lnTo>
                  <a:lnTo>
                    <a:pt x="291" y="285"/>
                  </a:lnTo>
                  <a:lnTo>
                    <a:pt x="220" y="360"/>
                  </a:lnTo>
                  <a:lnTo>
                    <a:pt x="201" y="335"/>
                  </a:lnTo>
                  <a:lnTo>
                    <a:pt x="182" y="319"/>
                  </a:lnTo>
                  <a:lnTo>
                    <a:pt x="171" y="309"/>
                  </a:lnTo>
                  <a:lnTo>
                    <a:pt x="163" y="319"/>
                  </a:lnTo>
                  <a:lnTo>
                    <a:pt x="209" y="285"/>
                  </a:lnTo>
                  <a:lnTo>
                    <a:pt x="220" y="285"/>
                  </a:lnTo>
                  <a:lnTo>
                    <a:pt x="182" y="251"/>
                  </a:lnTo>
                  <a:lnTo>
                    <a:pt x="201" y="237"/>
                  </a:lnTo>
                  <a:lnTo>
                    <a:pt x="191" y="237"/>
                  </a:lnTo>
                  <a:lnTo>
                    <a:pt x="171" y="226"/>
                  </a:lnTo>
                  <a:lnTo>
                    <a:pt x="201" y="202"/>
                  </a:lnTo>
                  <a:lnTo>
                    <a:pt x="163" y="212"/>
                  </a:lnTo>
                  <a:lnTo>
                    <a:pt x="157" y="202"/>
                  </a:lnTo>
                  <a:lnTo>
                    <a:pt x="157" y="237"/>
                  </a:lnTo>
                  <a:lnTo>
                    <a:pt x="163" y="226"/>
                  </a:lnTo>
                  <a:lnTo>
                    <a:pt x="182" y="276"/>
                  </a:lnTo>
                  <a:lnTo>
                    <a:pt x="171" y="296"/>
                  </a:lnTo>
                  <a:lnTo>
                    <a:pt x="145" y="285"/>
                  </a:lnTo>
                  <a:lnTo>
                    <a:pt x="137" y="296"/>
                  </a:lnTo>
                  <a:lnTo>
                    <a:pt x="157" y="335"/>
                  </a:lnTo>
                  <a:lnTo>
                    <a:pt x="171" y="335"/>
                  </a:lnTo>
                  <a:lnTo>
                    <a:pt x="201" y="344"/>
                  </a:lnTo>
                  <a:lnTo>
                    <a:pt x="182" y="360"/>
                  </a:lnTo>
                  <a:lnTo>
                    <a:pt x="171" y="360"/>
                  </a:lnTo>
                  <a:lnTo>
                    <a:pt x="191" y="369"/>
                  </a:lnTo>
                  <a:lnTo>
                    <a:pt x="126" y="394"/>
                  </a:lnTo>
                  <a:lnTo>
                    <a:pt x="93" y="428"/>
                  </a:lnTo>
                  <a:lnTo>
                    <a:pt x="63" y="403"/>
                  </a:lnTo>
                  <a:lnTo>
                    <a:pt x="0" y="212"/>
                  </a:lnTo>
                  <a:lnTo>
                    <a:pt x="19" y="50"/>
                  </a:lnTo>
                  <a:lnTo>
                    <a:pt x="0" y="12"/>
                  </a:lnTo>
                  <a:lnTo>
                    <a:pt x="19" y="0"/>
                  </a:lnTo>
                  <a:lnTo>
                    <a:pt x="108" y="25"/>
                  </a:lnTo>
                  <a:lnTo>
                    <a:pt x="191" y="59"/>
                  </a:lnTo>
                  <a:lnTo>
                    <a:pt x="220" y="50"/>
                  </a:lnTo>
                  <a:lnTo>
                    <a:pt x="246" y="50"/>
                  </a:lnTo>
                  <a:lnTo>
                    <a:pt x="291" y="119"/>
                  </a:lnTo>
                  <a:lnTo>
                    <a:pt x="309" y="119"/>
                  </a:lnTo>
                  <a:lnTo>
                    <a:pt x="291" y="144"/>
                  </a:lnTo>
                  <a:lnTo>
                    <a:pt x="309" y="168"/>
                  </a:lnTo>
                  <a:lnTo>
                    <a:pt x="328" y="192"/>
                  </a:lnTo>
                  <a:lnTo>
                    <a:pt x="343" y="23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9" name="Freeform 37">
              <a:extLst>
                <a:ext uri="{FF2B5EF4-FFF2-40B4-BE49-F238E27FC236}">
                  <a16:creationId xmlns:a16="http://schemas.microsoft.com/office/drawing/2014/main" xmlns="" id="{6090817D-EF8F-4B4E-B7E8-5FDF76469F04}"/>
                </a:ext>
              </a:extLst>
            </p:cNvPr>
            <p:cNvSpPr>
              <a:spLocks/>
            </p:cNvSpPr>
            <p:nvPr/>
          </p:nvSpPr>
          <p:spPr bwMode="auto">
            <a:xfrm>
              <a:off x="9921342" y="3373948"/>
              <a:ext cx="671589" cy="656275"/>
            </a:xfrm>
            <a:custGeom>
              <a:avLst/>
              <a:gdLst>
                <a:gd name="T0" fmla="*/ 2147483646 w 307"/>
                <a:gd name="T1" fmla="*/ 2147483646 h 300"/>
                <a:gd name="T2" fmla="*/ 2147483646 w 307"/>
                <a:gd name="T3" fmla="*/ 2147483646 h 300"/>
                <a:gd name="T4" fmla="*/ 2147483646 w 307"/>
                <a:gd name="T5" fmla="*/ 2147483646 h 300"/>
                <a:gd name="T6" fmla="*/ 2147483646 w 307"/>
                <a:gd name="T7" fmla="*/ 2147483646 h 300"/>
                <a:gd name="T8" fmla="*/ 2147483646 w 307"/>
                <a:gd name="T9" fmla="*/ 2147483646 h 300"/>
                <a:gd name="T10" fmla="*/ 2147483646 w 307"/>
                <a:gd name="T11" fmla="*/ 2147483646 h 300"/>
                <a:gd name="T12" fmla="*/ 2147483646 w 307"/>
                <a:gd name="T13" fmla="*/ 2147483646 h 300"/>
                <a:gd name="T14" fmla="*/ 2147483646 w 307"/>
                <a:gd name="T15" fmla="*/ 2147483646 h 300"/>
                <a:gd name="T16" fmla="*/ 2147483646 w 307"/>
                <a:gd name="T17" fmla="*/ 2147483646 h 300"/>
                <a:gd name="T18" fmla="*/ 2147483646 w 307"/>
                <a:gd name="T19" fmla="*/ 2147483646 h 300"/>
                <a:gd name="T20" fmla="*/ 2147483646 w 307"/>
                <a:gd name="T21" fmla="*/ 2147483646 h 300"/>
                <a:gd name="T22" fmla="*/ 2147483646 w 307"/>
                <a:gd name="T23" fmla="*/ 2147483646 h 300"/>
                <a:gd name="T24" fmla="*/ 2147483646 w 307"/>
                <a:gd name="T25" fmla="*/ 2147483646 h 300"/>
                <a:gd name="T26" fmla="*/ 2147483646 w 307"/>
                <a:gd name="T27" fmla="*/ 2147483646 h 300"/>
                <a:gd name="T28" fmla="*/ 2147483646 w 307"/>
                <a:gd name="T29" fmla="*/ 2147483646 h 300"/>
                <a:gd name="T30" fmla="*/ 2147483646 w 307"/>
                <a:gd name="T31" fmla="*/ 2147483646 h 300"/>
                <a:gd name="T32" fmla="*/ 2147483646 w 307"/>
                <a:gd name="T33" fmla="*/ 2147483646 h 300"/>
                <a:gd name="T34" fmla="*/ 2147483646 w 307"/>
                <a:gd name="T35" fmla="*/ 2147483646 h 300"/>
                <a:gd name="T36" fmla="*/ 2147483646 w 307"/>
                <a:gd name="T37" fmla="*/ 2147483646 h 300"/>
                <a:gd name="T38" fmla="*/ 2147483646 w 307"/>
                <a:gd name="T39" fmla="*/ 2147483646 h 300"/>
                <a:gd name="T40" fmla="*/ 2147483646 w 307"/>
                <a:gd name="T41" fmla="*/ 2147483646 h 300"/>
                <a:gd name="T42" fmla="*/ 2147483646 w 307"/>
                <a:gd name="T43" fmla="*/ 2147483646 h 300"/>
                <a:gd name="T44" fmla="*/ 2147483646 w 307"/>
                <a:gd name="T45" fmla="*/ 2147483646 h 300"/>
                <a:gd name="T46" fmla="*/ 2147483646 w 307"/>
                <a:gd name="T47" fmla="*/ 2147483646 h 300"/>
                <a:gd name="T48" fmla="*/ 2147483646 w 307"/>
                <a:gd name="T49" fmla="*/ 2147483646 h 300"/>
                <a:gd name="T50" fmla="*/ 2147483646 w 307"/>
                <a:gd name="T51" fmla="*/ 2147483646 h 300"/>
                <a:gd name="T52" fmla="*/ 2147483646 w 307"/>
                <a:gd name="T53" fmla="*/ 2147483646 h 300"/>
                <a:gd name="T54" fmla="*/ 2147483646 w 307"/>
                <a:gd name="T55" fmla="*/ 2147483646 h 300"/>
                <a:gd name="T56" fmla="*/ 2147483646 w 307"/>
                <a:gd name="T57" fmla="*/ 2147483646 h 300"/>
                <a:gd name="T58" fmla="*/ 2147483646 w 307"/>
                <a:gd name="T59" fmla="*/ 2147483646 h 300"/>
                <a:gd name="T60" fmla="*/ 2147483646 w 307"/>
                <a:gd name="T61" fmla="*/ 2147483646 h 300"/>
                <a:gd name="T62" fmla="*/ 2147483646 w 307"/>
                <a:gd name="T63" fmla="*/ 2147483646 h 300"/>
                <a:gd name="T64" fmla="*/ 2147483646 w 307"/>
                <a:gd name="T65" fmla="*/ 2147483646 h 300"/>
                <a:gd name="T66" fmla="*/ 2147483646 w 307"/>
                <a:gd name="T67" fmla="*/ 2147483646 h 300"/>
                <a:gd name="T68" fmla="*/ 2147483646 w 307"/>
                <a:gd name="T69" fmla="*/ 2147483646 h 300"/>
                <a:gd name="T70" fmla="*/ 2147483646 w 307"/>
                <a:gd name="T71" fmla="*/ 2147483646 h 300"/>
                <a:gd name="T72" fmla="*/ 2147483646 w 307"/>
                <a:gd name="T73" fmla="*/ 2147483646 h 300"/>
                <a:gd name="T74" fmla="*/ 2147483646 w 307"/>
                <a:gd name="T75" fmla="*/ 2147483646 h 300"/>
                <a:gd name="T76" fmla="*/ 2147483646 w 307"/>
                <a:gd name="T77" fmla="*/ 2147483646 h 300"/>
                <a:gd name="T78" fmla="*/ 2147483646 w 307"/>
                <a:gd name="T79" fmla="*/ 2147483646 h 300"/>
                <a:gd name="T80" fmla="*/ 2147483646 w 307"/>
                <a:gd name="T81" fmla="*/ 2147483646 h 300"/>
                <a:gd name="T82" fmla="*/ 2147483646 w 307"/>
                <a:gd name="T83" fmla="*/ 2147483646 h 300"/>
                <a:gd name="T84" fmla="*/ 2147483646 w 307"/>
                <a:gd name="T85" fmla="*/ 2147483646 h 300"/>
                <a:gd name="T86" fmla="*/ 0 w 307"/>
                <a:gd name="T87" fmla="*/ 2147483646 h 300"/>
                <a:gd name="T88" fmla="*/ 2147483646 w 307"/>
                <a:gd name="T89" fmla="*/ 2147483646 h 300"/>
                <a:gd name="T90" fmla="*/ 2147483646 w 307"/>
                <a:gd name="T91" fmla="*/ 2147483646 h 300"/>
                <a:gd name="T92" fmla="*/ 2147483646 w 307"/>
                <a:gd name="T93" fmla="*/ 2147483646 h 3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7" h="300">
                  <a:moveTo>
                    <a:pt x="223" y="35"/>
                  </a:moveTo>
                  <a:lnTo>
                    <a:pt x="235" y="50"/>
                  </a:lnTo>
                  <a:lnTo>
                    <a:pt x="235" y="35"/>
                  </a:lnTo>
                  <a:lnTo>
                    <a:pt x="242" y="35"/>
                  </a:lnTo>
                  <a:lnTo>
                    <a:pt x="235" y="25"/>
                  </a:lnTo>
                  <a:lnTo>
                    <a:pt x="235" y="16"/>
                  </a:lnTo>
                  <a:lnTo>
                    <a:pt x="242" y="0"/>
                  </a:lnTo>
                  <a:lnTo>
                    <a:pt x="272" y="16"/>
                  </a:lnTo>
                  <a:lnTo>
                    <a:pt x="272" y="35"/>
                  </a:lnTo>
                  <a:lnTo>
                    <a:pt x="272" y="25"/>
                  </a:lnTo>
                  <a:lnTo>
                    <a:pt x="287" y="25"/>
                  </a:lnTo>
                  <a:lnTo>
                    <a:pt x="272" y="16"/>
                  </a:lnTo>
                  <a:lnTo>
                    <a:pt x="306" y="16"/>
                  </a:lnTo>
                  <a:lnTo>
                    <a:pt x="287" y="50"/>
                  </a:lnTo>
                  <a:lnTo>
                    <a:pt x="306" y="35"/>
                  </a:lnTo>
                  <a:lnTo>
                    <a:pt x="306" y="60"/>
                  </a:lnTo>
                  <a:lnTo>
                    <a:pt x="287" y="74"/>
                  </a:lnTo>
                  <a:lnTo>
                    <a:pt x="272" y="60"/>
                  </a:lnTo>
                  <a:lnTo>
                    <a:pt x="287" y="94"/>
                  </a:lnTo>
                  <a:lnTo>
                    <a:pt x="260" y="74"/>
                  </a:lnTo>
                  <a:lnTo>
                    <a:pt x="235" y="74"/>
                  </a:lnTo>
                  <a:lnTo>
                    <a:pt x="254" y="94"/>
                  </a:lnTo>
                  <a:lnTo>
                    <a:pt x="280" y="108"/>
                  </a:lnTo>
                  <a:lnTo>
                    <a:pt x="272" y="108"/>
                  </a:lnTo>
                  <a:lnTo>
                    <a:pt x="242" y="108"/>
                  </a:lnTo>
                  <a:lnTo>
                    <a:pt x="235" y="85"/>
                  </a:lnTo>
                  <a:lnTo>
                    <a:pt x="235" y="108"/>
                  </a:lnTo>
                  <a:lnTo>
                    <a:pt x="217" y="108"/>
                  </a:lnTo>
                  <a:lnTo>
                    <a:pt x="223" y="119"/>
                  </a:lnTo>
                  <a:lnTo>
                    <a:pt x="217" y="132"/>
                  </a:lnTo>
                  <a:lnTo>
                    <a:pt x="191" y="108"/>
                  </a:lnTo>
                  <a:lnTo>
                    <a:pt x="197" y="108"/>
                  </a:lnTo>
                  <a:lnTo>
                    <a:pt x="179" y="132"/>
                  </a:lnTo>
                  <a:lnTo>
                    <a:pt x="172" y="158"/>
                  </a:lnTo>
                  <a:lnTo>
                    <a:pt x="160" y="132"/>
                  </a:lnTo>
                  <a:lnTo>
                    <a:pt x="160" y="158"/>
                  </a:lnTo>
                  <a:lnTo>
                    <a:pt x="145" y="158"/>
                  </a:lnTo>
                  <a:lnTo>
                    <a:pt x="160" y="176"/>
                  </a:lnTo>
                  <a:lnTo>
                    <a:pt x="160" y="158"/>
                  </a:lnTo>
                  <a:lnTo>
                    <a:pt x="179" y="158"/>
                  </a:lnTo>
                  <a:lnTo>
                    <a:pt x="197" y="132"/>
                  </a:lnTo>
                  <a:lnTo>
                    <a:pt x="217" y="132"/>
                  </a:lnTo>
                  <a:lnTo>
                    <a:pt x="235" y="132"/>
                  </a:lnTo>
                  <a:lnTo>
                    <a:pt x="217" y="142"/>
                  </a:lnTo>
                  <a:lnTo>
                    <a:pt x="235" y="142"/>
                  </a:lnTo>
                  <a:lnTo>
                    <a:pt x="223" y="167"/>
                  </a:lnTo>
                  <a:lnTo>
                    <a:pt x="242" y="142"/>
                  </a:lnTo>
                  <a:lnTo>
                    <a:pt x="254" y="158"/>
                  </a:lnTo>
                  <a:lnTo>
                    <a:pt x="242" y="132"/>
                  </a:lnTo>
                  <a:lnTo>
                    <a:pt x="272" y="142"/>
                  </a:lnTo>
                  <a:lnTo>
                    <a:pt x="254" y="176"/>
                  </a:lnTo>
                  <a:lnTo>
                    <a:pt x="242" y="167"/>
                  </a:lnTo>
                  <a:lnTo>
                    <a:pt x="242" y="192"/>
                  </a:lnTo>
                  <a:lnTo>
                    <a:pt x="235" y="176"/>
                  </a:lnTo>
                  <a:lnTo>
                    <a:pt x="217" y="192"/>
                  </a:lnTo>
                  <a:lnTo>
                    <a:pt x="209" y="176"/>
                  </a:lnTo>
                  <a:lnTo>
                    <a:pt x="197" y="201"/>
                  </a:lnTo>
                  <a:lnTo>
                    <a:pt x="217" y="201"/>
                  </a:lnTo>
                  <a:lnTo>
                    <a:pt x="235" y="192"/>
                  </a:lnTo>
                  <a:lnTo>
                    <a:pt x="223" y="201"/>
                  </a:lnTo>
                  <a:lnTo>
                    <a:pt x="209" y="226"/>
                  </a:lnTo>
                  <a:lnTo>
                    <a:pt x="197" y="217"/>
                  </a:lnTo>
                  <a:lnTo>
                    <a:pt x="197" y="226"/>
                  </a:lnTo>
                  <a:lnTo>
                    <a:pt x="191" y="226"/>
                  </a:lnTo>
                  <a:lnTo>
                    <a:pt x="191" y="240"/>
                  </a:lnTo>
                  <a:lnTo>
                    <a:pt x="179" y="251"/>
                  </a:lnTo>
                  <a:lnTo>
                    <a:pt x="172" y="226"/>
                  </a:lnTo>
                  <a:lnTo>
                    <a:pt x="160" y="226"/>
                  </a:lnTo>
                  <a:lnTo>
                    <a:pt x="160" y="251"/>
                  </a:lnTo>
                  <a:lnTo>
                    <a:pt x="152" y="226"/>
                  </a:lnTo>
                  <a:lnTo>
                    <a:pt x="145" y="251"/>
                  </a:lnTo>
                  <a:lnTo>
                    <a:pt x="160" y="251"/>
                  </a:lnTo>
                  <a:lnTo>
                    <a:pt x="160" y="261"/>
                  </a:lnTo>
                  <a:lnTo>
                    <a:pt x="145" y="274"/>
                  </a:lnTo>
                  <a:lnTo>
                    <a:pt x="134" y="251"/>
                  </a:lnTo>
                  <a:lnTo>
                    <a:pt x="126" y="261"/>
                  </a:lnTo>
                  <a:lnTo>
                    <a:pt x="115" y="251"/>
                  </a:lnTo>
                  <a:lnTo>
                    <a:pt x="134" y="274"/>
                  </a:lnTo>
                  <a:lnTo>
                    <a:pt x="108" y="299"/>
                  </a:lnTo>
                  <a:lnTo>
                    <a:pt x="71" y="251"/>
                  </a:lnTo>
                  <a:lnTo>
                    <a:pt x="71" y="261"/>
                  </a:lnTo>
                  <a:lnTo>
                    <a:pt x="37" y="251"/>
                  </a:lnTo>
                  <a:lnTo>
                    <a:pt x="45" y="226"/>
                  </a:lnTo>
                  <a:lnTo>
                    <a:pt x="25" y="226"/>
                  </a:lnTo>
                  <a:lnTo>
                    <a:pt x="19" y="226"/>
                  </a:lnTo>
                  <a:lnTo>
                    <a:pt x="37" y="201"/>
                  </a:lnTo>
                  <a:lnTo>
                    <a:pt x="37" y="176"/>
                  </a:lnTo>
                  <a:lnTo>
                    <a:pt x="0" y="142"/>
                  </a:lnTo>
                  <a:lnTo>
                    <a:pt x="25" y="85"/>
                  </a:lnTo>
                  <a:lnTo>
                    <a:pt x="51" y="60"/>
                  </a:lnTo>
                  <a:lnTo>
                    <a:pt x="89" y="94"/>
                  </a:lnTo>
                  <a:lnTo>
                    <a:pt x="217" y="85"/>
                  </a:lnTo>
                  <a:lnTo>
                    <a:pt x="223" y="60"/>
                  </a:lnTo>
                  <a:lnTo>
                    <a:pt x="223" y="3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0" name="Freeform 38">
              <a:extLst>
                <a:ext uri="{FF2B5EF4-FFF2-40B4-BE49-F238E27FC236}">
                  <a16:creationId xmlns:a16="http://schemas.microsoft.com/office/drawing/2014/main" xmlns="" id="{E812064B-77EF-4600-8A26-FF4887DF8AB3}"/>
                </a:ext>
              </a:extLst>
            </p:cNvPr>
            <p:cNvSpPr>
              <a:spLocks/>
            </p:cNvSpPr>
            <p:nvPr/>
          </p:nvSpPr>
          <p:spPr bwMode="auto">
            <a:xfrm>
              <a:off x="10575429" y="1326370"/>
              <a:ext cx="575334" cy="675963"/>
            </a:xfrm>
            <a:custGeom>
              <a:avLst/>
              <a:gdLst>
                <a:gd name="T0" fmla="*/ 2147483646 w 263"/>
                <a:gd name="T1" fmla="*/ 2147483646 h 309"/>
                <a:gd name="T2" fmla="*/ 2147483646 w 263"/>
                <a:gd name="T3" fmla="*/ 2147483646 h 309"/>
                <a:gd name="T4" fmla="*/ 2147483646 w 263"/>
                <a:gd name="T5" fmla="*/ 2147483646 h 309"/>
                <a:gd name="T6" fmla="*/ 2147483646 w 263"/>
                <a:gd name="T7" fmla="*/ 2147483646 h 309"/>
                <a:gd name="T8" fmla="*/ 2147483646 w 263"/>
                <a:gd name="T9" fmla="*/ 2147483646 h 309"/>
                <a:gd name="T10" fmla="*/ 2147483646 w 263"/>
                <a:gd name="T11" fmla="*/ 2147483646 h 309"/>
                <a:gd name="T12" fmla="*/ 2147483646 w 263"/>
                <a:gd name="T13" fmla="*/ 2147483646 h 309"/>
                <a:gd name="T14" fmla="*/ 2147483646 w 263"/>
                <a:gd name="T15" fmla="*/ 2147483646 h 309"/>
                <a:gd name="T16" fmla="*/ 2147483646 w 263"/>
                <a:gd name="T17" fmla="*/ 2147483646 h 309"/>
                <a:gd name="T18" fmla="*/ 2147483646 w 263"/>
                <a:gd name="T19" fmla="*/ 2147483646 h 309"/>
                <a:gd name="T20" fmla="*/ 2147483646 w 263"/>
                <a:gd name="T21" fmla="*/ 2147483646 h 309"/>
                <a:gd name="T22" fmla="*/ 2147483646 w 263"/>
                <a:gd name="T23" fmla="*/ 2147483646 h 309"/>
                <a:gd name="T24" fmla="*/ 2147483646 w 263"/>
                <a:gd name="T25" fmla="*/ 2147483646 h 309"/>
                <a:gd name="T26" fmla="*/ 2147483646 w 263"/>
                <a:gd name="T27" fmla="*/ 2147483646 h 309"/>
                <a:gd name="T28" fmla="*/ 2147483646 w 263"/>
                <a:gd name="T29" fmla="*/ 2147483646 h 309"/>
                <a:gd name="T30" fmla="*/ 2147483646 w 263"/>
                <a:gd name="T31" fmla="*/ 2147483646 h 309"/>
                <a:gd name="T32" fmla="*/ 0 w 263"/>
                <a:gd name="T33" fmla="*/ 2147483646 h 309"/>
                <a:gd name="T34" fmla="*/ 0 w 263"/>
                <a:gd name="T35" fmla="*/ 0 h 309"/>
                <a:gd name="T36" fmla="*/ 2147483646 w 263"/>
                <a:gd name="T37" fmla="*/ 2147483646 h 309"/>
                <a:gd name="T38" fmla="*/ 2147483646 w 263"/>
                <a:gd name="T39" fmla="*/ 2147483646 h 309"/>
                <a:gd name="T40" fmla="*/ 2147483646 w 263"/>
                <a:gd name="T41" fmla="*/ 2147483646 h 309"/>
                <a:gd name="T42" fmla="*/ 2147483646 w 263"/>
                <a:gd name="T43" fmla="*/ 2147483646 h 309"/>
                <a:gd name="T44" fmla="*/ 2147483646 w 263"/>
                <a:gd name="T45" fmla="*/ 2147483646 h 309"/>
                <a:gd name="T46" fmla="*/ 2147483646 w 263"/>
                <a:gd name="T47" fmla="*/ 2147483646 h 309"/>
                <a:gd name="T48" fmla="*/ 2147483646 w 263"/>
                <a:gd name="T49" fmla="*/ 2147483646 h 309"/>
                <a:gd name="T50" fmla="*/ 2147483646 w 263"/>
                <a:gd name="T51" fmla="*/ 2147483646 h 309"/>
                <a:gd name="T52" fmla="*/ 2147483646 w 263"/>
                <a:gd name="T53" fmla="*/ 2147483646 h 309"/>
                <a:gd name="T54" fmla="*/ 2147483646 w 263"/>
                <a:gd name="T55" fmla="*/ 2147483646 h 309"/>
                <a:gd name="T56" fmla="*/ 2147483646 w 263"/>
                <a:gd name="T57" fmla="*/ 2147483646 h 309"/>
                <a:gd name="T58" fmla="*/ 2147483646 w 263"/>
                <a:gd name="T59" fmla="*/ 2147483646 h 3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3" h="309">
                  <a:moveTo>
                    <a:pt x="217" y="210"/>
                  </a:moveTo>
                  <a:lnTo>
                    <a:pt x="225" y="235"/>
                  </a:lnTo>
                  <a:lnTo>
                    <a:pt x="198" y="235"/>
                  </a:lnTo>
                  <a:lnTo>
                    <a:pt x="217" y="235"/>
                  </a:lnTo>
                  <a:lnTo>
                    <a:pt x="243" y="260"/>
                  </a:lnTo>
                  <a:lnTo>
                    <a:pt x="253" y="260"/>
                  </a:lnTo>
                  <a:lnTo>
                    <a:pt x="262" y="285"/>
                  </a:lnTo>
                  <a:lnTo>
                    <a:pt x="236" y="308"/>
                  </a:lnTo>
                  <a:lnTo>
                    <a:pt x="210" y="285"/>
                  </a:lnTo>
                  <a:lnTo>
                    <a:pt x="225" y="308"/>
                  </a:lnTo>
                  <a:lnTo>
                    <a:pt x="179" y="308"/>
                  </a:lnTo>
                  <a:lnTo>
                    <a:pt x="153" y="270"/>
                  </a:lnTo>
                  <a:lnTo>
                    <a:pt x="134" y="251"/>
                  </a:lnTo>
                  <a:lnTo>
                    <a:pt x="108" y="226"/>
                  </a:lnTo>
                  <a:lnTo>
                    <a:pt x="71" y="210"/>
                  </a:lnTo>
                  <a:lnTo>
                    <a:pt x="25" y="117"/>
                  </a:lnTo>
                  <a:lnTo>
                    <a:pt x="0" y="44"/>
                  </a:lnTo>
                  <a:lnTo>
                    <a:pt x="0" y="0"/>
                  </a:lnTo>
                  <a:lnTo>
                    <a:pt x="45" y="44"/>
                  </a:lnTo>
                  <a:lnTo>
                    <a:pt x="82" y="59"/>
                  </a:lnTo>
                  <a:lnTo>
                    <a:pt x="82" y="69"/>
                  </a:lnTo>
                  <a:lnTo>
                    <a:pt x="97" y="69"/>
                  </a:lnTo>
                  <a:lnTo>
                    <a:pt x="127" y="103"/>
                  </a:lnTo>
                  <a:lnTo>
                    <a:pt x="145" y="103"/>
                  </a:lnTo>
                  <a:lnTo>
                    <a:pt x="145" y="117"/>
                  </a:lnTo>
                  <a:lnTo>
                    <a:pt x="153" y="117"/>
                  </a:lnTo>
                  <a:lnTo>
                    <a:pt x="171" y="153"/>
                  </a:lnTo>
                  <a:lnTo>
                    <a:pt x="190" y="153"/>
                  </a:lnTo>
                  <a:lnTo>
                    <a:pt x="171" y="176"/>
                  </a:lnTo>
                  <a:lnTo>
                    <a:pt x="217" y="21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1" name="Freeform 39">
              <a:extLst>
                <a:ext uri="{FF2B5EF4-FFF2-40B4-BE49-F238E27FC236}">
                  <a16:creationId xmlns:a16="http://schemas.microsoft.com/office/drawing/2014/main" xmlns="" id="{145035B2-14CA-431E-B447-AB353E9EBACC}"/>
                </a:ext>
              </a:extLst>
            </p:cNvPr>
            <p:cNvSpPr>
              <a:spLocks/>
            </p:cNvSpPr>
            <p:nvPr/>
          </p:nvSpPr>
          <p:spPr bwMode="auto">
            <a:xfrm>
              <a:off x="8212837" y="4415240"/>
              <a:ext cx="997539" cy="756904"/>
            </a:xfrm>
            <a:custGeom>
              <a:avLst/>
              <a:gdLst>
                <a:gd name="T0" fmla="*/ 2147483646 w 456"/>
                <a:gd name="T1" fmla="*/ 2147483646 h 346"/>
                <a:gd name="T2" fmla="*/ 2147483646 w 456"/>
                <a:gd name="T3" fmla="*/ 2147483646 h 346"/>
                <a:gd name="T4" fmla="*/ 2147483646 w 456"/>
                <a:gd name="T5" fmla="*/ 2147483646 h 346"/>
                <a:gd name="T6" fmla="*/ 2147483646 w 456"/>
                <a:gd name="T7" fmla="*/ 2147483646 h 346"/>
                <a:gd name="T8" fmla="*/ 2147483646 w 456"/>
                <a:gd name="T9" fmla="*/ 2147483646 h 346"/>
                <a:gd name="T10" fmla="*/ 2147483646 w 456"/>
                <a:gd name="T11" fmla="*/ 2147483646 h 346"/>
                <a:gd name="T12" fmla="*/ 2147483646 w 456"/>
                <a:gd name="T13" fmla="*/ 2147483646 h 346"/>
                <a:gd name="T14" fmla="*/ 2147483646 w 456"/>
                <a:gd name="T15" fmla="*/ 2147483646 h 346"/>
                <a:gd name="T16" fmla="*/ 2147483646 w 456"/>
                <a:gd name="T17" fmla="*/ 2147483646 h 346"/>
                <a:gd name="T18" fmla="*/ 2147483646 w 456"/>
                <a:gd name="T19" fmla="*/ 2147483646 h 346"/>
                <a:gd name="T20" fmla="*/ 2147483646 w 456"/>
                <a:gd name="T21" fmla="*/ 2147483646 h 346"/>
                <a:gd name="T22" fmla="*/ 2147483646 w 456"/>
                <a:gd name="T23" fmla="*/ 2147483646 h 346"/>
                <a:gd name="T24" fmla="*/ 2147483646 w 456"/>
                <a:gd name="T25" fmla="*/ 2147483646 h 346"/>
                <a:gd name="T26" fmla="*/ 2147483646 w 456"/>
                <a:gd name="T27" fmla="*/ 2147483646 h 346"/>
                <a:gd name="T28" fmla="*/ 2147483646 w 456"/>
                <a:gd name="T29" fmla="*/ 2147483646 h 346"/>
                <a:gd name="T30" fmla="*/ 2147483646 w 456"/>
                <a:gd name="T31" fmla="*/ 2147483646 h 346"/>
                <a:gd name="T32" fmla="*/ 2147483646 w 456"/>
                <a:gd name="T33" fmla="*/ 2147483646 h 346"/>
                <a:gd name="T34" fmla="*/ 2147483646 w 456"/>
                <a:gd name="T35" fmla="*/ 2147483646 h 346"/>
                <a:gd name="T36" fmla="*/ 2147483646 w 456"/>
                <a:gd name="T37" fmla="*/ 2147483646 h 346"/>
                <a:gd name="T38" fmla="*/ 2147483646 w 456"/>
                <a:gd name="T39" fmla="*/ 2147483646 h 346"/>
                <a:gd name="T40" fmla="*/ 2147483646 w 456"/>
                <a:gd name="T41" fmla="*/ 2147483646 h 346"/>
                <a:gd name="T42" fmla="*/ 2147483646 w 456"/>
                <a:gd name="T43" fmla="*/ 2147483646 h 346"/>
                <a:gd name="T44" fmla="*/ 2147483646 w 456"/>
                <a:gd name="T45" fmla="*/ 2147483646 h 346"/>
                <a:gd name="T46" fmla="*/ 2147483646 w 456"/>
                <a:gd name="T47" fmla="*/ 2147483646 h 346"/>
                <a:gd name="T48" fmla="*/ 0 w 456"/>
                <a:gd name="T49" fmla="*/ 2147483646 h 346"/>
                <a:gd name="T50" fmla="*/ 2147483646 w 456"/>
                <a:gd name="T51" fmla="*/ 2147483646 h 346"/>
                <a:gd name="T52" fmla="*/ 2147483646 w 456"/>
                <a:gd name="T53" fmla="*/ 2147483646 h 346"/>
                <a:gd name="T54" fmla="*/ 2147483646 w 456"/>
                <a:gd name="T55" fmla="*/ 0 h 346"/>
                <a:gd name="T56" fmla="*/ 2147483646 w 456"/>
                <a:gd name="T57" fmla="*/ 2147483646 h 346"/>
                <a:gd name="T58" fmla="*/ 2147483646 w 456"/>
                <a:gd name="T59" fmla="*/ 2147483646 h 346"/>
                <a:gd name="T60" fmla="*/ 2147483646 w 456"/>
                <a:gd name="T61" fmla="*/ 2147483646 h 346"/>
                <a:gd name="T62" fmla="*/ 2147483646 w 456"/>
                <a:gd name="T63" fmla="*/ 2147483646 h 346"/>
                <a:gd name="T64" fmla="*/ 2147483646 w 456"/>
                <a:gd name="T65" fmla="*/ 2147483646 h 3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56" h="346">
                  <a:moveTo>
                    <a:pt x="426" y="252"/>
                  </a:moveTo>
                  <a:lnTo>
                    <a:pt x="418" y="252"/>
                  </a:lnTo>
                  <a:lnTo>
                    <a:pt x="381" y="286"/>
                  </a:lnTo>
                  <a:lnTo>
                    <a:pt x="362" y="300"/>
                  </a:lnTo>
                  <a:lnTo>
                    <a:pt x="372" y="286"/>
                  </a:lnTo>
                  <a:lnTo>
                    <a:pt x="362" y="286"/>
                  </a:lnTo>
                  <a:lnTo>
                    <a:pt x="362" y="300"/>
                  </a:lnTo>
                  <a:lnTo>
                    <a:pt x="328" y="345"/>
                  </a:lnTo>
                  <a:lnTo>
                    <a:pt x="272" y="277"/>
                  </a:lnTo>
                  <a:lnTo>
                    <a:pt x="235" y="300"/>
                  </a:lnTo>
                  <a:lnTo>
                    <a:pt x="228" y="286"/>
                  </a:lnTo>
                  <a:lnTo>
                    <a:pt x="221" y="286"/>
                  </a:lnTo>
                  <a:lnTo>
                    <a:pt x="209" y="300"/>
                  </a:lnTo>
                  <a:lnTo>
                    <a:pt x="190" y="277"/>
                  </a:lnTo>
                  <a:lnTo>
                    <a:pt x="183" y="286"/>
                  </a:lnTo>
                  <a:lnTo>
                    <a:pt x="175" y="320"/>
                  </a:lnTo>
                  <a:lnTo>
                    <a:pt x="146" y="320"/>
                  </a:lnTo>
                  <a:lnTo>
                    <a:pt x="127" y="320"/>
                  </a:lnTo>
                  <a:lnTo>
                    <a:pt x="94" y="286"/>
                  </a:lnTo>
                  <a:lnTo>
                    <a:pt x="74" y="300"/>
                  </a:lnTo>
                  <a:lnTo>
                    <a:pt x="48" y="300"/>
                  </a:lnTo>
                  <a:lnTo>
                    <a:pt x="19" y="277"/>
                  </a:lnTo>
                  <a:lnTo>
                    <a:pt x="56" y="218"/>
                  </a:lnTo>
                  <a:lnTo>
                    <a:pt x="19" y="177"/>
                  </a:lnTo>
                  <a:lnTo>
                    <a:pt x="0" y="159"/>
                  </a:lnTo>
                  <a:lnTo>
                    <a:pt x="19" y="144"/>
                  </a:lnTo>
                  <a:lnTo>
                    <a:pt x="100" y="10"/>
                  </a:lnTo>
                  <a:lnTo>
                    <a:pt x="164" y="0"/>
                  </a:lnTo>
                  <a:lnTo>
                    <a:pt x="183" y="10"/>
                  </a:lnTo>
                  <a:lnTo>
                    <a:pt x="362" y="10"/>
                  </a:lnTo>
                  <a:lnTo>
                    <a:pt x="426" y="202"/>
                  </a:lnTo>
                  <a:lnTo>
                    <a:pt x="455" y="227"/>
                  </a:lnTo>
                  <a:lnTo>
                    <a:pt x="426" y="25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2" name="Freeform 40">
              <a:extLst>
                <a:ext uri="{FF2B5EF4-FFF2-40B4-BE49-F238E27FC236}">
                  <a16:creationId xmlns:a16="http://schemas.microsoft.com/office/drawing/2014/main" xmlns="" id="{F157EEB9-1657-4C9E-823A-0CB888940DCB}"/>
                </a:ext>
              </a:extLst>
            </p:cNvPr>
            <p:cNvSpPr>
              <a:spLocks/>
            </p:cNvSpPr>
            <p:nvPr/>
          </p:nvSpPr>
          <p:spPr bwMode="auto">
            <a:xfrm>
              <a:off x="10448943" y="1586690"/>
              <a:ext cx="540333" cy="516270"/>
            </a:xfrm>
            <a:custGeom>
              <a:avLst/>
              <a:gdLst>
                <a:gd name="T0" fmla="*/ 2147483646 w 247"/>
                <a:gd name="T1" fmla="*/ 2147483646 h 236"/>
                <a:gd name="T2" fmla="*/ 2147483646 w 247"/>
                <a:gd name="T3" fmla="*/ 2147483646 h 236"/>
                <a:gd name="T4" fmla="*/ 2147483646 w 247"/>
                <a:gd name="T5" fmla="*/ 2147483646 h 236"/>
                <a:gd name="T6" fmla="*/ 2147483646 w 247"/>
                <a:gd name="T7" fmla="*/ 2147483646 h 236"/>
                <a:gd name="T8" fmla="*/ 2147483646 w 247"/>
                <a:gd name="T9" fmla="*/ 2147483646 h 236"/>
                <a:gd name="T10" fmla="*/ 2147483646 w 247"/>
                <a:gd name="T11" fmla="*/ 2147483646 h 236"/>
                <a:gd name="T12" fmla="*/ 2147483646 w 247"/>
                <a:gd name="T13" fmla="*/ 2147483646 h 236"/>
                <a:gd name="T14" fmla="*/ 2147483646 w 247"/>
                <a:gd name="T15" fmla="*/ 2147483646 h 236"/>
                <a:gd name="T16" fmla="*/ 2147483646 w 247"/>
                <a:gd name="T17" fmla="*/ 2147483646 h 236"/>
                <a:gd name="T18" fmla="*/ 2147483646 w 247"/>
                <a:gd name="T19" fmla="*/ 2147483646 h 236"/>
                <a:gd name="T20" fmla="*/ 2147483646 w 247"/>
                <a:gd name="T21" fmla="*/ 2147483646 h 236"/>
                <a:gd name="T22" fmla="*/ 2147483646 w 247"/>
                <a:gd name="T23" fmla="*/ 2147483646 h 236"/>
                <a:gd name="T24" fmla="*/ 2147483646 w 247"/>
                <a:gd name="T25" fmla="*/ 2147483646 h 236"/>
                <a:gd name="T26" fmla="*/ 2147483646 w 247"/>
                <a:gd name="T27" fmla="*/ 2147483646 h 236"/>
                <a:gd name="T28" fmla="*/ 2147483646 w 247"/>
                <a:gd name="T29" fmla="*/ 2147483646 h 236"/>
                <a:gd name="T30" fmla="*/ 2147483646 w 247"/>
                <a:gd name="T31" fmla="*/ 2147483646 h 236"/>
                <a:gd name="T32" fmla="*/ 2147483646 w 247"/>
                <a:gd name="T33" fmla="*/ 2147483646 h 236"/>
                <a:gd name="T34" fmla="*/ 2147483646 w 247"/>
                <a:gd name="T35" fmla="*/ 2147483646 h 236"/>
                <a:gd name="T36" fmla="*/ 2147483646 w 247"/>
                <a:gd name="T37" fmla="*/ 2147483646 h 236"/>
                <a:gd name="T38" fmla="*/ 2147483646 w 247"/>
                <a:gd name="T39" fmla="*/ 2147483646 h 236"/>
                <a:gd name="T40" fmla="*/ 2147483646 w 247"/>
                <a:gd name="T41" fmla="*/ 2147483646 h 236"/>
                <a:gd name="T42" fmla="*/ 2147483646 w 247"/>
                <a:gd name="T43" fmla="*/ 2147483646 h 236"/>
                <a:gd name="T44" fmla="*/ 0 w 247"/>
                <a:gd name="T45" fmla="*/ 2147483646 h 236"/>
                <a:gd name="T46" fmla="*/ 2147483646 w 247"/>
                <a:gd name="T47" fmla="*/ 2147483646 h 236"/>
                <a:gd name="T48" fmla="*/ 2147483646 w 247"/>
                <a:gd name="T49" fmla="*/ 2147483646 h 236"/>
                <a:gd name="T50" fmla="*/ 2147483646 w 247"/>
                <a:gd name="T51" fmla="*/ 0 h 236"/>
                <a:gd name="T52" fmla="*/ 2147483646 w 247"/>
                <a:gd name="T53" fmla="*/ 2147483646 h 236"/>
                <a:gd name="T54" fmla="*/ 2147483646 w 247"/>
                <a:gd name="T55" fmla="*/ 2147483646 h 236"/>
                <a:gd name="T56" fmla="*/ 2147483646 w 247"/>
                <a:gd name="T57" fmla="*/ 2147483646 h 236"/>
                <a:gd name="T58" fmla="*/ 2147483646 w 247"/>
                <a:gd name="T59" fmla="*/ 2147483646 h 2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7" h="236">
                  <a:moveTo>
                    <a:pt x="190" y="142"/>
                  </a:moveTo>
                  <a:lnTo>
                    <a:pt x="172" y="153"/>
                  </a:lnTo>
                  <a:lnTo>
                    <a:pt x="190" y="153"/>
                  </a:lnTo>
                  <a:lnTo>
                    <a:pt x="246" y="215"/>
                  </a:lnTo>
                  <a:lnTo>
                    <a:pt x="227" y="215"/>
                  </a:lnTo>
                  <a:lnTo>
                    <a:pt x="190" y="215"/>
                  </a:lnTo>
                  <a:lnTo>
                    <a:pt x="190" y="191"/>
                  </a:lnTo>
                  <a:lnTo>
                    <a:pt x="184" y="201"/>
                  </a:lnTo>
                  <a:lnTo>
                    <a:pt x="153" y="176"/>
                  </a:lnTo>
                  <a:lnTo>
                    <a:pt x="127" y="191"/>
                  </a:lnTo>
                  <a:lnTo>
                    <a:pt x="120" y="142"/>
                  </a:lnTo>
                  <a:lnTo>
                    <a:pt x="120" y="166"/>
                  </a:lnTo>
                  <a:lnTo>
                    <a:pt x="82" y="132"/>
                  </a:lnTo>
                  <a:lnTo>
                    <a:pt x="75" y="142"/>
                  </a:lnTo>
                  <a:lnTo>
                    <a:pt x="127" y="191"/>
                  </a:lnTo>
                  <a:lnTo>
                    <a:pt x="146" y="191"/>
                  </a:lnTo>
                  <a:lnTo>
                    <a:pt x="172" y="215"/>
                  </a:lnTo>
                  <a:lnTo>
                    <a:pt x="153" y="226"/>
                  </a:lnTo>
                  <a:lnTo>
                    <a:pt x="101" y="235"/>
                  </a:lnTo>
                  <a:lnTo>
                    <a:pt x="64" y="215"/>
                  </a:lnTo>
                  <a:lnTo>
                    <a:pt x="46" y="226"/>
                  </a:lnTo>
                  <a:lnTo>
                    <a:pt x="12" y="215"/>
                  </a:lnTo>
                  <a:lnTo>
                    <a:pt x="0" y="93"/>
                  </a:lnTo>
                  <a:lnTo>
                    <a:pt x="12" y="25"/>
                  </a:lnTo>
                  <a:lnTo>
                    <a:pt x="19" y="10"/>
                  </a:lnTo>
                  <a:lnTo>
                    <a:pt x="82" y="0"/>
                  </a:lnTo>
                  <a:lnTo>
                    <a:pt x="127" y="93"/>
                  </a:lnTo>
                  <a:lnTo>
                    <a:pt x="164" y="108"/>
                  </a:lnTo>
                  <a:lnTo>
                    <a:pt x="190" y="132"/>
                  </a:lnTo>
                  <a:lnTo>
                    <a:pt x="190" y="14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3" name="Freeform 41">
              <a:extLst>
                <a:ext uri="{FF2B5EF4-FFF2-40B4-BE49-F238E27FC236}">
                  <a16:creationId xmlns:a16="http://schemas.microsoft.com/office/drawing/2014/main" xmlns="" id="{D00DEAD3-E283-4E0F-ABB6-1E829D52B321}"/>
                </a:ext>
              </a:extLst>
            </p:cNvPr>
            <p:cNvSpPr>
              <a:spLocks/>
            </p:cNvSpPr>
            <p:nvPr/>
          </p:nvSpPr>
          <p:spPr bwMode="auto">
            <a:xfrm>
              <a:off x="8989430" y="2520791"/>
              <a:ext cx="811595" cy="861908"/>
            </a:xfrm>
            <a:custGeom>
              <a:avLst/>
              <a:gdLst>
                <a:gd name="T0" fmla="*/ 2147483646 w 371"/>
                <a:gd name="T1" fmla="*/ 2147483646 h 394"/>
                <a:gd name="T2" fmla="*/ 2147483646 w 371"/>
                <a:gd name="T3" fmla="*/ 2147483646 h 394"/>
                <a:gd name="T4" fmla="*/ 2147483646 w 371"/>
                <a:gd name="T5" fmla="*/ 2147483646 h 394"/>
                <a:gd name="T6" fmla="*/ 2147483646 w 371"/>
                <a:gd name="T7" fmla="*/ 2147483646 h 394"/>
                <a:gd name="T8" fmla="*/ 2147483646 w 371"/>
                <a:gd name="T9" fmla="*/ 2147483646 h 394"/>
                <a:gd name="T10" fmla="*/ 2147483646 w 371"/>
                <a:gd name="T11" fmla="*/ 2147483646 h 394"/>
                <a:gd name="T12" fmla="*/ 2147483646 w 371"/>
                <a:gd name="T13" fmla="*/ 2147483646 h 394"/>
                <a:gd name="T14" fmla="*/ 2147483646 w 371"/>
                <a:gd name="T15" fmla="*/ 2147483646 h 394"/>
                <a:gd name="T16" fmla="*/ 2147483646 w 371"/>
                <a:gd name="T17" fmla="*/ 2147483646 h 394"/>
                <a:gd name="T18" fmla="*/ 2147483646 w 371"/>
                <a:gd name="T19" fmla="*/ 2147483646 h 394"/>
                <a:gd name="T20" fmla="*/ 2147483646 w 371"/>
                <a:gd name="T21" fmla="*/ 2147483646 h 394"/>
                <a:gd name="T22" fmla="*/ 2147483646 w 371"/>
                <a:gd name="T23" fmla="*/ 2147483646 h 394"/>
                <a:gd name="T24" fmla="*/ 2147483646 w 371"/>
                <a:gd name="T25" fmla="*/ 2147483646 h 394"/>
                <a:gd name="T26" fmla="*/ 2147483646 w 371"/>
                <a:gd name="T27" fmla="*/ 2147483646 h 394"/>
                <a:gd name="T28" fmla="*/ 2147483646 w 371"/>
                <a:gd name="T29" fmla="*/ 2147483646 h 394"/>
                <a:gd name="T30" fmla="*/ 2147483646 w 371"/>
                <a:gd name="T31" fmla="*/ 2147483646 h 394"/>
                <a:gd name="T32" fmla="*/ 2147483646 w 371"/>
                <a:gd name="T33" fmla="*/ 2147483646 h 394"/>
                <a:gd name="T34" fmla="*/ 2147483646 w 371"/>
                <a:gd name="T35" fmla="*/ 2147483646 h 394"/>
                <a:gd name="T36" fmla="*/ 0 w 371"/>
                <a:gd name="T37" fmla="*/ 2147483646 h 394"/>
                <a:gd name="T38" fmla="*/ 2147483646 w 371"/>
                <a:gd name="T39" fmla="*/ 2147483646 h 394"/>
                <a:gd name="T40" fmla="*/ 2147483646 w 371"/>
                <a:gd name="T41" fmla="*/ 2147483646 h 394"/>
                <a:gd name="T42" fmla="*/ 2147483646 w 371"/>
                <a:gd name="T43" fmla="*/ 2147483646 h 394"/>
                <a:gd name="T44" fmla="*/ 2147483646 w 371"/>
                <a:gd name="T45" fmla="*/ 0 h 394"/>
                <a:gd name="T46" fmla="*/ 2147483646 w 371"/>
                <a:gd name="T47" fmla="*/ 2147483646 h 394"/>
                <a:gd name="T48" fmla="*/ 2147483646 w 371"/>
                <a:gd name="T49" fmla="*/ 2147483646 h 394"/>
                <a:gd name="T50" fmla="*/ 2147483646 w 371"/>
                <a:gd name="T51" fmla="*/ 2147483646 h 394"/>
                <a:gd name="T52" fmla="*/ 2147483646 w 371"/>
                <a:gd name="T53" fmla="*/ 2147483646 h 394"/>
                <a:gd name="T54" fmla="*/ 2147483646 w 371"/>
                <a:gd name="T55" fmla="*/ 2147483646 h 394"/>
                <a:gd name="T56" fmla="*/ 2147483646 w 371"/>
                <a:gd name="T57" fmla="*/ 2147483646 h 3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1" h="394">
                  <a:moveTo>
                    <a:pt x="299" y="109"/>
                  </a:moveTo>
                  <a:lnTo>
                    <a:pt x="318" y="143"/>
                  </a:lnTo>
                  <a:lnTo>
                    <a:pt x="336" y="191"/>
                  </a:lnTo>
                  <a:lnTo>
                    <a:pt x="370" y="216"/>
                  </a:lnTo>
                  <a:lnTo>
                    <a:pt x="361" y="216"/>
                  </a:lnTo>
                  <a:lnTo>
                    <a:pt x="336" y="216"/>
                  </a:lnTo>
                  <a:lnTo>
                    <a:pt x="318" y="250"/>
                  </a:lnTo>
                  <a:lnTo>
                    <a:pt x="299" y="334"/>
                  </a:lnTo>
                  <a:lnTo>
                    <a:pt x="280" y="359"/>
                  </a:lnTo>
                  <a:lnTo>
                    <a:pt x="280" y="368"/>
                  </a:lnTo>
                  <a:lnTo>
                    <a:pt x="261" y="384"/>
                  </a:lnTo>
                  <a:lnTo>
                    <a:pt x="243" y="359"/>
                  </a:lnTo>
                  <a:lnTo>
                    <a:pt x="209" y="393"/>
                  </a:lnTo>
                  <a:lnTo>
                    <a:pt x="190" y="384"/>
                  </a:lnTo>
                  <a:lnTo>
                    <a:pt x="152" y="359"/>
                  </a:lnTo>
                  <a:lnTo>
                    <a:pt x="135" y="325"/>
                  </a:lnTo>
                  <a:lnTo>
                    <a:pt x="108" y="250"/>
                  </a:lnTo>
                  <a:lnTo>
                    <a:pt x="45" y="191"/>
                  </a:lnTo>
                  <a:lnTo>
                    <a:pt x="0" y="143"/>
                  </a:lnTo>
                  <a:lnTo>
                    <a:pt x="26" y="118"/>
                  </a:lnTo>
                  <a:lnTo>
                    <a:pt x="135" y="25"/>
                  </a:lnTo>
                  <a:lnTo>
                    <a:pt x="164" y="25"/>
                  </a:lnTo>
                  <a:lnTo>
                    <a:pt x="180" y="0"/>
                  </a:lnTo>
                  <a:lnTo>
                    <a:pt x="209" y="14"/>
                  </a:lnTo>
                  <a:lnTo>
                    <a:pt x="261" y="34"/>
                  </a:lnTo>
                  <a:lnTo>
                    <a:pt x="261" y="50"/>
                  </a:lnTo>
                  <a:lnTo>
                    <a:pt x="292" y="50"/>
                  </a:lnTo>
                  <a:lnTo>
                    <a:pt x="318" y="73"/>
                  </a:lnTo>
                  <a:lnTo>
                    <a:pt x="299" y="10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4" name="Freeform 42">
              <a:extLst>
                <a:ext uri="{FF2B5EF4-FFF2-40B4-BE49-F238E27FC236}">
                  <a16:creationId xmlns:a16="http://schemas.microsoft.com/office/drawing/2014/main" xmlns="" id="{A906A555-0AF2-4BBA-952D-E16EA3C35FC1}"/>
                </a:ext>
              </a:extLst>
            </p:cNvPr>
            <p:cNvSpPr>
              <a:spLocks/>
            </p:cNvSpPr>
            <p:nvPr/>
          </p:nvSpPr>
          <p:spPr bwMode="auto">
            <a:xfrm>
              <a:off x="10686996" y="2212341"/>
              <a:ext cx="540334" cy="732842"/>
            </a:xfrm>
            <a:custGeom>
              <a:avLst/>
              <a:gdLst>
                <a:gd name="T0" fmla="*/ 2147483646 w 247"/>
                <a:gd name="T1" fmla="*/ 2147483646 h 335"/>
                <a:gd name="T2" fmla="*/ 2147483646 w 247"/>
                <a:gd name="T3" fmla="*/ 2147483646 h 335"/>
                <a:gd name="T4" fmla="*/ 2147483646 w 247"/>
                <a:gd name="T5" fmla="*/ 2147483646 h 335"/>
                <a:gd name="T6" fmla="*/ 2147483646 w 247"/>
                <a:gd name="T7" fmla="*/ 2147483646 h 335"/>
                <a:gd name="T8" fmla="*/ 2147483646 w 247"/>
                <a:gd name="T9" fmla="*/ 2147483646 h 335"/>
                <a:gd name="T10" fmla="*/ 2147483646 w 247"/>
                <a:gd name="T11" fmla="*/ 2147483646 h 335"/>
                <a:gd name="T12" fmla="*/ 2147483646 w 247"/>
                <a:gd name="T13" fmla="*/ 2147483646 h 335"/>
                <a:gd name="T14" fmla="*/ 2147483646 w 247"/>
                <a:gd name="T15" fmla="*/ 2147483646 h 335"/>
                <a:gd name="T16" fmla="*/ 2147483646 w 247"/>
                <a:gd name="T17" fmla="*/ 0 h 335"/>
                <a:gd name="T18" fmla="*/ 2147483646 w 247"/>
                <a:gd name="T19" fmla="*/ 0 h 335"/>
                <a:gd name="T20" fmla="*/ 2147483646 w 247"/>
                <a:gd name="T21" fmla="*/ 2147483646 h 335"/>
                <a:gd name="T22" fmla="*/ 2147483646 w 247"/>
                <a:gd name="T23" fmla="*/ 2147483646 h 335"/>
                <a:gd name="T24" fmla="*/ 2147483646 w 247"/>
                <a:gd name="T25" fmla="*/ 2147483646 h 335"/>
                <a:gd name="T26" fmla="*/ 2147483646 w 247"/>
                <a:gd name="T27" fmla="*/ 2147483646 h 335"/>
                <a:gd name="T28" fmla="*/ 2147483646 w 247"/>
                <a:gd name="T29" fmla="*/ 2147483646 h 335"/>
                <a:gd name="T30" fmla="*/ 2147483646 w 247"/>
                <a:gd name="T31" fmla="*/ 2147483646 h 335"/>
                <a:gd name="T32" fmla="*/ 2147483646 w 247"/>
                <a:gd name="T33" fmla="*/ 2147483646 h 335"/>
                <a:gd name="T34" fmla="*/ 2147483646 w 247"/>
                <a:gd name="T35" fmla="*/ 2147483646 h 335"/>
                <a:gd name="T36" fmla="*/ 2147483646 w 247"/>
                <a:gd name="T37" fmla="*/ 2147483646 h 335"/>
                <a:gd name="T38" fmla="*/ 2147483646 w 247"/>
                <a:gd name="T39" fmla="*/ 2147483646 h 335"/>
                <a:gd name="T40" fmla="*/ 2147483646 w 247"/>
                <a:gd name="T41" fmla="*/ 2147483646 h 335"/>
                <a:gd name="T42" fmla="*/ 2147483646 w 247"/>
                <a:gd name="T43" fmla="*/ 2147483646 h 335"/>
                <a:gd name="T44" fmla="*/ 2147483646 w 247"/>
                <a:gd name="T45" fmla="*/ 2147483646 h 335"/>
                <a:gd name="T46" fmla="*/ 2147483646 w 247"/>
                <a:gd name="T47" fmla="*/ 2147483646 h 335"/>
                <a:gd name="T48" fmla="*/ 2147483646 w 247"/>
                <a:gd name="T49" fmla="*/ 2147483646 h 335"/>
                <a:gd name="T50" fmla="*/ 2147483646 w 247"/>
                <a:gd name="T51" fmla="*/ 2147483646 h 335"/>
                <a:gd name="T52" fmla="*/ 2147483646 w 247"/>
                <a:gd name="T53" fmla="*/ 2147483646 h 335"/>
                <a:gd name="T54" fmla="*/ 2147483646 w 247"/>
                <a:gd name="T55" fmla="*/ 2147483646 h 335"/>
                <a:gd name="T56" fmla="*/ 2147483646 w 247"/>
                <a:gd name="T57" fmla="*/ 2147483646 h 335"/>
                <a:gd name="T58" fmla="*/ 2147483646 w 247"/>
                <a:gd name="T59" fmla="*/ 2147483646 h 335"/>
                <a:gd name="T60" fmla="*/ 2147483646 w 247"/>
                <a:gd name="T61" fmla="*/ 2147483646 h 335"/>
                <a:gd name="T62" fmla="*/ 2147483646 w 247"/>
                <a:gd name="T63" fmla="*/ 2147483646 h 335"/>
                <a:gd name="T64" fmla="*/ 2147483646 w 247"/>
                <a:gd name="T65" fmla="*/ 2147483646 h 335"/>
                <a:gd name="T66" fmla="*/ 2147483646 w 247"/>
                <a:gd name="T67" fmla="*/ 2147483646 h 335"/>
                <a:gd name="T68" fmla="*/ 2147483646 w 247"/>
                <a:gd name="T69" fmla="*/ 2147483646 h 335"/>
                <a:gd name="T70" fmla="*/ 2147483646 w 247"/>
                <a:gd name="T71" fmla="*/ 2147483646 h 335"/>
                <a:gd name="T72" fmla="*/ 2147483646 w 247"/>
                <a:gd name="T73" fmla="*/ 2147483646 h 335"/>
                <a:gd name="T74" fmla="*/ 2147483646 w 247"/>
                <a:gd name="T75" fmla="*/ 2147483646 h 335"/>
                <a:gd name="T76" fmla="*/ 2147483646 w 247"/>
                <a:gd name="T77" fmla="*/ 2147483646 h 335"/>
                <a:gd name="T78" fmla="*/ 2147483646 w 247"/>
                <a:gd name="T79" fmla="*/ 2147483646 h 335"/>
                <a:gd name="T80" fmla="*/ 2147483646 w 247"/>
                <a:gd name="T81" fmla="*/ 2147483646 h 335"/>
                <a:gd name="T82" fmla="*/ 0 w 247"/>
                <a:gd name="T83" fmla="*/ 2147483646 h 335"/>
                <a:gd name="T84" fmla="*/ 0 w 247"/>
                <a:gd name="T85" fmla="*/ 2147483646 h 335"/>
                <a:gd name="T86" fmla="*/ 2147483646 w 247"/>
                <a:gd name="T87" fmla="*/ 2147483646 h 335"/>
                <a:gd name="T88" fmla="*/ 2147483646 w 247"/>
                <a:gd name="T89" fmla="*/ 2147483646 h 335"/>
                <a:gd name="T90" fmla="*/ 2147483646 w 247"/>
                <a:gd name="T91" fmla="*/ 2147483646 h 3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335">
                  <a:moveTo>
                    <a:pt x="29" y="48"/>
                  </a:moveTo>
                  <a:lnTo>
                    <a:pt x="45" y="48"/>
                  </a:lnTo>
                  <a:lnTo>
                    <a:pt x="63" y="59"/>
                  </a:lnTo>
                  <a:lnTo>
                    <a:pt x="94" y="59"/>
                  </a:lnTo>
                  <a:lnTo>
                    <a:pt x="94" y="83"/>
                  </a:lnTo>
                  <a:lnTo>
                    <a:pt x="101" y="73"/>
                  </a:lnTo>
                  <a:lnTo>
                    <a:pt x="63" y="48"/>
                  </a:lnTo>
                  <a:lnTo>
                    <a:pt x="82" y="25"/>
                  </a:lnTo>
                  <a:lnTo>
                    <a:pt x="157" y="0"/>
                  </a:lnTo>
                  <a:lnTo>
                    <a:pt x="209" y="0"/>
                  </a:lnTo>
                  <a:lnTo>
                    <a:pt x="246" y="9"/>
                  </a:lnTo>
                  <a:lnTo>
                    <a:pt x="235" y="34"/>
                  </a:lnTo>
                  <a:lnTo>
                    <a:pt x="220" y="25"/>
                  </a:lnTo>
                  <a:lnTo>
                    <a:pt x="209" y="48"/>
                  </a:lnTo>
                  <a:lnTo>
                    <a:pt x="190" y="25"/>
                  </a:lnTo>
                  <a:lnTo>
                    <a:pt x="172" y="34"/>
                  </a:lnTo>
                  <a:lnTo>
                    <a:pt x="209" y="73"/>
                  </a:lnTo>
                  <a:lnTo>
                    <a:pt x="227" y="48"/>
                  </a:lnTo>
                  <a:lnTo>
                    <a:pt x="246" y="48"/>
                  </a:lnTo>
                  <a:lnTo>
                    <a:pt x="227" y="94"/>
                  </a:lnTo>
                  <a:lnTo>
                    <a:pt x="190" y="94"/>
                  </a:lnTo>
                  <a:lnTo>
                    <a:pt x="190" y="83"/>
                  </a:lnTo>
                  <a:lnTo>
                    <a:pt x="190" y="107"/>
                  </a:lnTo>
                  <a:lnTo>
                    <a:pt x="220" y="118"/>
                  </a:lnTo>
                  <a:lnTo>
                    <a:pt x="220" y="193"/>
                  </a:lnTo>
                  <a:lnTo>
                    <a:pt x="209" y="168"/>
                  </a:lnTo>
                  <a:lnTo>
                    <a:pt x="201" y="177"/>
                  </a:lnTo>
                  <a:lnTo>
                    <a:pt x="190" y="157"/>
                  </a:lnTo>
                  <a:lnTo>
                    <a:pt x="172" y="168"/>
                  </a:lnTo>
                  <a:lnTo>
                    <a:pt x="201" y="193"/>
                  </a:lnTo>
                  <a:lnTo>
                    <a:pt x="209" y="193"/>
                  </a:lnTo>
                  <a:lnTo>
                    <a:pt x="220" y="193"/>
                  </a:lnTo>
                  <a:lnTo>
                    <a:pt x="209" y="241"/>
                  </a:lnTo>
                  <a:lnTo>
                    <a:pt x="227" y="241"/>
                  </a:lnTo>
                  <a:lnTo>
                    <a:pt x="220" y="275"/>
                  </a:lnTo>
                  <a:lnTo>
                    <a:pt x="190" y="261"/>
                  </a:lnTo>
                  <a:lnTo>
                    <a:pt x="157" y="241"/>
                  </a:lnTo>
                  <a:lnTo>
                    <a:pt x="138" y="250"/>
                  </a:lnTo>
                  <a:lnTo>
                    <a:pt x="119" y="334"/>
                  </a:lnTo>
                  <a:lnTo>
                    <a:pt x="63" y="320"/>
                  </a:lnTo>
                  <a:lnTo>
                    <a:pt x="82" y="250"/>
                  </a:lnTo>
                  <a:lnTo>
                    <a:pt x="0" y="250"/>
                  </a:lnTo>
                  <a:lnTo>
                    <a:pt x="0" y="177"/>
                  </a:lnTo>
                  <a:lnTo>
                    <a:pt x="29" y="118"/>
                  </a:lnTo>
                  <a:lnTo>
                    <a:pt x="19" y="73"/>
                  </a:lnTo>
                  <a:lnTo>
                    <a:pt x="29" y="4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5" name="Freeform 43">
              <a:extLst>
                <a:ext uri="{FF2B5EF4-FFF2-40B4-BE49-F238E27FC236}">
                  <a16:creationId xmlns:a16="http://schemas.microsoft.com/office/drawing/2014/main" xmlns="" id="{46723FD8-B7E8-42AB-AEB7-DC2F86858A07}"/>
                </a:ext>
              </a:extLst>
            </p:cNvPr>
            <p:cNvSpPr>
              <a:spLocks/>
            </p:cNvSpPr>
            <p:nvPr/>
          </p:nvSpPr>
          <p:spPr bwMode="auto">
            <a:xfrm>
              <a:off x="10116036" y="2262656"/>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6" name="Freeform 44">
              <a:extLst>
                <a:ext uri="{FF2B5EF4-FFF2-40B4-BE49-F238E27FC236}">
                  <a16:creationId xmlns:a16="http://schemas.microsoft.com/office/drawing/2014/main" xmlns="" id="{C56BF721-57A2-4DDB-A66E-E3C0AABC0CD5}"/>
                </a:ext>
              </a:extLst>
            </p:cNvPr>
            <p:cNvSpPr>
              <a:spLocks/>
            </p:cNvSpPr>
            <p:nvPr/>
          </p:nvSpPr>
          <p:spPr bwMode="auto">
            <a:xfrm>
              <a:off x="8180024" y="2936431"/>
              <a:ext cx="671589" cy="787531"/>
            </a:xfrm>
            <a:custGeom>
              <a:avLst/>
              <a:gdLst>
                <a:gd name="T0" fmla="*/ 2147483646 w 307"/>
                <a:gd name="T1" fmla="*/ 2147483646 h 360"/>
                <a:gd name="T2" fmla="*/ 2147483646 w 307"/>
                <a:gd name="T3" fmla="*/ 2147483646 h 360"/>
                <a:gd name="T4" fmla="*/ 2147483646 w 307"/>
                <a:gd name="T5" fmla="*/ 2147483646 h 360"/>
                <a:gd name="T6" fmla="*/ 2147483646 w 307"/>
                <a:gd name="T7" fmla="*/ 2147483646 h 360"/>
                <a:gd name="T8" fmla="*/ 2147483646 w 307"/>
                <a:gd name="T9" fmla="*/ 2147483646 h 360"/>
                <a:gd name="T10" fmla="*/ 2147483646 w 307"/>
                <a:gd name="T11" fmla="*/ 2147483646 h 360"/>
                <a:gd name="T12" fmla="*/ 2147483646 w 307"/>
                <a:gd name="T13" fmla="*/ 2147483646 h 360"/>
                <a:gd name="T14" fmla="*/ 2147483646 w 307"/>
                <a:gd name="T15" fmla="*/ 2147483646 h 360"/>
                <a:gd name="T16" fmla="*/ 2147483646 w 307"/>
                <a:gd name="T17" fmla="*/ 2147483646 h 360"/>
                <a:gd name="T18" fmla="*/ 2147483646 w 307"/>
                <a:gd name="T19" fmla="*/ 2147483646 h 360"/>
                <a:gd name="T20" fmla="*/ 0 w 307"/>
                <a:gd name="T21" fmla="*/ 2147483646 h 360"/>
                <a:gd name="T22" fmla="*/ 2147483646 w 307"/>
                <a:gd name="T23" fmla="*/ 2147483646 h 360"/>
                <a:gd name="T24" fmla="*/ 2147483646 w 307"/>
                <a:gd name="T25" fmla="*/ 2147483646 h 360"/>
                <a:gd name="T26" fmla="*/ 2147483646 w 307"/>
                <a:gd name="T27" fmla="*/ 2147483646 h 360"/>
                <a:gd name="T28" fmla="*/ 2147483646 w 307"/>
                <a:gd name="T29" fmla="*/ 0 h 360"/>
                <a:gd name="T30" fmla="*/ 2147483646 w 307"/>
                <a:gd name="T31" fmla="*/ 0 h 360"/>
                <a:gd name="T32" fmla="*/ 2147483646 w 307"/>
                <a:gd name="T33" fmla="*/ 0 h 360"/>
                <a:gd name="T34" fmla="*/ 2147483646 w 307"/>
                <a:gd name="T35" fmla="*/ 2147483646 h 360"/>
                <a:gd name="T36" fmla="*/ 2147483646 w 307"/>
                <a:gd name="T37" fmla="*/ 2147483646 h 360"/>
                <a:gd name="T38" fmla="*/ 2147483646 w 307"/>
                <a:gd name="T39" fmla="*/ 2147483646 h 360"/>
                <a:gd name="T40" fmla="*/ 2147483646 w 307"/>
                <a:gd name="T41" fmla="*/ 2147483646 h 360"/>
                <a:gd name="T42" fmla="*/ 2147483646 w 307"/>
                <a:gd name="T43" fmla="*/ 2147483646 h 360"/>
                <a:gd name="T44" fmla="*/ 2147483646 w 307"/>
                <a:gd name="T45" fmla="*/ 2147483646 h 3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7" h="360">
                  <a:moveTo>
                    <a:pt x="250" y="334"/>
                  </a:moveTo>
                  <a:lnTo>
                    <a:pt x="250" y="359"/>
                  </a:lnTo>
                  <a:lnTo>
                    <a:pt x="236" y="334"/>
                  </a:lnTo>
                  <a:lnTo>
                    <a:pt x="198" y="334"/>
                  </a:lnTo>
                  <a:lnTo>
                    <a:pt x="198" y="320"/>
                  </a:lnTo>
                  <a:lnTo>
                    <a:pt x="172" y="309"/>
                  </a:lnTo>
                  <a:lnTo>
                    <a:pt x="143" y="334"/>
                  </a:lnTo>
                  <a:lnTo>
                    <a:pt x="89" y="320"/>
                  </a:lnTo>
                  <a:lnTo>
                    <a:pt x="89" y="309"/>
                  </a:lnTo>
                  <a:lnTo>
                    <a:pt x="34" y="286"/>
                  </a:lnTo>
                  <a:lnTo>
                    <a:pt x="0" y="236"/>
                  </a:lnTo>
                  <a:lnTo>
                    <a:pt x="15" y="216"/>
                  </a:lnTo>
                  <a:lnTo>
                    <a:pt x="89" y="193"/>
                  </a:lnTo>
                  <a:lnTo>
                    <a:pt x="89" y="143"/>
                  </a:lnTo>
                  <a:lnTo>
                    <a:pt x="143" y="0"/>
                  </a:lnTo>
                  <a:lnTo>
                    <a:pt x="154" y="0"/>
                  </a:lnTo>
                  <a:lnTo>
                    <a:pt x="287" y="0"/>
                  </a:lnTo>
                  <a:lnTo>
                    <a:pt x="287" y="10"/>
                  </a:lnTo>
                  <a:lnTo>
                    <a:pt x="287" y="134"/>
                  </a:lnTo>
                  <a:lnTo>
                    <a:pt x="306" y="177"/>
                  </a:lnTo>
                  <a:lnTo>
                    <a:pt x="287" y="193"/>
                  </a:lnTo>
                  <a:lnTo>
                    <a:pt x="287" y="334"/>
                  </a:lnTo>
                  <a:lnTo>
                    <a:pt x="250" y="33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7" name="Freeform 45">
              <a:extLst>
                <a:ext uri="{FF2B5EF4-FFF2-40B4-BE49-F238E27FC236}">
                  <a16:creationId xmlns:a16="http://schemas.microsoft.com/office/drawing/2014/main" xmlns="" id="{9B46A765-CF3E-47A4-BE62-F344B9DB6CB5}"/>
                </a:ext>
              </a:extLst>
            </p:cNvPr>
            <p:cNvSpPr>
              <a:spLocks/>
            </p:cNvSpPr>
            <p:nvPr/>
          </p:nvSpPr>
          <p:spPr bwMode="auto">
            <a:xfrm>
              <a:off x="8335343" y="2468289"/>
              <a:ext cx="713153" cy="494394"/>
            </a:xfrm>
            <a:custGeom>
              <a:avLst/>
              <a:gdLst>
                <a:gd name="T0" fmla="*/ 2147483646 w 326"/>
                <a:gd name="T1" fmla="*/ 2147483646 h 226"/>
                <a:gd name="T2" fmla="*/ 2147483646 w 326"/>
                <a:gd name="T3" fmla="*/ 2147483646 h 226"/>
                <a:gd name="T4" fmla="*/ 2147483646 w 326"/>
                <a:gd name="T5" fmla="*/ 2147483646 h 226"/>
                <a:gd name="T6" fmla="*/ 2147483646 w 326"/>
                <a:gd name="T7" fmla="*/ 2147483646 h 226"/>
                <a:gd name="T8" fmla="*/ 2147483646 w 326"/>
                <a:gd name="T9" fmla="*/ 2147483646 h 226"/>
                <a:gd name="T10" fmla="*/ 2147483646 w 326"/>
                <a:gd name="T11" fmla="*/ 2147483646 h 226"/>
                <a:gd name="T12" fmla="*/ 2147483646 w 326"/>
                <a:gd name="T13" fmla="*/ 2147483646 h 226"/>
                <a:gd name="T14" fmla="*/ 2147483646 w 326"/>
                <a:gd name="T15" fmla="*/ 2147483646 h 226"/>
                <a:gd name="T16" fmla="*/ 2147483646 w 326"/>
                <a:gd name="T17" fmla="*/ 2147483646 h 226"/>
                <a:gd name="T18" fmla="*/ 2147483646 w 326"/>
                <a:gd name="T19" fmla="*/ 2147483646 h 226"/>
                <a:gd name="T20" fmla="*/ 0 w 326"/>
                <a:gd name="T21" fmla="*/ 2147483646 h 226"/>
                <a:gd name="T22" fmla="*/ 2147483646 w 326"/>
                <a:gd name="T23" fmla="*/ 2147483646 h 226"/>
                <a:gd name="T24" fmla="*/ 2147483646 w 326"/>
                <a:gd name="T25" fmla="*/ 2147483646 h 226"/>
                <a:gd name="T26" fmla="*/ 2147483646 w 326"/>
                <a:gd name="T27" fmla="*/ 2147483646 h 226"/>
                <a:gd name="T28" fmla="*/ 2147483646 w 326"/>
                <a:gd name="T29" fmla="*/ 0 h 226"/>
                <a:gd name="T30" fmla="*/ 2147483646 w 326"/>
                <a:gd name="T31" fmla="*/ 2147483646 h 2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6" h="226">
                  <a:moveTo>
                    <a:pt x="262" y="24"/>
                  </a:moveTo>
                  <a:lnTo>
                    <a:pt x="280" y="97"/>
                  </a:lnTo>
                  <a:lnTo>
                    <a:pt x="325" y="141"/>
                  </a:lnTo>
                  <a:lnTo>
                    <a:pt x="298" y="165"/>
                  </a:lnTo>
                  <a:lnTo>
                    <a:pt x="216" y="225"/>
                  </a:lnTo>
                  <a:lnTo>
                    <a:pt x="216" y="215"/>
                  </a:lnTo>
                  <a:lnTo>
                    <a:pt x="83" y="215"/>
                  </a:lnTo>
                  <a:lnTo>
                    <a:pt x="72" y="215"/>
                  </a:lnTo>
                  <a:lnTo>
                    <a:pt x="38" y="200"/>
                  </a:lnTo>
                  <a:lnTo>
                    <a:pt x="20" y="122"/>
                  </a:lnTo>
                  <a:lnTo>
                    <a:pt x="0" y="97"/>
                  </a:lnTo>
                  <a:lnTo>
                    <a:pt x="179" y="13"/>
                  </a:lnTo>
                  <a:lnTo>
                    <a:pt x="190" y="13"/>
                  </a:lnTo>
                  <a:lnTo>
                    <a:pt x="210" y="24"/>
                  </a:lnTo>
                  <a:lnTo>
                    <a:pt x="216" y="0"/>
                  </a:lnTo>
                  <a:lnTo>
                    <a:pt x="262" y="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8" name="Freeform 46">
              <a:extLst>
                <a:ext uri="{FF2B5EF4-FFF2-40B4-BE49-F238E27FC236}">
                  <a16:creationId xmlns:a16="http://schemas.microsoft.com/office/drawing/2014/main" xmlns="" id="{5AFF5F81-50CE-40ED-B0BA-E4F8FCAC81D9}"/>
                </a:ext>
              </a:extLst>
            </p:cNvPr>
            <p:cNvSpPr>
              <a:spLocks/>
            </p:cNvSpPr>
            <p:nvPr/>
          </p:nvSpPr>
          <p:spPr bwMode="auto">
            <a:xfrm>
              <a:off x="6539333" y="2444225"/>
              <a:ext cx="848783" cy="627838"/>
            </a:xfrm>
            <a:custGeom>
              <a:avLst/>
              <a:gdLst>
                <a:gd name="T0" fmla="*/ 2147483646 w 388"/>
                <a:gd name="T1" fmla="*/ 2147483646 h 287"/>
                <a:gd name="T2" fmla="*/ 2147483646 w 388"/>
                <a:gd name="T3" fmla="*/ 0 h 287"/>
                <a:gd name="T4" fmla="*/ 2147483646 w 388"/>
                <a:gd name="T5" fmla="*/ 2147483646 h 287"/>
                <a:gd name="T6" fmla="*/ 2147483646 w 388"/>
                <a:gd name="T7" fmla="*/ 2147483646 h 287"/>
                <a:gd name="T8" fmla="*/ 2147483646 w 388"/>
                <a:gd name="T9" fmla="*/ 2147483646 h 287"/>
                <a:gd name="T10" fmla="*/ 2147483646 w 388"/>
                <a:gd name="T11" fmla="*/ 2147483646 h 287"/>
                <a:gd name="T12" fmla="*/ 2147483646 w 388"/>
                <a:gd name="T13" fmla="*/ 2147483646 h 287"/>
                <a:gd name="T14" fmla="*/ 2147483646 w 388"/>
                <a:gd name="T15" fmla="*/ 2147483646 h 287"/>
                <a:gd name="T16" fmla="*/ 2147483646 w 388"/>
                <a:gd name="T17" fmla="*/ 2147483646 h 287"/>
                <a:gd name="T18" fmla="*/ 2147483646 w 388"/>
                <a:gd name="T19" fmla="*/ 2147483646 h 287"/>
                <a:gd name="T20" fmla="*/ 2147483646 w 388"/>
                <a:gd name="T21" fmla="*/ 2147483646 h 287"/>
                <a:gd name="T22" fmla="*/ 2147483646 w 388"/>
                <a:gd name="T23" fmla="*/ 2147483646 h 287"/>
                <a:gd name="T24" fmla="*/ 2147483646 w 388"/>
                <a:gd name="T25" fmla="*/ 2147483646 h 287"/>
                <a:gd name="T26" fmla="*/ 2147483646 w 388"/>
                <a:gd name="T27" fmla="*/ 2147483646 h 287"/>
                <a:gd name="T28" fmla="*/ 2147483646 w 388"/>
                <a:gd name="T29" fmla="*/ 2147483646 h 287"/>
                <a:gd name="T30" fmla="*/ 2147483646 w 388"/>
                <a:gd name="T31" fmla="*/ 2147483646 h 287"/>
                <a:gd name="T32" fmla="*/ 2147483646 w 388"/>
                <a:gd name="T33" fmla="*/ 2147483646 h 287"/>
                <a:gd name="T34" fmla="*/ 2147483646 w 388"/>
                <a:gd name="T35" fmla="*/ 2147483646 h 287"/>
                <a:gd name="T36" fmla="*/ 2147483646 w 388"/>
                <a:gd name="T37" fmla="*/ 2147483646 h 287"/>
                <a:gd name="T38" fmla="*/ 0 w 388"/>
                <a:gd name="T39" fmla="*/ 2147483646 h 287"/>
                <a:gd name="T40" fmla="*/ 2147483646 w 388"/>
                <a:gd name="T41" fmla="*/ 2147483646 h 287"/>
                <a:gd name="T42" fmla="*/ 2147483646 w 388"/>
                <a:gd name="T43" fmla="*/ 2147483646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8" h="287">
                  <a:moveTo>
                    <a:pt x="187" y="24"/>
                  </a:moveTo>
                  <a:lnTo>
                    <a:pt x="187" y="0"/>
                  </a:lnTo>
                  <a:lnTo>
                    <a:pt x="324" y="10"/>
                  </a:lnTo>
                  <a:lnTo>
                    <a:pt x="387" y="10"/>
                  </a:lnTo>
                  <a:lnTo>
                    <a:pt x="332" y="202"/>
                  </a:lnTo>
                  <a:lnTo>
                    <a:pt x="387" y="226"/>
                  </a:lnTo>
                  <a:lnTo>
                    <a:pt x="351" y="276"/>
                  </a:lnTo>
                  <a:lnTo>
                    <a:pt x="313" y="261"/>
                  </a:lnTo>
                  <a:lnTo>
                    <a:pt x="295" y="213"/>
                  </a:lnTo>
                  <a:lnTo>
                    <a:pt x="261" y="202"/>
                  </a:lnTo>
                  <a:lnTo>
                    <a:pt x="205" y="251"/>
                  </a:lnTo>
                  <a:lnTo>
                    <a:pt x="198" y="251"/>
                  </a:lnTo>
                  <a:lnTo>
                    <a:pt x="187" y="236"/>
                  </a:lnTo>
                  <a:lnTo>
                    <a:pt x="172" y="276"/>
                  </a:lnTo>
                  <a:lnTo>
                    <a:pt x="153" y="276"/>
                  </a:lnTo>
                  <a:lnTo>
                    <a:pt x="160" y="251"/>
                  </a:lnTo>
                  <a:lnTo>
                    <a:pt x="153" y="251"/>
                  </a:lnTo>
                  <a:lnTo>
                    <a:pt x="141" y="276"/>
                  </a:lnTo>
                  <a:lnTo>
                    <a:pt x="115" y="286"/>
                  </a:lnTo>
                  <a:lnTo>
                    <a:pt x="0" y="286"/>
                  </a:lnTo>
                  <a:lnTo>
                    <a:pt x="8" y="24"/>
                  </a:lnTo>
                  <a:lnTo>
                    <a:pt x="187" y="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9" name="Freeform 47">
              <a:extLst>
                <a:ext uri="{FF2B5EF4-FFF2-40B4-BE49-F238E27FC236}">
                  <a16:creationId xmlns:a16="http://schemas.microsoft.com/office/drawing/2014/main" xmlns="" id="{C129A5B3-13AF-4C0E-B9D9-F4424769A98B}"/>
                </a:ext>
              </a:extLst>
            </p:cNvPr>
            <p:cNvSpPr>
              <a:spLocks/>
            </p:cNvSpPr>
            <p:nvPr/>
          </p:nvSpPr>
          <p:spPr bwMode="auto">
            <a:xfrm>
              <a:off x="7110294" y="3503016"/>
              <a:ext cx="811593" cy="732842"/>
            </a:xfrm>
            <a:custGeom>
              <a:avLst/>
              <a:gdLst>
                <a:gd name="T0" fmla="*/ 2147483646 w 371"/>
                <a:gd name="T1" fmla="*/ 2147483646 h 335"/>
                <a:gd name="T2" fmla="*/ 2147483646 w 371"/>
                <a:gd name="T3" fmla="*/ 2147483646 h 335"/>
                <a:gd name="T4" fmla="*/ 2147483646 w 371"/>
                <a:gd name="T5" fmla="*/ 2147483646 h 335"/>
                <a:gd name="T6" fmla="*/ 2147483646 w 371"/>
                <a:gd name="T7" fmla="*/ 2147483646 h 335"/>
                <a:gd name="T8" fmla="*/ 2147483646 w 371"/>
                <a:gd name="T9" fmla="*/ 2147483646 h 335"/>
                <a:gd name="T10" fmla="*/ 2147483646 w 371"/>
                <a:gd name="T11" fmla="*/ 2147483646 h 335"/>
                <a:gd name="T12" fmla="*/ 0 w 371"/>
                <a:gd name="T13" fmla="*/ 2147483646 h 335"/>
                <a:gd name="T14" fmla="*/ 2147483646 w 371"/>
                <a:gd name="T15" fmla="*/ 2147483646 h 335"/>
                <a:gd name="T16" fmla="*/ 2147483646 w 371"/>
                <a:gd name="T17" fmla="*/ 2147483646 h 335"/>
                <a:gd name="T18" fmla="*/ 2147483646 w 371"/>
                <a:gd name="T19" fmla="*/ 2147483646 h 335"/>
                <a:gd name="T20" fmla="*/ 2147483646 w 371"/>
                <a:gd name="T21" fmla="*/ 0 h 335"/>
                <a:gd name="T22" fmla="*/ 2147483646 w 371"/>
                <a:gd name="T23" fmla="*/ 0 h 335"/>
                <a:gd name="T24" fmla="*/ 2147483646 w 371"/>
                <a:gd name="T25" fmla="*/ 0 h 335"/>
                <a:gd name="T26" fmla="*/ 2147483646 w 371"/>
                <a:gd name="T27" fmla="*/ 2147483646 h 335"/>
                <a:gd name="T28" fmla="*/ 2147483646 w 371"/>
                <a:gd name="T29" fmla="*/ 2147483646 h 335"/>
                <a:gd name="T30" fmla="*/ 2147483646 w 371"/>
                <a:gd name="T31" fmla="*/ 2147483646 h 335"/>
                <a:gd name="T32" fmla="*/ 2147483646 w 371"/>
                <a:gd name="T33" fmla="*/ 2147483646 h 335"/>
                <a:gd name="T34" fmla="*/ 2147483646 w 371"/>
                <a:gd name="T35" fmla="*/ 2147483646 h 335"/>
                <a:gd name="T36" fmla="*/ 2147483646 w 371"/>
                <a:gd name="T37" fmla="*/ 2147483646 h 335"/>
                <a:gd name="T38" fmla="*/ 2147483646 w 371"/>
                <a:gd name="T39" fmla="*/ 2147483646 h 335"/>
                <a:gd name="T40" fmla="*/ 2147483646 w 371"/>
                <a:gd name="T41" fmla="*/ 2147483646 h 335"/>
                <a:gd name="T42" fmla="*/ 2147483646 w 371"/>
                <a:gd name="T43" fmla="*/ 2147483646 h 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1" h="335">
                  <a:moveTo>
                    <a:pt x="362" y="334"/>
                  </a:moveTo>
                  <a:lnTo>
                    <a:pt x="217" y="325"/>
                  </a:lnTo>
                  <a:lnTo>
                    <a:pt x="126" y="334"/>
                  </a:lnTo>
                  <a:lnTo>
                    <a:pt x="108" y="286"/>
                  </a:lnTo>
                  <a:lnTo>
                    <a:pt x="51" y="241"/>
                  </a:lnTo>
                  <a:lnTo>
                    <a:pt x="19" y="168"/>
                  </a:lnTo>
                  <a:lnTo>
                    <a:pt x="0" y="109"/>
                  </a:lnTo>
                  <a:lnTo>
                    <a:pt x="19" y="73"/>
                  </a:lnTo>
                  <a:lnTo>
                    <a:pt x="19" y="48"/>
                  </a:lnTo>
                  <a:lnTo>
                    <a:pt x="115" y="25"/>
                  </a:lnTo>
                  <a:lnTo>
                    <a:pt x="198" y="0"/>
                  </a:lnTo>
                  <a:lnTo>
                    <a:pt x="217" y="0"/>
                  </a:lnTo>
                  <a:lnTo>
                    <a:pt x="235" y="0"/>
                  </a:lnTo>
                  <a:lnTo>
                    <a:pt x="306" y="14"/>
                  </a:lnTo>
                  <a:lnTo>
                    <a:pt x="298" y="48"/>
                  </a:lnTo>
                  <a:lnTo>
                    <a:pt x="287" y="48"/>
                  </a:lnTo>
                  <a:lnTo>
                    <a:pt x="298" y="73"/>
                  </a:lnTo>
                  <a:lnTo>
                    <a:pt x="287" y="118"/>
                  </a:lnTo>
                  <a:lnTo>
                    <a:pt x="269" y="143"/>
                  </a:lnTo>
                  <a:lnTo>
                    <a:pt x="287" y="216"/>
                  </a:lnTo>
                  <a:lnTo>
                    <a:pt x="370" y="325"/>
                  </a:lnTo>
                  <a:lnTo>
                    <a:pt x="362" y="33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0" name="Freeform 48">
              <a:extLst>
                <a:ext uri="{FF2B5EF4-FFF2-40B4-BE49-F238E27FC236}">
                  <a16:creationId xmlns:a16="http://schemas.microsoft.com/office/drawing/2014/main" xmlns="" id="{FF2A46DD-0B97-438A-B176-01C6AE9371D5}"/>
                </a:ext>
              </a:extLst>
            </p:cNvPr>
            <p:cNvSpPr>
              <a:spLocks/>
            </p:cNvSpPr>
            <p:nvPr/>
          </p:nvSpPr>
          <p:spPr bwMode="auto">
            <a:xfrm>
              <a:off x="7248111" y="1818574"/>
              <a:ext cx="420016" cy="649713"/>
            </a:xfrm>
            <a:custGeom>
              <a:avLst/>
              <a:gdLst>
                <a:gd name="T0" fmla="*/ 0 w 192"/>
                <a:gd name="T1" fmla="*/ 2147483646 h 297"/>
                <a:gd name="T2" fmla="*/ 2147483646 w 192"/>
                <a:gd name="T3" fmla="*/ 0 h 297"/>
                <a:gd name="T4" fmla="*/ 2147483646 w 192"/>
                <a:gd name="T5" fmla="*/ 0 h 297"/>
                <a:gd name="T6" fmla="*/ 2147483646 w 192"/>
                <a:gd name="T7" fmla="*/ 2147483646 h 297"/>
                <a:gd name="T8" fmla="*/ 2147483646 w 192"/>
                <a:gd name="T9" fmla="*/ 2147483646 h 297"/>
                <a:gd name="T10" fmla="*/ 2147483646 w 192"/>
                <a:gd name="T11" fmla="*/ 2147483646 h 297"/>
                <a:gd name="T12" fmla="*/ 2147483646 w 192"/>
                <a:gd name="T13" fmla="*/ 2147483646 h 297"/>
                <a:gd name="T14" fmla="*/ 2147483646 w 192"/>
                <a:gd name="T15" fmla="*/ 2147483646 h 297"/>
                <a:gd name="T16" fmla="*/ 2147483646 w 192"/>
                <a:gd name="T17" fmla="*/ 2147483646 h 297"/>
                <a:gd name="T18" fmla="*/ 2147483646 w 192"/>
                <a:gd name="T19" fmla="*/ 2147483646 h 297"/>
                <a:gd name="T20" fmla="*/ 2147483646 w 192"/>
                <a:gd name="T21" fmla="*/ 2147483646 h 297"/>
                <a:gd name="T22" fmla="*/ 2147483646 w 192"/>
                <a:gd name="T23" fmla="*/ 2147483646 h 297"/>
                <a:gd name="T24" fmla="*/ 2147483646 w 192"/>
                <a:gd name="T25" fmla="*/ 2147483646 h 297"/>
                <a:gd name="T26" fmla="*/ 2147483646 w 192"/>
                <a:gd name="T27" fmla="*/ 2147483646 h 297"/>
                <a:gd name="T28" fmla="*/ 2147483646 w 192"/>
                <a:gd name="T29" fmla="*/ 2147483646 h 297"/>
                <a:gd name="T30" fmla="*/ 0 w 192"/>
                <a:gd name="T31" fmla="*/ 2147483646 h 2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2" h="297">
                  <a:moveTo>
                    <a:pt x="0" y="296"/>
                  </a:moveTo>
                  <a:lnTo>
                    <a:pt x="34" y="0"/>
                  </a:lnTo>
                  <a:lnTo>
                    <a:pt x="128" y="0"/>
                  </a:lnTo>
                  <a:lnTo>
                    <a:pt x="128" y="118"/>
                  </a:lnTo>
                  <a:lnTo>
                    <a:pt x="135" y="128"/>
                  </a:lnTo>
                  <a:lnTo>
                    <a:pt x="160" y="128"/>
                  </a:lnTo>
                  <a:lnTo>
                    <a:pt x="153" y="153"/>
                  </a:lnTo>
                  <a:lnTo>
                    <a:pt x="160" y="178"/>
                  </a:lnTo>
                  <a:lnTo>
                    <a:pt x="172" y="153"/>
                  </a:lnTo>
                  <a:lnTo>
                    <a:pt x="191" y="178"/>
                  </a:lnTo>
                  <a:lnTo>
                    <a:pt x="172" y="226"/>
                  </a:lnTo>
                  <a:lnTo>
                    <a:pt x="153" y="251"/>
                  </a:lnTo>
                  <a:lnTo>
                    <a:pt x="128" y="251"/>
                  </a:lnTo>
                  <a:lnTo>
                    <a:pt x="109" y="296"/>
                  </a:lnTo>
                  <a:lnTo>
                    <a:pt x="63" y="296"/>
                  </a:lnTo>
                  <a:lnTo>
                    <a:pt x="0" y="29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1" name="Freeform 49">
              <a:extLst>
                <a:ext uri="{FF2B5EF4-FFF2-40B4-BE49-F238E27FC236}">
                  <a16:creationId xmlns:a16="http://schemas.microsoft.com/office/drawing/2014/main" xmlns="" id="{06E94A41-2A2D-4C20-8EDA-DDC6C4379ACF}"/>
                </a:ext>
              </a:extLst>
            </p:cNvPr>
            <p:cNvSpPr>
              <a:spLocks/>
            </p:cNvSpPr>
            <p:nvPr/>
          </p:nvSpPr>
          <p:spPr bwMode="auto">
            <a:xfrm>
              <a:off x="7860636" y="1766466"/>
              <a:ext cx="715341" cy="787531"/>
            </a:xfrm>
            <a:custGeom>
              <a:avLst/>
              <a:gdLst>
                <a:gd name="T0" fmla="*/ 0 w 327"/>
                <a:gd name="T1" fmla="*/ 2147483646 h 360"/>
                <a:gd name="T2" fmla="*/ 0 w 327"/>
                <a:gd name="T3" fmla="*/ 2147483646 h 360"/>
                <a:gd name="T4" fmla="*/ 2147483646 w 327"/>
                <a:gd name="T5" fmla="*/ 2147483646 h 360"/>
                <a:gd name="T6" fmla="*/ 2147483646 w 327"/>
                <a:gd name="T7" fmla="*/ 2147483646 h 360"/>
                <a:gd name="T8" fmla="*/ 2147483646 w 327"/>
                <a:gd name="T9" fmla="*/ 2147483646 h 360"/>
                <a:gd name="T10" fmla="*/ 2147483646 w 327"/>
                <a:gd name="T11" fmla="*/ 2147483646 h 360"/>
                <a:gd name="T12" fmla="*/ 2147483646 w 327"/>
                <a:gd name="T13" fmla="*/ 2147483646 h 360"/>
                <a:gd name="T14" fmla="*/ 2147483646 w 327"/>
                <a:gd name="T15" fmla="*/ 2147483646 h 360"/>
                <a:gd name="T16" fmla="*/ 2147483646 w 327"/>
                <a:gd name="T17" fmla="*/ 2147483646 h 360"/>
                <a:gd name="T18" fmla="*/ 2147483646 w 327"/>
                <a:gd name="T19" fmla="*/ 2147483646 h 360"/>
                <a:gd name="T20" fmla="*/ 2147483646 w 327"/>
                <a:gd name="T21" fmla="*/ 2147483646 h 360"/>
                <a:gd name="T22" fmla="*/ 2147483646 w 327"/>
                <a:gd name="T23" fmla="*/ 2147483646 h 360"/>
                <a:gd name="T24" fmla="*/ 2147483646 w 327"/>
                <a:gd name="T25" fmla="*/ 2147483646 h 360"/>
                <a:gd name="T26" fmla="*/ 2147483646 w 327"/>
                <a:gd name="T27" fmla="*/ 2147483646 h 360"/>
                <a:gd name="T28" fmla="*/ 2147483646 w 327"/>
                <a:gd name="T29" fmla="*/ 0 h 360"/>
                <a:gd name="T30" fmla="*/ 2147483646 w 327"/>
                <a:gd name="T31" fmla="*/ 2147483646 h 360"/>
                <a:gd name="T32" fmla="*/ 2147483646 w 327"/>
                <a:gd name="T33" fmla="*/ 2147483646 h 360"/>
                <a:gd name="T34" fmla="*/ 2147483646 w 327"/>
                <a:gd name="T35" fmla="*/ 2147483646 h 360"/>
                <a:gd name="T36" fmla="*/ 2147483646 w 327"/>
                <a:gd name="T37" fmla="*/ 2147483646 h 360"/>
                <a:gd name="T38" fmla="*/ 2147483646 w 327"/>
                <a:gd name="T39" fmla="*/ 2147483646 h 360"/>
                <a:gd name="T40" fmla="*/ 2147483646 w 327"/>
                <a:gd name="T41" fmla="*/ 2147483646 h 360"/>
                <a:gd name="T42" fmla="*/ 0 w 327"/>
                <a:gd name="T43" fmla="*/ 2147483646 h 3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7" h="360">
                  <a:moveTo>
                    <a:pt x="0" y="143"/>
                  </a:moveTo>
                  <a:lnTo>
                    <a:pt x="0" y="192"/>
                  </a:lnTo>
                  <a:lnTo>
                    <a:pt x="71" y="226"/>
                  </a:lnTo>
                  <a:lnTo>
                    <a:pt x="89" y="260"/>
                  </a:lnTo>
                  <a:lnTo>
                    <a:pt x="117" y="260"/>
                  </a:lnTo>
                  <a:lnTo>
                    <a:pt x="117" y="285"/>
                  </a:lnTo>
                  <a:lnTo>
                    <a:pt x="161" y="310"/>
                  </a:lnTo>
                  <a:lnTo>
                    <a:pt x="180" y="359"/>
                  </a:lnTo>
                  <a:lnTo>
                    <a:pt x="326" y="50"/>
                  </a:lnTo>
                  <a:lnTo>
                    <a:pt x="307" y="34"/>
                  </a:lnTo>
                  <a:lnTo>
                    <a:pt x="273" y="34"/>
                  </a:lnTo>
                  <a:lnTo>
                    <a:pt x="255" y="9"/>
                  </a:lnTo>
                  <a:lnTo>
                    <a:pt x="225" y="9"/>
                  </a:lnTo>
                  <a:lnTo>
                    <a:pt x="217" y="9"/>
                  </a:lnTo>
                  <a:lnTo>
                    <a:pt x="146" y="0"/>
                  </a:lnTo>
                  <a:lnTo>
                    <a:pt x="128" y="25"/>
                  </a:lnTo>
                  <a:lnTo>
                    <a:pt x="101" y="25"/>
                  </a:lnTo>
                  <a:lnTo>
                    <a:pt x="71" y="84"/>
                  </a:lnTo>
                  <a:lnTo>
                    <a:pt x="52" y="84"/>
                  </a:lnTo>
                  <a:lnTo>
                    <a:pt x="37" y="58"/>
                  </a:lnTo>
                  <a:lnTo>
                    <a:pt x="37" y="68"/>
                  </a:lnTo>
                  <a:lnTo>
                    <a:pt x="0" y="1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2" name="Freeform 50">
              <a:extLst>
                <a:ext uri="{FF2B5EF4-FFF2-40B4-BE49-F238E27FC236}">
                  <a16:creationId xmlns:a16="http://schemas.microsoft.com/office/drawing/2014/main" xmlns="" id="{C415DAF7-8287-4A2B-8002-37B432455C6C}"/>
                </a:ext>
              </a:extLst>
            </p:cNvPr>
            <p:cNvSpPr>
              <a:spLocks/>
            </p:cNvSpPr>
            <p:nvPr/>
          </p:nvSpPr>
          <p:spPr bwMode="auto">
            <a:xfrm>
              <a:off x="7528122" y="1273868"/>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3" name="Freeform 51">
              <a:extLst>
                <a:ext uri="{FF2B5EF4-FFF2-40B4-BE49-F238E27FC236}">
                  <a16:creationId xmlns:a16="http://schemas.microsoft.com/office/drawing/2014/main" xmlns="" id="{FFD3ADFF-9E47-494D-B3CF-14126EAAD04A}"/>
                </a:ext>
              </a:extLst>
            </p:cNvPr>
            <p:cNvSpPr>
              <a:spLocks/>
            </p:cNvSpPr>
            <p:nvPr/>
          </p:nvSpPr>
          <p:spPr bwMode="auto">
            <a:xfrm>
              <a:off x="6972477" y="2936432"/>
              <a:ext cx="907849" cy="678151"/>
            </a:xfrm>
            <a:custGeom>
              <a:avLst/>
              <a:gdLst>
                <a:gd name="T0" fmla="*/ 2147483646 w 415"/>
                <a:gd name="T1" fmla="*/ 0 h 310"/>
                <a:gd name="T2" fmla="*/ 2147483646 w 415"/>
                <a:gd name="T3" fmla="*/ 2147483646 h 310"/>
                <a:gd name="T4" fmla="*/ 2147483646 w 415"/>
                <a:gd name="T5" fmla="*/ 2147483646 h 310"/>
                <a:gd name="T6" fmla="*/ 2147483646 w 415"/>
                <a:gd name="T7" fmla="*/ 2147483646 h 310"/>
                <a:gd name="T8" fmla="*/ 2147483646 w 415"/>
                <a:gd name="T9" fmla="*/ 2147483646 h 310"/>
                <a:gd name="T10" fmla="*/ 2147483646 w 415"/>
                <a:gd name="T11" fmla="*/ 2147483646 h 310"/>
                <a:gd name="T12" fmla="*/ 2147483646 w 415"/>
                <a:gd name="T13" fmla="*/ 2147483646 h 310"/>
                <a:gd name="T14" fmla="*/ 2147483646 w 415"/>
                <a:gd name="T15" fmla="*/ 2147483646 h 310"/>
                <a:gd name="T16" fmla="*/ 2147483646 w 415"/>
                <a:gd name="T17" fmla="*/ 2147483646 h 310"/>
                <a:gd name="T18" fmla="*/ 2147483646 w 415"/>
                <a:gd name="T19" fmla="*/ 2147483646 h 310"/>
                <a:gd name="T20" fmla="*/ 2147483646 w 415"/>
                <a:gd name="T21" fmla="*/ 2147483646 h 310"/>
                <a:gd name="T22" fmla="*/ 2147483646 w 415"/>
                <a:gd name="T23" fmla="*/ 2147483646 h 310"/>
                <a:gd name="T24" fmla="*/ 0 w 415"/>
                <a:gd name="T25" fmla="*/ 2147483646 h 310"/>
                <a:gd name="T26" fmla="*/ 2147483646 w 415"/>
                <a:gd name="T27" fmla="*/ 2147483646 h 310"/>
                <a:gd name="T28" fmla="*/ 2147483646 w 415"/>
                <a:gd name="T29" fmla="*/ 2147483646 h 310"/>
                <a:gd name="T30" fmla="*/ 2147483646 w 415"/>
                <a:gd name="T31" fmla="*/ 0 h 3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5" h="310">
                  <a:moveTo>
                    <a:pt x="190" y="0"/>
                  </a:moveTo>
                  <a:lnTo>
                    <a:pt x="317" y="59"/>
                  </a:lnTo>
                  <a:lnTo>
                    <a:pt x="362" y="109"/>
                  </a:lnTo>
                  <a:lnTo>
                    <a:pt x="414" y="202"/>
                  </a:lnTo>
                  <a:lnTo>
                    <a:pt x="407" y="216"/>
                  </a:lnTo>
                  <a:lnTo>
                    <a:pt x="389" y="237"/>
                  </a:lnTo>
                  <a:lnTo>
                    <a:pt x="369" y="275"/>
                  </a:lnTo>
                  <a:lnTo>
                    <a:pt x="299" y="261"/>
                  </a:lnTo>
                  <a:lnTo>
                    <a:pt x="280" y="261"/>
                  </a:lnTo>
                  <a:lnTo>
                    <a:pt x="261" y="261"/>
                  </a:lnTo>
                  <a:lnTo>
                    <a:pt x="179" y="285"/>
                  </a:lnTo>
                  <a:lnTo>
                    <a:pt x="82" y="309"/>
                  </a:lnTo>
                  <a:lnTo>
                    <a:pt x="0" y="261"/>
                  </a:lnTo>
                  <a:lnTo>
                    <a:pt x="26" y="227"/>
                  </a:lnTo>
                  <a:lnTo>
                    <a:pt x="154" y="50"/>
                  </a:lnTo>
                  <a:lnTo>
                    <a:pt x="19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4" name="Freeform 52">
              <a:extLst>
                <a:ext uri="{FF2B5EF4-FFF2-40B4-BE49-F238E27FC236}">
                  <a16:creationId xmlns:a16="http://schemas.microsoft.com/office/drawing/2014/main" xmlns="" id="{BC41A694-0ACB-409D-B528-DFA750610826}"/>
                </a:ext>
              </a:extLst>
            </p:cNvPr>
            <p:cNvSpPr>
              <a:spLocks/>
            </p:cNvSpPr>
            <p:nvPr/>
          </p:nvSpPr>
          <p:spPr bwMode="auto">
            <a:xfrm>
              <a:off x="6670590" y="3577392"/>
              <a:ext cx="555647" cy="658464"/>
            </a:xfrm>
            <a:custGeom>
              <a:avLst/>
              <a:gdLst>
                <a:gd name="T0" fmla="*/ 2147483646 w 254"/>
                <a:gd name="T1" fmla="*/ 2147483646 h 301"/>
                <a:gd name="T2" fmla="*/ 2147483646 w 254"/>
                <a:gd name="T3" fmla="*/ 2147483646 h 301"/>
                <a:gd name="T4" fmla="*/ 2147483646 w 254"/>
                <a:gd name="T5" fmla="*/ 2147483646 h 301"/>
                <a:gd name="T6" fmla="*/ 2147483646 w 254"/>
                <a:gd name="T7" fmla="*/ 2147483646 h 301"/>
                <a:gd name="T8" fmla="*/ 2147483646 w 254"/>
                <a:gd name="T9" fmla="*/ 2147483646 h 301"/>
                <a:gd name="T10" fmla="*/ 2147483646 w 254"/>
                <a:gd name="T11" fmla="*/ 2147483646 h 301"/>
                <a:gd name="T12" fmla="*/ 0 w 254"/>
                <a:gd name="T13" fmla="*/ 2147483646 h 301"/>
                <a:gd name="T14" fmla="*/ 2147483646 w 254"/>
                <a:gd name="T15" fmla="*/ 2147483646 h 301"/>
                <a:gd name="T16" fmla="*/ 2147483646 w 254"/>
                <a:gd name="T17" fmla="*/ 0 h 301"/>
                <a:gd name="T18" fmla="*/ 2147483646 w 254"/>
                <a:gd name="T19" fmla="*/ 2147483646 h 301"/>
                <a:gd name="T20" fmla="*/ 2147483646 w 254"/>
                <a:gd name="T21" fmla="*/ 2147483646 h 301"/>
                <a:gd name="T22" fmla="*/ 2147483646 w 254"/>
                <a:gd name="T23" fmla="*/ 2147483646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4" h="301">
                  <a:moveTo>
                    <a:pt x="201" y="73"/>
                  </a:moveTo>
                  <a:lnTo>
                    <a:pt x="220" y="132"/>
                  </a:lnTo>
                  <a:lnTo>
                    <a:pt x="253" y="206"/>
                  </a:lnTo>
                  <a:lnTo>
                    <a:pt x="155" y="300"/>
                  </a:lnTo>
                  <a:lnTo>
                    <a:pt x="63" y="300"/>
                  </a:lnTo>
                  <a:lnTo>
                    <a:pt x="55" y="217"/>
                  </a:lnTo>
                  <a:lnTo>
                    <a:pt x="0" y="132"/>
                  </a:lnTo>
                  <a:lnTo>
                    <a:pt x="74" y="50"/>
                  </a:lnTo>
                  <a:lnTo>
                    <a:pt x="127" y="0"/>
                  </a:lnTo>
                  <a:lnTo>
                    <a:pt x="182" y="39"/>
                  </a:lnTo>
                  <a:lnTo>
                    <a:pt x="220" y="39"/>
                  </a:lnTo>
                  <a:lnTo>
                    <a:pt x="201" y="7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5" name="Freeform 53">
              <a:extLst>
                <a:ext uri="{FF2B5EF4-FFF2-40B4-BE49-F238E27FC236}">
                  <a16:creationId xmlns:a16="http://schemas.microsoft.com/office/drawing/2014/main" xmlns="" id="{2DE0926C-9405-4490-882A-1226FB1FF063}"/>
                </a:ext>
              </a:extLst>
            </p:cNvPr>
            <p:cNvSpPr>
              <a:spLocks/>
            </p:cNvSpPr>
            <p:nvPr/>
          </p:nvSpPr>
          <p:spPr bwMode="auto">
            <a:xfrm>
              <a:off x="7665942" y="2551416"/>
              <a:ext cx="826907" cy="960349"/>
            </a:xfrm>
            <a:custGeom>
              <a:avLst/>
              <a:gdLst>
                <a:gd name="T0" fmla="*/ 2147483646 w 378"/>
                <a:gd name="T1" fmla="*/ 2147483646 h 439"/>
                <a:gd name="T2" fmla="*/ 2147483646 w 378"/>
                <a:gd name="T3" fmla="*/ 2147483646 h 439"/>
                <a:gd name="T4" fmla="*/ 0 w 378"/>
                <a:gd name="T5" fmla="*/ 2147483646 h 439"/>
                <a:gd name="T6" fmla="*/ 2147483646 w 378"/>
                <a:gd name="T7" fmla="*/ 2147483646 h 439"/>
                <a:gd name="T8" fmla="*/ 2147483646 w 378"/>
                <a:gd name="T9" fmla="*/ 0 h 439"/>
                <a:gd name="T10" fmla="*/ 2147483646 w 378"/>
                <a:gd name="T11" fmla="*/ 2147483646 h 439"/>
                <a:gd name="T12" fmla="*/ 2147483646 w 378"/>
                <a:gd name="T13" fmla="*/ 2147483646 h 439"/>
                <a:gd name="T14" fmla="*/ 2147483646 w 378"/>
                <a:gd name="T15" fmla="*/ 2147483646 h 439"/>
                <a:gd name="T16" fmla="*/ 2147483646 w 378"/>
                <a:gd name="T17" fmla="*/ 2147483646 h 439"/>
                <a:gd name="T18" fmla="*/ 2147483646 w 378"/>
                <a:gd name="T19" fmla="*/ 2147483646 h 439"/>
                <a:gd name="T20" fmla="*/ 2147483646 w 378"/>
                <a:gd name="T21" fmla="*/ 2147483646 h 439"/>
                <a:gd name="T22" fmla="*/ 2147483646 w 378"/>
                <a:gd name="T23" fmla="*/ 2147483646 h 439"/>
                <a:gd name="T24" fmla="*/ 2147483646 w 378"/>
                <a:gd name="T25" fmla="*/ 2147483646 h 439"/>
                <a:gd name="T26" fmla="*/ 2147483646 w 378"/>
                <a:gd name="T27" fmla="*/ 2147483646 h 439"/>
                <a:gd name="T28" fmla="*/ 2147483646 w 378"/>
                <a:gd name="T29" fmla="*/ 2147483646 h 439"/>
                <a:gd name="T30" fmla="*/ 2147483646 w 378"/>
                <a:gd name="T31" fmla="*/ 2147483646 h 439"/>
                <a:gd name="T32" fmla="*/ 2147483646 w 378"/>
                <a:gd name="T33" fmla="*/ 2147483646 h 439"/>
                <a:gd name="T34" fmla="*/ 2147483646 w 378"/>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8" h="439">
                  <a:moveTo>
                    <a:pt x="97" y="379"/>
                  </a:moveTo>
                  <a:lnTo>
                    <a:pt x="45" y="285"/>
                  </a:lnTo>
                  <a:lnTo>
                    <a:pt x="0" y="236"/>
                  </a:lnTo>
                  <a:lnTo>
                    <a:pt x="141" y="84"/>
                  </a:lnTo>
                  <a:lnTo>
                    <a:pt x="268" y="0"/>
                  </a:lnTo>
                  <a:lnTo>
                    <a:pt x="268" y="35"/>
                  </a:lnTo>
                  <a:lnTo>
                    <a:pt x="305" y="59"/>
                  </a:lnTo>
                  <a:lnTo>
                    <a:pt x="324" y="84"/>
                  </a:lnTo>
                  <a:lnTo>
                    <a:pt x="343" y="163"/>
                  </a:lnTo>
                  <a:lnTo>
                    <a:pt x="377" y="177"/>
                  </a:lnTo>
                  <a:lnTo>
                    <a:pt x="324" y="320"/>
                  </a:lnTo>
                  <a:lnTo>
                    <a:pt x="324" y="370"/>
                  </a:lnTo>
                  <a:lnTo>
                    <a:pt x="250" y="393"/>
                  </a:lnTo>
                  <a:lnTo>
                    <a:pt x="235" y="413"/>
                  </a:lnTo>
                  <a:lnTo>
                    <a:pt x="172" y="438"/>
                  </a:lnTo>
                  <a:lnTo>
                    <a:pt x="126" y="438"/>
                  </a:lnTo>
                  <a:lnTo>
                    <a:pt x="89" y="393"/>
                  </a:lnTo>
                  <a:lnTo>
                    <a:pt x="97" y="37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0" name="Freeform 54">
              <a:extLst>
                <a:ext uri="{FF2B5EF4-FFF2-40B4-BE49-F238E27FC236}">
                  <a16:creationId xmlns:a16="http://schemas.microsoft.com/office/drawing/2014/main" xmlns="" id="{0A9A94BF-AA0B-424F-AD64-7FBF4C18456A}"/>
                </a:ext>
              </a:extLst>
            </p:cNvPr>
            <p:cNvSpPr>
              <a:spLocks/>
            </p:cNvSpPr>
            <p:nvPr/>
          </p:nvSpPr>
          <p:spPr bwMode="auto">
            <a:xfrm>
              <a:off x="6790906" y="2881742"/>
              <a:ext cx="516270" cy="555647"/>
            </a:xfrm>
            <a:custGeom>
              <a:avLst/>
              <a:gdLst>
                <a:gd name="T0" fmla="*/ 2147483646 w 236"/>
                <a:gd name="T1" fmla="*/ 2147483646 h 254"/>
                <a:gd name="T2" fmla="*/ 2147483646 w 236"/>
                <a:gd name="T3" fmla="*/ 2147483646 h 254"/>
                <a:gd name="T4" fmla="*/ 2147483646 w 236"/>
                <a:gd name="T5" fmla="*/ 2147483646 h 254"/>
                <a:gd name="T6" fmla="*/ 2147483646 w 236"/>
                <a:gd name="T7" fmla="*/ 2147483646 h 254"/>
                <a:gd name="T8" fmla="*/ 2147483646 w 236"/>
                <a:gd name="T9" fmla="*/ 2147483646 h 254"/>
                <a:gd name="T10" fmla="*/ 2147483646 w 236"/>
                <a:gd name="T11" fmla="*/ 2147483646 h 254"/>
                <a:gd name="T12" fmla="*/ 2147483646 w 236"/>
                <a:gd name="T13" fmla="*/ 2147483646 h 254"/>
                <a:gd name="T14" fmla="*/ 2147483646 w 236"/>
                <a:gd name="T15" fmla="*/ 2147483646 h 254"/>
                <a:gd name="T16" fmla="*/ 2147483646 w 236"/>
                <a:gd name="T17" fmla="*/ 0 h 254"/>
                <a:gd name="T18" fmla="*/ 2147483646 w 236"/>
                <a:gd name="T19" fmla="*/ 2147483646 h 254"/>
                <a:gd name="T20" fmla="*/ 2147483646 w 236"/>
                <a:gd name="T21" fmla="*/ 2147483646 h 254"/>
                <a:gd name="T22" fmla="*/ 2147483646 w 236"/>
                <a:gd name="T23" fmla="*/ 2147483646 h 254"/>
                <a:gd name="T24" fmla="*/ 2147483646 w 236"/>
                <a:gd name="T25" fmla="*/ 2147483646 h 254"/>
                <a:gd name="T26" fmla="*/ 2147483646 w 236"/>
                <a:gd name="T27" fmla="*/ 2147483646 h 254"/>
                <a:gd name="T28" fmla="*/ 2147483646 w 236"/>
                <a:gd name="T29" fmla="*/ 2147483646 h 254"/>
                <a:gd name="T30" fmla="*/ 2147483646 w 236"/>
                <a:gd name="T31" fmla="*/ 2147483646 h 254"/>
                <a:gd name="T32" fmla="*/ 0 w 236"/>
                <a:gd name="T33" fmla="*/ 2147483646 h 254"/>
                <a:gd name="T34" fmla="*/ 2147483646 w 236"/>
                <a:gd name="T35" fmla="*/ 2147483646 h 254"/>
                <a:gd name="T36" fmla="*/ 0 w 236"/>
                <a:gd name="T37" fmla="*/ 2147483646 h 254"/>
                <a:gd name="T38" fmla="*/ 2147483646 w 236"/>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6" h="254">
                  <a:moveTo>
                    <a:pt x="26" y="74"/>
                  </a:moveTo>
                  <a:lnTo>
                    <a:pt x="37" y="50"/>
                  </a:lnTo>
                  <a:lnTo>
                    <a:pt x="45" y="50"/>
                  </a:lnTo>
                  <a:lnTo>
                    <a:pt x="37" y="74"/>
                  </a:lnTo>
                  <a:lnTo>
                    <a:pt x="55" y="74"/>
                  </a:lnTo>
                  <a:lnTo>
                    <a:pt x="71" y="36"/>
                  </a:lnTo>
                  <a:lnTo>
                    <a:pt x="83" y="50"/>
                  </a:lnTo>
                  <a:lnTo>
                    <a:pt x="89" y="50"/>
                  </a:lnTo>
                  <a:lnTo>
                    <a:pt x="146" y="0"/>
                  </a:lnTo>
                  <a:lnTo>
                    <a:pt x="180" y="11"/>
                  </a:lnTo>
                  <a:lnTo>
                    <a:pt x="197" y="61"/>
                  </a:lnTo>
                  <a:lnTo>
                    <a:pt x="235" y="74"/>
                  </a:lnTo>
                  <a:lnTo>
                    <a:pt x="109" y="253"/>
                  </a:lnTo>
                  <a:lnTo>
                    <a:pt x="55" y="219"/>
                  </a:lnTo>
                  <a:lnTo>
                    <a:pt x="45" y="178"/>
                  </a:lnTo>
                  <a:lnTo>
                    <a:pt x="18" y="159"/>
                  </a:lnTo>
                  <a:lnTo>
                    <a:pt x="0" y="120"/>
                  </a:lnTo>
                  <a:lnTo>
                    <a:pt x="18" y="95"/>
                  </a:lnTo>
                  <a:lnTo>
                    <a:pt x="0" y="84"/>
                  </a:lnTo>
                  <a:lnTo>
                    <a:pt x="26" y="7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1" name="Freeform 55">
              <a:extLst>
                <a:ext uri="{FF2B5EF4-FFF2-40B4-BE49-F238E27FC236}">
                  <a16:creationId xmlns:a16="http://schemas.microsoft.com/office/drawing/2014/main" xmlns="" id="{72613AC7-7888-4661-916D-F01641B29813}"/>
                </a:ext>
              </a:extLst>
            </p:cNvPr>
            <p:cNvSpPr>
              <a:spLocks/>
            </p:cNvSpPr>
            <p:nvPr/>
          </p:nvSpPr>
          <p:spPr bwMode="auto">
            <a:xfrm>
              <a:off x="6259323" y="3067687"/>
              <a:ext cx="892535" cy="807218"/>
            </a:xfrm>
            <a:custGeom>
              <a:avLst/>
              <a:gdLst>
                <a:gd name="T0" fmla="*/ 2147483646 w 408"/>
                <a:gd name="T1" fmla="*/ 0 h 369"/>
                <a:gd name="T2" fmla="*/ 2147483646 w 408"/>
                <a:gd name="T3" fmla="*/ 2147483646 h 369"/>
                <a:gd name="T4" fmla="*/ 2147483646 w 408"/>
                <a:gd name="T5" fmla="*/ 2147483646 h 369"/>
                <a:gd name="T6" fmla="*/ 2147483646 w 408"/>
                <a:gd name="T7" fmla="*/ 2147483646 h 369"/>
                <a:gd name="T8" fmla="*/ 2147483646 w 408"/>
                <a:gd name="T9" fmla="*/ 2147483646 h 369"/>
                <a:gd name="T10" fmla="*/ 2147483646 w 408"/>
                <a:gd name="T11" fmla="*/ 2147483646 h 369"/>
                <a:gd name="T12" fmla="*/ 2147483646 w 408"/>
                <a:gd name="T13" fmla="*/ 2147483646 h 369"/>
                <a:gd name="T14" fmla="*/ 2147483646 w 408"/>
                <a:gd name="T15" fmla="*/ 2147483646 h 369"/>
                <a:gd name="T16" fmla="*/ 2147483646 w 408"/>
                <a:gd name="T17" fmla="*/ 2147483646 h 369"/>
                <a:gd name="T18" fmla="*/ 2147483646 w 408"/>
                <a:gd name="T19" fmla="*/ 2147483646 h 369"/>
                <a:gd name="T20" fmla="*/ 2147483646 w 408"/>
                <a:gd name="T21" fmla="*/ 2147483646 h 369"/>
                <a:gd name="T22" fmla="*/ 2147483646 w 408"/>
                <a:gd name="T23" fmla="*/ 2147483646 h 369"/>
                <a:gd name="T24" fmla="*/ 2147483646 w 408"/>
                <a:gd name="T25" fmla="*/ 2147483646 h 369"/>
                <a:gd name="T26" fmla="*/ 2147483646 w 408"/>
                <a:gd name="T27" fmla="*/ 2147483646 h 369"/>
                <a:gd name="T28" fmla="*/ 2147483646 w 408"/>
                <a:gd name="T29" fmla="*/ 2147483646 h 369"/>
                <a:gd name="T30" fmla="*/ 2147483646 w 408"/>
                <a:gd name="T31" fmla="*/ 2147483646 h 369"/>
                <a:gd name="T32" fmla="*/ 2147483646 w 408"/>
                <a:gd name="T33" fmla="*/ 2147483646 h 369"/>
                <a:gd name="T34" fmla="*/ 2147483646 w 408"/>
                <a:gd name="T35" fmla="*/ 2147483646 h 369"/>
                <a:gd name="T36" fmla="*/ 2147483646 w 408"/>
                <a:gd name="T37" fmla="*/ 2147483646 h 369"/>
                <a:gd name="T38" fmla="*/ 2147483646 w 408"/>
                <a:gd name="T39" fmla="*/ 2147483646 h 369"/>
                <a:gd name="T40" fmla="*/ 2147483646 w 408"/>
                <a:gd name="T41" fmla="*/ 2147483646 h 369"/>
                <a:gd name="T42" fmla="*/ 0 w 408"/>
                <a:gd name="T43" fmla="*/ 0 h 369"/>
                <a:gd name="T44" fmla="*/ 2147483646 w 408"/>
                <a:gd name="T45" fmla="*/ 0 h 369"/>
                <a:gd name="T46" fmla="*/ 2147483646 w 408"/>
                <a:gd name="T47" fmla="*/ 0 h 3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08" h="369">
                  <a:moveTo>
                    <a:pt x="243" y="0"/>
                  </a:moveTo>
                  <a:lnTo>
                    <a:pt x="261" y="10"/>
                  </a:lnTo>
                  <a:lnTo>
                    <a:pt x="243" y="35"/>
                  </a:lnTo>
                  <a:lnTo>
                    <a:pt x="261" y="74"/>
                  </a:lnTo>
                  <a:lnTo>
                    <a:pt x="287" y="93"/>
                  </a:lnTo>
                  <a:lnTo>
                    <a:pt x="298" y="133"/>
                  </a:lnTo>
                  <a:lnTo>
                    <a:pt x="350" y="167"/>
                  </a:lnTo>
                  <a:lnTo>
                    <a:pt x="325" y="201"/>
                  </a:lnTo>
                  <a:lnTo>
                    <a:pt x="407" y="249"/>
                  </a:lnTo>
                  <a:lnTo>
                    <a:pt x="407" y="274"/>
                  </a:lnTo>
                  <a:lnTo>
                    <a:pt x="370" y="274"/>
                  </a:lnTo>
                  <a:lnTo>
                    <a:pt x="313" y="235"/>
                  </a:lnTo>
                  <a:lnTo>
                    <a:pt x="261" y="284"/>
                  </a:lnTo>
                  <a:lnTo>
                    <a:pt x="186" y="368"/>
                  </a:lnTo>
                  <a:lnTo>
                    <a:pt x="153" y="358"/>
                  </a:lnTo>
                  <a:lnTo>
                    <a:pt x="115" y="358"/>
                  </a:lnTo>
                  <a:lnTo>
                    <a:pt x="115" y="309"/>
                  </a:lnTo>
                  <a:lnTo>
                    <a:pt x="89" y="274"/>
                  </a:lnTo>
                  <a:lnTo>
                    <a:pt x="63" y="249"/>
                  </a:lnTo>
                  <a:lnTo>
                    <a:pt x="52" y="215"/>
                  </a:lnTo>
                  <a:lnTo>
                    <a:pt x="26" y="191"/>
                  </a:lnTo>
                  <a:lnTo>
                    <a:pt x="0" y="0"/>
                  </a:lnTo>
                  <a:lnTo>
                    <a:pt x="126" y="0"/>
                  </a:lnTo>
                  <a:lnTo>
                    <a:pt x="24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2" name="Freeform 56">
              <a:extLst>
                <a:ext uri="{FF2B5EF4-FFF2-40B4-BE49-F238E27FC236}">
                  <a16:creationId xmlns:a16="http://schemas.microsoft.com/office/drawing/2014/main" xmlns="" id="{5D17354C-C3EA-4878-8BBA-4C78FF776A82}"/>
                </a:ext>
              </a:extLst>
            </p:cNvPr>
            <p:cNvSpPr>
              <a:spLocks/>
            </p:cNvSpPr>
            <p:nvPr/>
          </p:nvSpPr>
          <p:spPr bwMode="auto">
            <a:xfrm>
              <a:off x="6930912" y="1785761"/>
              <a:ext cx="393765" cy="682526"/>
            </a:xfrm>
            <a:custGeom>
              <a:avLst/>
              <a:gdLst>
                <a:gd name="T0" fmla="*/ 0 w 180"/>
                <a:gd name="T1" fmla="*/ 0 h 312"/>
                <a:gd name="T2" fmla="*/ 2147483646 w 180"/>
                <a:gd name="T3" fmla="*/ 0 h 312"/>
                <a:gd name="T4" fmla="*/ 2147483646 w 180"/>
                <a:gd name="T5" fmla="*/ 2147483646 h 312"/>
                <a:gd name="T6" fmla="*/ 2147483646 w 180"/>
                <a:gd name="T7" fmla="*/ 2147483646 h 312"/>
                <a:gd name="T8" fmla="*/ 2147483646 w 180"/>
                <a:gd name="T9" fmla="*/ 2147483646 h 312"/>
                <a:gd name="T10" fmla="*/ 0 w 180"/>
                <a:gd name="T11" fmla="*/ 0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0" h="312">
                  <a:moveTo>
                    <a:pt x="0" y="0"/>
                  </a:moveTo>
                  <a:lnTo>
                    <a:pt x="63" y="0"/>
                  </a:lnTo>
                  <a:lnTo>
                    <a:pt x="179" y="16"/>
                  </a:lnTo>
                  <a:lnTo>
                    <a:pt x="145" y="311"/>
                  </a:lnTo>
                  <a:lnTo>
                    <a:pt x="8" y="301"/>
                  </a:lnTo>
                  <a:lnTo>
                    <a:pt x="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3" name="Freeform 57">
              <a:extLst>
                <a:ext uri="{FF2B5EF4-FFF2-40B4-BE49-F238E27FC236}">
                  <a16:creationId xmlns:a16="http://schemas.microsoft.com/office/drawing/2014/main" xmlns="" id="{9AE9C668-6C72-4B03-9894-7024A84C9992}"/>
                </a:ext>
              </a:extLst>
            </p:cNvPr>
            <p:cNvSpPr>
              <a:spLocks/>
            </p:cNvSpPr>
            <p:nvPr/>
          </p:nvSpPr>
          <p:spPr bwMode="auto">
            <a:xfrm>
              <a:off x="5845871" y="3627708"/>
              <a:ext cx="826907" cy="662838"/>
            </a:xfrm>
            <a:custGeom>
              <a:avLst/>
              <a:gdLst>
                <a:gd name="T0" fmla="*/ 2147483646 w 378"/>
                <a:gd name="T1" fmla="*/ 2147483646 h 303"/>
                <a:gd name="T2" fmla="*/ 2147483646 w 378"/>
                <a:gd name="T3" fmla="*/ 2147483646 h 303"/>
                <a:gd name="T4" fmla="*/ 2147483646 w 378"/>
                <a:gd name="T5" fmla="*/ 2147483646 h 303"/>
                <a:gd name="T6" fmla="*/ 2147483646 w 378"/>
                <a:gd name="T7" fmla="*/ 2147483646 h 303"/>
                <a:gd name="T8" fmla="*/ 2147483646 w 378"/>
                <a:gd name="T9" fmla="*/ 2147483646 h 303"/>
                <a:gd name="T10" fmla="*/ 2147483646 w 378"/>
                <a:gd name="T11" fmla="*/ 2147483646 h 303"/>
                <a:gd name="T12" fmla="*/ 2147483646 w 378"/>
                <a:gd name="T13" fmla="*/ 2147483646 h 303"/>
                <a:gd name="T14" fmla="*/ 2147483646 w 378"/>
                <a:gd name="T15" fmla="*/ 2147483646 h 303"/>
                <a:gd name="T16" fmla="*/ 2147483646 w 378"/>
                <a:gd name="T17" fmla="*/ 2147483646 h 303"/>
                <a:gd name="T18" fmla="*/ 0 w 378"/>
                <a:gd name="T19" fmla="*/ 2147483646 h 303"/>
                <a:gd name="T20" fmla="*/ 2147483646 w 378"/>
                <a:gd name="T21" fmla="*/ 2147483646 h 303"/>
                <a:gd name="T22" fmla="*/ 2147483646 w 378"/>
                <a:gd name="T23" fmla="*/ 2147483646 h 303"/>
                <a:gd name="T24" fmla="*/ 2147483646 w 378"/>
                <a:gd name="T25" fmla="*/ 2147483646 h 303"/>
                <a:gd name="T26" fmla="*/ 2147483646 w 378"/>
                <a:gd name="T27" fmla="*/ 0 h 303"/>
                <a:gd name="T28" fmla="*/ 2147483646 w 378"/>
                <a:gd name="T29" fmla="*/ 2147483646 h 303"/>
                <a:gd name="T30" fmla="*/ 2147483646 w 378"/>
                <a:gd name="T31" fmla="*/ 2147483646 h 303"/>
                <a:gd name="T32" fmla="*/ 2147483646 w 378"/>
                <a:gd name="T33" fmla="*/ 2147483646 h 303"/>
                <a:gd name="T34" fmla="*/ 2147483646 w 378"/>
                <a:gd name="T35" fmla="*/ 2147483646 h 303"/>
                <a:gd name="T36" fmla="*/ 2147483646 w 378"/>
                <a:gd name="T37" fmla="*/ 2147483646 h 303"/>
                <a:gd name="T38" fmla="*/ 2147483646 w 378"/>
                <a:gd name="T39" fmla="*/ 2147483646 h 303"/>
                <a:gd name="T40" fmla="*/ 2147483646 w 378"/>
                <a:gd name="T41" fmla="*/ 2147483646 h 303"/>
                <a:gd name="T42" fmla="*/ 2147483646 w 378"/>
                <a:gd name="T43" fmla="*/ 2147483646 h 303"/>
                <a:gd name="T44" fmla="*/ 2147483646 w 378"/>
                <a:gd name="T45" fmla="*/ 2147483646 h 303"/>
                <a:gd name="T46" fmla="*/ 2147483646 w 378"/>
                <a:gd name="T47" fmla="*/ 2147483646 h 303"/>
                <a:gd name="T48" fmla="*/ 2147483646 w 378"/>
                <a:gd name="T49" fmla="*/ 2147483646 h 303"/>
                <a:gd name="T50" fmla="*/ 2147483646 w 378"/>
                <a:gd name="T51" fmla="*/ 2147483646 h 303"/>
                <a:gd name="T52" fmla="*/ 2147483646 w 378"/>
                <a:gd name="T53" fmla="*/ 2147483646 h 303"/>
                <a:gd name="T54" fmla="*/ 2147483646 w 378"/>
                <a:gd name="T55" fmla="*/ 2147483646 h 303"/>
                <a:gd name="T56" fmla="*/ 2147483646 w 378"/>
                <a:gd name="T57" fmla="*/ 2147483646 h 303"/>
                <a:gd name="T58" fmla="*/ 2147483646 w 378"/>
                <a:gd name="T59" fmla="*/ 2147483646 h 3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8" h="303">
                  <a:moveTo>
                    <a:pt x="88" y="302"/>
                  </a:moveTo>
                  <a:lnTo>
                    <a:pt x="142" y="228"/>
                  </a:lnTo>
                  <a:lnTo>
                    <a:pt x="126" y="169"/>
                  </a:lnTo>
                  <a:lnTo>
                    <a:pt x="108" y="144"/>
                  </a:lnTo>
                  <a:lnTo>
                    <a:pt x="126" y="109"/>
                  </a:lnTo>
                  <a:lnTo>
                    <a:pt x="97" y="99"/>
                  </a:lnTo>
                  <a:lnTo>
                    <a:pt x="88" y="59"/>
                  </a:lnTo>
                  <a:lnTo>
                    <a:pt x="45" y="84"/>
                  </a:lnTo>
                  <a:lnTo>
                    <a:pt x="7" y="59"/>
                  </a:lnTo>
                  <a:lnTo>
                    <a:pt x="0" y="41"/>
                  </a:lnTo>
                  <a:lnTo>
                    <a:pt x="33" y="41"/>
                  </a:lnTo>
                  <a:lnTo>
                    <a:pt x="51" y="25"/>
                  </a:lnTo>
                  <a:lnTo>
                    <a:pt x="108" y="15"/>
                  </a:lnTo>
                  <a:lnTo>
                    <a:pt x="134" y="0"/>
                  </a:lnTo>
                  <a:lnTo>
                    <a:pt x="197" y="15"/>
                  </a:lnTo>
                  <a:lnTo>
                    <a:pt x="235" y="15"/>
                  </a:lnTo>
                  <a:lnTo>
                    <a:pt x="260" y="25"/>
                  </a:lnTo>
                  <a:lnTo>
                    <a:pt x="280" y="15"/>
                  </a:lnTo>
                  <a:lnTo>
                    <a:pt x="305" y="50"/>
                  </a:lnTo>
                  <a:lnTo>
                    <a:pt x="305" y="99"/>
                  </a:lnTo>
                  <a:lnTo>
                    <a:pt x="343" y="99"/>
                  </a:lnTo>
                  <a:lnTo>
                    <a:pt x="377" y="109"/>
                  </a:lnTo>
                  <a:lnTo>
                    <a:pt x="305" y="158"/>
                  </a:lnTo>
                  <a:lnTo>
                    <a:pt x="299" y="183"/>
                  </a:lnTo>
                  <a:lnTo>
                    <a:pt x="305" y="218"/>
                  </a:lnTo>
                  <a:lnTo>
                    <a:pt x="269" y="268"/>
                  </a:lnTo>
                  <a:lnTo>
                    <a:pt x="280" y="302"/>
                  </a:lnTo>
                  <a:lnTo>
                    <a:pt x="269" y="287"/>
                  </a:lnTo>
                  <a:lnTo>
                    <a:pt x="235" y="302"/>
                  </a:lnTo>
                  <a:lnTo>
                    <a:pt x="88" y="30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4" name="Freeform 58">
              <a:extLst>
                <a:ext uri="{FF2B5EF4-FFF2-40B4-BE49-F238E27FC236}">
                  <a16:creationId xmlns:a16="http://schemas.microsoft.com/office/drawing/2014/main" xmlns="" id="{C74CBCA6-6A77-4B05-B791-A2357E6833BE}"/>
                </a:ext>
              </a:extLst>
            </p:cNvPr>
            <p:cNvSpPr>
              <a:spLocks/>
            </p:cNvSpPr>
            <p:nvPr/>
          </p:nvSpPr>
          <p:spPr bwMode="auto">
            <a:xfrm>
              <a:off x="6643944" y="4028036"/>
              <a:ext cx="877222" cy="1144108"/>
            </a:xfrm>
            <a:custGeom>
              <a:avLst/>
              <a:gdLst>
                <a:gd name="T0" fmla="*/ 0 w 401"/>
                <a:gd name="T1" fmla="*/ 2147483646 h 523"/>
                <a:gd name="T2" fmla="*/ 2147483646 w 401"/>
                <a:gd name="T3" fmla="*/ 2147483646 h 523"/>
                <a:gd name="T4" fmla="*/ 2147483646 w 401"/>
                <a:gd name="T5" fmla="*/ 2147483646 h 523"/>
                <a:gd name="T6" fmla="*/ 2147483646 w 401"/>
                <a:gd name="T7" fmla="*/ 2147483646 h 523"/>
                <a:gd name="T8" fmla="*/ 2147483646 w 401"/>
                <a:gd name="T9" fmla="*/ 0 h 523"/>
                <a:gd name="T10" fmla="*/ 2147483646 w 401"/>
                <a:gd name="T11" fmla="*/ 2147483646 h 523"/>
                <a:gd name="T12" fmla="*/ 2147483646 w 401"/>
                <a:gd name="T13" fmla="*/ 2147483646 h 523"/>
                <a:gd name="T14" fmla="*/ 2147483646 w 401"/>
                <a:gd name="T15" fmla="*/ 2147483646 h 523"/>
                <a:gd name="T16" fmla="*/ 2147483646 w 401"/>
                <a:gd name="T17" fmla="*/ 2147483646 h 523"/>
                <a:gd name="T18" fmla="*/ 2147483646 w 401"/>
                <a:gd name="T19" fmla="*/ 2147483646 h 523"/>
                <a:gd name="T20" fmla="*/ 2147483646 w 401"/>
                <a:gd name="T21" fmla="*/ 2147483646 h 523"/>
                <a:gd name="T22" fmla="*/ 2147483646 w 401"/>
                <a:gd name="T23" fmla="*/ 2147483646 h 523"/>
                <a:gd name="T24" fmla="*/ 2147483646 w 401"/>
                <a:gd name="T25" fmla="*/ 2147483646 h 523"/>
                <a:gd name="T26" fmla="*/ 2147483646 w 401"/>
                <a:gd name="T27" fmla="*/ 2147483646 h 523"/>
                <a:gd name="T28" fmla="*/ 2147483646 w 401"/>
                <a:gd name="T29" fmla="*/ 2147483646 h 523"/>
                <a:gd name="T30" fmla="*/ 2147483646 w 401"/>
                <a:gd name="T31" fmla="*/ 2147483646 h 523"/>
                <a:gd name="T32" fmla="*/ 2147483646 w 401"/>
                <a:gd name="T33" fmla="*/ 2147483646 h 523"/>
                <a:gd name="T34" fmla="*/ 2147483646 w 401"/>
                <a:gd name="T35" fmla="*/ 2147483646 h 523"/>
                <a:gd name="T36" fmla="*/ 0 w 401"/>
                <a:gd name="T37" fmla="*/ 2147483646 h 5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1" h="523">
                  <a:moveTo>
                    <a:pt x="0" y="261"/>
                  </a:moveTo>
                  <a:lnTo>
                    <a:pt x="83" y="152"/>
                  </a:lnTo>
                  <a:lnTo>
                    <a:pt x="72" y="93"/>
                  </a:lnTo>
                  <a:lnTo>
                    <a:pt x="165" y="93"/>
                  </a:lnTo>
                  <a:lnTo>
                    <a:pt x="262" y="0"/>
                  </a:lnTo>
                  <a:lnTo>
                    <a:pt x="318" y="45"/>
                  </a:lnTo>
                  <a:lnTo>
                    <a:pt x="336" y="93"/>
                  </a:lnTo>
                  <a:lnTo>
                    <a:pt x="371" y="177"/>
                  </a:lnTo>
                  <a:lnTo>
                    <a:pt x="400" y="212"/>
                  </a:lnTo>
                  <a:lnTo>
                    <a:pt x="371" y="311"/>
                  </a:lnTo>
                  <a:lnTo>
                    <a:pt x="371" y="354"/>
                  </a:lnTo>
                  <a:lnTo>
                    <a:pt x="355" y="379"/>
                  </a:lnTo>
                  <a:lnTo>
                    <a:pt x="336" y="404"/>
                  </a:lnTo>
                  <a:lnTo>
                    <a:pt x="307" y="404"/>
                  </a:lnTo>
                  <a:lnTo>
                    <a:pt x="300" y="452"/>
                  </a:lnTo>
                  <a:lnTo>
                    <a:pt x="281" y="452"/>
                  </a:lnTo>
                  <a:lnTo>
                    <a:pt x="262" y="497"/>
                  </a:lnTo>
                  <a:lnTo>
                    <a:pt x="235" y="522"/>
                  </a:lnTo>
                  <a:lnTo>
                    <a:pt x="0" y="26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5" name="Freeform 59">
              <a:extLst>
                <a:ext uri="{FF2B5EF4-FFF2-40B4-BE49-F238E27FC236}">
                  <a16:creationId xmlns:a16="http://schemas.microsoft.com/office/drawing/2014/main" xmlns="" id="{E700519B-2E48-44AF-AC16-E88BF9AD657E}"/>
                </a:ext>
              </a:extLst>
            </p:cNvPr>
            <p:cNvSpPr>
              <a:spLocks/>
            </p:cNvSpPr>
            <p:nvPr/>
          </p:nvSpPr>
          <p:spPr bwMode="auto">
            <a:xfrm>
              <a:off x="7698754" y="3404575"/>
              <a:ext cx="735029" cy="1325676"/>
            </a:xfrm>
            <a:custGeom>
              <a:avLst/>
              <a:gdLst>
                <a:gd name="T0" fmla="*/ 2147483646 w 336"/>
                <a:gd name="T1" fmla="*/ 2147483646 h 606"/>
                <a:gd name="T2" fmla="*/ 2147483646 w 336"/>
                <a:gd name="T3" fmla="*/ 2147483646 h 606"/>
                <a:gd name="T4" fmla="*/ 2147483646 w 336"/>
                <a:gd name="T5" fmla="*/ 2147483646 h 606"/>
                <a:gd name="T6" fmla="*/ 2147483646 w 336"/>
                <a:gd name="T7" fmla="*/ 2147483646 h 606"/>
                <a:gd name="T8" fmla="*/ 2147483646 w 336"/>
                <a:gd name="T9" fmla="*/ 2147483646 h 606"/>
                <a:gd name="T10" fmla="*/ 2147483646 w 336"/>
                <a:gd name="T11" fmla="*/ 2147483646 h 606"/>
                <a:gd name="T12" fmla="*/ 0 w 336"/>
                <a:gd name="T13" fmla="*/ 2147483646 h 606"/>
                <a:gd name="T14" fmla="*/ 2147483646 w 336"/>
                <a:gd name="T15" fmla="*/ 2147483646 h 606"/>
                <a:gd name="T16" fmla="*/ 2147483646 w 336"/>
                <a:gd name="T17" fmla="*/ 2147483646 h 606"/>
                <a:gd name="T18" fmla="*/ 2147483646 w 336"/>
                <a:gd name="T19" fmla="*/ 2147483646 h 606"/>
                <a:gd name="T20" fmla="*/ 2147483646 w 336"/>
                <a:gd name="T21" fmla="*/ 2147483646 h 606"/>
                <a:gd name="T22" fmla="*/ 2147483646 w 336"/>
                <a:gd name="T23" fmla="*/ 2147483646 h 606"/>
                <a:gd name="T24" fmla="*/ 2147483646 w 336"/>
                <a:gd name="T25" fmla="*/ 2147483646 h 606"/>
                <a:gd name="T26" fmla="*/ 2147483646 w 336"/>
                <a:gd name="T27" fmla="*/ 0 h 606"/>
                <a:gd name="T28" fmla="*/ 2147483646 w 336"/>
                <a:gd name="T29" fmla="*/ 2147483646 h 606"/>
                <a:gd name="T30" fmla="*/ 2147483646 w 336"/>
                <a:gd name="T31" fmla="*/ 2147483646 h 606"/>
                <a:gd name="T32" fmla="*/ 2147483646 w 336"/>
                <a:gd name="T33" fmla="*/ 2147483646 h 606"/>
                <a:gd name="T34" fmla="*/ 2147483646 w 336"/>
                <a:gd name="T35" fmla="*/ 2147483646 h 606"/>
                <a:gd name="T36" fmla="*/ 2147483646 w 336"/>
                <a:gd name="T37" fmla="*/ 2147483646 h 606"/>
                <a:gd name="T38" fmla="*/ 2147483646 w 336"/>
                <a:gd name="T39" fmla="*/ 2147483646 h 606"/>
                <a:gd name="T40" fmla="*/ 2147483646 w 336"/>
                <a:gd name="T41" fmla="*/ 2147483646 h 606"/>
                <a:gd name="T42" fmla="*/ 2147483646 w 336"/>
                <a:gd name="T43" fmla="*/ 2147483646 h 606"/>
                <a:gd name="T44" fmla="*/ 2147483646 w 336"/>
                <a:gd name="T45" fmla="*/ 2147483646 h 606"/>
                <a:gd name="T46" fmla="*/ 2147483646 w 336"/>
                <a:gd name="T47" fmla="*/ 2147483646 h 606"/>
                <a:gd name="T48" fmla="*/ 2147483646 w 336"/>
                <a:gd name="T49" fmla="*/ 2147483646 h 606"/>
                <a:gd name="T50" fmla="*/ 2147483646 w 336"/>
                <a:gd name="T51" fmla="*/ 2147483646 h 6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6" h="606">
                  <a:moveTo>
                    <a:pt x="209" y="546"/>
                  </a:moveTo>
                  <a:lnTo>
                    <a:pt x="209" y="523"/>
                  </a:lnTo>
                  <a:lnTo>
                    <a:pt x="183" y="487"/>
                  </a:lnTo>
                  <a:lnTo>
                    <a:pt x="164" y="453"/>
                  </a:lnTo>
                  <a:lnTo>
                    <a:pt x="101" y="369"/>
                  </a:lnTo>
                  <a:lnTo>
                    <a:pt x="18" y="261"/>
                  </a:lnTo>
                  <a:lnTo>
                    <a:pt x="0" y="187"/>
                  </a:lnTo>
                  <a:lnTo>
                    <a:pt x="18" y="162"/>
                  </a:lnTo>
                  <a:lnTo>
                    <a:pt x="29" y="118"/>
                  </a:lnTo>
                  <a:lnTo>
                    <a:pt x="18" y="93"/>
                  </a:lnTo>
                  <a:lnTo>
                    <a:pt x="29" y="93"/>
                  </a:lnTo>
                  <a:lnTo>
                    <a:pt x="37" y="59"/>
                  </a:lnTo>
                  <a:lnTo>
                    <a:pt x="57" y="21"/>
                  </a:lnTo>
                  <a:lnTo>
                    <a:pt x="75" y="0"/>
                  </a:lnTo>
                  <a:lnTo>
                    <a:pt x="112" y="45"/>
                  </a:lnTo>
                  <a:lnTo>
                    <a:pt x="157" y="45"/>
                  </a:lnTo>
                  <a:lnTo>
                    <a:pt x="220" y="21"/>
                  </a:lnTo>
                  <a:lnTo>
                    <a:pt x="253" y="69"/>
                  </a:lnTo>
                  <a:lnTo>
                    <a:pt x="310" y="93"/>
                  </a:lnTo>
                  <a:lnTo>
                    <a:pt x="310" y="103"/>
                  </a:lnTo>
                  <a:lnTo>
                    <a:pt x="317" y="330"/>
                  </a:lnTo>
                  <a:lnTo>
                    <a:pt x="290" y="453"/>
                  </a:lnTo>
                  <a:lnTo>
                    <a:pt x="328" y="473"/>
                  </a:lnTo>
                  <a:lnTo>
                    <a:pt x="335" y="473"/>
                  </a:lnTo>
                  <a:lnTo>
                    <a:pt x="253" y="605"/>
                  </a:lnTo>
                  <a:lnTo>
                    <a:pt x="209" y="54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6" name="Freeform 60">
              <a:extLst>
                <a:ext uri="{FF2B5EF4-FFF2-40B4-BE49-F238E27FC236}">
                  <a16:creationId xmlns:a16="http://schemas.microsoft.com/office/drawing/2014/main" xmlns="" id="{B6045B71-20DC-43D4-AE90-F17054BF56C2}"/>
                </a:ext>
              </a:extLst>
            </p:cNvPr>
            <p:cNvSpPr>
              <a:spLocks/>
            </p:cNvSpPr>
            <p:nvPr/>
          </p:nvSpPr>
          <p:spPr bwMode="auto">
            <a:xfrm>
              <a:off x="6359952" y="3866155"/>
              <a:ext cx="474707" cy="732842"/>
            </a:xfrm>
            <a:custGeom>
              <a:avLst/>
              <a:gdLst>
                <a:gd name="T0" fmla="*/ 0 w 217"/>
                <a:gd name="T1" fmla="*/ 2147483646 h 335"/>
                <a:gd name="T2" fmla="*/ 2147483646 w 217"/>
                <a:gd name="T3" fmla="*/ 2147483646 h 335"/>
                <a:gd name="T4" fmla="*/ 2147483646 w 217"/>
                <a:gd name="T5" fmla="*/ 2147483646 h 335"/>
                <a:gd name="T6" fmla="*/ 2147483646 w 217"/>
                <a:gd name="T7" fmla="*/ 2147483646 h 335"/>
                <a:gd name="T8" fmla="*/ 2147483646 w 217"/>
                <a:gd name="T9" fmla="*/ 2147483646 h 335"/>
                <a:gd name="T10" fmla="*/ 2147483646 w 217"/>
                <a:gd name="T11" fmla="*/ 2147483646 h 335"/>
                <a:gd name="T12" fmla="*/ 2147483646 w 217"/>
                <a:gd name="T13" fmla="*/ 2147483646 h 335"/>
                <a:gd name="T14" fmla="*/ 2147483646 w 217"/>
                <a:gd name="T15" fmla="*/ 0 h 335"/>
                <a:gd name="T16" fmla="*/ 2147483646 w 217"/>
                <a:gd name="T17" fmla="*/ 2147483646 h 335"/>
                <a:gd name="T18" fmla="*/ 2147483646 w 217"/>
                <a:gd name="T19" fmla="*/ 2147483646 h 335"/>
                <a:gd name="T20" fmla="*/ 2147483646 w 217"/>
                <a:gd name="T21" fmla="*/ 2147483646 h 335"/>
                <a:gd name="T22" fmla="*/ 2147483646 w 217"/>
                <a:gd name="T23" fmla="*/ 2147483646 h 335"/>
                <a:gd name="T24" fmla="*/ 0 w 217"/>
                <a:gd name="T25" fmla="*/ 2147483646 h 3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7" h="335">
                  <a:moveTo>
                    <a:pt x="0" y="191"/>
                  </a:moveTo>
                  <a:lnTo>
                    <a:pt x="34" y="177"/>
                  </a:lnTo>
                  <a:lnTo>
                    <a:pt x="44" y="191"/>
                  </a:lnTo>
                  <a:lnTo>
                    <a:pt x="34" y="157"/>
                  </a:lnTo>
                  <a:lnTo>
                    <a:pt x="70" y="107"/>
                  </a:lnTo>
                  <a:lnTo>
                    <a:pt x="63" y="73"/>
                  </a:lnTo>
                  <a:lnTo>
                    <a:pt x="70" y="48"/>
                  </a:lnTo>
                  <a:lnTo>
                    <a:pt x="142" y="0"/>
                  </a:lnTo>
                  <a:lnTo>
                    <a:pt x="197" y="84"/>
                  </a:lnTo>
                  <a:lnTo>
                    <a:pt x="205" y="166"/>
                  </a:lnTo>
                  <a:lnTo>
                    <a:pt x="216" y="225"/>
                  </a:lnTo>
                  <a:lnTo>
                    <a:pt x="134" y="334"/>
                  </a:lnTo>
                  <a:lnTo>
                    <a:pt x="0" y="19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7" name="Freeform 61">
              <a:extLst>
                <a:ext uri="{FF2B5EF4-FFF2-40B4-BE49-F238E27FC236}">
                  <a16:creationId xmlns:a16="http://schemas.microsoft.com/office/drawing/2014/main" xmlns="" id="{4461C491-D755-4EE5-95EF-FE52D4B8A7CA}"/>
                </a:ext>
              </a:extLst>
            </p:cNvPr>
            <p:cNvSpPr>
              <a:spLocks/>
            </p:cNvSpPr>
            <p:nvPr/>
          </p:nvSpPr>
          <p:spPr bwMode="auto">
            <a:xfrm>
              <a:off x="7904388" y="1273868"/>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8" name="Freeform 62">
              <a:extLst>
                <a:ext uri="{FF2B5EF4-FFF2-40B4-BE49-F238E27FC236}">
                  <a16:creationId xmlns:a16="http://schemas.microsoft.com/office/drawing/2014/main" xmlns="" id="{C0521C42-9791-4DE3-8487-6D5B078BA807}"/>
                </a:ext>
              </a:extLst>
            </p:cNvPr>
            <p:cNvSpPr>
              <a:spLocks/>
            </p:cNvSpPr>
            <p:nvPr/>
          </p:nvSpPr>
          <p:spPr bwMode="auto">
            <a:xfrm>
              <a:off x="7265612" y="2100773"/>
              <a:ext cx="990977" cy="969099"/>
            </a:xfrm>
            <a:custGeom>
              <a:avLst/>
              <a:gdLst>
                <a:gd name="T0" fmla="*/ 0 w 453"/>
                <a:gd name="T1" fmla="*/ 2147483646 h 443"/>
                <a:gd name="T2" fmla="*/ 2147483646 w 453"/>
                <a:gd name="T3" fmla="*/ 2147483646 h 443"/>
                <a:gd name="T4" fmla="*/ 2147483646 w 453"/>
                <a:gd name="T5" fmla="*/ 2147483646 h 443"/>
                <a:gd name="T6" fmla="*/ 2147483646 w 453"/>
                <a:gd name="T7" fmla="*/ 2147483646 h 443"/>
                <a:gd name="T8" fmla="*/ 2147483646 w 453"/>
                <a:gd name="T9" fmla="*/ 2147483646 h 443"/>
                <a:gd name="T10" fmla="*/ 2147483646 w 453"/>
                <a:gd name="T11" fmla="*/ 2147483646 h 443"/>
                <a:gd name="T12" fmla="*/ 2147483646 w 453"/>
                <a:gd name="T13" fmla="*/ 2147483646 h 443"/>
                <a:gd name="T14" fmla="*/ 2147483646 w 453"/>
                <a:gd name="T15" fmla="*/ 2147483646 h 443"/>
                <a:gd name="T16" fmla="*/ 2147483646 w 453"/>
                <a:gd name="T17" fmla="*/ 2147483646 h 443"/>
                <a:gd name="T18" fmla="*/ 2147483646 w 453"/>
                <a:gd name="T19" fmla="*/ 2147483646 h 443"/>
                <a:gd name="T20" fmla="*/ 2147483646 w 453"/>
                <a:gd name="T21" fmla="*/ 0 h 443"/>
                <a:gd name="T22" fmla="*/ 2147483646 w 453"/>
                <a:gd name="T23" fmla="*/ 0 h 443"/>
                <a:gd name="T24" fmla="*/ 2147483646 w 453"/>
                <a:gd name="T25" fmla="*/ 2147483646 h 443"/>
                <a:gd name="T26" fmla="*/ 2147483646 w 453"/>
                <a:gd name="T27" fmla="*/ 2147483646 h 443"/>
                <a:gd name="T28" fmla="*/ 2147483646 w 453"/>
                <a:gd name="T29" fmla="*/ 2147483646 h 443"/>
                <a:gd name="T30" fmla="*/ 2147483646 w 453"/>
                <a:gd name="T31" fmla="*/ 2147483646 h 443"/>
                <a:gd name="T32" fmla="*/ 2147483646 w 453"/>
                <a:gd name="T33" fmla="*/ 2147483646 h 443"/>
                <a:gd name="T34" fmla="*/ 2147483646 w 453"/>
                <a:gd name="T35" fmla="*/ 2147483646 h 443"/>
                <a:gd name="T36" fmla="*/ 2147483646 w 453"/>
                <a:gd name="T37" fmla="*/ 2147483646 h 443"/>
                <a:gd name="T38" fmla="*/ 2147483646 w 453"/>
                <a:gd name="T39" fmla="*/ 2147483646 h 443"/>
                <a:gd name="T40" fmla="*/ 2147483646 w 453"/>
                <a:gd name="T41" fmla="*/ 2147483646 h 443"/>
                <a:gd name="T42" fmla="*/ 2147483646 w 453"/>
                <a:gd name="T43" fmla="*/ 2147483646 h 443"/>
                <a:gd name="T44" fmla="*/ 0 w 453"/>
                <a:gd name="T45" fmla="*/ 2147483646 h 4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53" h="443">
                  <a:moveTo>
                    <a:pt x="0" y="358"/>
                  </a:moveTo>
                  <a:lnTo>
                    <a:pt x="56" y="168"/>
                  </a:lnTo>
                  <a:lnTo>
                    <a:pt x="100" y="168"/>
                  </a:lnTo>
                  <a:lnTo>
                    <a:pt x="120" y="123"/>
                  </a:lnTo>
                  <a:lnTo>
                    <a:pt x="145" y="123"/>
                  </a:lnTo>
                  <a:lnTo>
                    <a:pt x="164" y="98"/>
                  </a:lnTo>
                  <a:lnTo>
                    <a:pt x="183" y="49"/>
                  </a:lnTo>
                  <a:lnTo>
                    <a:pt x="164" y="25"/>
                  </a:lnTo>
                  <a:lnTo>
                    <a:pt x="152" y="49"/>
                  </a:lnTo>
                  <a:lnTo>
                    <a:pt x="145" y="25"/>
                  </a:lnTo>
                  <a:lnTo>
                    <a:pt x="152" y="0"/>
                  </a:lnTo>
                  <a:lnTo>
                    <a:pt x="191" y="0"/>
                  </a:lnTo>
                  <a:lnTo>
                    <a:pt x="272" y="38"/>
                  </a:lnTo>
                  <a:lnTo>
                    <a:pt x="343" y="73"/>
                  </a:lnTo>
                  <a:lnTo>
                    <a:pt x="362" y="108"/>
                  </a:lnTo>
                  <a:lnTo>
                    <a:pt x="389" y="108"/>
                  </a:lnTo>
                  <a:lnTo>
                    <a:pt x="389" y="132"/>
                  </a:lnTo>
                  <a:lnTo>
                    <a:pt x="433" y="157"/>
                  </a:lnTo>
                  <a:lnTo>
                    <a:pt x="452" y="206"/>
                  </a:lnTo>
                  <a:lnTo>
                    <a:pt x="325" y="290"/>
                  </a:lnTo>
                  <a:lnTo>
                    <a:pt x="183" y="442"/>
                  </a:lnTo>
                  <a:lnTo>
                    <a:pt x="56" y="383"/>
                  </a:lnTo>
                  <a:lnTo>
                    <a:pt x="0" y="35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9" name="Freeform 63">
              <a:extLst>
                <a:ext uri="{FF2B5EF4-FFF2-40B4-BE49-F238E27FC236}">
                  <a16:creationId xmlns:a16="http://schemas.microsoft.com/office/drawing/2014/main" xmlns="" id="{26522682-0C21-49DA-A910-4550F1DF2F9C}"/>
                </a:ext>
              </a:extLst>
            </p:cNvPr>
            <p:cNvSpPr>
              <a:spLocks/>
            </p:cNvSpPr>
            <p:nvPr/>
          </p:nvSpPr>
          <p:spPr bwMode="auto">
            <a:xfrm>
              <a:off x="8155961" y="1273866"/>
              <a:ext cx="573147" cy="603773"/>
            </a:xfrm>
            <a:custGeom>
              <a:avLst/>
              <a:gdLst>
                <a:gd name="T0" fmla="*/ 2147483646 w 262"/>
                <a:gd name="T1" fmla="*/ 0 h 276"/>
                <a:gd name="T2" fmla="*/ 2147483646 w 262"/>
                <a:gd name="T3" fmla="*/ 2147483646 h 276"/>
                <a:gd name="T4" fmla="*/ 2147483646 w 262"/>
                <a:gd name="T5" fmla="*/ 2147483646 h 276"/>
                <a:gd name="T6" fmla="*/ 2147483646 w 262"/>
                <a:gd name="T7" fmla="*/ 2147483646 h 276"/>
                <a:gd name="T8" fmla="*/ 2147483646 w 262"/>
                <a:gd name="T9" fmla="*/ 2147483646 h 276"/>
                <a:gd name="T10" fmla="*/ 2147483646 w 262"/>
                <a:gd name="T11" fmla="*/ 2147483646 h 276"/>
                <a:gd name="T12" fmla="*/ 2147483646 w 262"/>
                <a:gd name="T13" fmla="*/ 2147483646 h 276"/>
                <a:gd name="T14" fmla="*/ 2147483646 w 262"/>
                <a:gd name="T15" fmla="*/ 2147483646 h 276"/>
                <a:gd name="T16" fmla="*/ 2147483646 w 262"/>
                <a:gd name="T17" fmla="*/ 2147483646 h 276"/>
                <a:gd name="T18" fmla="*/ 2147483646 w 262"/>
                <a:gd name="T19" fmla="*/ 2147483646 h 276"/>
                <a:gd name="T20" fmla="*/ 2147483646 w 262"/>
                <a:gd name="T21" fmla="*/ 2147483646 h 276"/>
                <a:gd name="T22" fmla="*/ 0 w 262"/>
                <a:gd name="T23" fmla="*/ 0 h 276"/>
                <a:gd name="T24" fmla="*/ 2147483646 w 262"/>
                <a:gd name="T25" fmla="*/ 0 h 2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 h="276">
                  <a:moveTo>
                    <a:pt x="253" y="0"/>
                  </a:moveTo>
                  <a:lnTo>
                    <a:pt x="261" y="33"/>
                  </a:lnTo>
                  <a:lnTo>
                    <a:pt x="247" y="127"/>
                  </a:lnTo>
                  <a:lnTo>
                    <a:pt x="190" y="275"/>
                  </a:lnTo>
                  <a:lnTo>
                    <a:pt x="172" y="259"/>
                  </a:lnTo>
                  <a:lnTo>
                    <a:pt x="138" y="259"/>
                  </a:lnTo>
                  <a:lnTo>
                    <a:pt x="120" y="234"/>
                  </a:lnTo>
                  <a:lnTo>
                    <a:pt x="89" y="234"/>
                  </a:lnTo>
                  <a:lnTo>
                    <a:pt x="82" y="234"/>
                  </a:lnTo>
                  <a:lnTo>
                    <a:pt x="11" y="225"/>
                  </a:lnTo>
                  <a:lnTo>
                    <a:pt x="26" y="190"/>
                  </a:lnTo>
                  <a:lnTo>
                    <a:pt x="0" y="0"/>
                  </a:lnTo>
                  <a:lnTo>
                    <a:pt x="25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0" name="Freeform 64">
              <a:extLst>
                <a:ext uri="{FF2B5EF4-FFF2-40B4-BE49-F238E27FC236}">
                  <a16:creationId xmlns:a16="http://schemas.microsoft.com/office/drawing/2014/main" xmlns="" id="{E91AEAB6-2A2F-422C-A7E0-07489BA85930}"/>
                </a:ext>
              </a:extLst>
            </p:cNvPr>
            <p:cNvSpPr>
              <a:spLocks/>
            </p:cNvSpPr>
            <p:nvPr/>
          </p:nvSpPr>
          <p:spPr bwMode="auto">
            <a:xfrm>
              <a:off x="6554647" y="1787949"/>
              <a:ext cx="393765" cy="713153"/>
            </a:xfrm>
            <a:custGeom>
              <a:avLst/>
              <a:gdLst>
                <a:gd name="T0" fmla="*/ 0 w 180"/>
                <a:gd name="T1" fmla="*/ 0 h 326"/>
                <a:gd name="T2" fmla="*/ 0 w 180"/>
                <a:gd name="T3" fmla="*/ 2147483646 h 326"/>
                <a:gd name="T4" fmla="*/ 0 w 180"/>
                <a:gd name="T5" fmla="*/ 2147483646 h 326"/>
                <a:gd name="T6" fmla="*/ 2147483646 w 180"/>
                <a:gd name="T7" fmla="*/ 2147483646 h 326"/>
                <a:gd name="T8" fmla="*/ 2147483646 w 180"/>
                <a:gd name="T9" fmla="*/ 2147483646 h 326"/>
                <a:gd name="T10" fmla="*/ 2147483646 w 180"/>
                <a:gd name="T11" fmla="*/ 0 h 326"/>
                <a:gd name="T12" fmla="*/ 0 w 180"/>
                <a:gd name="T13" fmla="*/ 0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 h="326">
                  <a:moveTo>
                    <a:pt x="0" y="0"/>
                  </a:moveTo>
                  <a:lnTo>
                    <a:pt x="0" y="287"/>
                  </a:lnTo>
                  <a:lnTo>
                    <a:pt x="0" y="325"/>
                  </a:lnTo>
                  <a:lnTo>
                    <a:pt x="179" y="325"/>
                  </a:lnTo>
                  <a:lnTo>
                    <a:pt x="179" y="300"/>
                  </a:lnTo>
                  <a:lnTo>
                    <a:pt x="172" y="0"/>
                  </a:lnTo>
                  <a:lnTo>
                    <a:pt x="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1" name="Freeform 65">
              <a:extLst>
                <a:ext uri="{FF2B5EF4-FFF2-40B4-BE49-F238E27FC236}">
                  <a16:creationId xmlns:a16="http://schemas.microsoft.com/office/drawing/2014/main" xmlns="" id="{74C91263-2CDC-4854-BEE4-F96DD6ABE787}"/>
                </a:ext>
              </a:extLst>
            </p:cNvPr>
            <p:cNvSpPr>
              <a:spLocks/>
            </p:cNvSpPr>
            <p:nvPr/>
          </p:nvSpPr>
          <p:spPr bwMode="auto">
            <a:xfrm>
              <a:off x="5530857" y="3579582"/>
              <a:ext cx="627836" cy="710964"/>
            </a:xfrm>
            <a:custGeom>
              <a:avLst/>
              <a:gdLst>
                <a:gd name="T0" fmla="*/ 0 w 287"/>
                <a:gd name="T1" fmla="*/ 2147483646 h 325"/>
                <a:gd name="T2" fmla="*/ 2147483646 w 287"/>
                <a:gd name="T3" fmla="*/ 2147483646 h 325"/>
                <a:gd name="T4" fmla="*/ 2147483646 w 287"/>
                <a:gd name="T5" fmla="*/ 0 h 325"/>
                <a:gd name="T6" fmla="*/ 2147483646 w 287"/>
                <a:gd name="T7" fmla="*/ 2147483646 h 325"/>
                <a:gd name="T8" fmla="*/ 2147483646 w 287"/>
                <a:gd name="T9" fmla="*/ 2147483646 h 325"/>
                <a:gd name="T10" fmla="*/ 2147483646 w 287"/>
                <a:gd name="T11" fmla="*/ 2147483646 h 325"/>
                <a:gd name="T12" fmla="*/ 2147483646 w 287"/>
                <a:gd name="T13" fmla="*/ 2147483646 h 325"/>
                <a:gd name="T14" fmla="*/ 2147483646 w 287"/>
                <a:gd name="T15" fmla="*/ 2147483646 h 325"/>
                <a:gd name="T16" fmla="*/ 2147483646 w 287"/>
                <a:gd name="T17" fmla="*/ 2147483646 h 325"/>
                <a:gd name="T18" fmla="*/ 2147483646 w 287"/>
                <a:gd name="T19" fmla="*/ 2147483646 h 325"/>
                <a:gd name="T20" fmla="*/ 2147483646 w 287"/>
                <a:gd name="T21" fmla="*/ 2147483646 h 325"/>
                <a:gd name="T22" fmla="*/ 2147483646 w 287"/>
                <a:gd name="T23" fmla="*/ 2147483646 h 325"/>
                <a:gd name="T24" fmla="*/ 2147483646 w 287"/>
                <a:gd name="T25" fmla="*/ 2147483646 h 325"/>
                <a:gd name="T26" fmla="*/ 2147483646 w 287"/>
                <a:gd name="T27" fmla="*/ 2147483646 h 325"/>
                <a:gd name="T28" fmla="*/ 2147483646 w 287"/>
                <a:gd name="T29" fmla="*/ 2147483646 h 325"/>
                <a:gd name="T30" fmla="*/ 2147483646 w 287"/>
                <a:gd name="T31" fmla="*/ 2147483646 h 325"/>
                <a:gd name="T32" fmla="*/ 2147483646 w 287"/>
                <a:gd name="T33" fmla="*/ 2147483646 h 325"/>
                <a:gd name="T34" fmla="*/ 2147483646 w 287"/>
                <a:gd name="T35" fmla="*/ 2147483646 h 325"/>
                <a:gd name="T36" fmla="*/ 2147483646 w 287"/>
                <a:gd name="T37" fmla="*/ 2147483646 h 325"/>
                <a:gd name="T38" fmla="*/ 0 w 287"/>
                <a:gd name="T39" fmla="*/ 2147483646 h 3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7" h="325">
                  <a:moveTo>
                    <a:pt x="0" y="324"/>
                  </a:moveTo>
                  <a:lnTo>
                    <a:pt x="25" y="14"/>
                  </a:lnTo>
                  <a:lnTo>
                    <a:pt x="37" y="0"/>
                  </a:lnTo>
                  <a:lnTo>
                    <a:pt x="51" y="49"/>
                  </a:lnTo>
                  <a:lnTo>
                    <a:pt x="71" y="38"/>
                  </a:lnTo>
                  <a:lnTo>
                    <a:pt x="89" y="64"/>
                  </a:lnTo>
                  <a:lnTo>
                    <a:pt x="100" y="38"/>
                  </a:lnTo>
                  <a:lnTo>
                    <a:pt x="108" y="38"/>
                  </a:lnTo>
                  <a:lnTo>
                    <a:pt x="126" y="14"/>
                  </a:lnTo>
                  <a:lnTo>
                    <a:pt x="145" y="64"/>
                  </a:lnTo>
                  <a:lnTo>
                    <a:pt x="152" y="83"/>
                  </a:lnTo>
                  <a:lnTo>
                    <a:pt x="189" y="108"/>
                  </a:lnTo>
                  <a:lnTo>
                    <a:pt x="234" y="83"/>
                  </a:lnTo>
                  <a:lnTo>
                    <a:pt x="243" y="123"/>
                  </a:lnTo>
                  <a:lnTo>
                    <a:pt x="272" y="132"/>
                  </a:lnTo>
                  <a:lnTo>
                    <a:pt x="252" y="167"/>
                  </a:lnTo>
                  <a:lnTo>
                    <a:pt x="272" y="192"/>
                  </a:lnTo>
                  <a:lnTo>
                    <a:pt x="286" y="251"/>
                  </a:lnTo>
                  <a:lnTo>
                    <a:pt x="234" y="324"/>
                  </a:lnTo>
                  <a:lnTo>
                    <a:pt x="0" y="3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2" name="Freeform 66">
              <a:extLst>
                <a:ext uri="{FF2B5EF4-FFF2-40B4-BE49-F238E27FC236}">
                  <a16:creationId xmlns:a16="http://schemas.microsoft.com/office/drawing/2014/main" xmlns="" id="{1E1CE00C-B584-4F21-AFCF-B314F7D1F2C0}"/>
                </a:ext>
              </a:extLst>
            </p:cNvPr>
            <p:cNvSpPr>
              <a:spLocks/>
            </p:cNvSpPr>
            <p:nvPr/>
          </p:nvSpPr>
          <p:spPr bwMode="auto">
            <a:xfrm>
              <a:off x="4916145" y="3089562"/>
              <a:ext cx="658464" cy="549083"/>
            </a:xfrm>
            <a:custGeom>
              <a:avLst/>
              <a:gdLst>
                <a:gd name="T0" fmla="*/ 0 w 301"/>
                <a:gd name="T1" fmla="*/ 0 h 251"/>
                <a:gd name="T2" fmla="*/ 2147483646 w 301"/>
                <a:gd name="T3" fmla="*/ 2147483646 h 251"/>
                <a:gd name="T4" fmla="*/ 2147483646 w 301"/>
                <a:gd name="T5" fmla="*/ 2147483646 h 251"/>
                <a:gd name="T6" fmla="*/ 2147483646 w 301"/>
                <a:gd name="T7" fmla="*/ 2147483646 h 251"/>
                <a:gd name="T8" fmla="*/ 2147483646 w 301"/>
                <a:gd name="T9" fmla="*/ 2147483646 h 251"/>
                <a:gd name="T10" fmla="*/ 2147483646 w 301"/>
                <a:gd name="T11" fmla="*/ 2147483646 h 251"/>
                <a:gd name="T12" fmla="*/ 2147483646 w 301"/>
                <a:gd name="T13" fmla="*/ 2147483646 h 251"/>
                <a:gd name="T14" fmla="*/ 2147483646 w 301"/>
                <a:gd name="T15" fmla="*/ 0 h 251"/>
                <a:gd name="T16" fmla="*/ 2147483646 w 301"/>
                <a:gd name="T17" fmla="*/ 0 h 251"/>
                <a:gd name="T18" fmla="*/ 0 w 301"/>
                <a:gd name="T19" fmla="*/ 0 h 2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1" h="251">
                  <a:moveTo>
                    <a:pt x="0" y="0"/>
                  </a:moveTo>
                  <a:lnTo>
                    <a:pt x="20" y="73"/>
                  </a:lnTo>
                  <a:lnTo>
                    <a:pt x="9" y="73"/>
                  </a:lnTo>
                  <a:lnTo>
                    <a:pt x="53" y="122"/>
                  </a:lnTo>
                  <a:lnTo>
                    <a:pt x="71" y="191"/>
                  </a:lnTo>
                  <a:lnTo>
                    <a:pt x="135" y="240"/>
                  </a:lnTo>
                  <a:lnTo>
                    <a:pt x="172" y="250"/>
                  </a:lnTo>
                  <a:lnTo>
                    <a:pt x="300" y="0"/>
                  </a:lnTo>
                  <a:lnTo>
                    <a:pt x="27" y="0"/>
                  </a:lnTo>
                  <a:lnTo>
                    <a:pt x="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3" name="Freeform 67">
              <a:extLst>
                <a:ext uri="{FF2B5EF4-FFF2-40B4-BE49-F238E27FC236}">
                  <a16:creationId xmlns:a16="http://schemas.microsoft.com/office/drawing/2014/main" xmlns="" id="{3682F7B4-10CC-4BCF-B8E5-89F295A68B12}"/>
                </a:ext>
              </a:extLst>
            </p:cNvPr>
            <p:cNvSpPr>
              <a:spLocks/>
            </p:cNvSpPr>
            <p:nvPr/>
          </p:nvSpPr>
          <p:spPr bwMode="auto">
            <a:xfrm>
              <a:off x="6554647" y="1273866"/>
              <a:ext cx="533771" cy="516270"/>
            </a:xfrm>
            <a:custGeom>
              <a:avLst/>
              <a:gdLst>
                <a:gd name="T0" fmla="*/ 2147483646 w 244"/>
                <a:gd name="T1" fmla="*/ 0 h 236"/>
                <a:gd name="T2" fmla="*/ 2147483646 w 244"/>
                <a:gd name="T3" fmla="*/ 2147483646 h 236"/>
                <a:gd name="T4" fmla="*/ 2147483646 w 244"/>
                <a:gd name="T5" fmla="*/ 2147483646 h 236"/>
                <a:gd name="T6" fmla="*/ 0 w 244"/>
                <a:gd name="T7" fmla="*/ 2147483646 h 236"/>
                <a:gd name="T8" fmla="*/ 2147483646 w 244"/>
                <a:gd name="T9" fmla="*/ 0 h 236"/>
                <a:gd name="T10" fmla="*/ 2147483646 w 244"/>
                <a:gd name="T11" fmla="*/ 0 h 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4" h="236">
                  <a:moveTo>
                    <a:pt x="243" y="0"/>
                  </a:moveTo>
                  <a:lnTo>
                    <a:pt x="235" y="235"/>
                  </a:lnTo>
                  <a:lnTo>
                    <a:pt x="172" y="235"/>
                  </a:lnTo>
                  <a:lnTo>
                    <a:pt x="0" y="235"/>
                  </a:lnTo>
                  <a:lnTo>
                    <a:pt x="19" y="0"/>
                  </a:lnTo>
                  <a:lnTo>
                    <a:pt x="24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4" name="Freeform 68">
              <a:extLst>
                <a:ext uri="{FF2B5EF4-FFF2-40B4-BE49-F238E27FC236}">
                  <a16:creationId xmlns:a16="http://schemas.microsoft.com/office/drawing/2014/main" xmlns="" id="{AE5F4EF0-8C35-4BBB-8B09-E6FAD0A92600}"/>
                </a:ext>
              </a:extLst>
            </p:cNvPr>
            <p:cNvSpPr>
              <a:spLocks/>
            </p:cNvSpPr>
            <p:nvPr/>
          </p:nvSpPr>
          <p:spPr bwMode="auto">
            <a:xfrm>
              <a:off x="5016776" y="2098586"/>
              <a:ext cx="459393" cy="581898"/>
            </a:xfrm>
            <a:custGeom>
              <a:avLst/>
              <a:gdLst>
                <a:gd name="T0" fmla="*/ 2147483646 w 210"/>
                <a:gd name="T1" fmla="*/ 2147483646 h 266"/>
                <a:gd name="T2" fmla="*/ 2147483646 w 210"/>
                <a:gd name="T3" fmla="*/ 2147483646 h 266"/>
                <a:gd name="T4" fmla="*/ 2147483646 w 210"/>
                <a:gd name="T5" fmla="*/ 2147483646 h 266"/>
                <a:gd name="T6" fmla="*/ 2147483646 w 210"/>
                <a:gd name="T7" fmla="*/ 2147483646 h 266"/>
                <a:gd name="T8" fmla="*/ 2147483646 w 210"/>
                <a:gd name="T9" fmla="*/ 2147483646 h 266"/>
                <a:gd name="T10" fmla="*/ 2147483646 w 210"/>
                <a:gd name="T11" fmla="*/ 2147483646 h 266"/>
                <a:gd name="T12" fmla="*/ 2147483646 w 210"/>
                <a:gd name="T13" fmla="*/ 2147483646 h 266"/>
                <a:gd name="T14" fmla="*/ 2147483646 w 210"/>
                <a:gd name="T15" fmla="*/ 2147483646 h 266"/>
                <a:gd name="T16" fmla="*/ 2147483646 w 210"/>
                <a:gd name="T17" fmla="*/ 2147483646 h 266"/>
                <a:gd name="T18" fmla="*/ 2147483646 w 210"/>
                <a:gd name="T19" fmla="*/ 2147483646 h 266"/>
                <a:gd name="T20" fmla="*/ 2147483646 w 210"/>
                <a:gd name="T21" fmla="*/ 2147483646 h 266"/>
                <a:gd name="T22" fmla="*/ 2147483646 w 210"/>
                <a:gd name="T23" fmla="*/ 2147483646 h 266"/>
                <a:gd name="T24" fmla="*/ 2147483646 w 210"/>
                <a:gd name="T25" fmla="*/ 2147483646 h 266"/>
                <a:gd name="T26" fmla="*/ 2147483646 w 210"/>
                <a:gd name="T27" fmla="*/ 2147483646 h 266"/>
                <a:gd name="T28" fmla="*/ 2147483646 w 210"/>
                <a:gd name="T29" fmla="*/ 2147483646 h 266"/>
                <a:gd name="T30" fmla="*/ 2147483646 w 210"/>
                <a:gd name="T31" fmla="*/ 2147483646 h 266"/>
                <a:gd name="T32" fmla="*/ 2147483646 w 210"/>
                <a:gd name="T33" fmla="*/ 2147483646 h 266"/>
                <a:gd name="T34" fmla="*/ 2147483646 w 210"/>
                <a:gd name="T35" fmla="*/ 2147483646 h 266"/>
                <a:gd name="T36" fmla="*/ 0 w 210"/>
                <a:gd name="T37" fmla="*/ 2147483646 h 266"/>
                <a:gd name="T38" fmla="*/ 2147483646 w 210"/>
                <a:gd name="T39" fmla="*/ 2147483646 h 266"/>
                <a:gd name="T40" fmla="*/ 2147483646 w 210"/>
                <a:gd name="T41" fmla="*/ 2147483646 h 266"/>
                <a:gd name="T42" fmla="*/ 2147483646 w 210"/>
                <a:gd name="T43" fmla="*/ 0 h 266"/>
                <a:gd name="T44" fmla="*/ 2147483646 w 210"/>
                <a:gd name="T45" fmla="*/ 2147483646 h 266"/>
                <a:gd name="T46" fmla="*/ 2147483646 w 210"/>
                <a:gd name="T47" fmla="*/ 2147483646 h 266"/>
                <a:gd name="T48" fmla="*/ 2147483646 w 210"/>
                <a:gd name="T49" fmla="*/ 2147483646 h 266"/>
                <a:gd name="T50" fmla="*/ 2147483646 w 210"/>
                <a:gd name="T51" fmla="*/ 2147483646 h 2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66">
                  <a:moveTo>
                    <a:pt x="209" y="144"/>
                  </a:moveTo>
                  <a:lnTo>
                    <a:pt x="179" y="144"/>
                  </a:lnTo>
                  <a:lnTo>
                    <a:pt x="190" y="167"/>
                  </a:lnTo>
                  <a:lnTo>
                    <a:pt x="197" y="181"/>
                  </a:lnTo>
                  <a:lnTo>
                    <a:pt x="172" y="167"/>
                  </a:lnTo>
                  <a:lnTo>
                    <a:pt x="163" y="192"/>
                  </a:lnTo>
                  <a:lnTo>
                    <a:pt x="152" y="192"/>
                  </a:lnTo>
                  <a:lnTo>
                    <a:pt x="146" y="181"/>
                  </a:lnTo>
                  <a:lnTo>
                    <a:pt x="134" y="192"/>
                  </a:lnTo>
                  <a:lnTo>
                    <a:pt x="152" y="265"/>
                  </a:lnTo>
                  <a:lnTo>
                    <a:pt x="146" y="242"/>
                  </a:lnTo>
                  <a:lnTo>
                    <a:pt x="134" y="242"/>
                  </a:lnTo>
                  <a:lnTo>
                    <a:pt x="126" y="226"/>
                  </a:lnTo>
                  <a:lnTo>
                    <a:pt x="115" y="242"/>
                  </a:lnTo>
                  <a:lnTo>
                    <a:pt x="108" y="226"/>
                  </a:lnTo>
                  <a:lnTo>
                    <a:pt x="45" y="181"/>
                  </a:lnTo>
                  <a:lnTo>
                    <a:pt x="25" y="181"/>
                  </a:lnTo>
                  <a:lnTo>
                    <a:pt x="19" y="167"/>
                  </a:lnTo>
                  <a:lnTo>
                    <a:pt x="0" y="167"/>
                  </a:lnTo>
                  <a:lnTo>
                    <a:pt x="8" y="16"/>
                  </a:lnTo>
                  <a:lnTo>
                    <a:pt x="126" y="25"/>
                  </a:lnTo>
                  <a:lnTo>
                    <a:pt x="146" y="0"/>
                  </a:lnTo>
                  <a:lnTo>
                    <a:pt x="179" y="50"/>
                  </a:lnTo>
                  <a:lnTo>
                    <a:pt x="172" y="74"/>
                  </a:lnTo>
                  <a:lnTo>
                    <a:pt x="190" y="74"/>
                  </a:lnTo>
                  <a:lnTo>
                    <a:pt x="209" y="14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5" name="Freeform 69">
              <a:extLst>
                <a:ext uri="{FF2B5EF4-FFF2-40B4-BE49-F238E27FC236}">
                  <a16:creationId xmlns:a16="http://schemas.microsoft.com/office/drawing/2014/main" xmlns="" id="{33CF97A2-2016-4E87-92F5-C736F718ACD1}"/>
                </a:ext>
              </a:extLst>
            </p:cNvPr>
            <p:cNvSpPr>
              <a:spLocks/>
            </p:cNvSpPr>
            <p:nvPr/>
          </p:nvSpPr>
          <p:spPr bwMode="auto">
            <a:xfrm>
              <a:off x="5309912" y="2192653"/>
              <a:ext cx="581898" cy="905660"/>
            </a:xfrm>
            <a:custGeom>
              <a:avLst/>
              <a:gdLst>
                <a:gd name="T0" fmla="*/ 2147483646 w 266"/>
                <a:gd name="T1" fmla="*/ 2147483646 h 414"/>
                <a:gd name="T2" fmla="*/ 2147483646 w 266"/>
                <a:gd name="T3" fmla="*/ 2147483646 h 414"/>
                <a:gd name="T4" fmla="*/ 2147483646 w 266"/>
                <a:gd name="T5" fmla="*/ 2147483646 h 414"/>
                <a:gd name="T6" fmla="*/ 2147483646 w 266"/>
                <a:gd name="T7" fmla="*/ 2147483646 h 414"/>
                <a:gd name="T8" fmla="*/ 2147483646 w 266"/>
                <a:gd name="T9" fmla="*/ 2147483646 h 414"/>
                <a:gd name="T10" fmla="*/ 2147483646 w 266"/>
                <a:gd name="T11" fmla="*/ 2147483646 h 414"/>
                <a:gd name="T12" fmla="*/ 2147483646 w 266"/>
                <a:gd name="T13" fmla="*/ 2147483646 h 414"/>
                <a:gd name="T14" fmla="*/ 2147483646 w 266"/>
                <a:gd name="T15" fmla="*/ 2147483646 h 414"/>
                <a:gd name="T16" fmla="*/ 0 w 266"/>
                <a:gd name="T17" fmla="*/ 2147483646 h 414"/>
                <a:gd name="T18" fmla="*/ 2147483646 w 266"/>
                <a:gd name="T19" fmla="*/ 2147483646 h 414"/>
                <a:gd name="T20" fmla="*/ 2147483646 w 266"/>
                <a:gd name="T21" fmla="*/ 2147483646 h 414"/>
                <a:gd name="T22" fmla="*/ 2147483646 w 266"/>
                <a:gd name="T23" fmla="*/ 2147483646 h 414"/>
                <a:gd name="T24" fmla="*/ 2147483646 w 266"/>
                <a:gd name="T25" fmla="*/ 2147483646 h 414"/>
                <a:gd name="T26" fmla="*/ 2147483646 w 266"/>
                <a:gd name="T27" fmla="*/ 2147483646 h 414"/>
                <a:gd name="T28" fmla="*/ 2147483646 w 266"/>
                <a:gd name="T29" fmla="*/ 2147483646 h 414"/>
                <a:gd name="T30" fmla="*/ 2147483646 w 266"/>
                <a:gd name="T31" fmla="*/ 2147483646 h 414"/>
                <a:gd name="T32" fmla="*/ 2147483646 w 266"/>
                <a:gd name="T33" fmla="*/ 2147483646 h 414"/>
                <a:gd name="T34" fmla="*/ 2147483646 w 266"/>
                <a:gd name="T35" fmla="*/ 2147483646 h 414"/>
                <a:gd name="T36" fmla="*/ 2147483646 w 266"/>
                <a:gd name="T37" fmla="*/ 0 h 414"/>
                <a:gd name="T38" fmla="*/ 2147483646 w 266"/>
                <a:gd name="T39" fmla="*/ 2147483646 h 414"/>
                <a:gd name="T40" fmla="*/ 2147483646 w 266"/>
                <a:gd name="T41" fmla="*/ 2147483646 h 414"/>
                <a:gd name="T42" fmla="*/ 2147483646 w 266"/>
                <a:gd name="T43" fmla="*/ 2147483646 h 414"/>
                <a:gd name="T44" fmla="*/ 2147483646 w 266"/>
                <a:gd name="T45" fmla="*/ 2147483646 h 4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414">
                  <a:moveTo>
                    <a:pt x="75" y="105"/>
                  </a:moveTo>
                  <a:lnTo>
                    <a:pt x="45" y="105"/>
                  </a:lnTo>
                  <a:lnTo>
                    <a:pt x="56" y="128"/>
                  </a:lnTo>
                  <a:lnTo>
                    <a:pt x="63" y="142"/>
                  </a:lnTo>
                  <a:lnTo>
                    <a:pt x="38" y="128"/>
                  </a:lnTo>
                  <a:lnTo>
                    <a:pt x="29" y="153"/>
                  </a:lnTo>
                  <a:lnTo>
                    <a:pt x="18" y="153"/>
                  </a:lnTo>
                  <a:lnTo>
                    <a:pt x="12" y="142"/>
                  </a:lnTo>
                  <a:lnTo>
                    <a:pt x="0" y="153"/>
                  </a:lnTo>
                  <a:lnTo>
                    <a:pt x="18" y="226"/>
                  </a:lnTo>
                  <a:lnTo>
                    <a:pt x="45" y="237"/>
                  </a:lnTo>
                  <a:lnTo>
                    <a:pt x="93" y="251"/>
                  </a:lnTo>
                  <a:lnTo>
                    <a:pt x="93" y="271"/>
                  </a:lnTo>
                  <a:lnTo>
                    <a:pt x="172" y="344"/>
                  </a:lnTo>
                  <a:lnTo>
                    <a:pt x="182" y="413"/>
                  </a:lnTo>
                  <a:lnTo>
                    <a:pt x="253" y="413"/>
                  </a:lnTo>
                  <a:lnTo>
                    <a:pt x="265" y="85"/>
                  </a:lnTo>
                  <a:lnTo>
                    <a:pt x="265" y="10"/>
                  </a:lnTo>
                  <a:lnTo>
                    <a:pt x="164" y="0"/>
                  </a:lnTo>
                  <a:lnTo>
                    <a:pt x="164" y="20"/>
                  </a:lnTo>
                  <a:lnTo>
                    <a:pt x="101" y="20"/>
                  </a:lnTo>
                  <a:lnTo>
                    <a:pt x="56" y="35"/>
                  </a:lnTo>
                  <a:lnTo>
                    <a:pt x="75" y="10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6" name="Freeform 70">
              <a:extLst>
                <a:ext uri="{FF2B5EF4-FFF2-40B4-BE49-F238E27FC236}">
                  <a16:creationId xmlns:a16="http://schemas.microsoft.com/office/drawing/2014/main" xmlns="" id="{168FCF0D-327F-4812-8992-FAB31C684A47}"/>
                </a:ext>
              </a:extLst>
            </p:cNvPr>
            <p:cNvSpPr>
              <a:spLocks/>
            </p:cNvSpPr>
            <p:nvPr/>
          </p:nvSpPr>
          <p:spPr bwMode="auto">
            <a:xfrm>
              <a:off x="5292411" y="1768260"/>
              <a:ext cx="616899" cy="496581"/>
            </a:xfrm>
            <a:custGeom>
              <a:avLst/>
              <a:gdLst>
                <a:gd name="T0" fmla="*/ 2147483646 w 282"/>
                <a:gd name="T1" fmla="*/ 2147483646 h 227"/>
                <a:gd name="T2" fmla="*/ 2147483646 w 282"/>
                <a:gd name="T3" fmla="*/ 2147483646 h 227"/>
                <a:gd name="T4" fmla="*/ 2147483646 w 282"/>
                <a:gd name="T5" fmla="*/ 2147483646 h 227"/>
                <a:gd name="T6" fmla="*/ 2147483646 w 282"/>
                <a:gd name="T7" fmla="*/ 2147483646 h 227"/>
                <a:gd name="T8" fmla="*/ 2147483646 w 282"/>
                <a:gd name="T9" fmla="*/ 2147483646 h 227"/>
                <a:gd name="T10" fmla="*/ 2147483646 w 282"/>
                <a:gd name="T11" fmla="*/ 2147483646 h 227"/>
                <a:gd name="T12" fmla="*/ 2147483646 w 282"/>
                <a:gd name="T13" fmla="*/ 2147483646 h 227"/>
                <a:gd name="T14" fmla="*/ 0 w 282"/>
                <a:gd name="T15" fmla="*/ 2147483646 h 227"/>
                <a:gd name="T16" fmla="*/ 0 w 282"/>
                <a:gd name="T17" fmla="*/ 2147483646 h 227"/>
                <a:gd name="T18" fmla="*/ 2147483646 w 282"/>
                <a:gd name="T19" fmla="*/ 2147483646 h 227"/>
                <a:gd name="T20" fmla="*/ 2147483646 w 282"/>
                <a:gd name="T21" fmla="*/ 2147483646 h 227"/>
                <a:gd name="T22" fmla="*/ 2147483646 w 282"/>
                <a:gd name="T23" fmla="*/ 2147483646 h 227"/>
                <a:gd name="T24" fmla="*/ 2147483646 w 282"/>
                <a:gd name="T25" fmla="*/ 2147483646 h 227"/>
                <a:gd name="T26" fmla="*/ 2147483646 w 282"/>
                <a:gd name="T27" fmla="*/ 0 h 227"/>
                <a:gd name="T28" fmla="*/ 2147483646 w 282"/>
                <a:gd name="T29" fmla="*/ 2147483646 h 227"/>
                <a:gd name="T30" fmla="*/ 2147483646 w 282"/>
                <a:gd name="T31" fmla="*/ 2147483646 h 227"/>
                <a:gd name="T32" fmla="*/ 2147483646 w 282"/>
                <a:gd name="T33" fmla="*/ 2147483646 h 2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2" h="227">
                  <a:moveTo>
                    <a:pt x="172" y="192"/>
                  </a:moveTo>
                  <a:lnTo>
                    <a:pt x="172" y="212"/>
                  </a:lnTo>
                  <a:lnTo>
                    <a:pt x="109" y="212"/>
                  </a:lnTo>
                  <a:lnTo>
                    <a:pt x="64" y="226"/>
                  </a:lnTo>
                  <a:lnTo>
                    <a:pt x="46" y="226"/>
                  </a:lnTo>
                  <a:lnTo>
                    <a:pt x="52" y="201"/>
                  </a:lnTo>
                  <a:lnTo>
                    <a:pt x="20" y="152"/>
                  </a:lnTo>
                  <a:lnTo>
                    <a:pt x="0" y="177"/>
                  </a:lnTo>
                  <a:lnTo>
                    <a:pt x="0" y="133"/>
                  </a:lnTo>
                  <a:lnTo>
                    <a:pt x="20" y="118"/>
                  </a:lnTo>
                  <a:lnTo>
                    <a:pt x="37" y="108"/>
                  </a:lnTo>
                  <a:lnTo>
                    <a:pt x="37" y="33"/>
                  </a:lnTo>
                  <a:lnTo>
                    <a:pt x="26" y="9"/>
                  </a:lnTo>
                  <a:lnTo>
                    <a:pt x="26" y="0"/>
                  </a:lnTo>
                  <a:lnTo>
                    <a:pt x="281" y="9"/>
                  </a:lnTo>
                  <a:lnTo>
                    <a:pt x="273" y="201"/>
                  </a:lnTo>
                  <a:lnTo>
                    <a:pt x="172" y="19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7" name="Freeform 71">
              <a:extLst>
                <a:ext uri="{FF2B5EF4-FFF2-40B4-BE49-F238E27FC236}">
                  <a16:creationId xmlns:a16="http://schemas.microsoft.com/office/drawing/2014/main" xmlns="" id="{AC450E0A-0115-42E5-8160-6C4100CA636C}"/>
                </a:ext>
              </a:extLst>
            </p:cNvPr>
            <p:cNvSpPr>
              <a:spLocks/>
            </p:cNvSpPr>
            <p:nvPr/>
          </p:nvSpPr>
          <p:spPr bwMode="auto">
            <a:xfrm>
              <a:off x="4025799" y="3249255"/>
              <a:ext cx="715340" cy="474707"/>
            </a:xfrm>
            <a:custGeom>
              <a:avLst/>
              <a:gdLst>
                <a:gd name="T0" fmla="*/ 2147483646 w 327"/>
                <a:gd name="T1" fmla="*/ 2147483646 h 217"/>
                <a:gd name="T2" fmla="*/ 2147483646 w 327"/>
                <a:gd name="T3" fmla="*/ 2147483646 h 217"/>
                <a:gd name="T4" fmla="*/ 2147483646 w 327"/>
                <a:gd name="T5" fmla="*/ 2147483646 h 217"/>
                <a:gd name="T6" fmla="*/ 2147483646 w 327"/>
                <a:gd name="T7" fmla="*/ 2147483646 h 217"/>
                <a:gd name="T8" fmla="*/ 2147483646 w 327"/>
                <a:gd name="T9" fmla="*/ 2147483646 h 217"/>
                <a:gd name="T10" fmla="*/ 0 w 327"/>
                <a:gd name="T11" fmla="*/ 0 h 217"/>
                <a:gd name="T12" fmla="*/ 2147483646 w 327"/>
                <a:gd name="T13" fmla="*/ 0 h 217"/>
                <a:gd name="T14" fmla="*/ 2147483646 w 327"/>
                <a:gd name="T15" fmla="*/ 2147483646 h 217"/>
                <a:gd name="T16" fmla="*/ 2147483646 w 327"/>
                <a:gd name="T17" fmla="*/ 2147483646 h 217"/>
                <a:gd name="T18" fmla="*/ 2147483646 w 327"/>
                <a:gd name="T19" fmla="*/ 2147483646 h 217"/>
                <a:gd name="T20" fmla="*/ 2147483646 w 327"/>
                <a:gd name="T21" fmla="*/ 2147483646 h 217"/>
                <a:gd name="T22" fmla="*/ 2147483646 w 327"/>
                <a:gd name="T23" fmla="*/ 2147483646 h 217"/>
                <a:gd name="T24" fmla="*/ 2147483646 w 327"/>
                <a:gd name="T25" fmla="*/ 2147483646 h 217"/>
                <a:gd name="T26" fmla="*/ 2147483646 w 327"/>
                <a:gd name="T27" fmla="*/ 2147483646 h 217"/>
                <a:gd name="T28" fmla="*/ 2147483646 w 327"/>
                <a:gd name="T29" fmla="*/ 2147483646 h 2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7" h="217">
                  <a:moveTo>
                    <a:pt x="83" y="191"/>
                  </a:moveTo>
                  <a:lnTo>
                    <a:pt x="83" y="118"/>
                  </a:lnTo>
                  <a:lnTo>
                    <a:pt x="64" y="93"/>
                  </a:lnTo>
                  <a:lnTo>
                    <a:pt x="64" y="58"/>
                  </a:lnTo>
                  <a:lnTo>
                    <a:pt x="34" y="48"/>
                  </a:lnTo>
                  <a:lnTo>
                    <a:pt x="0" y="0"/>
                  </a:lnTo>
                  <a:lnTo>
                    <a:pt x="306" y="0"/>
                  </a:lnTo>
                  <a:lnTo>
                    <a:pt x="289" y="34"/>
                  </a:lnTo>
                  <a:lnTo>
                    <a:pt x="306" y="24"/>
                  </a:lnTo>
                  <a:lnTo>
                    <a:pt x="326" y="34"/>
                  </a:lnTo>
                  <a:lnTo>
                    <a:pt x="289" y="58"/>
                  </a:lnTo>
                  <a:lnTo>
                    <a:pt x="269" y="118"/>
                  </a:lnTo>
                  <a:lnTo>
                    <a:pt x="269" y="191"/>
                  </a:lnTo>
                  <a:lnTo>
                    <a:pt x="255" y="216"/>
                  </a:lnTo>
                  <a:lnTo>
                    <a:pt x="83" y="19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8" name="Freeform 72">
              <a:extLst>
                <a:ext uri="{FF2B5EF4-FFF2-40B4-BE49-F238E27FC236}">
                  <a16:creationId xmlns:a16="http://schemas.microsoft.com/office/drawing/2014/main" xmlns="" id="{957F0A68-D710-4385-8281-B7274CB0DA4B}"/>
                </a:ext>
              </a:extLst>
            </p:cNvPr>
            <p:cNvSpPr>
              <a:spLocks/>
            </p:cNvSpPr>
            <p:nvPr/>
          </p:nvSpPr>
          <p:spPr bwMode="auto">
            <a:xfrm>
              <a:off x="5885246" y="1787949"/>
              <a:ext cx="671588" cy="627838"/>
            </a:xfrm>
            <a:custGeom>
              <a:avLst/>
              <a:gdLst>
                <a:gd name="T0" fmla="*/ 2147483646 w 307"/>
                <a:gd name="T1" fmla="*/ 2147483646 h 287"/>
                <a:gd name="T2" fmla="*/ 0 w 307"/>
                <a:gd name="T3" fmla="*/ 2147483646 h 287"/>
                <a:gd name="T4" fmla="*/ 0 w 307"/>
                <a:gd name="T5" fmla="*/ 2147483646 h 287"/>
                <a:gd name="T6" fmla="*/ 2147483646 w 307"/>
                <a:gd name="T7" fmla="*/ 0 h 287"/>
                <a:gd name="T8" fmla="*/ 2147483646 w 307"/>
                <a:gd name="T9" fmla="*/ 0 h 287"/>
                <a:gd name="T10" fmla="*/ 2147483646 w 307"/>
                <a:gd name="T11" fmla="*/ 2147483646 h 2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7" h="287">
                  <a:moveTo>
                    <a:pt x="306" y="286"/>
                  </a:moveTo>
                  <a:lnTo>
                    <a:pt x="0" y="266"/>
                  </a:lnTo>
                  <a:lnTo>
                    <a:pt x="0" y="192"/>
                  </a:lnTo>
                  <a:lnTo>
                    <a:pt x="7" y="0"/>
                  </a:lnTo>
                  <a:lnTo>
                    <a:pt x="306" y="0"/>
                  </a:lnTo>
                  <a:lnTo>
                    <a:pt x="306" y="28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9" name="Freeform 73">
              <a:extLst>
                <a:ext uri="{FF2B5EF4-FFF2-40B4-BE49-F238E27FC236}">
                  <a16:creationId xmlns:a16="http://schemas.microsoft.com/office/drawing/2014/main" xmlns="" id="{FD2E0608-3B6A-4DAE-8FE1-FA342AC3EA97}"/>
                </a:ext>
              </a:extLst>
            </p:cNvPr>
            <p:cNvSpPr>
              <a:spLocks/>
            </p:cNvSpPr>
            <p:nvPr/>
          </p:nvSpPr>
          <p:spPr bwMode="auto">
            <a:xfrm>
              <a:off x="4485192" y="2131400"/>
              <a:ext cx="551271" cy="960349"/>
            </a:xfrm>
            <a:custGeom>
              <a:avLst/>
              <a:gdLst>
                <a:gd name="T0" fmla="*/ 2147483646 w 252"/>
                <a:gd name="T1" fmla="*/ 2147483646 h 439"/>
                <a:gd name="T2" fmla="*/ 2147483646 w 252"/>
                <a:gd name="T3" fmla="*/ 2147483646 h 439"/>
                <a:gd name="T4" fmla="*/ 2147483646 w 252"/>
                <a:gd name="T5" fmla="*/ 2147483646 h 439"/>
                <a:gd name="T6" fmla="*/ 2147483646 w 252"/>
                <a:gd name="T7" fmla="*/ 0 h 439"/>
                <a:gd name="T8" fmla="*/ 2147483646 w 252"/>
                <a:gd name="T9" fmla="*/ 0 h 439"/>
                <a:gd name="T10" fmla="*/ 2147483646 w 252"/>
                <a:gd name="T11" fmla="*/ 0 h 439"/>
                <a:gd name="T12" fmla="*/ 2147483646 w 252"/>
                <a:gd name="T13" fmla="*/ 2147483646 h 439"/>
                <a:gd name="T14" fmla="*/ 2147483646 w 252"/>
                <a:gd name="T15" fmla="*/ 2147483646 h 439"/>
                <a:gd name="T16" fmla="*/ 2147483646 w 252"/>
                <a:gd name="T17" fmla="*/ 2147483646 h 439"/>
                <a:gd name="T18" fmla="*/ 2147483646 w 252"/>
                <a:gd name="T19" fmla="*/ 2147483646 h 439"/>
                <a:gd name="T20" fmla="*/ 2147483646 w 252"/>
                <a:gd name="T21" fmla="*/ 2147483646 h 439"/>
                <a:gd name="T22" fmla="*/ 2147483646 w 252"/>
                <a:gd name="T23" fmla="*/ 2147483646 h 439"/>
                <a:gd name="T24" fmla="*/ 2147483646 w 252"/>
                <a:gd name="T25" fmla="*/ 2147483646 h 439"/>
                <a:gd name="T26" fmla="*/ 2147483646 w 252"/>
                <a:gd name="T27" fmla="*/ 2147483646 h 439"/>
                <a:gd name="T28" fmla="*/ 2147483646 w 252"/>
                <a:gd name="T29" fmla="*/ 2147483646 h 439"/>
                <a:gd name="T30" fmla="*/ 2147483646 w 252"/>
                <a:gd name="T31" fmla="*/ 2147483646 h 439"/>
                <a:gd name="T32" fmla="*/ 0 w 252"/>
                <a:gd name="T33" fmla="*/ 2147483646 h 439"/>
                <a:gd name="T34" fmla="*/ 2147483646 w 252"/>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2" h="439">
                  <a:moveTo>
                    <a:pt x="45" y="152"/>
                  </a:moveTo>
                  <a:lnTo>
                    <a:pt x="59" y="83"/>
                  </a:lnTo>
                  <a:lnTo>
                    <a:pt x="52" y="9"/>
                  </a:lnTo>
                  <a:lnTo>
                    <a:pt x="79" y="0"/>
                  </a:lnTo>
                  <a:lnTo>
                    <a:pt x="134" y="0"/>
                  </a:lnTo>
                  <a:lnTo>
                    <a:pt x="251" y="0"/>
                  </a:lnTo>
                  <a:lnTo>
                    <a:pt x="243" y="152"/>
                  </a:lnTo>
                  <a:lnTo>
                    <a:pt x="206" y="295"/>
                  </a:lnTo>
                  <a:lnTo>
                    <a:pt x="225" y="438"/>
                  </a:lnTo>
                  <a:lnTo>
                    <a:pt x="198" y="438"/>
                  </a:lnTo>
                  <a:lnTo>
                    <a:pt x="97" y="428"/>
                  </a:lnTo>
                  <a:lnTo>
                    <a:pt x="97" y="417"/>
                  </a:lnTo>
                  <a:lnTo>
                    <a:pt x="97" y="404"/>
                  </a:lnTo>
                  <a:lnTo>
                    <a:pt x="116" y="344"/>
                  </a:lnTo>
                  <a:lnTo>
                    <a:pt x="59" y="275"/>
                  </a:lnTo>
                  <a:lnTo>
                    <a:pt x="25" y="275"/>
                  </a:lnTo>
                  <a:lnTo>
                    <a:pt x="0" y="227"/>
                  </a:lnTo>
                  <a:lnTo>
                    <a:pt x="45" y="15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20" name="Freeform 74">
              <a:extLst>
                <a:ext uri="{FF2B5EF4-FFF2-40B4-BE49-F238E27FC236}">
                  <a16:creationId xmlns:a16="http://schemas.microsoft.com/office/drawing/2014/main" xmlns="" id="{16B71947-9888-49A3-892A-80169E31875A}"/>
                </a:ext>
              </a:extLst>
            </p:cNvPr>
            <p:cNvSpPr>
              <a:spLocks/>
            </p:cNvSpPr>
            <p:nvPr/>
          </p:nvSpPr>
          <p:spPr bwMode="auto">
            <a:xfrm>
              <a:off x="4559570" y="3067686"/>
              <a:ext cx="654087" cy="881596"/>
            </a:xfrm>
            <a:custGeom>
              <a:avLst/>
              <a:gdLst>
                <a:gd name="T0" fmla="*/ 2147483646 w 299"/>
                <a:gd name="T1" fmla="*/ 2147483646 h 403"/>
                <a:gd name="T2" fmla="*/ 2147483646 w 299"/>
                <a:gd name="T3" fmla="*/ 2147483646 h 403"/>
                <a:gd name="T4" fmla="*/ 0 w 299"/>
                <a:gd name="T5" fmla="*/ 2147483646 h 403"/>
                <a:gd name="T6" fmla="*/ 2147483646 w 299"/>
                <a:gd name="T7" fmla="*/ 2147483646 h 403"/>
                <a:gd name="T8" fmla="*/ 0 w 299"/>
                <a:gd name="T9" fmla="*/ 2147483646 h 403"/>
                <a:gd name="T10" fmla="*/ 2147483646 w 299"/>
                <a:gd name="T11" fmla="*/ 2147483646 h 403"/>
                <a:gd name="T12" fmla="*/ 2147483646 w 299"/>
                <a:gd name="T13" fmla="*/ 2147483646 h 403"/>
                <a:gd name="T14" fmla="*/ 2147483646 w 299"/>
                <a:gd name="T15" fmla="*/ 2147483646 h 403"/>
                <a:gd name="T16" fmla="*/ 2147483646 w 299"/>
                <a:gd name="T17" fmla="*/ 2147483646 h 403"/>
                <a:gd name="T18" fmla="*/ 2147483646 w 299"/>
                <a:gd name="T19" fmla="*/ 2147483646 h 403"/>
                <a:gd name="T20" fmla="*/ 2147483646 w 299"/>
                <a:gd name="T21" fmla="*/ 2147483646 h 403"/>
                <a:gd name="T22" fmla="*/ 2147483646 w 299"/>
                <a:gd name="T23" fmla="*/ 2147483646 h 403"/>
                <a:gd name="T24" fmla="*/ 2147483646 w 299"/>
                <a:gd name="T25" fmla="*/ 2147483646 h 403"/>
                <a:gd name="T26" fmla="*/ 2147483646 w 299"/>
                <a:gd name="T27" fmla="*/ 0 h 403"/>
                <a:gd name="T28" fmla="*/ 2147483646 w 299"/>
                <a:gd name="T29" fmla="*/ 2147483646 h 403"/>
                <a:gd name="T30" fmla="*/ 2147483646 w 299"/>
                <a:gd name="T31" fmla="*/ 2147483646 h 403"/>
                <a:gd name="T32" fmla="*/ 2147483646 w 299"/>
                <a:gd name="T33" fmla="*/ 2147483646 h 403"/>
                <a:gd name="T34" fmla="*/ 2147483646 w 299"/>
                <a:gd name="T35" fmla="*/ 2147483646 h 403"/>
                <a:gd name="T36" fmla="*/ 2147483646 w 299"/>
                <a:gd name="T37" fmla="*/ 2147483646 h 403"/>
                <a:gd name="T38" fmla="*/ 2147483646 w 299"/>
                <a:gd name="T39" fmla="*/ 2147483646 h 403"/>
                <a:gd name="T40" fmla="*/ 2147483646 w 299"/>
                <a:gd name="T41" fmla="*/ 2147483646 h 403"/>
                <a:gd name="T42" fmla="*/ 2147483646 w 299"/>
                <a:gd name="T43" fmla="*/ 2147483646 h 403"/>
                <a:gd name="T44" fmla="*/ 2147483646 w 299"/>
                <a:gd name="T45" fmla="*/ 2147483646 h 4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9" h="403">
                  <a:moveTo>
                    <a:pt x="75" y="318"/>
                  </a:moveTo>
                  <a:lnTo>
                    <a:pt x="11" y="368"/>
                  </a:lnTo>
                  <a:lnTo>
                    <a:pt x="0" y="343"/>
                  </a:lnTo>
                  <a:lnTo>
                    <a:pt x="11" y="318"/>
                  </a:lnTo>
                  <a:lnTo>
                    <a:pt x="0" y="299"/>
                  </a:lnTo>
                  <a:lnTo>
                    <a:pt x="11" y="299"/>
                  </a:lnTo>
                  <a:lnTo>
                    <a:pt x="26" y="274"/>
                  </a:lnTo>
                  <a:lnTo>
                    <a:pt x="26" y="201"/>
                  </a:lnTo>
                  <a:lnTo>
                    <a:pt x="45" y="142"/>
                  </a:lnTo>
                  <a:lnTo>
                    <a:pt x="82" y="117"/>
                  </a:lnTo>
                  <a:lnTo>
                    <a:pt x="63" y="108"/>
                  </a:lnTo>
                  <a:lnTo>
                    <a:pt x="45" y="117"/>
                  </a:lnTo>
                  <a:lnTo>
                    <a:pt x="63" y="84"/>
                  </a:lnTo>
                  <a:lnTo>
                    <a:pt x="63" y="0"/>
                  </a:lnTo>
                  <a:lnTo>
                    <a:pt x="163" y="10"/>
                  </a:lnTo>
                  <a:lnTo>
                    <a:pt x="183" y="84"/>
                  </a:lnTo>
                  <a:lnTo>
                    <a:pt x="172" y="84"/>
                  </a:lnTo>
                  <a:lnTo>
                    <a:pt x="216" y="133"/>
                  </a:lnTo>
                  <a:lnTo>
                    <a:pt x="235" y="201"/>
                  </a:lnTo>
                  <a:lnTo>
                    <a:pt x="298" y="249"/>
                  </a:lnTo>
                  <a:lnTo>
                    <a:pt x="183" y="368"/>
                  </a:lnTo>
                  <a:lnTo>
                    <a:pt x="127" y="402"/>
                  </a:lnTo>
                  <a:lnTo>
                    <a:pt x="75" y="31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21" name="Freeform 75">
              <a:extLst>
                <a:ext uri="{FF2B5EF4-FFF2-40B4-BE49-F238E27FC236}">
                  <a16:creationId xmlns:a16="http://schemas.microsoft.com/office/drawing/2014/main" xmlns="" id="{24EB4040-3B9F-4A84-82C5-631D03EDAD13}"/>
                </a:ext>
              </a:extLst>
            </p:cNvPr>
            <p:cNvSpPr>
              <a:spLocks/>
            </p:cNvSpPr>
            <p:nvPr/>
          </p:nvSpPr>
          <p:spPr bwMode="auto">
            <a:xfrm>
              <a:off x="5710241" y="3069873"/>
              <a:ext cx="754716" cy="656275"/>
            </a:xfrm>
            <a:custGeom>
              <a:avLst/>
              <a:gdLst>
                <a:gd name="T0" fmla="*/ 2147483646 w 345"/>
                <a:gd name="T1" fmla="*/ 2147483646 h 300"/>
                <a:gd name="T2" fmla="*/ 2147483646 w 345"/>
                <a:gd name="T3" fmla="*/ 0 h 300"/>
                <a:gd name="T4" fmla="*/ 2147483646 w 345"/>
                <a:gd name="T5" fmla="*/ 2147483646 h 300"/>
                <a:gd name="T6" fmla="*/ 2147483646 w 345"/>
                <a:gd name="T7" fmla="*/ 2147483646 h 300"/>
                <a:gd name="T8" fmla="*/ 2147483646 w 345"/>
                <a:gd name="T9" fmla="*/ 2147483646 h 300"/>
                <a:gd name="T10" fmla="*/ 2147483646 w 345"/>
                <a:gd name="T11" fmla="*/ 2147483646 h 300"/>
                <a:gd name="T12" fmla="*/ 2147483646 w 345"/>
                <a:gd name="T13" fmla="*/ 2147483646 h 300"/>
                <a:gd name="T14" fmla="*/ 2147483646 w 345"/>
                <a:gd name="T15" fmla="*/ 2147483646 h 300"/>
                <a:gd name="T16" fmla="*/ 2147483646 w 345"/>
                <a:gd name="T17" fmla="*/ 2147483646 h 300"/>
                <a:gd name="T18" fmla="*/ 2147483646 w 345"/>
                <a:gd name="T19" fmla="*/ 2147483646 h 300"/>
                <a:gd name="T20" fmla="*/ 2147483646 w 345"/>
                <a:gd name="T21" fmla="*/ 2147483646 h 300"/>
                <a:gd name="T22" fmla="*/ 2147483646 w 345"/>
                <a:gd name="T23" fmla="*/ 2147483646 h 300"/>
                <a:gd name="T24" fmla="*/ 2147483646 w 345"/>
                <a:gd name="T25" fmla="*/ 2147483646 h 300"/>
                <a:gd name="T26" fmla="*/ 2147483646 w 345"/>
                <a:gd name="T27" fmla="*/ 2147483646 h 300"/>
                <a:gd name="T28" fmla="*/ 2147483646 w 345"/>
                <a:gd name="T29" fmla="*/ 2147483646 h 300"/>
                <a:gd name="T30" fmla="*/ 2147483646 w 345"/>
                <a:gd name="T31" fmla="*/ 2147483646 h 300"/>
                <a:gd name="T32" fmla="*/ 2147483646 w 345"/>
                <a:gd name="T33" fmla="*/ 2147483646 h 300"/>
                <a:gd name="T34" fmla="*/ 2147483646 w 345"/>
                <a:gd name="T35" fmla="*/ 2147483646 h 300"/>
                <a:gd name="T36" fmla="*/ 2147483646 w 345"/>
                <a:gd name="T37" fmla="*/ 2147483646 h 300"/>
                <a:gd name="T38" fmla="*/ 2147483646 w 345"/>
                <a:gd name="T39" fmla="*/ 2147483646 h 300"/>
                <a:gd name="T40" fmla="*/ 0 w 345"/>
                <a:gd name="T41" fmla="*/ 2147483646 h 300"/>
                <a:gd name="T42" fmla="*/ 2147483646 w 345"/>
                <a:gd name="T43" fmla="*/ 2147483646 h 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00">
                  <a:moveTo>
                    <a:pt x="71" y="9"/>
                  </a:moveTo>
                  <a:lnTo>
                    <a:pt x="255" y="0"/>
                  </a:lnTo>
                  <a:lnTo>
                    <a:pt x="280" y="191"/>
                  </a:lnTo>
                  <a:lnTo>
                    <a:pt x="306" y="214"/>
                  </a:lnTo>
                  <a:lnTo>
                    <a:pt x="318" y="249"/>
                  </a:lnTo>
                  <a:lnTo>
                    <a:pt x="344" y="273"/>
                  </a:lnTo>
                  <a:lnTo>
                    <a:pt x="324" y="283"/>
                  </a:lnTo>
                  <a:lnTo>
                    <a:pt x="299" y="273"/>
                  </a:lnTo>
                  <a:lnTo>
                    <a:pt x="261" y="273"/>
                  </a:lnTo>
                  <a:lnTo>
                    <a:pt x="198" y="260"/>
                  </a:lnTo>
                  <a:lnTo>
                    <a:pt x="172" y="273"/>
                  </a:lnTo>
                  <a:lnTo>
                    <a:pt x="115" y="283"/>
                  </a:lnTo>
                  <a:lnTo>
                    <a:pt x="97" y="299"/>
                  </a:lnTo>
                  <a:lnTo>
                    <a:pt x="64" y="299"/>
                  </a:lnTo>
                  <a:lnTo>
                    <a:pt x="83" y="273"/>
                  </a:lnTo>
                  <a:lnTo>
                    <a:pt x="52" y="201"/>
                  </a:lnTo>
                  <a:lnTo>
                    <a:pt x="83" y="107"/>
                  </a:lnTo>
                  <a:lnTo>
                    <a:pt x="52" y="82"/>
                  </a:lnTo>
                  <a:lnTo>
                    <a:pt x="45" y="34"/>
                  </a:lnTo>
                  <a:lnTo>
                    <a:pt x="8" y="34"/>
                  </a:lnTo>
                  <a:lnTo>
                    <a:pt x="0" y="9"/>
                  </a:lnTo>
                  <a:lnTo>
                    <a:pt x="71"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22" name="Freeform 76">
              <a:extLst>
                <a:ext uri="{FF2B5EF4-FFF2-40B4-BE49-F238E27FC236}">
                  <a16:creationId xmlns:a16="http://schemas.microsoft.com/office/drawing/2014/main" xmlns="" id="{AB918DA2-1701-4547-B130-1C287D74A81F}"/>
                </a:ext>
              </a:extLst>
            </p:cNvPr>
            <p:cNvSpPr>
              <a:spLocks/>
            </p:cNvSpPr>
            <p:nvPr/>
          </p:nvSpPr>
          <p:spPr bwMode="auto">
            <a:xfrm>
              <a:off x="7068730" y="1273868"/>
              <a:ext cx="476894" cy="546896"/>
            </a:xfrm>
            <a:custGeom>
              <a:avLst/>
              <a:gdLst>
                <a:gd name="T0" fmla="*/ 2147483646 w 218"/>
                <a:gd name="T1" fmla="*/ 0 h 250"/>
                <a:gd name="T2" fmla="*/ 2147483646 w 218"/>
                <a:gd name="T3" fmla="*/ 2147483646 h 250"/>
                <a:gd name="T4" fmla="*/ 2147483646 w 218"/>
                <a:gd name="T5" fmla="*/ 2147483646 h 250"/>
                <a:gd name="T6" fmla="*/ 0 w 218"/>
                <a:gd name="T7" fmla="*/ 2147483646 h 250"/>
                <a:gd name="T8" fmla="*/ 2147483646 w 218"/>
                <a:gd name="T9" fmla="*/ 0 h 250"/>
                <a:gd name="T10" fmla="*/ 2147483646 w 218"/>
                <a:gd name="T11" fmla="*/ 0 h 2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8" h="250">
                  <a:moveTo>
                    <a:pt x="217" y="0"/>
                  </a:moveTo>
                  <a:lnTo>
                    <a:pt x="209" y="249"/>
                  </a:lnTo>
                  <a:lnTo>
                    <a:pt x="117" y="249"/>
                  </a:lnTo>
                  <a:lnTo>
                    <a:pt x="0" y="235"/>
                  </a:lnTo>
                  <a:lnTo>
                    <a:pt x="8" y="0"/>
                  </a:lnTo>
                  <a:lnTo>
                    <a:pt x="217"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23" name="Freeform 77">
              <a:extLst>
                <a:ext uri="{FF2B5EF4-FFF2-40B4-BE49-F238E27FC236}">
                  <a16:creationId xmlns:a16="http://schemas.microsoft.com/office/drawing/2014/main" xmlns="" id="{C2B1C7A3-C85F-4941-8113-613573E938A7}"/>
                </a:ext>
              </a:extLst>
            </p:cNvPr>
            <p:cNvSpPr>
              <a:spLocks/>
            </p:cNvSpPr>
            <p:nvPr/>
          </p:nvSpPr>
          <p:spPr bwMode="auto">
            <a:xfrm>
              <a:off x="5900560" y="1273866"/>
              <a:ext cx="697840" cy="516270"/>
            </a:xfrm>
            <a:custGeom>
              <a:avLst/>
              <a:gdLst>
                <a:gd name="T0" fmla="*/ 2147483646 w 319"/>
                <a:gd name="T1" fmla="*/ 0 h 236"/>
                <a:gd name="T2" fmla="*/ 2147483646 w 319"/>
                <a:gd name="T3" fmla="*/ 2147483646 h 236"/>
                <a:gd name="T4" fmla="*/ 0 w 319"/>
                <a:gd name="T5" fmla="*/ 2147483646 h 236"/>
                <a:gd name="T6" fmla="*/ 2147483646 w 319"/>
                <a:gd name="T7" fmla="*/ 0 h 236"/>
                <a:gd name="T8" fmla="*/ 2147483646 w 319"/>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236">
                  <a:moveTo>
                    <a:pt x="318" y="0"/>
                  </a:moveTo>
                  <a:lnTo>
                    <a:pt x="299" y="235"/>
                  </a:lnTo>
                  <a:lnTo>
                    <a:pt x="0" y="235"/>
                  </a:lnTo>
                  <a:lnTo>
                    <a:pt x="8" y="0"/>
                  </a:lnTo>
                  <a:lnTo>
                    <a:pt x="318"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24" name="Freeform 78">
              <a:extLst>
                <a:ext uri="{FF2B5EF4-FFF2-40B4-BE49-F238E27FC236}">
                  <a16:creationId xmlns:a16="http://schemas.microsoft.com/office/drawing/2014/main" xmlns="" id="{0CFD1EB2-BDF8-41D0-9410-11E4A99EEA94}"/>
                </a:ext>
              </a:extLst>
            </p:cNvPr>
            <p:cNvSpPr>
              <a:spLocks/>
            </p:cNvSpPr>
            <p:nvPr/>
          </p:nvSpPr>
          <p:spPr bwMode="auto">
            <a:xfrm>
              <a:off x="5858995" y="2367660"/>
              <a:ext cx="697839" cy="719715"/>
            </a:xfrm>
            <a:custGeom>
              <a:avLst/>
              <a:gdLst>
                <a:gd name="T0" fmla="*/ 2147483646 w 319"/>
                <a:gd name="T1" fmla="*/ 2147483646 h 329"/>
                <a:gd name="T2" fmla="*/ 2147483646 w 319"/>
                <a:gd name="T3" fmla="*/ 2147483646 h 329"/>
                <a:gd name="T4" fmla="*/ 2147483646 w 319"/>
                <a:gd name="T5" fmla="*/ 2147483646 h 329"/>
                <a:gd name="T6" fmla="*/ 0 w 319"/>
                <a:gd name="T7" fmla="*/ 2147483646 h 329"/>
                <a:gd name="T8" fmla="*/ 2147483646 w 319"/>
                <a:gd name="T9" fmla="*/ 0 h 329"/>
                <a:gd name="T10" fmla="*/ 2147483646 w 319"/>
                <a:gd name="T11" fmla="*/ 2147483646 h 329"/>
                <a:gd name="T12" fmla="*/ 2147483646 w 319"/>
                <a:gd name="T13" fmla="*/ 2147483646 h 3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329">
                  <a:moveTo>
                    <a:pt x="318" y="59"/>
                  </a:moveTo>
                  <a:lnTo>
                    <a:pt x="310" y="319"/>
                  </a:lnTo>
                  <a:lnTo>
                    <a:pt x="184" y="319"/>
                  </a:lnTo>
                  <a:lnTo>
                    <a:pt x="0" y="328"/>
                  </a:lnTo>
                  <a:lnTo>
                    <a:pt x="12" y="0"/>
                  </a:lnTo>
                  <a:lnTo>
                    <a:pt x="318" y="20"/>
                  </a:lnTo>
                  <a:lnTo>
                    <a:pt x="318" y="5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25" name="Freeform 79">
              <a:extLst>
                <a:ext uri="{FF2B5EF4-FFF2-40B4-BE49-F238E27FC236}">
                  <a16:creationId xmlns:a16="http://schemas.microsoft.com/office/drawing/2014/main" xmlns="" id="{DD48069D-A156-4F2A-9E2F-80CB1146C04D}"/>
                </a:ext>
              </a:extLst>
            </p:cNvPr>
            <p:cNvSpPr>
              <a:spLocks/>
            </p:cNvSpPr>
            <p:nvPr/>
          </p:nvSpPr>
          <p:spPr bwMode="auto">
            <a:xfrm>
              <a:off x="4933646" y="2466101"/>
              <a:ext cx="778780" cy="625649"/>
            </a:xfrm>
            <a:custGeom>
              <a:avLst/>
              <a:gdLst>
                <a:gd name="T0" fmla="*/ 2147483646 w 356"/>
                <a:gd name="T1" fmla="*/ 2147483646 h 286"/>
                <a:gd name="T2" fmla="*/ 0 w 356"/>
                <a:gd name="T3" fmla="*/ 2147483646 h 286"/>
                <a:gd name="T4" fmla="*/ 2147483646 w 356"/>
                <a:gd name="T5" fmla="*/ 0 h 286"/>
                <a:gd name="T6" fmla="*/ 2147483646 w 356"/>
                <a:gd name="T7" fmla="*/ 0 h 286"/>
                <a:gd name="T8" fmla="*/ 2147483646 w 356"/>
                <a:gd name="T9" fmla="*/ 2147483646 h 286"/>
                <a:gd name="T10" fmla="*/ 2147483646 w 356"/>
                <a:gd name="T11" fmla="*/ 2147483646 h 286"/>
                <a:gd name="T12" fmla="*/ 2147483646 w 356"/>
                <a:gd name="T13" fmla="*/ 2147483646 h 286"/>
                <a:gd name="T14" fmla="*/ 2147483646 w 356"/>
                <a:gd name="T15" fmla="*/ 2147483646 h 286"/>
                <a:gd name="T16" fmla="*/ 2147483646 w 356"/>
                <a:gd name="T17" fmla="*/ 2147483646 h 286"/>
                <a:gd name="T18" fmla="*/ 2147483646 w 356"/>
                <a:gd name="T19" fmla="*/ 2147483646 h 286"/>
                <a:gd name="T20" fmla="*/ 2147483646 w 356"/>
                <a:gd name="T21" fmla="*/ 2147483646 h 286"/>
                <a:gd name="T22" fmla="*/ 2147483646 w 356"/>
                <a:gd name="T23" fmla="*/ 2147483646 h 286"/>
                <a:gd name="T24" fmla="*/ 2147483646 w 356"/>
                <a:gd name="T25" fmla="*/ 2147483646 h 286"/>
                <a:gd name="T26" fmla="*/ 2147483646 w 356"/>
                <a:gd name="T27" fmla="*/ 2147483646 h 286"/>
                <a:gd name="T28" fmla="*/ 2147483646 w 356"/>
                <a:gd name="T29" fmla="*/ 2147483646 h 286"/>
                <a:gd name="T30" fmla="*/ 2147483646 w 356"/>
                <a:gd name="T31" fmla="*/ 2147483646 h 286"/>
                <a:gd name="T32" fmla="*/ 2147483646 w 356"/>
                <a:gd name="T33" fmla="*/ 2147483646 h 286"/>
                <a:gd name="T34" fmla="*/ 2147483646 w 356"/>
                <a:gd name="T35" fmla="*/ 2147483646 h 286"/>
                <a:gd name="T36" fmla="*/ 2147483646 w 356"/>
                <a:gd name="T37" fmla="*/ 2147483646 h 2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6" h="286">
                  <a:moveTo>
                    <a:pt x="19" y="285"/>
                  </a:moveTo>
                  <a:lnTo>
                    <a:pt x="0" y="143"/>
                  </a:lnTo>
                  <a:lnTo>
                    <a:pt x="38" y="0"/>
                  </a:lnTo>
                  <a:lnTo>
                    <a:pt x="57" y="0"/>
                  </a:lnTo>
                  <a:lnTo>
                    <a:pt x="63" y="14"/>
                  </a:lnTo>
                  <a:lnTo>
                    <a:pt x="83" y="14"/>
                  </a:lnTo>
                  <a:lnTo>
                    <a:pt x="146" y="59"/>
                  </a:lnTo>
                  <a:lnTo>
                    <a:pt x="154" y="75"/>
                  </a:lnTo>
                  <a:lnTo>
                    <a:pt x="164" y="59"/>
                  </a:lnTo>
                  <a:lnTo>
                    <a:pt x="172" y="75"/>
                  </a:lnTo>
                  <a:lnTo>
                    <a:pt x="183" y="75"/>
                  </a:lnTo>
                  <a:lnTo>
                    <a:pt x="191" y="98"/>
                  </a:lnTo>
                  <a:lnTo>
                    <a:pt x="217" y="109"/>
                  </a:lnTo>
                  <a:lnTo>
                    <a:pt x="266" y="123"/>
                  </a:lnTo>
                  <a:lnTo>
                    <a:pt x="266" y="143"/>
                  </a:lnTo>
                  <a:lnTo>
                    <a:pt x="344" y="216"/>
                  </a:lnTo>
                  <a:lnTo>
                    <a:pt x="355" y="285"/>
                  </a:lnTo>
                  <a:lnTo>
                    <a:pt x="292" y="285"/>
                  </a:lnTo>
                  <a:lnTo>
                    <a:pt x="19" y="28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26" name="Freeform 80">
              <a:extLst>
                <a:ext uri="{FF2B5EF4-FFF2-40B4-BE49-F238E27FC236}">
                  <a16:creationId xmlns:a16="http://schemas.microsoft.com/office/drawing/2014/main" xmlns="" id="{A0774BB6-7852-4632-9AED-B3D96809C33B}"/>
                </a:ext>
              </a:extLst>
            </p:cNvPr>
            <p:cNvSpPr>
              <a:spLocks/>
            </p:cNvSpPr>
            <p:nvPr/>
          </p:nvSpPr>
          <p:spPr bwMode="auto">
            <a:xfrm>
              <a:off x="5292411" y="3089563"/>
              <a:ext cx="599398" cy="634400"/>
            </a:xfrm>
            <a:custGeom>
              <a:avLst/>
              <a:gdLst>
                <a:gd name="T0" fmla="*/ 2147483646 w 274"/>
                <a:gd name="T1" fmla="*/ 2147483646 h 290"/>
                <a:gd name="T2" fmla="*/ 2147483646 w 274"/>
                <a:gd name="T3" fmla="*/ 2147483646 h 290"/>
                <a:gd name="T4" fmla="*/ 2147483646 w 274"/>
                <a:gd name="T5" fmla="*/ 2147483646 h 290"/>
                <a:gd name="T6" fmla="*/ 2147483646 w 274"/>
                <a:gd name="T7" fmla="*/ 2147483646 h 290"/>
                <a:gd name="T8" fmla="*/ 2147483646 w 274"/>
                <a:gd name="T9" fmla="*/ 2147483646 h 290"/>
                <a:gd name="T10" fmla="*/ 2147483646 w 274"/>
                <a:gd name="T11" fmla="*/ 2147483646 h 290"/>
                <a:gd name="T12" fmla="*/ 2147483646 w 274"/>
                <a:gd name="T13" fmla="*/ 2147483646 h 290"/>
                <a:gd name="T14" fmla="*/ 2147483646 w 274"/>
                <a:gd name="T15" fmla="*/ 2147483646 h 290"/>
                <a:gd name="T16" fmla="*/ 2147483646 w 274"/>
                <a:gd name="T17" fmla="*/ 2147483646 h 290"/>
                <a:gd name="T18" fmla="*/ 2147483646 w 274"/>
                <a:gd name="T19" fmla="*/ 2147483646 h 290"/>
                <a:gd name="T20" fmla="*/ 2147483646 w 274"/>
                <a:gd name="T21" fmla="*/ 2147483646 h 290"/>
                <a:gd name="T22" fmla="*/ 2147483646 w 274"/>
                <a:gd name="T23" fmla="*/ 2147483646 h 290"/>
                <a:gd name="T24" fmla="*/ 0 w 274"/>
                <a:gd name="T25" fmla="*/ 2147483646 h 290"/>
                <a:gd name="T26" fmla="*/ 2147483646 w 274"/>
                <a:gd name="T27" fmla="*/ 0 h 290"/>
                <a:gd name="T28" fmla="*/ 2147483646 w 274"/>
                <a:gd name="T29" fmla="*/ 0 h 290"/>
                <a:gd name="T30" fmla="*/ 2147483646 w 274"/>
                <a:gd name="T31" fmla="*/ 2147483646 h 290"/>
                <a:gd name="T32" fmla="*/ 2147483646 w 274"/>
                <a:gd name="T33" fmla="*/ 2147483646 h 290"/>
                <a:gd name="T34" fmla="*/ 2147483646 w 274"/>
                <a:gd name="T35" fmla="*/ 2147483646 h 290"/>
                <a:gd name="T36" fmla="*/ 2147483646 w 274"/>
                <a:gd name="T37" fmla="*/ 2147483646 h 290"/>
                <a:gd name="T38" fmla="*/ 2147483646 w 274"/>
                <a:gd name="T39" fmla="*/ 2147483646 h 290"/>
                <a:gd name="T40" fmla="*/ 2147483646 w 274"/>
                <a:gd name="T41" fmla="*/ 2147483646 h 290"/>
                <a:gd name="T42" fmla="*/ 2147483646 w 274"/>
                <a:gd name="T43" fmla="*/ 2147483646 h 290"/>
                <a:gd name="T44" fmla="*/ 2147483646 w 274"/>
                <a:gd name="T45" fmla="*/ 2147483646 h 2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4" h="290">
                  <a:moveTo>
                    <a:pt x="236" y="239"/>
                  </a:moveTo>
                  <a:lnTo>
                    <a:pt x="218" y="264"/>
                  </a:lnTo>
                  <a:lnTo>
                    <a:pt x="209" y="264"/>
                  </a:lnTo>
                  <a:lnTo>
                    <a:pt x="198" y="289"/>
                  </a:lnTo>
                  <a:lnTo>
                    <a:pt x="179" y="264"/>
                  </a:lnTo>
                  <a:lnTo>
                    <a:pt x="161" y="275"/>
                  </a:lnTo>
                  <a:lnTo>
                    <a:pt x="146" y="225"/>
                  </a:lnTo>
                  <a:lnTo>
                    <a:pt x="135" y="239"/>
                  </a:lnTo>
                  <a:lnTo>
                    <a:pt x="90" y="264"/>
                  </a:lnTo>
                  <a:lnTo>
                    <a:pt x="71" y="264"/>
                  </a:lnTo>
                  <a:lnTo>
                    <a:pt x="46" y="264"/>
                  </a:lnTo>
                  <a:lnTo>
                    <a:pt x="37" y="264"/>
                  </a:lnTo>
                  <a:lnTo>
                    <a:pt x="0" y="250"/>
                  </a:lnTo>
                  <a:lnTo>
                    <a:pt x="127" y="0"/>
                  </a:lnTo>
                  <a:lnTo>
                    <a:pt x="190" y="0"/>
                  </a:lnTo>
                  <a:lnTo>
                    <a:pt x="198" y="25"/>
                  </a:lnTo>
                  <a:lnTo>
                    <a:pt x="236" y="25"/>
                  </a:lnTo>
                  <a:lnTo>
                    <a:pt x="243" y="73"/>
                  </a:lnTo>
                  <a:lnTo>
                    <a:pt x="273" y="98"/>
                  </a:lnTo>
                  <a:lnTo>
                    <a:pt x="243" y="191"/>
                  </a:lnTo>
                  <a:lnTo>
                    <a:pt x="273" y="264"/>
                  </a:lnTo>
                  <a:lnTo>
                    <a:pt x="255" y="289"/>
                  </a:lnTo>
                  <a:lnTo>
                    <a:pt x="236" y="23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27" name="Freeform 81">
              <a:extLst>
                <a:ext uri="{FF2B5EF4-FFF2-40B4-BE49-F238E27FC236}">
                  <a16:creationId xmlns:a16="http://schemas.microsoft.com/office/drawing/2014/main" xmlns="" id="{6C349299-5800-4F25-9159-396A4FC2E607}"/>
                </a:ext>
              </a:extLst>
            </p:cNvPr>
            <p:cNvSpPr>
              <a:spLocks/>
            </p:cNvSpPr>
            <p:nvPr/>
          </p:nvSpPr>
          <p:spPr bwMode="auto">
            <a:xfrm>
              <a:off x="5355458" y="1273866"/>
              <a:ext cx="573147" cy="516270"/>
            </a:xfrm>
            <a:custGeom>
              <a:avLst/>
              <a:gdLst>
                <a:gd name="T0" fmla="*/ 2147483646 w 262"/>
                <a:gd name="T1" fmla="*/ 0 h 236"/>
                <a:gd name="T2" fmla="*/ 2147483646 w 262"/>
                <a:gd name="T3" fmla="*/ 2147483646 h 236"/>
                <a:gd name="T4" fmla="*/ 0 w 262"/>
                <a:gd name="T5" fmla="*/ 2147483646 h 236"/>
                <a:gd name="T6" fmla="*/ 2147483646 w 262"/>
                <a:gd name="T7" fmla="*/ 0 h 236"/>
                <a:gd name="T8" fmla="*/ 2147483646 w 262"/>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36">
                  <a:moveTo>
                    <a:pt x="261" y="0"/>
                  </a:moveTo>
                  <a:lnTo>
                    <a:pt x="254" y="235"/>
                  </a:lnTo>
                  <a:lnTo>
                    <a:pt x="0" y="225"/>
                  </a:lnTo>
                  <a:lnTo>
                    <a:pt x="11" y="0"/>
                  </a:lnTo>
                  <a:lnTo>
                    <a:pt x="261"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28" name="Freeform 82">
              <a:extLst>
                <a:ext uri="{FF2B5EF4-FFF2-40B4-BE49-F238E27FC236}">
                  <a16:creationId xmlns:a16="http://schemas.microsoft.com/office/drawing/2014/main" xmlns="" id="{21C94BE5-B0ED-4CEA-94C6-0A1AF46868EE}"/>
                </a:ext>
              </a:extLst>
            </p:cNvPr>
            <p:cNvSpPr>
              <a:spLocks/>
            </p:cNvSpPr>
            <p:nvPr/>
          </p:nvSpPr>
          <p:spPr bwMode="auto">
            <a:xfrm>
              <a:off x="4664969" y="1248010"/>
              <a:ext cx="719715" cy="581898"/>
            </a:xfrm>
            <a:custGeom>
              <a:avLst/>
              <a:gdLst>
                <a:gd name="T0" fmla="*/ 2147483646 w 329"/>
                <a:gd name="T1" fmla="*/ 2147483646 h 266"/>
                <a:gd name="T2" fmla="*/ 2147483646 w 329"/>
                <a:gd name="T3" fmla="*/ 2147483646 h 266"/>
                <a:gd name="T4" fmla="*/ 2147483646 w 329"/>
                <a:gd name="T5" fmla="*/ 2147483646 h 266"/>
                <a:gd name="T6" fmla="*/ 2147483646 w 329"/>
                <a:gd name="T7" fmla="*/ 2147483646 h 266"/>
                <a:gd name="T8" fmla="*/ 2147483646 w 329"/>
                <a:gd name="T9" fmla="*/ 2147483646 h 266"/>
                <a:gd name="T10" fmla="*/ 2147483646 w 329"/>
                <a:gd name="T11" fmla="*/ 2147483646 h 266"/>
                <a:gd name="T12" fmla="*/ 2147483646 w 329"/>
                <a:gd name="T13" fmla="*/ 2147483646 h 266"/>
                <a:gd name="T14" fmla="*/ 2147483646 w 329"/>
                <a:gd name="T15" fmla="*/ 2147483646 h 266"/>
                <a:gd name="T16" fmla="*/ 2147483646 w 329"/>
                <a:gd name="T17" fmla="*/ 2147483646 h 266"/>
                <a:gd name="T18" fmla="*/ 2147483646 w 329"/>
                <a:gd name="T19" fmla="*/ 2147483646 h 266"/>
                <a:gd name="T20" fmla="*/ 2147483646 w 329"/>
                <a:gd name="T21" fmla="*/ 2147483646 h 266"/>
                <a:gd name="T22" fmla="*/ 2147483646 w 329"/>
                <a:gd name="T23" fmla="*/ 2147483646 h 266"/>
                <a:gd name="T24" fmla="*/ 2147483646 w 329"/>
                <a:gd name="T25" fmla="*/ 2147483646 h 266"/>
                <a:gd name="T26" fmla="*/ 2147483646 w 329"/>
                <a:gd name="T27" fmla="*/ 2147483646 h 266"/>
                <a:gd name="T28" fmla="*/ 2147483646 w 329"/>
                <a:gd name="T29" fmla="*/ 2147483646 h 266"/>
                <a:gd name="T30" fmla="*/ 2147483646 w 329"/>
                <a:gd name="T31" fmla="*/ 2147483646 h 266"/>
                <a:gd name="T32" fmla="*/ 2147483646 w 329"/>
                <a:gd name="T33" fmla="*/ 2147483646 h 266"/>
                <a:gd name="T34" fmla="*/ 2147483646 w 329"/>
                <a:gd name="T35" fmla="*/ 2147483646 h 266"/>
                <a:gd name="T36" fmla="*/ 2147483646 w 329"/>
                <a:gd name="T37" fmla="*/ 2147483646 h 266"/>
                <a:gd name="T38" fmla="*/ 0 w 329"/>
                <a:gd name="T39" fmla="*/ 2147483646 h 266"/>
                <a:gd name="T40" fmla="*/ 2147483646 w 329"/>
                <a:gd name="T41" fmla="*/ 0 h 266"/>
                <a:gd name="T42" fmla="*/ 2147483646 w 329"/>
                <a:gd name="T43" fmla="*/ 2147483646 h 2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9" h="266">
                  <a:moveTo>
                    <a:pt x="328" y="16"/>
                  </a:moveTo>
                  <a:lnTo>
                    <a:pt x="318" y="240"/>
                  </a:lnTo>
                  <a:lnTo>
                    <a:pt x="318" y="251"/>
                  </a:lnTo>
                  <a:lnTo>
                    <a:pt x="311" y="251"/>
                  </a:lnTo>
                  <a:lnTo>
                    <a:pt x="272" y="251"/>
                  </a:lnTo>
                  <a:lnTo>
                    <a:pt x="265" y="226"/>
                  </a:lnTo>
                  <a:lnTo>
                    <a:pt x="235" y="226"/>
                  </a:lnTo>
                  <a:lnTo>
                    <a:pt x="217" y="226"/>
                  </a:lnTo>
                  <a:lnTo>
                    <a:pt x="202" y="251"/>
                  </a:lnTo>
                  <a:lnTo>
                    <a:pt x="183" y="240"/>
                  </a:lnTo>
                  <a:lnTo>
                    <a:pt x="146" y="240"/>
                  </a:lnTo>
                  <a:lnTo>
                    <a:pt x="146" y="226"/>
                  </a:lnTo>
                  <a:lnTo>
                    <a:pt x="138" y="240"/>
                  </a:lnTo>
                  <a:lnTo>
                    <a:pt x="127" y="226"/>
                  </a:lnTo>
                  <a:lnTo>
                    <a:pt x="108" y="251"/>
                  </a:lnTo>
                  <a:lnTo>
                    <a:pt x="100" y="251"/>
                  </a:lnTo>
                  <a:lnTo>
                    <a:pt x="64" y="265"/>
                  </a:lnTo>
                  <a:lnTo>
                    <a:pt x="74" y="192"/>
                  </a:lnTo>
                  <a:lnTo>
                    <a:pt x="11" y="133"/>
                  </a:lnTo>
                  <a:lnTo>
                    <a:pt x="0" y="85"/>
                  </a:lnTo>
                  <a:lnTo>
                    <a:pt x="45" y="0"/>
                  </a:lnTo>
                  <a:lnTo>
                    <a:pt x="328" y="1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29" name="Freeform 83">
              <a:extLst>
                <a:ext uri="{FF2B5EF4-FFF2-40B4-BE49-F238E27FC236}">
                  <a16:creationId xmlns:a16="http://schemas.microsoft.com/office/drawing/2014/main" xmlns="" id="{E0A16FEC-3CFF-40C3-B0FD-0FE30389484B}"/>
                </a:ext>
              </a:extLst>
            </p:cNvPr>
            <p:cNvSpPr>
              <a:spLocks/>
            </p:cNvSpPr>
            <p:nvPr/>
          </p:nvSpPr>
          <p:spPr bwMode="auto">
            <a:xfrm>
              <a:off x="4835205" y="3610207"/>
              <a:ext cx="752529" cy="680338"/>
            </a:xfrm>
            <a:custGeom>
              <a:avLst/>
              <a:gdLst>
                <a:gd name="T0" fmla="*/ 2147483646 w 344"/>
                <a:gd name="T1" fmla="*/ 2147483646 h 311"/>
                <a:gd name="T2" fmla="*/ 2147483646 w 344"/>
                <a:gd name="T3" fmla="*/ 2147483646 h 311"/>
                <a:gd name="T4" fmla="*/ 0 w 344"/>
                <a:gd name="T5" fmla="*/ 2147483646 h 311"/>
                <a:gd name="T6" fmla="*/ 2147483646 w 344"/>
                <a:gd name="T7" fmla="*/ 2147483646 h 311"/>
                <a:gd name="T8" fmla="*/ 2147483646 w 344"/>
                <a:gd name="T9" fmla="*/ 0 h 311"/>
                <a:gd name="T10" fmla="*/ 2147483646 w 344"/>
                <a:gd name="T11" fmla="*/ 2147483646 h 311"/>
                <a:gd name="T12" fmla="*/ 2147483646 w 344"/>
                <a:gd name="T13" fmla="*/ 2147483646 h 311"/>
                <a:gd name="T14" fmla="*/ 2147483646 w 344"/>
                <a:gd name="T15" fmla="*/ 2147483646 h 311"/>
                <a:gd name="T16" fmla="*/ 2147483646 w 344"/>
                <a:gd name="T17" fmla="*/ 2147483646 h 311"/>
                <a:gd name="T18" fmla="*/ 2147483646 w 344"/>
                <a:gd name="T19" fmla="*/ 2147483646 h 311"/>
                <a:gd name="T20" fmla="*/ 2147483646 w 344"/>
                <a:gd name="T21" fmla="*/ 0 h 311"/>
                <a:gd name="T22" fmla="*/ 2147483646 w 344"/>
                <a:gd name="T23" fmla="*/ 2147483646 h 311"/>
                <a:gd name="T24" fmla="*/ 2147483646 w 344"/>
                <a:gd name="T25" fmla="*/ 2147483646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4" h="311">
                  <a:moveTo>
                    <a:pt x="26" y="310"/>
                  </a:moveTo>
                  <a:lnTo>
                    <a:pt x="37" y="217"/>
                  </a:lnTo>
                  <a:lnTo>
                    <a:pt x="0" y="152"/>
                  </a:lnTo>
                  <a:lnTo>
                    <a:pt x="57" y="118"/>
                  </a:lnTo>
                  <a:lnTo>
                    <a:pt x="172" y="0"/>
                  </a:lnTo>
                  <a:lnTo>
                    <a:pt x="209" y="9"/>
                  </a:lnTo>
                  <a:lnTo>
                    <a:pt x="246" y="24"/>
                  </a:lnTo>
                  <a:lnTo>
                    <a:pt x="254" y="24"/>
                  </a:lnTo>
                  <a:lnTo>
                    <a:pt x="280" y="24"/>
                  </a:lnTo>
                  <a:lnTo>
                    <a:pt x="298" y="24"/>
                  </a:lnTo>
                  <a:lnTo>
                    <a:pt x="343" y="0"/>
                  </a:lnTo>
                  <a:lnTo>
                    <a:pt x="318" y="310"/>
                  </a:lnTo>
                  <a:lnTo>
                    <a:pt x="26" y="31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30" name="Freeform 84">
              <a:extLst>
                <a:ext uri="{FF2B5EF4-FFF2-40B4-BE49-F238E27FC236}">
                  <a16:creationId xmlns:a16="http://schemas.microsoft.com/office/drawing/2014/main" xmlns="" id="{863DC81C-066D-4D0D-9C75-C8C9D627F6BC}"/>
                </a:ext>
              </a:extLst>
            </p:cNvPr>
            <p:cNvSpPr>
              <a:spLocks/>
            </p:cNvSpPr>
            <p:nvPr/>
          </p:nvSpPr>
          <p:spPr bwMode="auto">
            <a:xfrm>
              <a:off x="4778329" y="1733261"/>
              <a:ext cx="597210" cy="424391"/>
            </a:xfrm>
            <a:custGeom>
              <a:avLst/>
              <a:gdLst>
                <a:gd name="T0" fmla="*/ 2147483646 w 273"/>
                <a:gd name="T1" fmla="*/ 2147483646 h 194"/>
                <a:gd name="T2" fmla="*/ 0 w 273"/>
                <a:gd name="T3" fmla="*/ 2147483646 h 194"/>
                <a:gd name="T4" fmla="*/ 2147483646 w 273"/>
                <a:gd name="T5" fmla="*/ 2147483646 h 194"/>
                <a:gd name="T6" fmla="*/ 2147483646 w 273"/>
                <a:gd name="T7" fmla="*/ 2147483646 h 194"/>
                <a:gd name="T8" fmla="*/ 2147483646 w 273"/>
                <a:gd name="T9" fmla="*/ 2147483646 h 194"/>
                <a:gd name="T10" fmla="*/ 2147483646 w 273"/>
                <a:gd name="T11" fmla="*/ 0 h 194"/>
                <a:gd name="T12" fmla="*/ 2147483646 w 273"/>
                <a:gd name="T13" fmla="*/ 2147483646 h 194"/>
                <a:gd name="T14" fmla="*/ 2147483646 w 273"/>
                <a:gd name="T15" fmla="*/ 0 h 194"/>
                <a:gd name="T16" fmla="*/ 2147483646 w 273"/>
                <a:gd name="T17" fmla="*/ 2147483646 h 194"/>
                <a:gd name="T18" fmla="*/ 2147483646 w 273"/>
                <a:gd name="T19" fmla="*/ 2147483646 h 194"/>
                <a:gd name="T20" fmla="*/ 2147483646 w 273"/>
                <a:gd name="T21" fmla="*/ 2147483646 h 194"/>
                <a:gd name="T22" fmla="*/ 2147483646 w 273"/>
                <a:gd name="T23" fmla="*/ 0 h 194"/>
                <a:gd name="T24" fmla="*/ 2147483646 w 273"/>
                <a:gd name="T25" fmla="*/ 0 h 194"/>
                <a:gd name="T26" fmla="*/ 2147483646 w 273"/>
                <a:gd name="T27" fmla="*/ 0 h 194"/>
                <a:gd name="T28" fmla="*/ 2147483646 w 273"/>
                <a:gd name="T29" fmla="*/ 2147483646 h 194"/>
                <a:gd name="T30" fmla="*/ 2147483646 w 273"/>
                <a:gd name="T31" fmla="*/ 2147483646 h 194"/>
                <a:gd name="T32" fmla="*/ 2147483646 w 273"/>
                <a:gd name="T33" fmla="*/ 2147483646 h 194"/>
                <a:gd name="T34" fmla="*/ 2147483646 w 273"/>
                <a:gd name="T35" fmla="*/ 2147483646 h 194"/>
                <a:gd name="T36" fmla="*/ 2147483646 w 273"/>
                <a:gd name="T37" fmla="*/ 2147483646 h 194"/>
                <a:gd name="T38" fmla="*/ 2147483646 w 273"/>
                <a:gd name="T39" fmla="*/ 2147483646 h 194"/>
                <a:gd name="T40" fmla="*/ 2147483646 w 273"/>
                <a:gd name="T41" fmla="*/ 2147483646 h 194"/>
                <a:gd name="T42" fmla="*/ 2147483646 w 273"/>
                <a:gd name="T43" fmla="*/ 2147483646 h 194"/>
                <a:gd name="T44" fmla="*/ 2147483646 w 273"/>
                <a:gd name="T45" fmla="*/ 2147483646 h 1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194">
                  <a:moveTo>
                    <a:pt x="116" y="182"/>
                  </a:moveTo>
                  <a:lnTo>
                    <a:pt x="0" y="182"/>
                  </a:lnTo>
                  <a:lnTo>
                    <a:pt x="8" y="41"/>
                  </a:lnTo>
                  <a:lnTo>
                    <a:pt x="45" y="25"/>
                  </a:lnTo>
                  <a:lnTo>
                    <a:pt x="52" y="25"/>
                  </a:lnTo>
                  <a:lnTo>
                    <a:pt x="72" y="0"/>
                  </a:lnTo>
                  <a:lnTo>
                    <a:pt x="83" y="16"/>
                  </a:lnTo>
                  <a:lnTo>
                    <a:pt x="90" y="0"/>
                  </a:lnTo>
                  <a:lnTo>
                    <a:pt x="90" y="16"/>
                  </a:lnTo>
                  <a:lnTo>
                    <a:pt x="127" y="16"/>
                  </a:lnTo>
                  <a:lnTo>
                    <a:pt x="146" y="25"/>
                  </a:lnTo>
                  <a:lnTo>
                    <a:pt x="161" y="0"/>
                  </a:lnTo>
                  <a:lnTo>
                    <a:pt x="180" y="0"/>
                  </a:lnTo>
                  <a:lnTo>
                    <a:pt x="209" y="0"/>
                  </a:lnTo>
                  <a:lnTo>
                    <a:pt x="217" y="25"/>
                  </a:lnTo>
                  <a:lnTo>
                    <a:pt x="255" y="25"/>
                  </a:lnTo>
                  <a:lnTo>
                    <a:pt x="261" y="25"/>
                  </a:lnTo>
                  <a:lnTo>
                    <a:pt x="272" y="50"/>
                  </a:lnTo>
                  <a:lnTo>
                    <a:pt x="272" y="123"/>
                  </a:lnTo>
                  <a:lnTo>
                    <a:pt x="255" y="134"/>
                  </a:lnTo>
                  <a:lnTo>
                    <a:pt x="235" y="148"/>
                  </a:lnTo>
                  <a:lnTo>
                    <a:pt x="235" y="193"/>
                  </a:lnTo>
                  <a:lnTo>
                    <a:pt x="116" y="18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31" name="Freeform 85">
              <a:extLst>
                <a:ext uri="{FF2B5EF4-FFF2-40B4-BE49-F238E27FC236}">
                  <a16:creationId xmlns:a16="http://schemas.microsoft.com/office/drawing/2014/main" xmlns="" id="{728D2CFF-6CD0-414E-9E0A-C6ED1AE42D32}"/>
                </a:ext>
              </a:extLst>
            </p:cNvPr>
            <p:cNvSpPr>
              <a:spLocks/>
            </p:cNvSpPr>
            <p:nvPr/>
          </p:nvSpPr>
          <p:spPr bwMode="auto">
            <a:xfrm>
              <a:off x="4183305" y="2153275"/>
              <a:ext cx="435329" cy="479080"/>
            </a:xfrm>
            <a:custGeom>
              <a:avLst/>
              <a:gdLst>
                <a:gd name="T0" fmla="*/ 0 w 199"/>
                <a:gd name="T1" fmla="*/ 2147483646 h 219"/>
                <a:gd name="T2" fmla="*/ 2147483646 w 199"/>
                <a:gd name="T3" fmla="*/ 2147483646 h 219"/>
                <a:gd name="T4" fmla="*/ 2147483646 w 199"/>
                <a:gd name="T5" fmla="*/ 2147483646 h 219"/>
                <a:gd name="T6" fmla="*/ 2147483646 w 199"/>
                <a:gd name="T7" fmla="*/ 2147483646 h 219"/>
                <a:gd name="T8" fmla="*/ 2147483646 w 199"/>
                <a:gd name="T9" fmla="*/ 2147483646 h 219"/>
                <a:gd name="T10" fmla="*/ 2147483646 w 199"/>
                <a:gd name="T11" fmla="*/ 0 h 219"/>
                <a:gd name="T12" fmla="*/ 2147483646 w 199"/>
                <a:gd name="T13" fmla="*/ 2147483646 h 219"/>
                <a:gd name="T14" fmla="*/ 2147483646 w 199"/>
                <a:gd name="T15" fmla="*/ 0 h 219"/>
                <a:gd name="T16" fmla="*/ 2147483646 w 199"/>
                <a:gd name="T17" fmla="*/ 2147483646 h 219"/>
                <a:gd name="T18" fmla="*/ 2147483646 w 199"/>
                <a:gd name="T19" fmla="*/ 0 h 219"/>
                <a:gd name="T20" fmla="*/ 2147483646 w 199"/>
                <a:gd name="T21" fmla="*/ 2147483646 h 219"/>
                <a:gd name="T22" fmla="*/ 2147483646 w 199"/>
                <a:gd name="T23" fmla="*/ 2147483646 h 219"/>
                <a:gd name="T24" fmla="*/ 0 w 199"/>
                <a:gd name="T25" fmla="*/ 2147483646 h 2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19">
                  <a:moveTo>
                    <a:pt x="0" y="193"/>
                  </a:moveTo>
                  <a:lnTo>
                    <a:pt x="120" y="168"/>
                  </a:lnTo>
                  <a:lnTo>
                    <a:pt x="138" y="218"/>
                  </a:lnTo>
                  <a:lnTo>
                    <a:pt x="183" y="143"/>
                  </a:lnTo>
                  <a:lnTo>
                    <a:pt x="198" y="74"/>
                  </a:lnTo>
                  <a:lnTo>
                    <a:pt x="190" y="0"/>
                  </a:lnTo>
                  <a:lnTo>
                    <a:pt x="164" y="14"/>
                  </a:lnTo>
                  <a:lnTo>
                    <a:pt x="127" y="0"/>
                  </a:lnTo>
                  <a:lnTo>
                    <a:pt x="100" y="14"/>
                  </a:lnTo>
                  <a:lnTo>
                    <a:pt x="82" y="0"/>
                  </a:lnTo>
                  <a:lnTo>
                    <a:pt x="45" y="14"/>
                  </a:lnTo>
                  <a:lnTo>
                    <a:pt x="12" y="34"/>
                  </a:lnTo>
                  <a:lnTo>
                    <a:pt x="0" y="19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32" name="Freeform 86">
              <a:extLst>
                <a:ext uri="{FF2B5EF4-FFF2-40B4-BE49-F238E27FC236}">
                  <a16:creationId xmlns:a16="http://schemas.microsoft.com/office/drawing/2014/main" xmlns="" id="{1E4756A7-B9F2-48D5-AE97-92B2135A1CAE}"/>
                </a:ext>
              </a:extLst>
            </p:cNvPr>
            <p:cNvSpPr>
              <a:spLocks/>
            </p:cNvSpPr>
            <p:nvPr/>
          </p:nvSpPr>
          <p:spPr bwMode="auto">
            <a:xfrm>
              <a:off x="4165806" y="1227926"/>
              <a:ext cx="590648" cy="367514"/>
            </a:xfrm>
            <a:custGeom>
              <a:avLst/>
              <a:gdLst>
                <a:gd name="T0" fmla="*/ 2147483646 w 270"/>
                <a:gd name="T1" fmla="*/ 2147483646 h 168"/>
                <a:gd name="T2" fmla="*/ 2147483646 w 270"/>
                <a:gd name="T3" fmla="*/ 2147483646 h 168"/>
                <a:gd name="T4" fmla="*/ 2147483646 w 270"/>
                <a:gd name="T5" fmla="*/ 2147483646 h 168"/>
                <a:gd name="T6" fmla="*/ 2147483646 w 270"/>
                <a:gd name="T7" fmla="*/ 2147483646 h 168"/>
                <a:gd name="T8" fmla="*/ 2147483646 w 270"/>
                <a:gd name="T9" fmla="*/ 2147483646 h 168"/>
                <a:gd name="T10" fmla="*/ 2147483646 w 270"/>
                <a:gd name="T11" fmla="*/ 2147483646 h 168"/>
                <a:gd name="T12" fmla="*/ 2147483646 w 270"/>
                <a:gd name="T13" fmla="*/ 2147483646 h 168"/>
                <a:gd name="T14" fmla="*/ 2147483646 w 270"/>
                <a:gd name="T15" fmla="*/ 2147483646 h 168"/>
                <a:gd name="T16" fmla="*/ 2147483646 w 270"/>
                <a:gd name="T17" fmla="*/ 2147483646 h 168"/>
                <a:gd name="T18" fmla="*/ 2147483646 w 270"/>
                <a:gd name="T19" fmla="*/ 2147483646 h 168"/>
                <a:gd name="T20" fmla="*/ 2147483646 w 270"/>
                <a:gd name="T21" fmla="*/ 2147483646 h 168"/>
                <a:gd name="T22" fmla="*/ 2147483646 w 270"/>
                <a:gd name="T23" fmla="*/ 2147483646 h 168"/>
                <a:gd name="T24" fmla="*/ 2147483646 w 270"/>
                <a:gd name="T25" fmla="*/ 2147483646 h 168"/>
                <a:gd name="T26" fmla="*/ 0 w 270"/>
                <a:gd name="T27" fmla="*/ 0 h 168"/>
                <a:gd name="T28" fmla="*/ 2147483646 w 270"/>
                <a:gd name="T29" fmla="*/ 2147483646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0" h="168">
                  <a:moveTo>
                    <a:pt x="269" y="9"/>
                  </a:moveTo>
                  <a:lnTo>
                    <a:pt x="224" y="92"/>
                  </a:lnTo>
                  <a:lnTo>
                    <a:pt x="235" y="142"/>
                  </a:lnTo>
                  <a:lnTo>
                    <a:pt x="224" y="167"/>
                  </a:lnTo>
                  <a:lnTo>
                    <a:pt x="198" y="167"/>
                  </a:lnTo>
                  <a:lnTo>
                    <a:pt x="191" y="117"/>
                  </a:lnTo>
                  <a:lnTo>
                    <a:pt x="171" y="117"/>
                  </a:lnTo>
                  <a:lnTo>
                    <a:pt x="154" y="107"/>
                  </a:lnTo>
                  <a:lnTo>
                    <a:pt x="135" y="131"/>
                  </a:lnTo>
                  <a:lnTo>
                    <a:pt x="115" y="117"/>
                  </a:lnTo>
                  <a:lnTo>
                    <a:pt x="63" y="167"/>
                  </a:lnTo>
                  <a:lnTo>
                    <a:pt x="52" y="117"/>
                  </a:lnTo>
                  <a:lnTo>
                    <a:pt x="19" y="74"/>
                  </a:lnTo>
                  <a:lnTo>
                    <a:pt x="0" y="0"/>
                  </a:lnTo>
                  <a:lnTo>
                    <a:pt x="269"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33" name="Freeform 87">
              <a:extLst>
                <a:ext uri="{FF2B5EF4-FFF2-40B4-BE49-F238E27FC236}">
                  <a16:creationId xmlns:a16="http://schemas.microsoft.com/office/drawing/2014/main" xmlns="" id="{DFACEF3E-9B10-4B7E-ABD5-1A3D84BFAA92}"/>
                </a:ext>
              </a:extLst>
            </p:cNvPr>
            <p:cNvSpPr>
              <a:spLocks/>
            </p:cNvSpPr>
            <p:nvPr/>
          </p:nvSpPr>
          <p:spPr bwMode="auto">
            <a:xfrm>
              <a:off x="3649534" y="1219176"/>
              <a:ext cx="656276" cy="568772"/>
            </a:xfrm>
            <a:custGeom>
              <a:avLst/>
              <a:gdLst>
                <a:gd name="T0" fmla="*/ 0 w 300"/>
                <a:gd name="T1" fmla="*/ 2147483646 h 260"/>
                <a:gd name="T2" fmla="*/ 2147483646 w 300"/>
                <a:gd name="T3" fmla="*/ 2147483646 h 260"/>
                <a:gd name="T4" fmla="*/ 2147483646 w 300"/>
                <a:gd name="T5" fmla="*/ 2147483646 h 260"/>
                <a:gd name="T6" fmla="*/ 2147483646 w 300"/>
                <a:gd name="T7" fmla="*/ 0 h 260"/>
                <a:gd name="T8" fmla="*/ 2147483646 w 300"/>
                <a:gd name="T9" fmla="*/ 0 h 260"/>
                <a:gd name="T10" fmla="*/ 2147483646 w 300"/>
                <a:gd name="T11" fmla="*/ 2147483646 h 260"/>
                <a:gd name="T12" fmla="*/ 2147483646 w 300"/>
                <a:gd name="T13" fmla="*/ 2147483646 h 260"/>
                <a:gd name="T14" fmla="*/ 2147483646 w 300"/>
                <a:gd name="T15" fmla="*/ 2147483646 h 260"/>
                <a:gd name="T16" fmla="*/ 2147483646 w 300"/>
                <a:gd name="T17" fmla="*/ 2147483646 h 260"/>
                <a:gd name="T18" fmla="*/ 2147483646 w 300"/>
                <a:gd name="T19" fmla="*/ 2147483646 h 260"/>
                <a:gd name="T20" fmla="*/ 2147483646 w 300"/>
                <a:gd name="T21" fmla="*/ 2147483646 h 260"/>
                <a:gd name="T22" fmla="*/ 2147483646 w 300"/>
                <a:gd name="T23" fmla="*/ 2147483646 h 260"/>
                <a:gd name="T24" fmla="*/ 2147483646 w 300"/>
                <a:gd name="T25" fmla="*/ 2147483646 h 260"/>
                <a:gd name="T26" fmla="*/ 2147483646 w 300"/>
                <a:gd name="T27" fmla="*/ 2147483646 h 260"/>
                <a:gd name="T28" fmla="*/ 2147483646 w 300"/>
                <a:gd name="T29" fmla="*/ 2147483646 h 260"/>
                <a:gd name="T30" fmla="*/ 2147483646 w 300"/>
                <a:gd name="T31" fmla="*/ 2147483646 h 260"/>
                <a:gd name="T32" fmla="*/ 2147483646 w 300"/>
                <a:gd name="T33" fmla="*/ 2147483646 h 260"/>
                <a:gd name="T34" fmla="*/ 0 w 300"/>
                <a:gd name="T35" fmla="*/ 2147483646 h 2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0" h="260">
                  <a:moveTo>
                    <a:pt x="0" y="143"/>
                  </a:moveTo>
                  <a:lnTo>
                    <a:pt x="27" y="93"/>
                  </a:lnTo>
                  <a:lnTo>
                    <a:pt x="27" y="34"/>
                  </a:lnTo>
                  <a:lnTo>
                    <a:pt x="46" y="0"/>
                  </a:lnTo>
                  <a:lnTo>
                    <a:pt x="236" y="0"/>
                  </a:lnTo>
                  <a:lnTo>
                    <a:pt x="254" y="73"/>
                  </a:lnTo>
                  <a:lnTo>
                    <a:pt x="288" y="118"/>
                  </a:lnTo>
                  <a:lnTo>
                    <a:pt x="299" y="166"/>
                  </a:lnTo>
                  <a:lnTo>
                    <a:pt x="281" y="177"/>
                  </a:lnTo>
                  <a:lnTo>
                    <a:pt x="254" y="166"/>
                  </a:lnTo>
                  <a:lnTo>
                    <a:pt x="236" y="166"/>
                  </a:lnTo>
                  <a:lnTo>
                    <a:pt x="224" y="235"/>
                  </a:lnTo>
                  <a:lnTo>
                    <a:pt x="199" y="225"/>
                  </a:lnTo>
                  <a:lnTo>
                    <a:pt x="161" y="259"/>
                  </a:lnTo>
                  <a:lnTo>
                    <a:pt x="109" y="235"/>
                  </a:lnTo>
                  <a:lnTo>
                    <a:pt x="64" y="191"/>
                  </a:lnTo>
                  <a:lnTo>
                    <a:pt x="9" y="143"/>
                  </a:lnTo>
                  <a:lnTo>
                    <a:pt x="0" y="1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34" name="Freeform 89">
              <a:extLst>
                <a:ext uri="{FF2B5EF4-FFF2-40B4-BE49-F238E27FC236}">
                  <a16:creationId xmlns:a16="http://schemas.microsoft.com/office/drawing/2014/main" xmlns="" id="{5F334BC8-D316-4A81-87C2-87E704BA5EA5}"/>
                </a:ext>
              </a:extLst>
            </p:cNvPr>
            <p:cNvSpPr>
              <a:spLocks/>
            </p:cNvSpPr>
            <p:nvPr/>
          </p:nvSpPr>
          <p:spPr bwMode="auto">
            <a:xfrm>
              <a:off x="2148851" y="2520791"/>
              <a:ext cx="925348" cy="710964"/>
            </a:xfrm>
            <a:custGeom>
              <a:avLst/>
              <a:gdLst>
                <a:gd name="T0" fmla="*/ 2147483646 w 423"/>
                <a:gd name="T1" fmla="*/ 2147483646 h 325"/>
                <a:gd name="T2" fmla="*/ 2147483646 w 423"/>
                <a:gd name="T3" fmla="*/ 2147483646 h 325"/>
                <a:gd name="T4" fmla="*/ 2147483646 w 423"/>
                <a:gd name="T5" fmla="*/ 2147483646 h 325"/>
                <a:gd name="T6" fmla="*/ 2147483646 w 423"/>
                <a:gd name="T7" fmla="*/ 2147483646 h 325"/>
                <a:gd name="T8" fmla="*/ 2147483646 w 423"/>
                <a:gd name="T9" fmla="*/ 2147483646 h 325"/>
                <a:gd name="T10" fmla="*/ 2147483646 w 423"/>
                <a:gd name="T11" fmla="*/ 2147483646 h 325"/>
                <a:gd name="T12" fmla="*/ 2147483646 w 423"/>
                <a:gd name="T13" fmla="*/ 2147483646 h 325"/>
                <a:gd name="T14" fmla="*/ 2147483646 w 423"/>
                <a:gd name="T15" fmla="*/ 2147483646 h 325"/>
                <a:gd name="T16" fmla="*/ 2147483646 w 423"/>
                <a:gd name="T17" fmla="*/ 2147483646 h 325"/>
                <a:gd name="T18" fmla="*/ 2147483646 w 423"/>
                <a:gd name="T19" fmla="*/ 2147483646 h 325"/>
                <a:gd name="T20" fmla="*/ 2147483646 w 423"/>
                <a:gd name="T21" fmla="*/ 2147483646 h 325"/>
                <a:gd name="T22" fmla="*/ 2147483646 w 423"/>
                <a:gd name="T23" fmla="*/ 2147483646 h 325"/>
                <a:gd name="T24" fmla="*/ 2147483646 w 423"/>
                <a:gd name="T25" fmla="*/ 2147483646 h 325"/>
                <a:gd name="T26" fmla="*/ 2147483646 w 423"/>
                <a:gd name="T27" fmla="*/ 2147483646 h 325"/>
                <a:gd name="T28" fmla="*/ 2147483646 w 423"/>
                <a:gd name="T29" fmla="*/ 2147483646 h 325"/>
                <a:gd name="T30" fmla="*/ 2147483646 w 423"/>
                <a:gd name="T31" fmla="*/ 2147483646 h 325"/>
                <a:gd name="T32" fmla="*/ 2147483646 w 423"/>
                <a:gd name="T33" fmla="*/ 2147483646 h 325"/>
                <a:gd name="T34" fmla="*/ 2147483646 w 423"/>
                <a:gd name="T35" fmla="*/ 2147483646 h 325"/>
                <a:gd name="T36" fmla="*/ 2147483646 w 423"/>
                <a:gd name="T37" fmla="*/ 2147483646 h 325"/>
                <a:gd name="T38" fmla="*/ 2147483646 w 423"/>
                <a:gd name="T39" fmla="*/ 2147483646 h 325"/>
                <a:gd name="T40" fmla="*/ 2147483646 w 423"/>
                <a:gd name="T41" fmla="*/ 2147483646 h 325"/>
                <a:gd name="T42" fmla="*/ 2147483646 w 423"/>
                <a:gd name="T43" fmla="*/ 2147483646 h 325"/>
                <a:gd name="T44" fmla="*/ 2147483646 w 423"/>
                <a:gd name="T45" fmla="*/ 2147483646 h 325"/>
                <a:gd name="T46" fmla="*/ 2147483646 w 423"/>
                <a:gd name="T47" fmla="*/ 2147483646 h 325"/>
                <a:gd name="T48" fmla="*/ 2147483646 w 423"/>
                <a:gd name="T49" fmla="*/ 2147483646 h 325"/>
                <a:gd name="T50" fmla="*/ 2147483646 w 423"/>
                <a:gd name="T51" fmla="*/ 2147483646 h 325"/>
                <a:gd name="T52" fmla="*/ 2147483646 w 423"/>
                <a:gd name="T53" fmla="*/ 2147483646 h 325"/>
                <a:gd name="T54" fmla="*/ 2147483646 w 423"/>
                <a:gd name="T55" fmla="*/ 0 h 325"/>
                <a:gd name="T56" fmla="*/ 2147483646 w 423"/>
                <a:gd name="T57" fmla="*/ 2147483646 h 325"/>
                <a:gd name="T58" fmla="*/ 2147483646 w 423"/>
                <a:gd name="T59" fmla="*/ 2147483646 h 325"/>
                <a:gd name="T60" fmla="*/ 2147483646 w 423"/>
                <a:gd name="T61" fmla="*/ 2147483646 h 325"/>
                <a:gd name="T62" fmla="*/ 2147483646 w 423"/>
                <a:gd name="T63" fmla="*/ 2147483646 h 325"/>
                <a:gd name="T64" fmla="*/ 2147483646 w 423"/>
                <a:gd name="T65" fmla="*/ 2147483646 h 325"/>
                <a:gd name="T66" fmla="*/ 2147483646 w 423"/>
                <a:gd name="T67" fmla="*/ 2147483646 h 325"/>
                <a:gd name="T68" fmla="*/ 2147483646 w 423"/>
                <a:gd name="T69" fmla="*/ 2147483646 h 325"/>
                <a:gd name="T70" fmla="*/ 2147483646 w 423"/>
                <a:gd name="T71" fmla="*/ 2147483646 h 325"/>
                <a:gd name="T72" fmla="*/ 2147483646 w 423"/>
                <a:gd name="T73" fmla="*/ 2147483646 h 325"/>
                <a:gd name="T74" fmla="*/ 0 w 423"/>
                <a:gd name="T75" fmla="*/ 2147483646 h 325"/>
                <a:gd name="T76" fmla="*/ 2147483646 w 423"/>
                <a:gd name="T77" fmla="*/ 2147483646 h 3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23" h="325">
                  <a:moveTo>
                    <a:pt x="14" y="166"/>
                  </a:moveTo>
                  <a:lnTo>
                    <a:pt x="45" y="166"/>
                  </a:lnTo>
                  <a:lnTo>
                    <a:pt x="63" y="201"/>
                  </a:lnTo>
                  <a:lnTo>
                    <a:pt x="52" y="285"/>
                  </a:lnTo>
                  <a:lnTo>
                    <a:pt x="63" y="308"/>
                  </a:lnTo>
                  <a:lnTo>
                    <a:pt x="78" y="324"/>
                  </a:lnTo>
                  <a:lnTo>
                    <a:pt x="108" y="298"/>
                  </a:lnTo>
                  <a:lnTo>
                    <a:pt x="127" y="298"/>
                  </a:lnTo>
                  <a:lnTo>
                    <a:pt x="186" y="308"/>
                  </a:lnTo>
                  <a:lnTo>
                    <a:pt x="204" y="308"/>
                  </a:lnTo>
                  <a:lnTo>
                    <a:pt x="243" y="308"/>
                  </a:lnTo>
                  <a:lnTo>
                    <a:pt x="280" y="285"/>
                  </a:lnTo>
                  <a:lnTo>
                    <a:pt x="307" y="285"/>
                  </a:lnTo>
                  <a:lnTo>
                    <a:pt x="307" y="274"/>
                  </a:lnTo>
                  <a:lnTo>
                    <a:pt x="332" y="260"/>
                  </a:lnTo>
                  <a:lnTo>
                    <a:pt x="370" y="285"/>
                  </a:lnTo>
                  <a:lnTo>
                    <a:pt x="376" y="285"/>
                  </a:lnTo>
                  <a:lnTo>
                    <a:pt x="388" y="285"/>
                  </a:lnTo>
                  <a:lnTo>
                    <a:pt x="388" y="250"/>
                  </a:lnTo>
                  <a:lnTo>
                    <a:pt x="422" y="240"/>
                  </a:lnTo>
                  <a:lnTo>
                    <a:pt x="351" y="191"/>
                  </a:lnTo>
                  <a:lnTo>
                    <a:pt x="370" y="166"/>
                  </a:lnTo>
                  <a:lnTo>
                    <a:pt x="351" y="118"/>
                  </a:lnTo>
                  <a:lnTo>
                    <a:pt x="370" y="98"/>
                  </a:lnTo>
                  <a:lnTo>
                    <a:pt x="362" y="84"/>
                  </a:lnTo>
                  <a:lnTo>
                    <a:pt x="332" y="59"/>
                  </a:lnTo>
                  <a:lnTo>
                    <a:pt x="325" y="14"/>
                  </a:lnTo>
                  <a:lnTo>
                    <a:pt x="313" y="0"/>
                  </a:lnTo>
                  <a:lnTo>
                    <a:pt x="287" y="14"/>
                  </a:lnTo>
                  <a:lnTo>
                    <a:pt x="243" y="25"/>
                  </a:lnTo>
                  <a:lnTo>
                    <a:pt x="224" y="25"/>
                  </a:lnTo>
                  <a:lnTo>
                    <a:pt x="127" y="84"/>
                  </a:lnTo>
                  <a:lnTo>
                    <a:pt x="108" y="73"/>
                  </a:lnTo>
                  <a:lnTo>
                    <a:pt x="97" y="98"/>
                  </a:lnTo>
                  <a:lnTo>
                    <a:pt x="89" y="84"/>
                  </a:lnTo>
                  <a:lnTo>
                    <a:pt x="45" y="118"/>
                  </a:lnTo>
                  <a:lnTo>
                    <a:pt x="14" y="98"/>
                  </a:lnTo>
                  <a:lnTo>
                    <a:pt x="0" y="118"/>
                  </a:lnTo>
                  <a:lnTo>
                    <a:pt x="14" y="16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35" name="Freeform 90">
              <a:extLst>
                <a:ext uri="{FF2B5EF4-FFF2-40B4-BE49-F238E27FC236}">
                  <a16:creationId xmlns:a16="http://schemas.microsoft.com/office/drawing/2014/main" xmlns="" id="{FD669D34-0F80-42F9-95F6-5EF40AA70713}"/>
                </a:ext>
              </a:extLst>
            </p:cNvPr>
            <p:cNvSpPr>
              <a:spLocks/>
            </p:cNvSpPr>
            <p:nvPr/>
          </p:nvSpPr>
          <p:spPr bwMode="auto">
            <a:xfrm>
              <a:off x="3332335" y="2227653"/>
              <a:ext cx="811595" cy="767842"/>
            </a:xfrm>
            <a:custGeom>
              <a:avLst/>
              <a:gdLst>
                <a:gd name="T0" fmla="*/ 2147483646 w 371"/>
                <a:gd name="T1" fmla="*/ 0 h 351"/>
                <a:gd name="T2" fmla="*/ 2147483646 w 371"/>
                <a:gd name="T3" fmla="*/ 2147483646 h 351"/>
                <a:gd name="T4" fmla="*/ 2147483646 w 371"/>
                <a:gd name="T5" fmla="*/ 2147483646 h 351"/>
                <a:gd name="T6" fmla="*/ 2147483646 w 371"/>
                <a:gd name="T7" fmla="*/ 2147483646 h 351"/>
                <a:gd name="T8" fmla="*/ 2147483646 w 371"/>
                <a:gd name="T9" fmla="*/ 2147483646 h 351"/>
                <a:gd name="T10" fmla="*/ 2147483646 w 371"/>
                <a:gd name="T11" fmla="*/ 2147483646 h 351"/>
                <a:gd name="T12" fmla="*/ 2147483646 w 371"/>
                <a:gd name="T13" fmla="*/ 2147483646 h 351"/>
                <a:gd name="T14" fmla="*/ 2147483646 w 371"/>
                <a:gd name="T15" fmla="*/ 2147483646 h 351"/>
                <a:gd name="T16" fmla="*/ 2147483646 w 371"/>
                <a:gd name="T17" fmla="*/ 2147483646 h 351"/>
                <a:gd name="T18" fmla="*/ 2147483646 w 371"/>
                <a:gd name="T19" fmla="*/ 2147483646 h 351"/>
                <a:gd name="T20" fmla="*/ 2147483646 w 371"/>
                <a:gd name="T21" fmla="*/ 2147483646 h 351"/>
                <a:gd name="T22" fmla="*/ 2147483646 w 371"/>
                <a:gd name="T23" fmla="*/ 2147483646 h 351"/>
                <a:gd name="T24" fmla="*/ 2147483646 w 371"/>
                <a:gd name="T25" fmla="*/ 2147483646 h 351"/>
                <a:gd name="T26" fmla="*/ 2147483646 w 371"/>
                <a:gd name="T27" fmla="*/ 2147483646 h 351"/>
                <a:gd name="T28" fmla="*/ 2147483646 w 371"/>
                <a:gd name="T29" fmla="*/ 2147483646 h 351"/>
                <a:gd name="T30" fmla="*/ 2147483646 w 371"/>
                <a:gd name="T31" fmla="*/ 2147483646 h 351"/>
                <a:gd name="T32" fmla="*/ 2147483646 w 371"/>
                <a:gd name="T33" fmla="*/ 2147483646 h 351"/>
                <a:gd name="T34" fmla="*/ 2147483646 w 371"/>
                <a:gd name="T35" fmla="*/ 2147483646 h 351"/>
                <a:gd name="T36" fmla="*/ 2147483646 w 371"/>
                <a:gd name="T37" fmla="*/ 2147483646 h 351"/>
                <a:gd name="T38" fmla="*/ 2147483646 w 371"/>
                <a:gd name="T39" fmla="*/ 2147483646 h 351"/>
                <a:gd name="T40" fmla="*/ 0 w 371"/>
                <a:gd name="T41" fmla="*/ 2147483646 h 351"/>
                <a:gd name="T42" fmla="*/ 2147483646 w 371"/>
                <a:gd name="T43" fmla="*/ 2147483646 h 351"/>
                <a:gd name="T44" fmla="*/ 2147483646 w 371"/>
                <a:gd name="T45" fmla="*/ 2147483646 h 351"/>
                <a:gd name="T46" fmla="*/ 2147483646 w 371"/>
                <a:gd name="T47" fmla="*/ 2147483646 h 351"/>
                <a:gd name="T48" fmla="*/ 2147483646 w 371"/>
                <a:gd name="T49" fmla="*/ 0 h 3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1" h="351">
                  <a:moveTo>
                    <a:pt x="45" y="0"/>
                  </a:moveTo>
                  <a:lnTo>
                    <a:pt x="64" y="16"/>
                  </a:lnTo>
                  <a:lnTo>
                    <a:pt x="109" y="25"/>
                  </a:lnTo>
                  <a:lnTo>
                    <a:pt x="164" y="98"/>
                  </a:lnTo>
                  <a:lnTo>
                    <a:pt x="210" y="123"/>
                  </a:lnTo>
                  <a:lnTo>
                    <a:pt x="229" y="148"/>
                  </a:lnTo>
                  <a:lnTo>
                    <a:pt x="229" y="134"/>
                  </a:lnTo>
                  <a:lnTo>
                    <a:pt x="262" y="184"/>
                  </a:lnTo>
                  <a:lnTo>
                    <a:pt x="325" y="168"/>
                  </a:lnTo>
                  <a:lnTo>
                    <a:pt x="352" y="193"/>
                  </a:lnTo>
                  <a:lnTo>
                    <a:pt x="370" y="184"/>
                  </a:lnTo>
                  <a:lnTo>
                    <a:pt x="273" y="350"/>
                  </a:lnTo>
                  <a:lnTo>
                    <a:pt x="243" y="350"/>
                  </a:lnTo>
                  <a:lnTo>
                    <a:pt x="236" y="336"/>
                  </a:lnTo>
                  <a:lnTo>
                    <a:pt x="210" y="350"/>
                  </a:lnTo>
                  <a:lnTo>
                    <a:pt x="172" y="336"/>
                  </a:lnTo>
                  <a:lnTo>
                    <a:pt x="164" y="311"/>
                  </a:lnTo>
                  <a:lnTo>
                    <a:pt x="135" y="300"/>
                  </a:lnTo>
                  <a:lnTo>
                    <a:pt x="101" y="336"/>
                  </a:lnTo>
                  <a:lnTo>
                    <a:pt x="71" y="232"/>
                  </a:lnTo>
                  <a:lnTo>
                    <a:pt x="0" y="159"/>
                  </a:lnTo>
                  <a:lnTo>
                    <a:pt x="38" y="123"/>
                  </a:lnTo>
                  <a:lnTo>
                    <a:pt x="45" y="98"/>
                  </a:lnTo>
                  <a:lnTo>
                    <a:pt x="26" y="39"/>
                  </a:lnTo>
                  <a:lnTo>
                    <a:pt x="4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36" name="Freeform 91">
              <a:extLst>
                <a:ext uri="{FF2B5EF4-FFF2-40B4-BE49-F238E27FC236}">
                  <a16:creationId xmlns:a16="http://schemas.microsoft.com/office/drawing/2014/main" xmlns="" id="{9FEA2750-E992-4517-9978-F8E854369C30}"/>
                </a:ext>
              </a:extLst>
            </p:cNvPr>
            <p:cNvSpPr>
              <a:spLocks/>
            </p:cNvSpPr>
            <p:nvPr/>
          </p:nvSpPr>
          <p:spPr bwMode="auto">
            <a:xfrm>
              <a:off x="3553282" y="2009288"/>
              <a:ext cx="658462" cy="645337"/>
            </a:xfrm>
            <a:custGeom>
              <a:avLst/>
              <a:gdLst>
                <a:gd name="T0" fmla="*/ 2147483646 w 301"/>
                <a:gd name="T1" fmla="*/ 2147483646 h 295"/>
                <a:gd name="T2" fmla="*/ 2147483646 w 301"/>
                <a:gd name="T3" fmla="*/ 2147483646 h 295"/>
                <a:gd name="T4" fmla="*/ 2147483646 w 301"/>
                <a:gd name="T5" fmla="*/ 2147483646 h 295"/>
                <a:gd name="T6" fmla="*/ 2147483646 w 301"/>
                <a:gd name="T7" fmla="*/ 2147483646 h 295"/>
                <a:gd name="T8" fmla="*/ 2147483646 w 301"/>
                <a:gd name="T9" fmla="*/ 2147483646 h 295"/>
                <a:gd name="T10" fmla="*/ 2147483646 w 301"/>
                <a:gd name="T11" fmla="*/ 2147483646 h 295"/>
                <a:gd name="T12" fmla="*/ 2147483646 w 301"/>
                <a:gd name="T13" fmla="*/ 2147483646 h 295"/>
                <a:gd name="T14" fmla="*/ 2147483646 w 301"/>
                <a:gd name="T15" fmla="*/ 2147483646 h 295"/>
                <a:gd name="T16" fmla="*/ 2147483646 w 301"/>
                <a:gd name="T17" fmla="*/ 2147483646 h 295"/>
                <a:gd name="T18" fmla="*/ 2147483646 w 301"/>
                <a:gd name="T19" fmla="*/ 2147483646 h 295"/>
                <a:gd name="T20" fmla="*/ 2147483646 w 301"/>
                <a:gd name="T21" fmla="*/ 2147483646 h 295"/>
                <a:gd name="T22" fmla="*/ 0 w 301"/>
                <a:gd name="T23" fmla="*/ 2147483646 h 295"/>
                <a:gd name="T24" fmla="*/ 2147483646 w 301"/>
                <a:gd name="T25" fmla="*/ 0 h 295"/>
                <a:gd name="T26" fmla="*/ 2147483646 w 301"/>
                <a:gd name="T27" fmla="*/ 2147483646 h 295"/>
                <a:gd name="T28" fmla="*/ 2147483646 w 301"/>
                <a:gd name="T29" fmla="*/ 0 h 295"/>
                <a:gd name="T30" fmla="*/ 2147483646 w 301"/>
                <a:gd name="T31" fmla="*/ 2147483646 h 295"/>
                <a:gd name="T32" fmla="*/ 2147483646 w 301"/>
                <a:gd name="T33" fmla="*/ 2147483646 h 295"/>
                <a:gd name="T34" fmla="*/ 2147483646 w 301"/>
                <a:gd name="T35" fmla="*/ 2147483646 h 295"/>
                <a:gd name="T36" fmla="*/ 2147483646 w 301"/>
                <a:gd name="T37" fmla="*/ 2147483646 h 295"/>
                <a:gd name="T38" fmla="*/ 2147483646 w 301"/>
                <a:gd name="T39" fmla="*/ 2147483646 h 295"/>
                <a:gd name="T40" fmla="*/ 2147483646 w 301"/>
                <a:gd name="T41" fmla="*/ 2147483646 h 295"/>
                <a:gd name="T42" fmla="*/ 2147483646 w 301"/>
                <a:gd name="T43" fmla="*/ 2147483646 h 2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1" h="295">
                  <a:moveTo>
                    <a:pt x="288" y="260"/>
                  </a:moveTo>
                  <a:lnTo>
                    <a:pt x="269" y="285"/>
                  </a:lnTo>
                  <a:lnTo>
                    <a:pt x="251" y="294"/>
                  </a:lnTo>
                  <a:lnTo>
                    <a:pt x="225" y="270"/>
                  </a:lnTo>
                  <a:lnTo>
                    <a:pt x="161" y="285"/>
                  </a:lnTo>
                  <a:lnTo>
                    <a:pt x="128" y="237"/>
                  </a:lnTo>
                  <a:lnTo>
                    <a:pt x="128" y="251"/>
                  </a:lnTo>
                  <a:lnTo>
                    <a:pt x="109" y="226"/>
                  </a:lnTo>
                  <a:lnTo>
                    <a:pt x="63" y="201"/>
                  </a:lnTo>
                  <a:lnTo>
                    <a:pt x="8" y="128"/>
                  </a:lnTo>
                  <a:lnTo>
                    <a:pt x="52" y="44"/>
                  </a:lnTo>
                  <a:lnTo>
                    <a:pt x="0" y="10"/>
                  </a:lnTo>
                  <a:lnTo>
                    <a:pt x="91" y="0"/>
                  </a:lnTo>
                  <a:lnTo>
                    <a:pt x="161" y="10"/>
                  </a:lnTo>
                  <a:lnTo>
                    <a:pt x="172" y="0"/>
                  </a:lnTo>
                  <a:lnTo>
                    <a:pt x="180" y="25"/>
                  </a:lnTo>
                  <a:lnTo>
                    <a:pt x="217" y="25"/>
                  </a:lnTo>
                  <a:lnTo>
                    <a:pt x="225" y="44"/>
                  </a:lnTo>
                  <a:lnTo>
                    <a:pt x="236" y="44"/>
                  </a:lnTo>
                  <a:lnTo>
                    <a:pt x="251" y="44"/>
                  </a:lnTo>
                  <a:lnTo>
                    <a:pt x="300" y="103"/>
                  </a:lnTo>
                  <a:lnTo>
                    <a:pt x="288" y="26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37" name="Freeform 92">
              <a:extLst>
                <a:ext uri="{FF2B5EF4-FFF2-40B4-BE49-F238E27FC236}">
                  <a16:creationId xmlns:a16="http://schemas.microsoft.com/office/drawing/2014/main" xmlns="" id="{5AEFF8FC-07F0-4CCA-B713-DF645EEE88B7}"/>
                </a:ext>
              </a:extLst>
            </p:cNvPr>
            <p:cNvSpPr>
              <a:spLocks/>
            </p:cNvSpPr>
            <p:nvPr/>
          </p:nvSpPr>
          <p:spPr bwMode="auto">
            <a:xfrm>
              <a:off x="245653" y="3452701"/>
              <a:ext cx="833469" cy="522832"/>
            </a:xfrm>
            <a:custGeom>
              <a:avLst/>
              <a:gdLst>
                <a:gd name="T0" fmla="*/ 0 w 381"/>
                <a:gd name="T1" fmla="*/ 2147483646 h 239"/>
                <a:gd name="T2" fmla="*/ 2147483646 w 381"/>
                <a:gd name="T3" fmla="*/ 2147483646 h 239"/>
                <a:gd name="T4" fmla="*/ 2147483646 w 381"/>
                <a:gd name="T5" fmla="*/ 2147483646 h 239"/>
                <a:gd name="T6" fmla="*/ 2147483646 w 381"/>
                <a:gd name="T7" fmla="*/ 2147483646 h 239"/>
                <a:gd name="T8" fmla="*/ 2147483646 w 381"/>
                <a:gd name="T9" fmla="*/ 2147483646 h 239"/>
                <a:gd name="T10" fmla="*/ 2147483646 w 381"/>
                <a:gd name="T11" fmla="*/ 0 h 239"/>
                <a:gd name="T12" fmla="*/ 2147483646 w 381"/>
                <a:gd name="T13" fmla="*/ 2147483646 h 239"/>
                <a:gd name="T14" fmla="*/ 2147483646 w 381"/>
                <a:gd name="T15" fmla="*/ 2147483646 h 239"/>
                <a:gd name="T16" fmla="*/ 2147483646 w 381"/>
                <a:gd name="T17" fmla="*/ 2147483646 h 239"/>
                <a:gd name="T18" fmla="*/ 2147483646 w 381"/>
                <a:gd name="T19" fmla="*/ 2147483646 h 239"/>
                <a:gd name="T20" fmla="*/ 2147483646 w 381"/>
                <a:gd name="T21" fmla="*/ 2147483646 h 239"/>
                <a:gd name="T22" fmla="*/ 2147483646 w 381"/>
                <a:gd name="T23" fmla="*/ 2147483646 h 239"/>
                <a:gd name="T24" fmla="*/ 2147483646 w 381"/>
                <a:gd name="T25" fmla="*/ 2147483646 h 239"/>
                <a:gd name="T26" fmla="*/ 2147483646 w 381"/>
                <a:gd name="T27" fmla="*/ 2147483646 h 239"/>
                <a:gd name="T28" fmla="*/ 2147483646 w 381"/>
                <a:gd name="T29" fmla="*/ 2147483646 h 239"/>
                <a:gd name="T30" fmla="*/ 2147483646 w 381"/>
                <a:gd name="T31" fmla="*/ 2147483646 h 239"/>
                <a:gd name="T32" fmla="*/ 2147483646 w 381"/>
                <a:gd name="T33" fmla="*/ 2147483646 h 239"/>
                <a:gd name="T34" fmla="*/ 2147483646 w 381"/>
                <a:gd name="T35" fmla="*/ 2147483646 h 239"/>
                <a:gd name="T36" fmla="*/ 2147483646 w 381"/>
                <a:gd name="T37" fmla="*/ 2147483646 h 239"/>
                <a:gd name="T38" fmla="*/ 2147483646 w 381"/>
                <a:gd name="T39" fmla="*/ 2147483646 h 239"/>
                <a:gd name="T40" fmla="*/ 2147483646 w 381"/>
                <a:gd name="T41" fmla="*/ 2147483646 h 239"/>
                <a:gd name="T42" fmla="*/ 0 w 381"/>
                <a:gd name="T43" fmla="*/ 2147483646 h 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1" h="239">
                  <a:moveTo>
                    <a:pt x="0" y="238"/>
                  </a:moveTo>
                  <a:lnTo>
                    <a:pt x="17" y="49"/>
                  </a:lnTo>
                  <a:lnTo>
                    <a:pt x="63" y="25"/>
                  </a:lnTo>
                  <a:lnTo>
                    <a:pt x="83" y="39"/>
                  </a:lnTo>
                  <a:lnTo>
                    <a:pt x="134" y="39"/>
                  </a:lnTo>
                  <a:lnTo>
                    <a:pt x="179" y="0"/>
                  </a:lnTo>
                  <a:lnTo>
                    <a:pt x="189" y="49"/>
                  </a:lnTo>
                  <a:lnTo>
                    <a:pt x="217" y="59"/>
                  </a:lnTo>
                  <a:lnTo>
                    <a:pt x="292" y="25"/>
                  </a:lnTo>
                  <a:lnTo>
                    <a:pt x="317" y="25"/>
                  </a:lnTo>
                  <a:lnTo>
                    <a:pt x="351" y="39"/>
                  </a:lnTo>
                  <a:lnTo>
                    <a:pt x="369" y="25"/>
                  </a:lnTo>
                  <a:lnTo>
                    <a:pt x="380" y="49"/>
                  </a:lnTo>
                  <a:lnTo>
                    <a:pt x="361" y="73"/>
                  </a:lnTo>
                  <a:lnTo>
                    <a:pt x="369" y="73"/>
                  </a:lnTo>
                  <a:lnTo>
                    <a:pt x="351" y="107"/>
                  </a:lnTo>
                  <a:lnTo>
                    <a:pt x="280" y="122"/>
                  </a:lnTo>
                  <a:lnTo>
                    <a:pt x="254" y="165"/>
                  </a:lnTo>
                  <a:lnTo>
                    <a:pt x="217" y="190"/>
                  </a:lnTo>
                  <a:lnTo>
                    <a:pt x="228" y="213"/>
                  </a:lnTo>
                  <a:lnTo>
                    <a:pt x="189" y="238"/>
                  </a:lnTo>
                  <a:lnTo>
                    <a:pt x="0" y="23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38" name="Freeform 93">
              <a:extLst>
                <a:ext uri="{FF2B5EF4-FFF2-40B4-BE49-F238E27FC236}">
                  <a16:creationId xmlns:a16="http://schemas.microsoft.com/office/drawing/2014/main" xmlns="" id="{3993DBB7-2532-4180-8498-70B3AB7BD4E4}"/>
                </a:ext>
              </a:extLst>
            </p:cNvPr>
            <p:cNvSpPr>
              <a:spLocks/>
            </p:cNvSpPr>
            <p:nvPr/>
          </p:nvSpPr>
          <p:spPr bwMode="auto">
            <a:xfrm>
              <a:off x="659105" y="3684586"/>
              <a:ext cx="700027" cy="290948"/>
            </a:xfrm>
            <a:custGeom>
              <a:avLst/>
              <a:gdLst>
                <a:gd name="T0" fmla="*/ 0 w 320"/>
                <a:gd name="T1" fmla="*/ 2147483646 h 133"/>
                <a:gd name="T2" fmla="*/ 2147483646 w 320"/>
                <a:gd name="T3" fmla="*/ 2147483646 h 133"/>
                <a:gd name="T4" fmla="*/ 2147483646 w 320"/>
                <a:gd name="T5" fmla="*/ 2147483646 h 133"/>
                <a:gd name="T6" fmla="*/ 2147483646 w 320"/>
                <a:gd name="T7" fmla="*/ 2147483646 h 133"/>
                <a:gd name="T8" fmla="*/ 2147483646 w 320"/>
                <a:gd name="T9" fmla="*/ 2147483646 h 133"/>
                <a:gd name="T10" fmla="*/ 2147483646 w 320"/>
                <a:gd name="T11" fmla="*/ 0 h 133"/>
                <a:gd name="T12" fmla="*/ 2147483646 w 320"/>
                <a:gd name="T13" fmla="*/ 2147483646 h 133"/>
                <a:gd name="T14" fmla="*/ 2147483646 w 320"/>
                <a:gd name="T15" fmla="*/ 0 h 133"/>
                <a:gd name="T16" fmla="*/ 2147483646 w 320"/>
                <a:gd name="T17" fmla="*/ 2147483646 h 133"/>
                <a:gd name="T18" fmla="*/ 2147483646 w 320"/>
                <a:gd name="T19" fmla="*/ 2147483646 h 133"/>
                <a:gd name="T20" fmla="*/ 0 w 320"/>
                <a:gd name="T21" fmla="*/ 2147483646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0" h="133">
                  <a:moveTo>
                    <a:pt x="0" y="132"/>
                  </a:moveTo>
                  <a:lnTo>
                    <a:pt x="38" y="107"/>
                  </a:lnTo>
                  <a:lnTo>
                    <a:pt x="27" y="84"/>
                  </a:lnTo>
                  <a:lnTo>
                    <a:pt x="64" y="60"/>
                  </a:lnTo>
                  <a:lnTo>
                    <a:pt x="90" y="16"/>
                  </a:lnTo>
                  <a:lnTo>
                    <a:pt x="161" y="0"/>
                  </a:lnTo>
                  <a:lnTo>
                    <a:pt x="172" y="16"/>
                  </a:lnTo>
                  <a:lnTo>
                    <a:pt x="217" y="0"/>
                  </a:lnTo>
                  <a:lnTo>
                    <a:pt x="289" y="118"/>
                  </a:lnTo>
                  <a:lnTo>
                    <a:pt x="319" y="132"/>
                  </a:lnTo>
                  <a:lnTo>
                    <a:pt x="0" y="13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39" name="Freeform 94">
              <a:extLst>
                <a:ext uri="{FF2B5EF4-FFF2-40B4-BE49-F238E27FC236}">
                  <a16:creationId xmlns:a16="http://schemas.microsoft.com/office/drawing/2014/main" xmlns="" id="{77E46705-E8E7-4CAF-A77C-3A7927B708EB}"/>
                </a:ext>
              </a:extLst>
            </p:cNvPr>
            <p:cNvSpPr>
              <a:spLocks/>
            </p:cNvSpPr>
            <p:nvPr/>
          </p:nvSpPr>
          <p:spPr bwMode="auto">
            <a:xfrm>
              <a:off x="3627658" y="2960494"/>
              <a:ext cx="584085" cy="708777"/>
            </a:xfrm>
            <a:custGeom>
              <a:avLst/>
              <a:gdLst>
                <a:gd name="T0" fmla="*/ 0 w 267"/>
                <a:gd name="T1" fmla="*/ 2147483646 h 324"/>
                <a:gd name="T2" fmla="*/ 2147483646 w 267"/>
                <a:gd name="T3" fmla="*/ 2147483646 h 324"/>
                <a:gd name="T4" fmla="*/ 2147483646 w 267"/>
                <a:gd name="T5" fmla="*/ 0 h 324"/>
                <a:gd name="T6" fmla="*/ 2147483646 w 267"/>
                <a:gd name="T7" fmla="*/ 2147483646 h 324"/>
                <a:gd name="T8" fmla="*/ 2147483646 w 267"/>
                <a:gd name="T9" fmla="*/ 0 h 324"/>
                <a:gd name="T10" fmla="*/ 2147483646 w 267"/>
                <a:gd name="T11" fmla="*/ 2147483646 h 324"/>
                <a:gd name="T12" fmla="*/ 2147483646 w 267"/>
                <a:gd name="T13" fmla="*/ 2147483646 h 324"/>
                <a:gd name="T14" fmla="*/ 2147483646 w 267"/>
                <a:gd name="T15" fmla="*/ 2147483646 h 324"/>
                <a:gd name="T16" fmla="*/ 2147483646 w 267"/>
                <a:gd name="T17" fmla="*/ 2147483646 h 324"/>
                <a:gd name="T18" fmla="*/ 2147483646 w 267"/>
                <a:gd name="T19" fmla="*/ 2147483646 h 324"/>
                <a:gd name="T20" fmla="*/ 2147483646 w 267"/>
                <a:gd name="T21" fmla="*/ 2147483646 h 324"/>
                <a:gd name="T22" fmla="*/ 2147483646 w 267"/>
                <a:gd name="T23" fmla="*/ 2147483646 h 324"/>
                <a:gd name="T24" fmla="*/ 2147483646 w 267"/>
                <a:gd name="T25" fmla="*/ 2147483646 h 324"/>
                <a:gd name="T26" fmla="*/ 2147483646 w 267"/>
                <a:gd name="T27" fmla="*/ 2147483646 h 324"/>
                <a:gd name="T28" fmla="*/ 0 w 267"/>
                <a:gd name="T29" fmla="*/ 2147483646 h 3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7" h="324">
                  <a:moveTo>
                    <a:pt x="0" y="309"/>
                  </a:moveTo>
                  <a:lnTo>
                    <a:pt x="37" y="182"/>
                  </a:lnTo>
                  <a:lnTo>
                    <a:pt x="37" y="0"/>
                  </a:lnTo>
                  <a:lnTo>
                    <a:pt x="74" y="14"/>
                  </a:lnTo>
                  <a:lnTo>
                    <a:pt x="100" y="0"/>
                  </a:lnTo>
                  <a:lnTo>
                    <a:pt x="108" y="14"/>
                  </a:lnTo>
                  <a:lnTo>
                    <a:pt x="138" y="14"/>
                  </a:lnTo>
                  <a:lnTo>
                    <a:pt x="157" y="14"/>
                  </a:lnTo>
                  <a:lnTo>
                    <a:pt x="183" y="132"/>
                  </a:lnTo>
                  <a:lnTo>
                    <a:pt x="216" y="182"/>
                  </a:lnTo>
                  <a:lnTo>
                    <a:pt x="246" y="191"/>
                  </a:lnTo>
                  <a:lnTo>
                    <a:pt x="246" y="226"/>
                  </a:lnTo>
                  <a:lnTo>
                    <a:pt x="266" y="250"/>
                  </a:lnTo>
                  <a:lnTo>
                    <a:pt x="266" y="323"/>
                  </a:lnTo>
                  <a:lnTo>
                    <a:pt x="0" y="30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40" name="Freeform 95">
              <a:extLst>
                <a:ext uri="{FF2B5EF4-FFF2-40B4-BE49-F238E27FC236}">
                  <a16:creationId xmlns:a16="http://schemas.microsoft.com/office/drawing/2014/main" xmlns="" id="{C62A2A34-85EF-477E-A6DA-3A3AFEBACF60}"/>
                </a:ext>
              </a:extLst>
            </p:cNvPr>
            <p:cNvSpPr>
              <a:spLocks/>
            </p:cNvSpPr>
            <p:nvPr/>
          </p:nvSpPr>
          <p:spPr bwMode="auto">
            <a:xfrm>
              <a:off x="637230" y="3144252"/>
              <a:ext cx="581898" cy="444080"/>
            </a:xfrm>
            <a:custGeom>
              <a:avLst/>
              <a:gdLst>
                <a:gd name="T0" fmla="*/ 2147483646 w 266"/>
                <a:gd name="T1" fmla="*/ 2147483646 h 203"/>
                <a:gd name="T2" fmla="*/ 2147483646 w 266"/>
                <a:gd name="T3" fmla="*/ 0 h 203"/>
                <a:gd name="T4" fmla="*/ 2147483646 w 266"/>
                <a:gd name="T5" fmla="*/ 2147483646 h 203"/>
                <a:gd name="T6" fmla="*/ 2147483646 w 266"/>
                <a:gd name="T7" fmla="*/ 0 h 203"/>
                <a:gd name="T8" fmla="*/ 2147483646 w 266"/>
                <a:gd name="T9" fmla="*/ 2147483646 h 203"/>
                <a:gd name="T10" fmla="*/ 2147483646 w 266"/>
                <a:gd name="T11" fmla="*/ 2147483646 h 203"/>
                <a:gd name="T12" fmla="*/ 2147483646 w 266"/>
                <a:gd name="T13" fmla="*/ 2147483646 h 203"/>
                <a:gd name="T14" fmla="*/ 2147483646 w 266"/>
                <a:gd name="T15" fmla="*/ 2147483646 h 203"/>
                <a:gd name="T16" fmla="*/ 2147483646 w 266"/>
                <a:gd name="T17" fmla="*/ 2147483646 h 203"/>
                <a:gd name="T18" fmla="*/ 2147483646 w 266"/>
                <a:gd name="T19" fmla="*/ 2147483646 h 203"/>
                <a:gd name="T20" fmla="*/ 2147483646 w 266"/>
                <a:gd name="T21" fmla="*/ 2147483646 h 203"/>
                <a:gd name="T22" fmla="*/ 2147483646 w 266"/>
                <a:gd name="T23" fmla="*/ 2147483646 h 203"/>
                <a:gd name="T24" fmla="*/ 2147483646 w 266"/>
                <a:gd name="T25" fmla="*/ 2147483646 h 203"/>
                <a:gd name="T26" fmla="*/ 2147483646 w 266"/>
                <a:gd name="T27" fmla="*/ 2147483646 h 203"/>
                <a:gd name="T28" fmla="*/ 2147483646 w 266"/>
                <a:gd name="T29" fmla="*/ 2147483646 h 203"/>
                <a:gd name="T30" fmla="*/ 2147483646 w 266"/>
                <a:gd name="T31" fmla="*/ 2147483646 h 203"/>
                <a:gd name="T32" fmla="*/ 2147483646 w 266"/>
                <a:gd name="T33" fmla="*/ 2147483646 h 203"/>
                <a:gd name="T34" fmla="*/ 2147483646 w 266"/>
                <a:gd name="T35" fmla="*/ 2147483646 h 203"/>
                <a:gd name="T36" fmla="*/ 2147483646 w 266"/>
                <a:gd name="T37" fmla="*/ 2147483646 h 203"/>
                <a:gd name="T38" fmla="*/ 2147483646 w 266"/>
                <a:gd name="T39" fmla="*/ 2147483646 h 203"/>
                <a:gd name="T40" fmla="*/ 2147483646 w 266"/>
                <a:gd name="T41" fmla="*/ 2147483646 h 203"/>
                <a:gd name="T42" fmla="*/ 0 w 266"/>
                <a:gd name="T43" fmla="*/ 2147483646 h 203"/>
                <a:gd name="T44" fmla="*/ 2147483646 w 266"/>
                <a:gd name="T45" fmla="*/ 2147483646 h 2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203">
                  <a:moveTo>
                    <a:pt x="11" y="49"/>
                  </a:moveTo>
                  <a:lnTo>
                    <a:pt x="49" y="0"/>
                  </a:lnTo>
                  <a:lnTo>
                    <a:pt x="56" y="25"/>
                  </a:lnTo>
                  <a:lnTo>
                    <a:pt x="64" y="0"/>
                  </a:lnTo>
                  <a:lnTo>
                    <a:pt x="101" y="25"/>
                  </a:lnTo>
                  <a:lnTo>
                    <a:pt x="138" y="25"/>
                  </a:lnTo>
                  <a:lnTo>
                    <a:pt x="138" y="14"/>
                  </a:lnTo>
                  <a:lnTo>
                    <a:pt x="227" y="39"/>
                  </a:lnTo>
                  <a:lnTo>
                    <a:pt x="227" y="25"/>
                  </a:lnTo>
                  <a:lnTo>
                    <a:pt x="245" y="39"/>
                  </a:lnTo>
                  <a:lnTo>
                    <a:pt x="265" y="25"/>
                  </a:lnTo>
                  <a:lnTo>
                    <a:pt x="265" y="73"/>
                  </a:lnTo>
                  <a:lnTo>
                    <a:pt x="245" y="98"/>
                  </a:lnTo>
                  <a:lnTo>
                    <a:pt x="201" y="123"/>
                  </a:lnTo>
                  <a:lnTo>
                    <a:pt x="210" y="157"/>
                  </a:lnTo>
                  <a:lnTo>
                    <a:pt x="190" y="168"/>
                  </a:lnTo>
                  <a:lnTo>
                    <a:pt x="172" y="181"/>
                  </a:lnTo>
                  <a:lnTo>
                    <a:pt x="138" y="168"/>
                  </a:lnTo>
                  <a:lnTo>
                    <a:pt x="113" y="168"/>
                  </a:lnTo>
                  <a:lnTo>
                    <a:pt x="38" y="202"/>
                  </a:lnTo>
                  <a:lnTo>
                    <a:pt x="11" y="193"/>
                  </a:lnTo>
                  <a:lnTo>
                    <a:pt x="0" y="143"/>
                  </a:lnTo>
                  <a:lnTo>
                    <a:pt x="11" y="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41" name="Freeform 96">
              <a:extLst>
                <a:ext uri="{FF2B5EF4-FFF2-40B4-BE49-F238E27FC236}">
                  <a16:creationId xmlns:a16="http://schemas.microsoft.com/office/drawing/2014/main" xmlns="" id="{AF8CB386-5616-4D5E-8305-EE1268C4F63C}"/>
                </a:ext>
              </a:extLst>
            </p:cNvPr>
            <p:cNvSpPr>
              <a:spLocks/>
            </p:cNvSpPr>
            <p:nvPr/>
          </p:nvSpPr>
          <p:spPr bwMode="auto">
            <a:xfrm>
              <a:off x="1650081" y="2573292"/>
              <a:ext cx="671588" cy="883784"/>
            </a:xfrm>
            <a:custGeom>
              <a:avLst/>
              <a:gdLst>
                <a:gd name="T0" fmla="*/ 0 w 307"/>
                <a:gd name="T1" fmla="*/ 2147483646 h 404"/>
                <a:gd name="T2" fmla="*/ 2147483646 w 307"/>
                <a:gd name="T3" fmla="*/ 2147483646 h 404"/>
                <a:gd name="T4" fmla="*/ 2147483646 w 307"/>
                <a:gd name="T5" fmla="*/ 2147483646 h 404"/>
                <a:gd name="T6" fmla="*/ 2147483646 w 307"/>
                <a:gd name="T7" fmla="*/ 2147483646 h 404"/>
                <a:gd name="T8" fmla="*/ 2147483646 w 307"/>
                <a:gd name="T9" fmla="*/ 2147483646 h 404"/>
                <a:gd name="T10" fmla="*/ 2147483646 w 307"/>
                <a:gd name="T11" fmla="*/ 0 h 404"/>
                <a:gd name="T12" fmla="*/ 2147483646 w 307"/>
                <a:gd name="T13" fmla="*/ 2147483646 h 404"/>
                <a:gd name="T14" fmla="*/ 2147483646 w 307"/>
                <a:gd name="T15" fmla="*/ 2147483646 h 404"/>
                <a:gd name="T16" fmla="*/ 2147483646 w 307"/>
                <a:gd name="T17" fmla="*/ 2147483646 h 404"/>
                <a:gd name="T18" fmla="*/ 2147483646 w 307"/>
                <a:gd name="T19" fmla="*/ 2147483646 h 404"/>
                <a:gd name="T20" fmla="*/ 2147483646 w 307"/>
                <a:gd name="T21" fmla="*/ 2147483646 h 404"/>
                <a:gd name="T22" fmla="*/ 2147483646 w 307"/>
                <a:gd name="T23" fmla="*/ 2147483646 h 404"/>
                <a:gd name="T24" fmla="*/ 2147483646 w 307"/>
                <a:gd name="T25" fmla="*/ 2147483646 h 404"/>
                <a:gd name="T26" fmla="*/ 2147483646 w 307"/>
                <a:gd name="T27" fmla="*/ 2147483646 h 404"/>
                <a:gd name="T28" fmla="*/ 2147483646 w 307"/>
                <a:gd name="T29" fmla="*/ 2147483646 h 404"/>
                <a:gd name="T30" fmla="*/ 2147483646 w 307"/>
                <a:gd name="T31" fmla="*/ 2147483646 h 404"/>
                <a:gd name="T32" fmla="*/ 2147483646 w 307"/>
                <a:gd name="T33" fmla="*/ 2147483646 h 404"/>
                <a:gd name="T34" fmla="*/ 2147483646 w 307"/>
                <a:gd name="T35" fmla="*/ 2147483646 h 404"/>
                <a:gd name="T36" fmla="*/ 2147483646 w 307"/>
                <a:gd name="T37" fmla="*/ 2147483646 h 404"/>
                <a:gd name="T38" fmla="*/ 2147483646 w 307"/>
                <a:gd name="T39" fmla="*/ 2147483646 h 404"/>
                <a:gd name="T40" fmla="*/ 2147483646 w 307"/>
                <a:gd name="T41" fmla="*/ 2147483646 h 404"/>
                <a:gd name="T42" fmla="*/ 2147483646 w 307"/>
                <a:gd name="T43" fmla="*/ 2147483646 h 404"/>
                <a:gd name="T44" fmla="*/ 2147483646 w 307"/>
                <a:gd name="T45" fmla="*/ 2147483646 h 404"/>
                <a:gd name="T46" fmla="*/ 2147483646 w 307"/>
                <a:gd name="T47" fmla="*/ 2147483646 h 404"/>
                <a:gd name="T48" fmla="*/ 2147483646 w 307"/>
                <a:gd name="T49" fmla="*/ 2147483646 h 404"/>
                <a:gd name="T50" fmla="*/ 2147483646 w 307"/>
                <a:gd name="T51" fmla="*/ 2147483646 h 404"/>
                <a:gd name="T52" fmla="*/ 2147483646 w 307"/>
                <a:gd name="T53" fmla="*/ 2147483646 h 404"/>
                <a:gd name="T54" fmla="*/ 2147483646 w 307"/>
                <a:gd name="T55" fmla="*/ 2147483646 h 404"/>
                <a:gd name="T56" fmla="*/ 2147483646 w 307"/>
                <a:gd name="T57" fmla="*/ 2147483646 h 404"/>
                <a:gd name="T58" fmla="*/ 2147483646 w 307"/>
                <a:gd name="T59" fmla="*/ 2147483646 h 404"/>
                <a:gd name="T60" fmla="*/ 2147483646 w 307"/>
                <a:gd name="T61" fmla="*/ 2147483646 h 404"/>
                <a:gd name="T62" fmla="*/ 0 w 307"/>
                <a:gd name="T63" fmla="*/ 2147483646 h 404"/>
                <a:gd name="T64" fmla="*/ 0 w 307"/>
                <a:gd name="T65" fmla="*/ 2147483646 h 4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7" h="404">
                  <a:moveTo>
                    <a:pt x="0" y="75"/>
                  </a:moveTo>
                  <a:lnTo>
                    <a:pt x="37" y="59"/>
                  </a:lnTo>
                  <a:lnTo>
                    <a:pt x="63" y="25"/>
                  </a:lnTo>
                  <a:lnTo>
                    <a:pt x="108" y="10"/>
                  </a:lnTo>
                  <a:lnTo>
                    <a:pt x="163" y="25"/>
                  </a:lnTo>
                  <a:lnTo>
                    <a:pt x="179" y="0"/>
                  </a:lnTo>
                  <a:lnTo>
                    <a:pt x="179" y="48"/>
                  </a:lnTo>
                  <a:lnTo>
                    <a:pt x="209" y="48"/>
                  </a:lnTo>
                  <a:lnTo>
                    <a:pt x="228" y="93"/>
                  </a:lnTo>
                  <a:lnTo>
                    <a:pt x="242" y="143"/>
                  </a:lnTo>
                  <a:lnTo>
                    <a:pt x="272" y="143"/>
                  </a:lnTo>
                  <a:lnTo>
                    <a:pt x="291" y="178"/>
                  </a:lnTo>
                  <a:lnTo>
                    <a:pt x="280" y="260"/>
                  </a:lnTo>
                  <a:lnTo>
                    <a:pt x="291" y="285"/>
                  </a:lnTo>
                  <a:lnTo>
                    <a:pt x="306" y="300"/>
                  </a:lnTo>
                  <a:lnTo>
                    <a:pt x="254" y="383"/>
                  </a:lnTo>
                  <a:lnTo>
                    <a:pt x="235" y="383"/>
                  </a:lnTo>
                  <a:lnTo>
                    <a:pt x="197" y="403"/>
                  </a:lnTo>
                  <a:lnTo>
                    <a:pt x="179" y="383"/>
                  </a:lnTo>
                  <a:lnTo>
                    <a:pt x="163" y="344"/>
                  </a:lnTo>
                  <a:lnTo>
                    <a:pt x="134" y="319"/>
                  </a:lnTo>
                  <a:lnTo>
                    <a:pt x="100" y="275"/>
                  </a:lnTo>
                  <a:lnTo>
                    <a:pt x="71" y="260"/>
                  </a:lnTo>
                  <a:lnTo>
                    <a:pt x="71" y="236"/>
                  </a:lnTo>
                  <a:lnTo>
                    <a:pt x="45" y="226"/>
                  </a:lnTo>
                  <a:lnTo>
                    <a:pt x="63" y="191"/>
                  </a:lnTo>
                  <a:lnTo>
                    <a:pt x="45" y="167"/>
                  </a:lnTo>
                  <a:lnTo>
                    <a:pt x="56" y="133"/>
                  </a:lnTo>
                  <a:lnTo>
                    <a:pt x="37" y="118"/>
                  </a:lnTo>
                  <a:lnTo>
                    <a:pt x="45" y="93"/>
                  </a:lnTo>
                  <a:lnTo>
                    <a:pt x="25" y="84"/>
                  </a:lnTo>
                  <a:lnTo>
                    <a:pt x="0" y="84"/>
                  </a:lnTo>
                  <a:lnTo>
                    <a:pt x="0" y="7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42" name="Freeform 97">
              <a:extLst>
                <a:ext uri="{FF2B5EF4-FFF2-40B4-BE49-F238E27FC236}">
                  <a16:creationId xmlns:a16="http://schemas.microsoft.com/office/drawing/2014/main" xmlns="" id="{D8B047AE-A40A-42B4-A3C6-11B0373EC94C}"/>
                </a:ext>
              </a:extLst>
            </p:cNvPr>
            <p:cNvSpPr>
              <a:spLocks/>
            </p:cNvSpPr>
            <p:nvPr/>
          </p:nvSpPr>
          <p:spPr bwMode="auto">
            <a:xfrm>
              <a:off x="2319484" y="3089563"/>
              <a:ext cx="640962" cy="634400"/>
            </a:xfrm>
            <a:custGeom>
              <a:avLst/>
              <a:gdLst>
                <a:gd name="T0" fmla="*/ 2147483646 w 293"/>
                <a:gd name="T1" fmla="*/ 2147483646 h 290"/>
                <a:gd name="T2" fmla="*/ 2147483646 w 293"/>
                <a:gd name="T3" fmla="*/ 2147483646 h 290"/>
                <a:gd name="T4" fmla="*/ 2147483646 w 293"/>
                <a:gd name="T5" fmla="*/ 2147483646 h 290"/>
                <a:gd name="T6" fmla="*/ 2147483646 w 293"/>
                <a:gd name="T7" fmla="*/ 2147483646 h 290"/>
                <a:gd name="T8" fmla="*/ 2147483646 w 293"/>
                <a:gd name="T9" fmla="*/ 2147483646 h 290"/>
                <a:gd name="T10" fmla="*/ 2147483646 w 293"/>
                <a:gd name="T11" fmla="*/ 2147483646 h 290"/>
                <a:gd name="T12" fmla="*/ 0 w 293"/>
                <a:gd name="T13" fmla="*/ 2147483646 h 290"/>
                <a:gd name="T14" fmla="*/ 2147483646 w 293"/>
                <a:gd name="T15" fmla="*/ 2147483646 h 290"/>
                <a:gd name="T16" fmla="*/ 2147483646 w 293"/>
                <a:gd name="T17" fmla="*/ 2147483646 h 290"/>
                <a:gd name="T18" fmla="*/ 2147483646 w 293"/>
                <a:gd name="T19" fmla="*/ 2147483646 h 290"/>
                <a:gd name="T20" fmla="*/ 2147483646 w 293"/>
                <a:gd name="T21" fmla="*/ 2147483646 h 290"/>
                <a:gd name="T22" fmla="*/ 2147483646 w 293"/>
                <a:gd name="T23" fmla="*/ 2147483646 h 290"/>
                <a:gd name="T24" fmla="*/ 2147483646 w 293"/>
                <a:gd name="T25" fmla="*/ 2147483646 h 290"/>
                <a:gd name="T26" fmla="*/ 2147483646 w 293"/>
                <a:gd name="T27" fmla="*/ 2147483646 h 290"/>
                <a:gd name="T28" fmla="*/ 2147483646 w 293"/>
                <a:gd name="T29" fmla="*/ 2147483646 h 290"/>
                <a:gd name="T30" fmla="*/ 2147483646 w 293"/>
                <a:gd name="T31" fmla="*/ 0 h 290"/>
                <a:gd name="T32" fmla="*/ 2147483646 w 293"/>
                <a:gd name="T33" fmla="*/ 2147483646 h 290"/>
                <a:gd name="T34" fmla="*/ 2147483646 w 293"/>
                <a:gd name="T35" fmla="*/ 2147483646 h 290"/>
                <a:gd name="T36" fmla="*/ 2147483646 w 293"/>
                <a:gd name="T37" fmla="*/ 2147483646 h 290"/>
                <a:gd name="T38" fmla="*/ 2147483646 w 293"/>
                <a:gd name="T39" fmla="*/ 2147483646 h 290"/>
                <a:gd name="T40" fmla="*/ 2147483646 w 293"/>
                <a:gd name="T41" fmla="*/ 2147483646 h 290"/>
                <a:gd name="T42" fmla="*/ 2147483646 w 293"/>
                <a:gd name="T43" fmla="*/ 2147483646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3" h="290">
                  <a:moveTo>
                    <a:pt x="229" y="250"/>
                  </a:moveTo>
                  <a:lnTo>
                    <a:pt x="220" y="225"/>
                  </a:lnTo>
                  <a:lnTo>
                    <a:pt x="183" y="264"/>
                  </a:lnTo>
                  <a:lnTo>
                    <a:pt x="165" y="264"/>
                  </a:lnTo>
                  <a:lnTo>
                    <a:pt x="108" y="289"/>
                  </a:lnTo>
                  <a:lnTo>
                    <a:pt x="75" y="157"/>
                  </a:lnTo>
                  <a:lnTo>
                    <a:pt x="0" y="64"/>
                  </a:lnTo>
                  <a:lnTo>
                    <a:pt x="29" y="39"/>
                  </a:lnTo>
                  <a:lnTo>
                    <a:pt x="49" y="39"/>
                  </a:lnTo>
                  <a:lnTo>
                    <a:pt x="108" y="50"/>
                  </a:lnTo>
                  <a:lnTo>
                    <a:pt x="126" y="50"/>
                  </a:lnTo>
                  <a:lnTo>
                    <a:pt x="165" y="50"/>
                  </a:lnTo>
                  <a:lnTo>
                    <a:pt x="202" y="25"/>
                  </a:lnTo>
                  <a:lnTo>
                    <a:pt x="229" y="25"/>
                  </a:lnTo>
                  <a:lnTo>
                    <a:pt x="229" y="16"/>
                  </a:lnTo>
                  <a:lnTo>
                    <a:pt x="254" y="0"/>
                  </a:lnTo>
                  <a:lnTo>
                    <a:pt x="292" y="25"/>
                  </a:lnTo>
                  <a:lnTo>
                    <a:pt x="292" y="50"/>
                  </a:lnTo>
                  <a:lnTo>
                    <a:pt x="292" y="82"/>
                  </a:lnTo>
                  <a:lnTo>
                    <a:pt x="247" y="167"/>
                  </a:lnTo>
                  <a:lnTo>
                    <a:pt x="235" y="239"/>
                  </a:lnTo>
                  <a:lnTo>
                    <a:pt x="229" y="25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43" name="Freeform 98">
              <a:extLst>
                <a:ext uri="{FF2B5EF4-FFF2-40B4-BE49-F238E27FC236}">
                  <a16:creationId xmlns:a16="http://schemas.microsoft.com/office/drawing/2014/main" xmlns="" id="{4A6ACEF3-E7E3-49C8-9BC4-EA53033F423E}"/>
                </a:ext>
              </a:extLst>
            </p:cNvPr>
            <p:cNvSpPr>
              <a:spLocks/>
            </p:cNvSpPr>
            <p:nvPr/>
          </p:nvSpPr>
          <p:spPr bwMode="auto">
            <a:xfrm>
              <a:off x="1510077" y="3043623"/>
              <a:ext cx="573147" cy="905660"/>
            </a:xfrm>
            <a:custGeom>
              <a:avLst/>
              <a:gdLst>
                <a:gd name="T0" fmla="*/ 2147483646 w 262"/>
                <a:gd name="T1" fmla="*/ 2147483646 h 414"/>
                <a:gd name="T2" fmla="*/ 2147483646 w 262"/>
                <a:gd name="T3" fmla="*/ 2147483646 h 414"/>
                <a:gd name="T4" fmla="*/ 2147483646 w 262"/>
                <a:gd name="T5" fmla="*/ 2147483646 h 414"/>
                <a:gd name="T6" fmla="*/ 2147483646 w 262"/>
                <a:gd name="T7" fmla="*/ 2147483646 h 414"/>
                <a:gd name="T8" fmla="*/ 2147483646 w 262"/>
                <a:gd name="T9" fmla="*/ 2147483646 h 414"/>
                <a:gd name="T10" fmla="*/ 2147483646 w 262"/>
                <a:gd name="T11" fmla="*/ 2147483646 h 414"/>
                <a:gd name="T12" fmla="*/ 2147483646 w 262"/>
                <a:gd name="T13" fmla="*/ 2147483646 h 414"/>
                <a:gd name="T14" fmla="*/ 2147483646 w 262"/>
                <a:gd name="T15" fmla="*/ 2147483646 h 414"/>
                <a:gd name="T16" fmla="*/ 0 w 262"/>
                <a:gd name="T17" fmla="*/ 2147483646 h 414"/>
                <a:gd name="T18" fmla="*/ 2147483646 w 262"/>
                <a:gd name="T19" fmla="*/ 2147483646 h 414"/>
                <a:gd name="T20" fmla="*/ 2147483646 w 262"/>
                <a:gd name="T21" fmla="*/ 2147483646 h 414"/>
                <a:gd name="T22" fmla="*/ 2147483646 w 262"/>
                <a:gd name="T23" fmla="*/ 0 h 414"/>
                <a:gd name="T24" fmla="*/ 2147483646 w 262"/>
                <a:gd name="T25" fmla="*/ 2147483646 h 414"/>
                <a:gd name="T26" fmla="*/ 2147483646 w 262"/>
                <a:gd name="T27" fmla="*/ 2147483646 h 414"/>
                <a:gd name="T28" fmla="*/ 2147483646 w 262"/>
                <a:gd name="T29" fmla="*/ 2147483646 h 414"/>
                <a:gd name="T30" fmla="*/ 2147483646 w 262"/>
                <a:gd name="T31" fmla="*/ 2147483646 h 414"/>
                <a:gd name="T32" fmla="*/ 2147483646 w 262"/>
                <a:gd name="T33" fmla="*/ 2147483646 h 414"/>
                <a:gd name="T34" fmla="*/ 2147483646 w 262"/>
                <a:gd name="T35" fmla="*/ 2147483646 h 414"/>
                <a:gd name="T36" fmla="*/ 2147483646 w 262"/>
                <a:gd name="T37" fmla="*/ 2147483646 h 414"/>
                <a:gd name="T38" fmla="*/ 2147483646 w 262"/>
                <a:gd name="T39" fmla="*/ 2147483646 h 414"/>
                <a:gd name="T40" fmla="*/ 2147483646 w 262"/>
                <a:gd name="T41" fmla="*/ 2147483646 h 414"/>
                <a:gd name="T42" fmla="*/ 2147483646 w 262"/>
                <a:gd name="T43" fmla="*/ 2147483646 h 414"/>
                <a:gd name="T44" fmla="*/ 2147483646 w 262"/>
                <a:gd name="T45" fmla="*/ 2147483646 h 414"/>
                <a:gd name="T46" fmla="*/ 2147483646 w 262"/>
                <a:gd name="T47" fmla="*/ 2147483646 h 414"/>
                <a:gd name="T48" fmla="*/ 2147483646 w 262"/>
                <a:gd name="T49" fmla="*/ 2147483646 h 414"/>
                <a:gd name="T50" fmla="*/ 2147483646 w 262"/>
                <a:gd name="T51" fmla="*/ 2147483646 h 4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2" h="414">
                  <a:moveTo>
                    <a:pt x="152" y="413"/>
                  </a:moveTo>
                  <a:lnTo>
                    <a:pt x="120" y="369"/>
                  </a:lnTo>
                  <a:lnTo>
                    <a:pt x="127" y="344"/>
                  </a:lnTo>
                  <a:lnTo>
                    <a:pt x="83" y="285"/>
                  </a:lnTo>
                  <a:lnTo>
                    <a:pt x="83" y="237"/>
                  </a:lnTo>
                  <a:lnTo>
                    <a:pt x="45" y="237"/>
                  </a:lnTo>
                  <a:lnTo>
                    <a:pt x="8" y="153"/>
                  </a:lnTo>
                  <a:lnTo>
                    <a:pt x="20" y="119"/>
                  </a:lnTo>
                  <a:lnTo>
                    <a:pt x="0" y="94"/>
                  </a:lnTo>
                  <a:lnTo>
                    <a:pt x="8" y="46"/>
                  </a:lnTo>
                  <a:lnTo>
                    <a:pt x="26" y="46"/>
                  </a:lnTo>
                  <a:lnTo>
                    <a:pt x="83" y="0"/>
                  </a:lnTo>
                  <a:lnTo>
                    <a:pt x="109" y="10"/>
                  </a:lnTo>
                  <a:lnTo>
                    <a:pt x="135" y="20"/>
                  </a:lnTo>
                  <a:lnTo>
                    <a:pt x="135" y="46"/>
                  </a:lnTo>
                  <a:lnTo>
                    <a:pt x="164" y="59"/>
                  </a:lnTo>
                  <a:lnTo>
                    <a:pt x="198" y="103"/>
                  </a:lnTo>
                  <a:lnTo>
                    <a:pt x="227" y="128"/>
                  </a:lnTo>
                  <a:lnTo>
                    <a:pt x="243" y="167"/>
                  </a:lnTo>
                  <a:lnTo>
                    <a:pt x="261" y="187"/>
                  </a:lnTo>
                  <a:lnTo>
                    <a:pt x="261" y="237"/>
                  </a:lnTo>
                  <a:lnTo>
                    <a:pt x="227" y="295"/>
                  </a:lnTo>
                  <a:lnTo>
                    <a:pt x="235" y="310"/>
                  </a:lnTo>
                  <a:lnTo>
                    <a:pt x="191" y="378"/>
                  </a:lnTo>
                  <a:lnTo>
                    <a:pt x="216" y="403"/>
                  </a:lnTo>
                  <a:lnTo>
                    <a:pt x="152" y="41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44" name="Freeform 99">
              <a:extLst>
                <a:ext uri="{FF2B5EF4-FFF2-40B4-BE49-F238E27FC236}">
                  <a16:creationId xmlns:a16="http://schemas.microsoft.com/office/drawing/2014/main" xmlns="" id="{C5EE57CA-3FA2-4A08-9F13-11022CB8571B}"/>
                </a:ext>
              </a:extLst>
            </p:cNvPr>
            <p:cNvSpPr>
              <a:spLocks/>
            </p:cNvSpPr>
            <p:nvPr/>
          </p:nvSpPr>
          <p:spPr bwMode="auto">
            <a:xfrm>
              <a:off x="3927357" y="2993309"/>
              <a:ext cx="770030" cy="258135"/>
            </a:xfrm>
            <a:custGeom>
              <a:avLst/>
              <a:gdLst>
                <a:gd name="T0" fmla="*/ 2147483646 w 352"/>
                <a:gd name="T1" fmla="*/ 2147483646 h 118"/>
                <a:gd name="T2" fmla="*/ 2147483646 w 352"/>
                <a:gd name="T3" fmla="*/ 2147483646 h 118"/>
                <a:gd name="T4" fmla="*/ 2147483646 w 352"/>
                <a:gd name="T5" fmla="*/ 2147483646 h 118"/>
                <a:gd name="T6" fmla="*/ 2147483646 w 352"/>
                <a:gd name="T7" fmla="*/ 2147483646 h 118"/>
                <a:gd name="T8" fmla="*/ 2147483646 w 352"/>
                <a:gd name="T9" fmla="*/ 2147483646 h 118"/>
                <a:gd name="T10" fmla="*/ 2147483646 w 352"/>
                <a:gd name="T11" fmla="*/ 0 h 118"/>
                <a:gd name="T12" fmla="*/ 0 w 352"/>
                <a:gd name="T13" fmla="*/ 0 h 118"/>
                <a:gd name="T14" fmla="*/ 2147483646 w 352"/>
                <a:gd name="T15" fmla="*/ 2147483646 h 1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2" h="118">
                  <a:moveTo>
                    <a:pt x="351" y="9"/>
                  </a:moveTo>
                  <a:lnTo>
                    <a:pt x="351" y="24"/>
                  </a:lnTo>
                  <a:lnTo>
                    <a:pt x="351" y="34"/>
                  </a:lnTo>
                  <a:lnTo>
                    <a:pt x="351" y="117"/>
                  </a:lnTo>
                  <a:lnTo>
                    <a:pt x="45" y="117"/>
                  </a:lnTo>
                  <a:lnTo>
                    <a:pt x="20" y="0"/>
                  </a:lnTo>
                  <a:lnTo>
                    <a:pt x="0" y="0"/>
                  </a:lnTo>
                  <a:lnTo>
                    <a:pt x="351"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45" name="Freeform 100">
              <a:extLst>
                <a:ext uri="{FF2B5EF4-FFF2-40B4-BE49-F238E27FC236}">
                  <a16:creationId xmlns:a16="http://schemas.microsoft.com/office/drawing/2014/main" xmlns="" id="{884AEF86-EEA7-4C7E-B607-1DC00AEF5A83}"/>
                </a:ext>
              </a:extLst>
            </p:cNvPr>
            <p:cNvSpPr>
              <a:spLocks/>
            </p:cNvSpPr>
            <p:nvPr/>
          </p:nvSpPr>
          <p:spPr bwMode="auto">
            <a:xfrm>
              <a:off x="1013493" y="3373948"/>
              <a:ext cx="833471" cy="601585"/>
            </a:xfrm>
            <a:custGeom>
              <a:avLst/>
              <a:gdLst>
                <a:gd name="T0" fmla="*/ 2147483646 w 381"/>
                <a:gd name="T1" fmla="*/ 2147483646 h 275"/>
                <a:gd name="T2" fmla="*/ 2147483646 w 381"/>
                <a:gd name="T3" fmla="*/ 2147483646 h 275"/>
                <a:gd name="T4" fmla="*/ 2147483646 w 381"/>
                <a:gd name="T5" fmla="*/ 2147483646 h 275"/>
                <a:gd name="T6" fmla="*/ 2147483646 w 381"/>
                <a:gd name="T7" fmla="*/ 2147483646 h 275"/>
                <a:gd name="T8" fmla="*/ 0 w 381"/>
                <a:gd name="T9" fmla="*/ 2147483646 h 275"/>
                <a:gd name="T10" fmla="*/ 2147483646 w 381"/>
                <a:gd name="T11" fmla="*/ 2147483646 h 275"/>
                <a:gd name="T12" fmla="*/ 2147483646 w 381"/>
                <a:gd name="T13" fmla="*/ 2147483646 h 275"/>
                <a:gd name="T14" fmla="*/ 2147483646 w 381"/>
                <a:gd name="T15" fmla="*/ 2147483646 h 275"/>
                <a:gd name="T16" fmla="*/ 2147483646 w 381"/>
                <a:gd name="T17" fmla="*/ 2147483646 h 275"/>
                <a:gd name="T18" fmla="*/ 2147483646 w 381"/>
                <a:gd name="T19" fmla="*/ 2147483646 h 275"/>
                <a:gd name="T20" fmla="*/ 2147483646 w 381"/>
                <a:gd name="T21" fmla="*/ 2147483646 h 275"/>
                <a:gd name="T22" fmla="*/ 2147483646 w 381"/>
                <a:gd name="T23" fmla="*/ 2147483646 h 275"/>
                <a:gd name="T24" fmla="*/ 2147483646 w 381"/>
                <a:gd name="T25" fmla="*/ 2147483646 h 275"/>
                <a:gd name="T26" fmla="*/ 2147483646 w 381"/>
                <a:gd name="T27" fmla="*/ 0 h 275"/>
                <a:gd name="T28" fmla="*/ 2147483646 w 381"/>
                <a:gd name="T29" fmla="*/ 2147483646 h 275"/>
                <a:gd name="T30" fmla="*/ 2147483646 w 381"/>
                <a:gd name="T31" fmla="*/ 2147483646 h 275"/>
                <a:gd name="T32" fmla="*/ 2147483646 w 381"/>
                <a:gd name="T33" fmla="*/ 2147483646 h 275"/>
                <a:gd name="T34" fmla="*/ 2147483646 w 381"/>
                <a:gd name="T35" fmla="*/ 2147483646 h 275"/>
                <a:gd name="T36" fmla="*/ 2147483646 w 381"/>
                <a:gd name="T37" fmla="*/ 2147483646 h 275"/>
                <a:gd name="T38" fmla="*/ 2147483646 w 381"/>
                <a:gd name="T39" fmla="*/ 2147483646 h 275"/>
                <a:gd name="T40" fmla="*/ 2147483646 w 381"/>
                <a:gd name="T41" fmla="*/ 2147483646 h 2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1" h="275">
                  <a:moveTo>
                    <a:pt x="157" y="274"/>
                  </a:moveTo>
                  <a:lnTo>
                    <a:pt x="126" y="260"/>
                  </a:lnTo>
                  <a:lnTo>
                    <a:pt x="56" y="142"/>
                  </a:lnTo>
                  <a:lnTo>
                    <a:pt x="11" y="158"/>
                  </a:lnTo>
                  <a:lnTo>
                    <a:pt x="0" y="142"/>
                  </a:lnTo>
                  <a:lnTo>
                    <a:pt x="19" y="108"/>
                  </a:lnTo>
                  <a:lnTo>
                    <a:pt x="11" y="108"/>
                  </a:lnTo>
                  <a:lnTo>
                    <a:pt x="29" y="84"/>
                  </a:lnTo>
                  <a:lnTo>
                    <a:pt x="19" y="59"/>
                  </a:lnTo>
                  <a:lnTo>
                    <a:pt x="38" y="50"/>
                  </a:lnTo>
                  <a:lnTo>
                    <a:pt x="157" y="25"/>
                  </a:lnTo>
                  <a:lnTo>
                    <a:pt x="164" y="35"/>
                  </a:lnTo>
                  <a:lnTo>
                    <a:pt x="183" y="16"/>
                  </a:lnTo>
                  <a:lnTo>
                    <a:pt x="235" y="0"/>
                  </a:lnTo>
                  <a:lnTo>
                    <a:pt x="272" y="84"/>
                  </a:lnTo>
                  <a:lnTo>
                    <a:pt x="310" y="84"/>
                  </a:lnTo>
                  <a:lnTo>
                    <a:pt x="310" y="132"/>
                  </a:lnTo>
                  <a:lnTo>
                    <a:pt x="355" y="192"/>
                  </a:lnTo>
                  <a:lnTo>
                    <a:pt x="347" y="215"/>
                  </a:lnTo>
                  <a:lnTo>
                    <a:pt x="380" y="260"/>
                  </a:lnTo>
                  <a:lnTo>
                    <a:pt x="157" y="27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46" name="Freeform 101">
              <a:extLst>
                <a:ext uri="{FF2B5EF4-FFF2-40B4-BE49-F238E27FC236}">
                  <a16:creationId xmlns:a16="http://schemas.microsoft.com/office/drawing/2014/main" xmlns="" id="{6B6081D4-E907-40C3-8473-604E10BDE8A1}"/>
                </a:ext>
              </a:extLst>
            </p:cNvPr>
            <p:cNvSpPr>
              <a:spLocks/>
            </p:cNvSpPr>
            <p:nvPr/>
          </p:nvSpPr>
          <p:spPr bwMode="auto">
            <a:xfrm>
              <a:off x="2041658" y="2098585"/>
              <a:ext cx="737217" cy="675964"/>
            </a:xfrm>
            <a:custGeom>
              <a:avLst/>
              <a:gdLst>
                <a:gd name="T0" fmla="*/ 2147483646 w 337"/>
                <a:gd name="T1" fmla="*/ 2147483646 h 309"/>
                <a:gd name="T2" fmla="*/ 2147483646 w 337"/>
                <a:gd name="T3" fmla="*/ 2147483646 h 309"/>
                <a:gd name="T4" fmla="*/ 2147483646 w 337"/>
                <a:gd name="T5" fmla="*/ 2147483646 h 309"/>
                <a:gd name="T6" fmla="*/ 2147483646 w 337"/>
                <a:gd name="T7" fmla="*/ 2147483646 h 309"/>
                <a:gd name="T8" fmla="*/ 2147483646 w 337"/>
                <a:gd name="T9" fmla="*/ 2147483646 h 309"/>
                <a:gd name="T10" fmla="*/ 2147483646 w 337"/>
                <a:gd name="T11" fmla="*/ 2147483646 h 309"/>
                <a:gd name="T12" fmla="*/ 2147483646 w 337"/>
                <a:gd name="T13" fmla="*/ 0 h 309"/>
                <a:gd name="T14" fmla="*/ 2147483646 w 337"/>
                <a:gd name="T15" fmla="*/ 2147483646 h 309"/>
                <a:gd name="T16" fmla="*/ 2147483646 w 337"/>
                <a:gd name="T17" fmla="*/ 2147483646 h 309"/>
                <a:gd name="T18" fmla="*/ 2147483646 w 337"/>
                <a:gd name="T19" fmla="*/ 2147483646 h 309"/>
                <a:gd name="T20" fmla="*/ 2147483646 w 337"/>
                <a:gd name="T21" fmla="*/ 2147483646 h 309"/>
                <a:gd name="T22" fmla="*/ 2147483646 w 337"/>
                <a:gd name="T23" fmla="*/ 2147483646 h 309"/>
                <a:gd name="T24" fmla="*/ 2147483646 w 337"/>
                <a:gd name="T25" fmla="*/ 2147483646 h 309"/>
                <a:gd name="T26" fmla="*/ 2147483646 w 337"/>
                <a:gd name="T27" fmla="*/ 2147483646 h 309"/>
                <a:gd name="T28" fmla="*/ 2147483646 w 337"/>
                <a:gd name="T29" fmla="*/ 2147483646 h 309"/>
                <a:gd name="T30" fmla="*/ 2147483646 w 337"/>
                <a:gd name="T31" fmla="*/ 2147483646 h 309"/>
                <a:gd name="T32" fmla="*/ 2147483646 w 337"/>
                <a:gd name="T33" fmla="*/ 2147483646 h 309"/>
                <a:gd name="T34" fmla="*/ 2147483646 w 337"/>
                <a:gd name="T35" fmla="*/ 2147483646 h 309"/>
                <a:gd name="T36" fmla="*/ 2147483646 w 337"/>
                <a:gd name="T37" fmla="*/ 2147483646 h 309"/>
                <a:gd name="T38" fmla="*/ 2147483646 w 337"/>
                <a:gd name="T39" fmla="*/ 2147483646 h 309"/>
                <a:gd name="T40" fmla="*/ 2147483646 w 337"/>
                <a:gd name="T41" fmla="*/ 2147483646 h 309"/>
                <a:gd name="T42" fmla="*/ 2147483646 w 337"/>
                <a:gd name="T43" fmla="*/ 2147483646 h 309"/>
                <a:gd name="T44" fmla="*/ 2147483646 w 337"/>
                <a:gd name="T45" fmla="*/ 2147483646 h 309"/>
                <a:gd name="T46" fmla="*/ 2147483646 w 337"/>
                <a:gd name="T47" fmla="*/ 2147483646 h 309"/>
                <a:gd name="T48" fmla="*/ 2147483646 w 337"/>
                <a:gd name="T49" fmla="*/ 2147483646 h 309"/>
                <a:gd name="T50" fmla="*/ 2147483646 w 337"/>
                <a:gd name="T51" fmla="*/ 2147483646 h 309"/>
                <a:gd name="T52" fmla="*/ 0 w 337"/>
                <a:gd name="T53" fmla="*/ 2147483646 h 309"/>
                <a:gd name="T54" fmla="*/ 0 w 337"/>
                <a:gd name="T55" fmla="*/ 2147483646 h 309"/>
                <a:gd name="T56" fmla="*/ 2147483646 w 337"/>
                <a:gd name="T57" fmla="*/ 2147483646 h 3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37" h="309">
                  <a:moveTo>
                    <a:pt x="38" y="157"/>
                  </a:moveTo>
                  <a:lnTo>
                    <a:pt x="18" y="123"/>
                  </a:lnTo>
                  <a:lnTo>
                    <a:pt x="57" y="98"/>
                  </a:lnTo>
                  <a:lnTo>
                    <a:pt x="94" y="123"/>
                  </a:lnTo>
                  <a:lnTo>
                    <a:pt x="112" y="50"/>
                  </a:lnTo>
                  <a:lnTo>
                    <a:pt x="175" y="16"/>
                  </a:lnTo>
                  <a:lnTo>
                    <a:pt x="202" y="0"/>
                  </a:lnTo>
                  <a:lnTo>
                    <a:pt x="221" y="25"/>
                  </a:lnTo>
                  <a:lnTo>
                    <a:pt x="209" y="50"/>
                  </a:lnTo>
                  <a:lnTo>
                    <a:pt x="221" y="84"/>
                  </a:lnTo>
                  <a:lnTo>
                    <a:pt x="235" y="98"/>
                  </a:lnTo>
                  <a:lnTo>
                    <a:pt x="273" y="74"/>
                  </a:lnTo>
                  <a:lnTo>
                    <a:pt x="290" y="98"/>
                  </a:lnTo>
                  <a:lnTo>
                    <a:pt x="284" y="123"/>
                  </a:lnTo>
                  <a:lnTo>
                    <a:pt x="310" y="142"/>
                  </a:lnTo>
                  <a:lnTo>
                    <a:pt x="336" y="206"/>
                  </a:lnTo>
                  <a:lnTo>
                    <a:pt x="290" y="215"/>
                  </a:lnTo>
                  <a:lnTo>
                    <a:pt x="273" y="215"/>
                  </a:lnTo>
                  <a:lnTo>
                    <a:pt x="175" y="274"/>
                  </a:lnTo>
                  <a:lnTo>
                    <a:pt x="157" y="265"/>
                  </a:lnTo>
                  <a:lnTo>
                    <a:pt x="146" y="290"/>
                  </a:lnTo>
                  <a:lnTo>
                    <a:pt x="138" y="274"/>
                  </a:lnTo>
                  <a:lnTo>
                    <a:pt x="94" y="308"/>
                  </a:lnTo>
                  <a:lnTo>
                    <a:pt x="63" y="290"/>
                  </a:lnTo>
                  <a:lnTo>
                    <a:pt x="49" y="308"/>
                  </a:lnTo>
                  <a:lnTo>
                    <a:pt x="30" y="265"/>
                  </a:lnTo>
                  <a:lnTo>
                    <a:pt x="0" y="265"/>
                  </a:lnTo>
                  <a:lnTo>
                    <a:pt x="0" y="215"/>
                  </a:lnTo>
                  <a:lnTo>
                    <a:pt x="38" y="15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47" name="Freeform 102">
              <a:extLst>
                <a:ext uri="{FF2B5EF4-FFF2-40B4-BE49-F238E27FC236}">
                  <a16:creationId xmlns:a16="http://schemas.microsoft.com/office/drawing/2014/main" xmlns="" id="{3F249D6A-4658-4A1D-BCA1-B12BF109FE33}"/>
                </a:ext>
              </a:extLst>
            </p:cNvPr>
            <p:cNvSpPr>
              <a:spLocks/>
            </p:cNvSpPr>
            <p:nvPr/>
          </p:nvSpPr>
          <p:spPr bwMode="auto">
            <a:xfrm>
              <a:off x="2916692" y="2312970"/>
              <a:ext cx="638775" cy="732842"/>
            </a:xfrm>
            <a:custGeom>
              <a:avLst/>
              <a:gdLst>
                <a:gd name="T0" fmla="*/ 2147483646 w 292"/>
                <a:gd name="T1" fmla="*/ 0 h 335"/>
                <a:gd name="T2" fmla="*/ 2147483646 w 292"/>
                <a:gd name="T3" fmla="*/ 2147483646 h 335"/>
                <a:gd name="T4" fmla="*/ 2147483646 w 292"/>
                <a:gd name="T5" fmla="*/ 2147483646 h 335"/>
                <a:gd name="T6" fmla="*/ 2147483646 w 292"/>
                <a:gd name="T7" fmla="*/ 2147483646 h 335"/>
                <a:gd name="T8" fmla="*/ 2147483646 w 292"/>
                <a:gd name="T9" fmla="*/ 2147483646 h 335"/>
                <a:gd name="T10" fmla="*/ 2147483646 w 292"/>
                <a:gd name="T11" fmla="*/ 2147483646 h 335"/>
                <a:gd name="T12" fmla="*/ 2147483646 w 292"/>
                <a:gd name="T13" fmla="*/ 2147483646 h 335"/>
                <a:gd name="T14" fmla="*/ 2147483646 w 292"/>
                <a:gd name="T15" fmla="*/ 2147483646 h 335"/>
                <a:gd name="T16" fmla="*/ 2147483646 w 292"/>
                <a:gd name="T17" fmla="*/ 2147483646 h 335"/>
                <a:gd name="T18" fmla="*/ 2147483646 w 292"/>
                <a:gd name="T19" fmla="*/ 2147483646 h 335"/>
                <a:gd name="T20" fmla="*/ 2147483646 w 292"/>
                <a:gd name="T21" fmla="*/ 2147483646 h 335"/>
                <a:gd name="T22" fmla="*/ 0 w 292"/>
                <a:gd name="T23" fmla="*/ 2147483646 h 335"/>
                <a:gd name="T24" fmla="*/ 2147483646 w 292"/>
                <a:gd name="T25" fmla="*/ 2147483646 h 335"/>
                <a:gd name="T26" fmla="*/ 0 w 292"/>
                <a:gd name="T27" fmla="*/ 2147483646 h 335"/>
                <a:gd name="T28" fmla="*/ 2147483646 w 292"/>
                <a:gd name="T29" fmla="*/ 2147483646 h 335"/>
                <a:gd name="T30" fmla="*/ 2147483646 w 292"/>
                <a:gd name="T31" fmla="*/ 2147483646 h 335"/>
                <a:gd name="T32" fmla="*/ 2147483646 w 292"/>
                <a:gd name="T33" fmla="*/ 2147483646 h 335"/>
                <a:gd name="T34" fmla="*/ 2147483646 w 292"/>
                <a:gd name="T35" fmla="*/ 2147483646 h 335"/>
                <a:gd name="T36" fmla="*/ 2147483646 w 292"/>
                <a:gd name="T37" fmla="*/ 2147483646 h 335"/>
                <a:gd name="T38" fmla="*/ 2147483646 w 292"/>
                <a:gd name="T39" fmla="*/ 2147483646 h 335"/>
                <a:gd name="T40" fmla="*/ 2147483646 w 292"/>
                <a:gd name="T41" fmla="*/ 2147483646 h 335"/>
                <a:gd name="T42" fmla="*/ 2147483646 w 292"/>
                <a:gd name="T43" fmla="*/ 2147483646 h 335"/>
                <a:gd name="T44" fmla="*/ 2147483646 w 292"/>
                <a:gd name="T45" fmla="*/ 2147483646 h 335"/>
                <a:gd name="T46" fmla="*/ 2147483646 w 292"/>
                <a:gd name="T47" fmla="*/ 0 h 3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92" h="335">
                  <a:moveTo>
                    <a:pt x="216" y="0"/>
                  </a:moveTo>
                  <a:lnTo>
                    <a:pt x="235" y="59"/>
                  </a:lnTo>
                  <a:lnTo>
                    <a:pt x="228" y="84"/>
                  </a:lnTo>
                  <a:lnTo>
                    <a:pt x="190" y="119"/>
                  </a:lnTo>
                  <a:lnTo>
                    <a:pt x="261" y="193"/>
                  </a:lnTo>
                  <a:lnTo>
                    <a:pt x="291" y="296"/>
                  </a:lnTo>
                  <a:lnTo>
                    <a:pt x="273" y="321"/>
                  </a:lnTo>
                  <a:lnTo>
                    <a:pt x="198" y="334"/>
                  </a:lnTo>
                  <a:lnTo>
                    <a:pt x="182" y="321"/>
                  </a:lnTo>
                  <a:lnTo>
                    <a:pt x="164" y="334"/>
                  </a:lnTo>
                  <a:lnTo>
                    <a:pt x="72" y="334"/>
                  </a:lnTo>
                  <a:lnTo>
                    <a:pt x="0" y="286"/>
                  </a:lnTo>
                  <a:lnTo>
                    <a:pt x="18" y="261"/>
                  </a:lnTo>
                  <a:lnTo>
                    <a:pt x="0" y="212"/>
                  </a:lnTo>
                  <a:lnTo>
                    <a:pt x="18" y="193"/>
                  </a:lnTo>
                  <a:lnTo>
                    <a:pt x="26" y="202"/>
                  </a:lnTo>
                  <a:lnTo>
                    <a:pt x="63" y="168"/>
                  </a:lnTo>
                  <a:lnTo>
                    <a:pt x="101" y="94"/>
                  </a:lnTo>
                  <a:lnTo>
                    <a:pt x="127" y="69"/>
                  </a:lnTo>
                  <a:lnTo>
                    <a:pt x="164" y="69"/>
                  </a:lnTo>
                  <a:lnTo>
                    <a:pt x="164" y="46"/>
                  </a:lnTo>
                  <a:lnTo>
                    <a:pt x="182" y="59"/>
                  </a:lnTo>
                  <a:lnTo>
                    <a:pt x="190" y="25"/>
                  </a:lnTo>
                  <a:lnTo>
                    <a:pt x="216"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48" name="Freeform 103">
              <a:extLst>
                <a:ext uri="{FF2B5EF4-FFF2-40B4-BE49-F238E27FC236}">
                  <a16:creationId xmlns:a16="http://schemas.microsoft.com/office/drawing/2014/main" xmlns="" id="{56D3FD54-C802-4F0C-B8BC-447E9F0C0A27}"/>
                </a:ext>
              </a:extLst>
            </p:cNvPr>
            <p:cNvSpPr>
              <a:spLocks/>
            </p:cNvSpPr>
            <p:nvPr/>
          </p:nvSpPr>
          <p:spPr bwMode="auto">
            <a:xfrm>
              <a:off x="2761376" y="1949831"/>
              <a:ext cx="573147" cy="573147"/>
            </a:xfrm>
            <a:custGeom>
              <a:avLst/>
              <a:gdLst>
                <a:gd name="T0" fmla="*/ 2147483646 w 262"/>
                <a:gd name="T1" fmla="*/ 2147483646 h 262"/>
                <a:gd name="T2" fmla="*/ 2147483646 w 262"/>
                <a:gd name="T3" fmla="*/ 2147483646 h 262"/>
                <a:gd name="T4" fmla="*/ 2147483646 w 262"/>
                <a:gd name="T5" fmla="*/ 2147483646 h 262"/>
                <a:gd name="T6" fmla="*/ 2147483646 w 262"/>
                <a:gd name="T7" fmla="*/ 0 h 262"/>
                <a:gd name="T8" fmla="*/ 2147483646 w 262"/>
                <a:gd name="T9" fmla="*/ 2147483646 h 262"/>
                <a:gd name="T10" fmla="*/ 2147483646 w 262"/>
                <a:gd name="T11" fmla="*/ 2147483646 h 262"/>
                <a:gd name="T12" fmla="*/ 2147483646 w 262"/>
                <a:gd name="T13" fmla="*/ 2147483646 h 262"/>
                <a:gd name="T14" fmla="*/ 2147483646 w 262"/>
                <a:gd name="T15" fmla="*/ 2147483646 h 262"/>
                <a:gd name="T16" fmla="*/ 2147483646 w 262"/>
                <a:gd name="T17" fmla="*/ 2147483646 h 262"/>
                <a:gd name="T18" fmla="*/ 2147483646 w 262"/>
                <a:gd name="T19" fmla="*/ 2147483646 h 262"/>
                <a:gd name="T20" fmla="*/ 2147483646 w 262"/>
                <a:gd name="T21" fmla="*/ 2147483646 h 262"/>
                <a:gd name="T22" fmla="*/ 2147483646 w 262"/>
                <a:gd name="T23" fmla="*/ 2147483646 h 262"/>
                <a:gd name="T24" fmla="*/ 2147483646 w 262"/>
                <a:gd name="T25" fmla="*/ 2147483646 h 262"/>
                <a:gd name="T26" fmla="*/ 2147483646 w 262"/>
                <a:gd name="T27" fmla="*/ 2147483646 h 262"/>
                <a:gd name="T28" fmla="*/ 2147483646 w 262"/>
                <a:gd name="T29" fmla="*/ 2147483646 h 262"/>
                <a:gd name="T30" fmla="*/ 2147483646 w 262"/>
                <a:gd name="T31" fmla="*/ 2147483646 h 262"/>
                <a:gd name="T32" fmla="*/ 2147483646 w 262"/>
                <a:gd name="T33" fmla="*/ 2147483646 h 262"/>
                <a:gd name="T34" fmla="*/ 2147483646 w 262"/>
                <a:gd name="T35" fmla="*/ 2147483646 h 262"/>
                <a:gd name="T36" fmla="*/ 2147483646 w 262"/>
                <a:gd name="T37" fmla="*/ 2147483646 h 262"/>
                <a:gd name="T38" fmla="*/ 2147483646 w 262"/>
                <a:gd name="T39" fmla="*/ 2147483646 h 262"/>
                <a:gd name="T40" fmla="*/ 2147483646 w 262"/>
                <a:gd name="T41" fmla="*/ 2147483646 h 262"/>
                <a:gd name="T42" fmla="*/ 2147483646 w 262"/>
                <a:gd name="T43" fmla="*/ 2147483646 h 262"/>
                <a:gd name="T44" fmla="*/ 2147483646 w 262"/>
                <a:gd name="T45" fmla="*/ 2147483646 h 262"/>
                <a:gd name="T46" fmla="*/ 2147483646 w 262"/>
                <a:gd name="T47" fmla="*/ 2147483646 h 262"/>
                <a:gd name="T48" fmla="*/ 2147483646 w 262"/>
                <a:gd name="T49" fmla="*/ 2147483646 h 262"/>
                <a:gd name="T50" fmla="*/ 2147483646 w 262"/>
                <a:gd name="T51" fmla="*/ 2147483646 h 262"/>
                <a:gd name="T52" fmla="*/ 2147483646 w 262"/>
                <a:gd name="T53" fmla="*/ 2147483646 h 262"/>
                <a:gd name="T54" fmla="*/ 2147483646 w 262"/>
                <a:gd name="T55" fmla="*/ 2147483646 h 262"/>
                <a:gd name="T56" fmla="*/ 2147483646 w 262"/>
                <a:gd name="T57" fmla="*/ 2147483646 h 262"/>
                <a:gd name="T58" fmla="*/ 0 w 262"/>
                <a:gd name="T59" fmla="*/ 2147483646 h 262"/>
                <a:gd name="T60" fmla="*/ 2147483646 w 262"/>
                <a:gd name="T61" fmla="*/ 2147483646 h 2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2" h="262">
                  <a:moveTo>
                    <a:pt x="34" y="35"/>
                  </a:moveTo>
                  <a:lnTo>
                    <a:pt x="71" y="25"/>
                  </a:lnTo>
                  <a:lnTo>
                    <a:pt x="108" y="25"/>
                  </a:lnTo>
                  <a:lnTo>
                    <a:pt x="126" y="0"/>
                  </a:lnTo>
                  <a:lnTo>
                    <a:pt x="141" y="10"/>
                  </a:lnTo>
                  <a:lnTo>
                    <a:pt x="160" y="10"/>
                  </a:lnTo>
                  <a:lnTo>
                    <a:pt x="178" y="49"/>
                  </a:lnTo>
                  <a:lnTo>
                    <a:pt x="198" y="49"/>
                  </a:lnTo>
                  <a:lnTo>
                    <a:pt x="223" y="118"/>
                  </a:lnTo>
                  <a:lnTo>
                    <a:pt x="216" y="143"/>
                  </a:lnTo>
                  <a:lnTo>
                    <a:pt x="223" y="152"/>
                  </a:lnTo>
                  <a:lnTo>
                    <a:pt x="261" y="193"/>
                  </a:lnTo>
                  <a:lnTo>
                    <a:pt x="252" y="226"/>
                  </a:lnTo>
                  <a:lnTo>
                    <a:pt x="234" y="212"/>
                  </a:lnTo>
                  <a:lnTo>
                    <a:pt x="234" y="236"/>
                  </a:lnTo>
                  <a:lnTo>
                    <a:pt x="198" y="236"/>
                  </a:lnTo>
                  <a:lnTo>
                    <a:pt x="171" y="261"/>
                  </a:lnTo>
                  <a:lnTo>
                    <a:pt x="160" y="177"/>
                  </a:lnTo>
                  <a:lnTo>
                    <a:pt x="152" y="193"/>
                  </a:lnTo>
                  <a:lnTo>
                    <a:pt x="134" y="168"/>
                  </a:lnTo>
                  <a:lnTo>
                    <a:pt x="134" y="118"/>
                  </a:lnTo>
                  <a:lnTo>
                    <a:pt x="97" y="118"/>
                  </a:lnTo>
                  <a:lnTo>
                    <a:pt x="97" y="143"/>
                  </a:lnTo>
                  <a:lnTo>
                    <a:pt x="71" y="93"/>
                  </a:lnTo>
                  <a:lnTo>
                    <a:pt x="62" y="108"/>
                  </a:lnTo>
                  <a:lnTo>
                    <a:pt x="52" y="108"/>
                  </a:lnTo>
                  <a:lnTo>
                    <a:pt x="34" y="60"/>
                  </a:lnTo>
                  <a:lnTo>
                    <a:pt x="26" y="68"/>
                  </a:lnTo>
                  <a:lnTo>
                    <a:pt x="17" y="60"/>
                  </a:lnTo>
                  <a:lnTo>
                    <a:pt x="0" y="68"/>
                  </a:lnTo>
                  <a:lnTo>
                    <a:pt x="34" y="3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49" name="Freeform 104">
              <a:extLst>
                <a:ext uri="{FF2B5EF4-FFF2-40B4-BE49-F238E27FC236}">
                  <a16:creationId xmlns:a16="http://schemas.microsoft.com/office/drawing/2014/main" xmlns="" id="{9B9223EF-DA38-4344-9F8A-3E9133C61343}"/>
                </a:ext>
              </a:extLst>
            </p:cNvPr>
            <p:cNvSpPr>
              <a:spLocks/>
            </p:cNvSpPr>
            <p:nvPr/>
          </p:nvSpPr>
          <p:spPr bwMode="auto">
            <a:xfrm>
              <a:off x="2835752" y="3253631"/>
              <a:ext cx="516270" cy="382828"/>
            </a:xfrm>
            <a:custGeom>
              <a:avLst/>
              <a:gdLst>
                <a:gd name="T0" fmla="*/ 2147483646 w 236"/>
                <a:gd name="T1" fmla="*/ 2147483646 h 175"/>
                <a:gd name="T2" fmla="*/ 2147483646 w 236"/>
                <a:gd name="T3" fmla="*/ 2147483646 h 175"/>
                <a:gd name="T4" fmla="*/ 0 w 236"/>
                <a:gd name="T5" fmla="*/ 2147483646 h 175"/>
                <a:gd name="T6" fmla="*/ 2147483646 w 236"/>
                <a:gd name="T7" fmla="*/ 2147483646 h 175"/>
                <a:gd name="T8" fmla="*/ 2147483646 w 236"/>
                <a:gd name="T9" fmla="*/ 2147483646 h 175"/>
                <a:gd name="T10" fmla="*/ 2147483646 w 236"/>
                <a:gd name="T11" fmla="*/ 0 h 175"/>
                <a:gd name="T12" fmla="*/ 2147483646 w 236"/>
                <a:gd name="T13" fmla="*/ 2147483646 h 175"/>
                <a:gd name="T14" fmla="*/ 2147483646 w 236"/>
                <a:gd name="T15" fmla="*/ 2147483646 h 175"/>
                <a:gd name="T16" fmla="*/ 2147483646 w 236"/>
                <a:gd name="T17" fmla="*/ 2147483646 h 175"/>
                <a:gd name="T18" fmla="*/ 2147483646 w 236"/>
                <a:gd name="T19" fmla="*/ 2147483646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6" h="175">
                  <a:moveTo>
                    <a:pt x="57" y="164"/>
                  </a:moveTo>
                  <a:lnTo>
                    <a:pt x="18" y="174"/>
                  </a:lnTo>
                  <a:lnTo>
                    <a:pt x="0" y="164"/>
                  </a:lnTo>
                  <a:lnTo>
                    <a:pt x="12" y="92"/>
                  </a:lnTo>
                  <a:lnTo>
                    <a:pt x="57" y="9"/>
                  </a:lnTo>
                  <a:lnTo>
                    <a:pt x="120" y="0"/>
                  </a:lnTo>
                  <a:lnTo>
                    <a:pt x="146" y="9"/>
                  </a:lnTo>
                  <a:lnTo>
                    <a:pt x="235" y="116"/>
                  </a:lnTo>
                  <a:lnTo>
                    <a:pt x="235" y="174"/>
                  </a:lnTo>
                  <a:lnTo>
                    <a:pt x="57" y="16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0" name="Freeform 105">
              <a:extLst>
                <a:ext uri="{FF2B5EF4-FFF2-40B4-BE49-F238E27FC236}">
                  <a16:creationId xmlns:a16="http://schemas.microsoft.com/office/drawing/2014/main" xmlns="" id="{F09DEBCD-5C52-4F95-8B3E-5BCE714A5FB6}"/>
                </a:ext>
              </a:extLst>
            </p:cNvPr>
            <p:cNvSpPr>
              <a:spLocks/>
            </p:cNvSpPr>
            <p:nvPr/>
          </p:nvSpPr>
          <p:spPr bwMode="auto">
            <a:xfrm>
              <a:off x="2958259" y="2886117"/>
              <a:ext cx="754716" cy="750342"/>
            </a:xfrm>
            <a:custGeom>
              <a:avLst/>
              <a:gdLst>
                <a:gd name="T0" fmla="*/ 2147483646 w 345"/>
                <a:gd name="T1" fmla="*/ 2147483646 h 343"/>
                <a:gd name="T2" fmla="*/ 2147483646 w 345"/>
                <a:gd name="T3" fmla="*/ 2147483646 h 343"/>
                <a:gd name="T4" fmla="*/ 2147483646 w 345"/>
                <a:gd name="T5" fmla="*/ 2147483646 h 343"/>
                <a:gd name="T6" fmla="*/ 2147483646 w 345"/>
                <a:gd name="T7" fmla="*/ 2147483646 h 343"/>
                <a:gd name="T8" fmla="*/ 0 w 345"/>
                <a:gd name="T9" fmla="*/ 2147483646 h 343"/>
                <a:gd name="T10" fmla="*/ 0 w 345"/>
                <a:gd name="T11" fmla="*/ 2147483646 h 343"/>
                <a:gd name="T12" fmla="*/ 0 w 345"/>
                <a:gd name="T13" fmla="*/ 2147483646 h 343"/>
                <a:gd name="T14" fmla="*/ 2147483646 w 345"/>
                <a:gd name="T15" fmla="*/ 2147483646 h 343"/>
                <a:gd name="T16" fmla="*/ 2147483646 w 345"/>
                <a:gd name="T17" fmla="*/ 2147483646 h 343"/>
                <a:gd name="T18" fmla="*/ 2147483646 w 345"/>
                <a:gd name="T19" fmla="*/ 2147483646 h 343"/>
                <a:gd name="T20" fmla="*/ 2147483646 w 345"/>
                <a:gd name="T21" fmla="*/ 2147483646 h 343"/>
                <a:gd name="T22" fmla="*/ 2147483646 w 345"/>
                <a:gd name="T23" fmla="*/ 2147483646 h 343"/>
                <a:gd name="T24" fmla="*/ 2147483646 w 345"/>
                <a:gd name="T25" fmla="*/ 2147483646 h 343"/>
                <a:gd name="T26" fmla="*/ 2147483646 w 345"/>
                <a:gd name="T27" fmla="*/ 2147483646 h 343"/>
                <a:gd name="T28" fmla="*/ 2147483646 w 345"/>
                <a:gd name="T29" fmla="*/ 2147483646 h 343"/>
                <a:gd name="T30" fmla="*/ 2147483646 w 345"/>
                <a:gd name="T31" fmla="*/ 2147483646 h 343"/>
                <a:gd name="T32" fmla="*/ 2147483646 w 345"/>
                <a:gd name="T33" fmla="*/ 0 h 343"/>
                <a:gd name="T34" fmla="*/ 2147483646 w 345"/>
                <a:gd name="T35" fmla="*/ 2147483646 h 343"/>
                <a:gd name="T36" fmla="*/ 2147483646 w 345"/>
                <a:gd name="T37" fmla="*/ 2147483646 h 343"/>
                <a:gd name="T38" fmla="*/ 2147483646 w 345"/>
                <a:gd name="T39" fmla="*/ 2147483646 h 343"/>
                <a:gd name="T40" fmla="*/ 2147483646 w 345"/>
                <a:gd name="T41" fmla="*/ 2147483646 h 343"/>
                <a:gd name="T42" fmla="*/ 2147483646 w 345"/>
                <a:gd name="T43" fmla="*/ 2147483646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43">
                  <a:moveTo>
                    <a:pt x="179" y="342"/>
                  </a:moveTo>
                  <a:lnTo>
                    <a:pt x="179" y="283"/>
                  </a:lnTo>
                  <a:lnTo>
                    <a:pt x="90" y="175"/>
                  </a:lnTo>
                  <a:lnTo>
                    <a:pt x="63" y="166"/>
                  </a:lnTo>
                  <a:lnTo>
                    <a:pt x="0" y="175"/>
                  </a:lnTo>
                  <a:lnTo>
                    <a:pt x="0" y="142"/>
                  </a:lnTo>
                  <a:lnTo>
                    <a:pt x="0" y="117"/>
                  </a:lnTo>
                  <a:lnTo>
                    <a:pt x="8" y="117"/>
                  </a:lnTo>
                  <a:lnTo>
                    <a:pt x="19" y="117"/>
                  </a:lnTo>
                  <a:lnTo>
                    <a:pt x="19" y="84"/>
                  </a:lnTo>
                  <a:lnTo>
                    <a:pt x="52" y="73"/>
                  </a:lnTo>
                  <a:lnTo>
                    <a:pt x="145" y="73"/>
                  </a:lnTo>
                  <a:lnTo>
                    <a:pt x="163" y="59"/>
                  </a:lnTo>
                  <a:lnTo>
                    <a:pt x="179" y="73"/>
                  </a:lnTo>
                  <a:lnTo>
                    <a:pt x="254" y="59"/>
                  </a:lnTo>
                  <a:lnTo>
                    <a:pt x="272" y="34"/>
                  </a:lnTo>
                  <a:lnTo>
                    <a:pt x="306" y="0"/>
                  </a:lnTo>
                  <a:lnTo>
                    <a:pt x="335" y="10"/>
                  </a:lnTo>
                  <a:lnTo>
                    <a:pt x="344" y="34"/>
                  </a:lnTo>
                  <a:lnTo>
                    <a:pt x="344" y="215"/>
                  </a:lnTo>
                  <a:lnTo>
                    <a:pt x="306" y="342"/>
                  </a:lnTo>
                  <a:lnTo>
                    <a:pt x="179" y="34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1" name="Freeform 106">
              <a:extLst>
                <a:ext uri="{FF2B5EF4-FFF2-40B4-BE49-F238E27FC236}">
                  <a16:creationId xmlns:a16="http://schemas.microsoft.com/office/drawing/2014/main" xmlns="" id="{C42EB14E-7FCE-41C1-A20F-B438FCC5F048}"/>
                </a:ext>
              </a:extLst>
            </p:cNvPr>
            <p:cNvSpPr>
              <a:spLocks/>
            </p:cNvSpPr>
            <p:nvPr/>
          </p:nvSpPr>
          <p:spPr bwMode="auto">
            <a:xfrm>
              <a:off x="744421" y="2757049"/>
              <a:ext cx="1047853" cy="732840"/>
            </a:xfrm>
            <a:custGeom>
              <a:avLst/>
              <a:gdLst>
                <a:gd name="T0" fmla="*/ 2147483646 w 479"/>
                <a:gd name="T1" fmla="*/ 2147483646 h 335"/>
                <a:gd name="T2" fmla="*/ 2147483646 w 479"/>
                <a:gd name="T3" fmla="*/ 2147483646 h 335"/>
                <a:gd name="T4" fmla="*/ 2147483646 w 479"/>
                <a:gd name="T5" fmla="*/ 2147483646 h 335"/>
                <a:gd name="T6" fmla="*/ 2147483646 w 479"/>
                <a:gd name="T7" fmla="*/ 2147483646 h 335"/>
                <a:gd name="T8" fmla="*/ 2147483646 w 479"/>
                <a:gd name="T9" fmla="*/ 2147483646 h 335"/>
                <a:gd name="T10" fmla="*/ 2147483646 w 479"/>
                <a:gd name="T11" fmla="*/ 2147483646 h 335"/>
                <a:gd name="T12" fmla="*/ 2147483646 w 479"/>
                <a:gd name="T13" fmla="*/ 2147483646 h 335"/>
                <a:gd name="T14" fmla="*/ 2147483646 w 479"/>
                <a:gd name="T15" fmla="*/ 2147483646 h 335"/>
                <a:gd name="T16" fmla="*/ 2147483646 w 479"/>
                <a:gd name="T17" fmla="*/ 2147483646 h 335"/>
                <a:gd name="T18" fmla="*/ 2147483646 w 479"/>
                <a:gd name="T19" fmla="*/ 2147483646 h 335"/>
                <a:gd name="T20" fmla="*/ 2147483646 w 479"/>
                <a:gd name="T21" fmla="*/ 2147483646 h 335"/>
                <a:gd name="T22" fmla="*/ 2147483646 w 479"/>
                <a:gd name="T23" fmla="*/ 2147483646 h 335"/>
                <a:gd name="T24" fmla="*/ 2147483646 w 479"/>
                <a:gd name="T25" fmla="*/ 0 h 335"/>
                <a:gd name="T26" fmla="*/ 2147483646 w 479"/>
                <a:gd name="T27" fmla="*/ 0 h 335"/>
                <a:gd name="T28" fmla="*/ 2147483646 w 479"/>
                <a:gd name="T29" fmla="*/ 2147483646 h 335"/>
                <a:gd name="T30" fmla="*/ 2147483646 w 479"/>
                <a:gd name="T31" fmla="*/ 2147483646 h 335"/>
                <a:gd name="T32" fmla="*/ 2147483646 w 479"/>
                <a:gd name="T33" fmla="*/ 2147483646 h 335"/>
                <a:gd name="T34" fmla="*/ 2147483646 w 479"/>
                <a:gd name="T35" fmla="*/ 2147483646 h 335"/>
                <a:gd name="T36" fmla="*/ 2147483646 w 479"/>
                <a:gd name="T37" fmla="*/ 2147483646 h 335"/>
                <a:gd name="T38" fmla="*/ 2147483646 w 479"/>
                <a:gd name="T39" fmla="*/ 2147483646 h 335"/>
                <a:gd name="T40" fmla="*/ 2147483646 w 479"/>
                <a:gd name="T41" fmla="*/ 2147483646 h 335"/>
                <a:gd name="T42" fmla="*/ 2147483646 w 479"/>
                <a:gd name="T43" fmla="*/ 2147483646 h 335"/>
                <a:gd name="T44" fmla="*/ 2147483646 w 479"/>
                <a:gd name="T45" fmla="*/ 2147483646 h 335"/>
                <a:gd name="T46" fmla="*/ 2147483646 w 479"/>
                <a:gd name="T47" fmla="*/ 2147483646 h 335"/>
                <a:gd name="T48" fmla="*/ 2147483646 w 479"/>
                <a:gd name="T49" fmla="*/ 2147483646 h 335"/>
                <a:gd name="T50" fmla="*/ 2147483646 w 479"/>
                <a:gd name="T51" fmla="*/ 2147483646 h 335"/>
                <a:gd name="T52" fmla="*/ 2147483646 w 479"/>
                <a:gd name="T53" fmla="*/ 2147483646 h 335"/>
                <a:gd name="T54" fmla="*/ 2147483646 w 479"/>
                <a:gd name="T55" fmla="*/ 2147483646 h 335"/>
                <a:gd name="T56" fmla="*/ 2147483646 w 479"/>
                <a:gd name="T57" fmla="*/ 2147483646 h 335"/>
                <a:gd name="T58" fmla="*/ 2147483646 w 479"/>
                <a:gd name="T59" fmla="*/ 2147483646 h 335"/>
                <a:gd name="T60" fmla="*/ 2147483646 w 479"/>
                <a:gd name="T61" fmla="*/ 2147483646 h 335"/>
                <a:gd name="T62" fmla="*/ 2147483646 w 479"/>
                <a:gd name="T63" fmla="*/ 2147483646 h 335"/>
                <a:gd name="T64" fmla="*/ 2147483646 w 479"/>
                <a:gd name="T65" fmla="*/ 2147483646 h 335"/>
                <a:gd name="T66" fmla="*/ 2147483646 w 479"/>
                <a:gd name="T67" fmla="*/ 2147483646 h 335"/>
                <a:gd name="T68" fmla="*/ 2147483646 w 479"/>
                <a:gd name="T69" fmla="*/ 2147483646 h 335"/>
                <a:gd name="T70" fmla="*/ 2147483646 w 479"/>
                <a:gd name="T71" fmla="*/ 2147483646 h 335"/>
                <a:gd name="T72" fmla="*/ 2147483646 w 479"/>
                <a:gd name="T73" fmla="*/ 2147483646 h 335"/>
                <a:gd name="T74" fmla="*/ 2147483646 w 479"/>
                <a:gd name="T75" fmla="*/ 2147483646 h 335"/>
                <a:gd name="T76" fmla="*/ 2147483646 w 479"/>
                <a:gd name="T77" fmla="*/ 2147483646 h 335"/>
                <a:gd name="T78" fmla="*/ 2147483646 w 479"/>
                <a:gd name="T79" fmla="*/ 2147483646 h 335"/>
                <a:gd name="T80" fmla="*/ 2147483646 w 479"/>
                <a:gd name="T81" fmla="*/ 2147483646 h 335"/>
                <a:gd name="T82" fmla="*/ 2147483646 w 479"/>
                <a:gd name="T83" fmla="*/ 2147483646 h 335"/>
                <a:gd name="T84" fmla="*/ 0 w 479"/>
                <a:gd name="T85" fmla="*/ 2147483646 h 335"/>
                <a:gd name="T86" fmla="*/ 2147483646 w 479"/>
                <a:gd name="T87" fmla="*/ 2147483646 h 3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9" h="335">
                  <a:moveTo>
                    <a:pt x="15" y="177"/>
                  </a:moveTo>
                  <a:lnTo>
                    <a:pt x="34" y="143"/>
                  </a:lnTo>
                  <a:lnTo>
                    <a:pt x="72" y="132"/>
                  </a:lnTo>
                  <a:lnTo>
                    <a:pt x="109" y="107"/>
                  </a:lnTo>
                  <a:lnTo>
                    <a:pt x="179" y="107"/>
                  </a:lnTo>
                  <a:lnTo>
                    <a:pt x="206" y="93"/>
                  </a:lnTo>
                  <a:lnTo>
                    <a:pt x="217" y="107"/>
                  </a:lnTo>
                  <a:lnTo>
                    <a:pt x="269" y="107"/>
                  </a:lnTo>
                  <a:lnTo>
                    <a:pt x="306" y="59"/>
                  </a:lnTo>
                  <a:lnTo>
                    <a:pt x="332" y="59"/>
                  </a:lnTo>
                  <a:lnTo>
                    <a:pt x="359" y="25"/>
                  </a:lnTo>
                  <a:lnTo>
                    <a:pt x="396" y="34"/>
                  </a:lnTo>
                  <a:lnTo>
                    <a:pt x="415" y="0"/>
                  </a:lnTo>
                  <a:lnTo>
                    <a:pt x="441" y="0"/>
                  </a:lnTo>
                  <a:lnTo>
                    <a:pt x="459" y="9"/>
                  </a:lnTo>
                  <a:lnTo>
                    <a:pt x="452" y="34"/>
                  </a:lnTo>
                  <a:lnTo>
                    <a:pt x="470" y="48"/>
                  </a:lnTo>
                  <a:lnTo>
                    <a:pt x="459" y="83"/>
                  </a:lnTo>
                  <a:lnTo>
                    <a:pt x="478" y="107"/>
                  </a:lnTo>
                  <a:lnTo>
                    <a:pt x="459" y="143"/>
                  </a:lnTo>
                  <a:lnTo>
                    <a:pt x="433" y="132"/>
                  </a:lnTo>
                  <a:lnTo>
                    <a:pt x="378" y="177"/>
                  </a:lnTo>
                  <a:lnTo>
                    <a:pt x="359" y="177"/>
                  </a:lnTo>
                  <a:lnTo>
                    <a:pt x="351" y="225"/>
                  </a:lnTo>
                  <a:lnTo>
                    <a:pt x="370" y="250"/>
                  </a:lnTo>
                  <a:lnTo>
                    <a:pt x="359" y="284"/>
                  </a:lnTo>
                  <a:lnTo>
                    <a:pt x="306" y="300"/>
                  </a:lnTo>
                  <a:lnTo>
                    <a:pt x="287" y="320"/>
                  </a:lnTo>
                  <a:lnTo>
                    <a:pt x="281" y="309"/>
                  </a:lnTo>
                  <a:lnTo>
                    <a:pt x="161" y="334"/>
                  </a:lnTo>
                  <a:lnTo>
                    <a:pt x="154" y="300"/>
                  </a:lnTo>
                  <a:lnTo>
                    <a:pt x="198" y="275"/>
                  </a:lnTo>
                  <a:lnTo>
                    <a:pt x="217" y="250"/>
                  </a:lnTo>
                  <a:lnTo>
                    <a:pt x="217" y="202"/>
                  </a:lnTo>
                  <a:lnTo>
                    <a:pt x="198" y="216"/>
                  </a:lnTo>
                  <a:lnTo>
                    <a:pt x="179" y="202"/>
                  </a:lnTo>
                  <a:lnTo>
                    <a:pt x="179" y="216"/>
                  </a:lnTo>
                  <a:lnTo>
                    <a:pt x="90" y="191"/>
                  </a:lnTo>
                  <a:lnTo>
                    <a:pt x="90" y="202"/>
                  </a:lnTo>
                  <a:lnTo>
                    <a:pt x="52" y="202"/>
                  </a:lnTo>
                  <a:lnTo>
                    <a:pt x="15" y="177"/>
                  </a:lnTo>
                  <a:lnTo>
                    <a:pt x="8" y="202"/>
                  </a:lnTo>
                  <a:lnTo>
                    <a:pt x="0" y="177"/>
                  </a:lnTo>
                  <a:lnTo>
                    <a:pt x="15" y="17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52" name="Freeform 107">
              <a:extLst>
                <a:ext uri="{FF2B5EF4-FFF2-40B4-BE49-F238E27FC236}">
                  <a16:creationId xmlns:a16="http://schemas.microsoft.com/office/drawing/2014/main" xmlns="" id="{565CCBDD-8FCB-4404-9153-D38F488A5CB9}"/>
                </a:ext>
              </a:extLst>
            </p:cNvPr>
            <p:cNvSpPr>
              <a:spLocks/>
            </p:cNvSpPr>
            <p:nvPr/>
          </p:nvSpPr>
          <p:spPr bwMode="auto">
            <a:xfrm>
              <a:off x="1930092" y="3227379"/>
              <a:ext cx="627836" cy="700027"/>
            </a:xfrm>
            <a:custGeom>
              <a:avLst/>
              <a:gdLst>
                <a:gd name="T0" fmla="*/ 2147483646 w 287"/>
                <a:gd name="T1" fmla="*/ 2147483646 h 320"/>
                <a:gd name="T2" fmla="*/ 2147483646 w 287"/>
                <a:gd name="T3" fmla="*/ 2147483646 h 320"/>
                <a:gd name="T4" fmla="*/ 2147483646 w 287"/>
                <a:gd name="T5" fmla="*/ 2147483646 h 320"/>
                <a:gd name="T6" fmla="*/ 2147483646 w 287"/>
                <a:gd name="T7" fmla="*/ 2147483646 h 320"/>
                <a:gd name="T8" fmla="*/ 2147483646 w 287"/>
                <a:gd name="T9" fmla="*/ 2147483646 h 320"/>
                <a:gd name="T10" fmla="*/ 2147483646 w 287"/>
                <a:gd name="T11" fmla="*/ 2147483646 h 320"/>
                <a:gd name="T12" fmla="*/ 2147483646 w 287"/>
                <a:gd name="T13" fmla="*/ 2147483646 h 320"/>
                <a:gd name="T14" fmla="*/ 2147483646 w 287"/>
                <a:gd name="T15" fmla="*/ 2147483646 h 320"/>
                <a:gd name="T16" fmla="*/ 0 w 287"/>
                <a:gd name="T17" fmla="*/ 2147483646 h 320"/>
                <a:gd name="T18" fmla="*/ 2147483646 w 287"/>
                <a:gd name="T19" fmla="*/ 2147483646 h 320"/>
                <a:gd name="T20" fmla="*/ 2147483646 w 287"/>
                <a:gd name="T21" fmla="*/ 2147483646 h 320"/>
                <a:gd name="T22" fmla="*/ 2147483646 w 287"/>
                <a:gd name="T23" fmla="*/ 2147483646 h 320"/>
                <a:gd name="T24" fmla="*/ 2147483646 w 287"/>
                <a:gd name="T25" fmla="*/ 2147483646 h 320"/>
                <a:gd name="T26" fmla="*/ 2147483646 w 287"/>
                <a:gd name="T27" fmla="*/ 2147483646 h 320"/>
                <a:gd name="T28" fmla="*/ 2147483646 w 287"/>
                <a:gd name="T29" fmla="*/ 2147483646 h 320"/>
                <a:gd name="T30" fmla="*/ 2147483646 w 287"/>
                <a:gd name="T31" fmla="*/ 0 h 320"/>
                <a:gd name="T32" fmla="*/ 2147483646 w 287"/>
                <a:gd name="T33" fmla="*/ 2147483646 h 320"/>
                <a:gd name="T34" fmla="*/ 2147483646 w 287"/>
                <a:gd name="T35" fmla="*/ 2147483646 h 320"/>
                <a:gd name="T36" fmla="*/ 2147483646 w 287"/>
                <a:gd name="T37" fmla="*/ 2147483646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7" h="320">
                  <a:moveTo>
                    <a:pt x="235" y="246"/>
                  </a:moveTo>
                  <a:lnTo>
                    <a:pt x="216" y="235"/>
                  </a:lnTo>
                  <a:lnTo>
                    <a:pt x="216" y="260"/>
                  </a:lnTo>
                  <a:lnTo>
                    <a:pt x="197" y="260"/>
                  </a:lnTo>
                  <a:lnTo>
                    <a:pt x="178" y="285"/>
                  </a:lnTo>
                  <a:lnTo>
                    <a:pt x="163" y="285"/>
                  </a:lnTo>
                  <a:lnTo>
                    <a:pt x="163" y="269"/>
                  </a:lnTo>
                  <a:lnTo>
                    <a:pt x="25" y="319"/>
                  </a:lnTo>
                  <a:lnTo>
                    <a:pt x="0" y="294"/>
                  </a:lnTo>
                  <a:lnTo>
                    <a:pt x="45" y="226"/>
                  </a:lnTo>
                  <a:lnTo>
                    <a:pt x="36" y="212"/>
                  </a:lnTo>
                  <a:lnTo>
                    <a:pt x="70" y="153"/>
                  </a:lnTo>
                  <a:lnTo>
                    <a:pt x="70" y="103"/>
                  </a:lnTo>
                  <a:lnTo>
                    <a:pt x="108" y="84"/>
                  </a:lnTo>
                  <a:lnTo>
                    <a:pt x="126" y="84"/>
                  </a:lnTo>
                  <a:lnTo>
                    <a:pt x="178" y="0"/>
                  </a:lnTo>
                  <a:lnTo>
                    <a:pt x="253" y="93"/>
                  </a:lnTo>
                  <a:lnTo>
                    <a:pt x="286" y="226"/>
                  </a:lnTo>
                  <a:lnTo>
                    <a:pt x="235" y="24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53" name="Freeform 108">
              <a:extLst>
                <a:ext uri="{FF2B5EF4-FFF2-40B4-BE49-F238E27FC236}">
                  <a16:creationId xmlns:a16="http://schemas.microsoft.com/office/drawing/2014/main" xmlns="" id="{AFB82022-9B8E-49EF-8D38-BBD9D2C34C9C}"/>
                </a:ext>
              </a:extLst>
            </p:cNvPr>
            <p:cNvSpPr>
              <a:spLocks/>
            </p:cNvSpPr>
            <p:nvPr/>
          </p:nvSpPr>
          <p:spPr bwMode="auto">
            <a:xfrm>
              <a:off x="3430777" y="1534190"/>
              <a:ext cx="597210" cy="494394"/>
            </a:xfrm>
            <a:custGeom>
              <a:avLst/>
              <a:gdLst>
                <a:gd name="T0" fmla="*/ 2147483646 w 273"/>
                <a:gd name="T1" fmla="*/ 2147483646 h 226"/>
                <a:gd name="T2" fmla="*/ 2147483646 w 273"/>
                <a:gd name="T3" fmla="*/ 2147483646 h 226"/>
                <a:gd name="T4" fmla="*/ 2147483646 w 273"/>
                <a:gd name="T5" fmla="*/ 2147483646 h 226"/>
                <a:gd name="T6" fmla="*/ 2147483646 w 273"/>
                <a:gd name="T7" fmla="*/ 2147483646 h 226"/>
                <a:gd name="T8" fmla="*/ 2147483646 w 273"/>
                <a:gd name="T9" fmla="*/ 0 h 226"/>
                <a:gd name="T10" fmla="*/ 2147483646 w 273"/>
                <a:gd name="T11" fmla="*/ 2147483646 h 226"/>
                <a:gd name="T12" fmla="*/ 2147483646 w 273"/>
                <a:gd name="T13" fmla="*/ 2147483646 h 226"/>
                <a:gd name="T14" fmla="*/ 2147483646 w 273"/>
                <a:gd name="T15" fmla="*/ 2147483646 h 226"/>
                <a:gd name="T16" fmla="*/ 2147483646 w 273"/>
                <a:gd name="T17" fmla="*/ 2147483646 h 226"/>
                <a:gd name="T18" fmla="*/ 2147483646 w 273"/>
                <a:gd name="T19" fmla="*/ 2147483646 h 226"/>
                <a:gd name="T20" fmla="*/ 2147483646 w 273"/>
                <a:gd name="T21" fmla="*/ 2147483646 h 226"/>
                <a:gd name="T22" fmla="*/ 2147483646 w 273"/>
                <a:gd name="T23" fmla="*/ 2147483646 h 226"/>
                <a:gd name="T24" fmla="*/ 2147483646 w 273"/>
                <a:gd name="T25" fmla="*/ 2147483646 h 226"/>
                <a:gd name="T26" fmla="*/ 2147483646 w 273"/>
                <a:gd name="T27" fmla="*/ 2147483646 h 226"/>
                <a:gd name="T28" fmla="*/ 0 w 273"/>
                <a:gd name="T29" fmla="*/ 2147483646 h 226"/>
                <a:gd name="T30" fmla="*/ 2147483646 w 273"/>
                <a:gd name="T31" fmla="*/ 2147483646 h 226"/>
                <a:gd name="T32" fmla="*/ 0 w 273"/>
                <a:gd name="T33" fmla="*/ 2147483646 h 226"/>
                <a:gd name="T34" fmla="*/ 2147483646 w 273"/>
                <a:gd name="T35" fmla="*/ 2147483646 h 2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3" h="226">
                  <a:moveTo>
                    <a:pt x="38" y="48"/>
                  </a:moveTo>
                  <a:lnTo>
                    <a:pt x="72" y="34"/>
                  </a:lnTo>
                  <a:lnTo>
                    <a:pt x="90" y="48"/>
                  </a:lnTo>
                  <a:lnTo>
                    <a:pt x="127" y="48"/>
                  </a:lnTo>
                  <a:lnTo>
                    <a:pt x="109" y="0"/>
                  </a:lnTo>
                  <a:lnTo>
                    <a:pt x="164" y="48"/>
                  </a:lnTo>
                  <a:lnTo>
                    <a:pt x="210" y="92"/>
                  </a:lnTo>
                  <a:lnTo>
                    <a:pt x="261" y="116"/>
                  </a:lnTo>
                  <a:lnTo>
                    <a:pt x="272" y="157"/>
                  </a:lnTo>
                  <a:lnTo>
                    <a:pt x="227" y="215"/>
                  </a:lnTo>
                  <a:lnTo>
                    <a:pt x="218" y="225"/>
                  </a:lnTo>
                  <a:lnTo>
                    <a:pt x="146" y="215"/>
                  </a:lnTo>
                  <a:lnTo>
                    <a:pt x="57" y="225"/>
                  </a:lnTo>
                  <a:lnTo>
                    <a:pt x="57" y="191"/>
                  </a:lnTo>
                  <a:lnTo>
                    <a:pt x="0" y="141"/>
                  </a:lnTo>
                  <a:lnTo>
                    <a:pt x="12" y="107"/>
                  </a:lnTo>
                  <a:lnTo>
                    <a:pt x="0" y="92"/>
                  </a:lnTo>
                  <a:lnTo>
                    <a:pt x="38" y="4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4" name="Freeform 109">
              <a:extLst>
                <a:ext uri="{FF2B5EF4-FFF2-40B4-BE49-F238E27FC236}">
                  <a16:creationId xmlns:a16="http://schemas.microsoft.com/office/drawing/2014/main" xmlns="" id="{C527CBFA-9EAF-4DB0-AEDC-9ABC4C409C48}"/>
                </a:ext>
              </a:extLst>
            </p:cNvPr>
            <p:cNvSpPr>
              <a:spLocks/>
            </p:cNvSpPr>
            <p:nvPr/>
          </p:nvSpPr>
          <p:spPr bwMode="auto">
            <a:xfrm>
              <a:off x="3936107" y="1457625"/>
              <a:ext cx="892535" cy="774405"/>
            </a:xfrm>
            <a:custGeom>
              <a:avLst/>
              <a:gdLst>
                <a:gd name="T0" fmla="*/ 2147483646 w 408"/>
                <a:gd name="T1" fmla="*/ 2147483646 h 354"/>
                <a:gd name="T2" fmla="*/ 2147483646 w 408"/>
                <a:gd name="T3" fmla="*/ 2147483646 h 354"/>
                <a:gd name="T4" fmla="*/ 2147483646 w 408"/>
                <a:gd name="T5" fmla="*/ 2147483646 h 354"/>
                <a:gd name="T6" fmla="*/ 2147483646 w 408"/>
                <a:gd name="T7" fmla="*/ 2147483646 h 354"/>
                <a:gd name="T8" fmla="*/ 2147483646 w 408"/>
                <a:gd name="T9" fmla="*/ 2147483646 h 354"/>
                <a:gd name="T10" fmla="*/ 2147483646 w 408"/>
                <a:gd name="T11" fmla="*/ 2147483646 h 354"/>
                <a:gd name="T12" fmla="*/ 2147483646 w 408"/>
                <a:gd name="T13" fmla="*/ 2147483646 h 354"/>
                <a:gd name="T14" fmla="*/ 2147483646 w 408"/>
                <a:gd name="T15" fmla="*/ 2147483646 h 354"/>
                <a:gd name="T16" fmla="*/ 2147483646 w 408"/>
                <a:gd name="T17" fmla="*/ 2147483646 h 354"/>
                <a:gd name="T18" fmla="*/ 2147483646 w 408"/>
                <a:gd name="T19" fmla="*/ 2147483646 h 354"/>
                <a:gd name="T20" fmla="*/ 2147483646 w 408"/>
                <a:gd name="T21" fmla="*/ 2147483646 h 354"/>
                <a:gd name="T22" fmla="*/ 0 w 408"/>
                <a:gd name="T23" fmla="*/ 2147483646 h 354"/>
                <a:gd name="T24" fmla="*/ 2147483646 w 408"/>
                <a:gd name="T25" fmla="*/ 2147483646 h 354"/>
                <a:gd name="T26" fmla="*/ 2147483646 w 408"/>
                <a:gd name="T27" fmla="*/ 2147483646 h 354"/>
                <a:gd name="T28" fmla="*/ 2147483646 w 408"/>
                <a:gd name="T29" fmla="*/ 2147483646 h 354"/>
                <a:gd name="T30" fmla="*/ 2147483646 w 408"/>
                <a:gd name="T31" fmla="*/ 2147483646 h 354"/>
                <a:gd name="T32" fmla="*/ 2147483646 w 408"/>
                <a:gd name="T33" fmla="*/ 2147483646 h 354"/>
                <a:gd name="T34" fmla="*/ 2147483646 w 408"/>
                <a:gd name="T35" fmla="*/ 2147483646 h 354"/>
                <a:gd name="T36" fmla="*/ 2147483646 w 408"/>
                <a:gd name="T37" fmla="*/ 2147483646 h 354"/>
                <a:gd name="T38" fmla="*/ 2147483646 w 408"/>
                <a:gd name="T39" fmla="*/ 2147483646 h 354"/>
                <a:gd name="T40" fmla="*/ 2147483646 w 408"/>
                <a:gd name="T41" fmla="*/ 2147483646 h 354"/>
                <a:gd name="T42" fmla="*/ 2147483646 w 408"/>
                <a:gd name="T43" fmla="*/ 2147483646 h 354"/>
                <a:gd name="T44" fmla="*/ 2147483646 w 408"/>
                <a:gd name="T45" fmla="*/ 0 h 354"/>
                <a:gd name="T46" fmla="*/ 2147483646 w 408"/>
                <a:gd name="T47" fmla="*/ 2147483646 h 354"/>
                <a:gd name="T48" fmla="*/ 2147483646 w 408"/>
                <a:gd name="T49" fmla="*/ 2147483646 h 354"/>
                <a:gd name="T50" fmla="*/ 2147483646 w 408"/>
                <a:gd name="T51" fmla="*/ 2147483646 h 354"/>
                <a:gd name="T52" fmla="*/ 2147483646 w 408"/>
                <a:gd name="T53" fmla="*/ 2147483646 h 354"/>
                <a:gd name="T54" fmla="*/ 2147483646 w 408"/>
                <a:gd name="T55" fmla="*/ 2147483646 h 354"/>
                <a:gd name="T56" fmla="*/ 2147483646 w 408"/>
                <a:gd name="T57" fmla="*/ 2147483646 h 354"/>
                <a:gd name="T58" fmla="*/ 2147483646 w 408"/>
                <a:gd name="T59" fmla="*/ 2147483646 h 354"/>
                <a:gd name="T60" fmla="*/ 2147483646 w 408"/>
                <a:gd name="T61" fmla="*/ 2147483646 h 354"/>
                <a:gd name="T62" fmla="*/ 2147483646 w 408"/>
                <a:gd name="T63" fmla="*/ 2147483646 h 354"/>
                <a:gd name="T64" fmla="*/ 2147483646 w 408"/>
                <a:gd name="T65" fmla="*/ 2147483646 h 354"/>
                <a:gd name="T66" fmla="*/ 2147483646 w 408"/>
                <a:gd name="T67" fmla="*/ 2147483646 h 3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08" h="354">
                  <a:moveTo>
                    <a:pt x="280" y="333"/>
                  </a:moveTo>
                  <a:lnTo>
                    <a:pt x="243" y="319"/>
                  </a:lnTo>
                  <a:lnTo>
                    <a:pt x="216" y="333"/>
                  </a:lnTo>
                  <a:lnTo>
                    <a:pt x="197" y="319"/>
                  </a:lnTo>
                  <a:lnTo>
                    <a:pt x="160" y="333"/>
                  </a:lnTo>
                  <a:lnTo>
                    <a:pt x="127" y="353"/>
                  </a:lnTo>
                  <a:lnTo>
                    <a:pt x="77" y="294"/>
                  </a:lnTo>
                  <a:lnTo>
                    <a:pt x="63" y="294"/>
                  </a:lnTo>
                  <a:lnTo>
                    <a:pt x="52" y="294"/>
                  </a:lnTo>
                  <a:lnTo>
                    <a:pt x="44" y="275"/>
                  </a:lnTo>
                  <a:lnTo>
                    <a:pt x="7" y="275"/>
                  </a:lnTo>
                  <a:lnTo>
                    <a:pt x="0" y="250"/>
                  </a:lnTo>
                  <a:lnTo>
                    <a:pt x="44" y="191"/>
                  </a:lnTo>
                  <a:lnTo>
                    <a:pt x="34" y="152"/>
                  </a:lnTo>
                  <a:lnTo>
                    <a:pt x="71" y="118"/>
                  </a:lnTo>
                  <a:lnTo>
                    <a:pt x="97" y="127"/>
                  </a:lnTo>
                  <a:lnTo>
                    <a:pt x="108" y="59"/>
                  </a:lnTo>
                  <a:lnTo>
                    <a:pt x="127" y="59"/>
                  </a:lnTo>
                  <a:lnTo>
                    <a:pt x="153" y="69"/>
                  </a:lnTo>
                  <a:lnTo>
                    <a:pt x="171" y="59"/>
                  </a:lnTo>
                  <a:lnTo>
                    <a:pt x="225" y="10"/>
                  </a:lnTo>
                  <a:lnTo>
                    <a:pt x="243" y="24"/>
                  </a:lnTo>
                  <a:lnTo>
                    <a:pt x="262" y="0"/>
                  </a:lnTo>
                  <a:lnTo>
                    <a:pt x="280" y="10"/>
                  </a:lnTo>
                  <a:lnTo>
                    <a:pt x="299" y="10"/>
                  </a:lnTo>
                  <a:lnTo>
                    <a:pt x="307" y="59"/>
                  </a:lnTo>
                  <a:lnTo>
                    <a:pt x="333" y="59"/>
                  </a:lnTo>
                  <a:lnTo>
                    <a:pt x="344" y="34"/>
                  </a:lnTo>
                  <a:lnTo>
                    <a:pt x="407" y="93"/>
                  </a:lnTo>
                  <a:lnTo>
                    <a:pt x="396" y="167"/>
                  </a:lnTo>
                  <a:lnTo>
                    <a:pt x="388" y="310"/>
                  </a:lnTo>
                  <a:lnTo>
                    <a:pt x="333" y="310"/>
                  </a:lnTo>
                  <a:lnTo>
                    <a:pt x="307" y="319"/>
                  </a:lnTo>
                  <a:lnTo>
                    <a:pt x="280" y="33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5" name="Freeform 110">
              <a:extLst>
                <a:ext uri="{FF2B5EF4-FFF2-40B4-BE49-F238E27FC236}">
                  <a16:creationId xmlns:a16="http://schemas.microsoft.com/office/drawing/2014/main" xmlns="" id="{0B9321FD-EE3B-4F3B-8147-3C22F1B72EE4}"/>
                </a:ext>
              </a:extLst>
            </p:cNvPr>
            <p:cNvSpPr>
              <a:spLocks/>
            </p:cNvSpPr>
            <p:nvPr/>
          </p:nvSpPr>
          <p:spPr bwMode="auto">
            <a:xfrm>
              <a:off x="2638871" y="2078899"/>
              <a:ext cx="500956" cy="678151"/>
            </a:xfrm>
            <a:custGeom>
              <a:avLst/>
              <a:gdLst>
                <a:gd name="T0" fmla="*/ 2147483646 w 229"/>
                <a:gd name="T1" fmla="*/ 2147483646 h 310"/>
                <a:gd name="T2" fmla="*/ 2147483646 w 229"/>
                <a:gd name="T3" fmla="*/ 2147483646 h 310"/>
                <a:gd name="T4" fmla="*/ 2147483646 w 229"/>
                <a:gd name="T5" fmla="*/ 0 h 310"/>
                <a:gd name="T6" fmla="*/ 2147483646 w 229"/>
                <a:gd name="T7" fmla="*/ 2147483646 h 310"/>
                <a:gd name="T8" fmla="*/ 2147483646 w 229"/>
                <a:gd name="T9" fmla="*/ 0 h 310"/>
                <a:gd name="T10" fmla="*/ 2147483646 w 229"/>
                <a:gd name="T11" fmla="*/ 2147483646 h 310"/>
                <a:gd name="T12" fmla="*/ 2147483646 w 229"/>
                <a:gd name="T13" fmla="*/ 2147483646 h 310"/>
                <a:gd name="T14" fmla="*/ 2147483646 w 229"/>
                <a:gd name="T15" fmla="*/ 2147483646 h 310"/>
                <a:gd name="T16" fmla="*/ 2147483646 w 229"/>
                <a:gd name="T17" fmla="*/ 2147483646 h 310"/>
                <a:gd name="T18" fmla="*/ 2147483646 w 229"/>
                <a:gd name="T19" fmla="*/ 2147483646 h 310"/>
                <a:gd name="T20" fmla="*/ 2147483646 w 229"/>
                <a:gd name="T21" fmla="*/ 2147483646 h 310"/>
                <a:gd name="T22" fmla="*/ 2147483646 w 229"/>
                <a:gd name="T23" fmla="*/ 2147483646 h 310"/>
                <a:gd name="T24" fmla="*/ 2147483646 w 229"/>
                <a:gd name="T25" fmla="*/ 2147483646 h 310"/>
                <a:gd name="T26" fmla="*/ 2147483646 w 229"/>
                <a:gd name="T27" fmla="*/ 2147483646 h 310"/>
                <a:gd name="T28" fmla="*/ 2147483646 w 229"/>
                <a:gd name="T29" fmla="*/ 2147483646 h 310"/>
                <a:gd name="T30" fmla="*/ 2147483646 w 229"/>
                <a:gd name="T31" fmla="*/ 2147483646 h 310"/>
                <a:gd name="T32" fmla="*/ 2147483646 w 229"/>
                <a:gd name="T33" fmla="*/ 2147483646 h 310"/>
                <a:gd name="T34" fmla="*/ 2147483646 w 229"/>
                <a:gd name="T35" fmla="*/ 2147483646 h 310"/>
                <a:gd name="T36" fmla="*/ 2147483646 w 229"/>
                <a:gd name="T37" fmla="*/ 2147483646 h 310"/>
                <a:gd name="T38" fmla="*/ 2147483646 w 229"/>
                <a:gd name="T39" fmla="*/ 2147483646 h 310"/>
                <a:gd name="T40" fmla="*/ 2147483646 w 229"/>
                <a:gd name="T41" fmla="*/ 2147483646 h 310"/>
                <a:gd name="T42" fmla="*/ 2147483646 w 229"/>
                <a:gd name="T43" fmla="*/ 2147483646 h 310"/>
                <a:gd name="T44" fmla="*/ 2147483646 w 229"/>
                <a:gd name="T45" fmla="*/ 2147483646 h 310"/>
                <a:gd name="T46" fmla="*/ 2147483646 w 229"/>
                <a:gd name="T47" fmla="*/ 2147483646 h 310"/>
                <a:gd name="T48" fmla="*/ 2147483646 w 229"/>
                <a:gd name="T49" fmla="*/ 2147483646 h 310"/>
                <a:gd name="T50" fmla="*/ 2147483646 w 229"/>
                <a:gd name="T51" fmla="*/ 2147483646 h 310"/>
                <a:gd name="T52" fmla="*/ 0 w 229"/>
                <a:gd name="T53" fmla="*/ 2147483646 h 310"/>
                <a:gd name="T54" fmla="*/ 2147483646 w 229"/>
                <a:gd name="T55" fmla="*/ 2147483646 h 3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9" h="310">
                  <a:moveTo>
                    <a:pt x="26" y="59"/>
                  </a:moveTo>
                  <a:lnTo>
                    <a:pt x="56" y="9"/>
                  </a:lnTo>
                  <a:lnTo>
                    <a:pt x="74" y="0"/>
                  </a:lnTo>
                  <a:lnTo>
                    <a:pt x="83" y="9"/>
                  </a:lnTo>
                  <a:lnTo>
                    <a:pt x="89" y="0"/>
                  </a:lnTo>
                  <a:lnTo>
                    <a:pt x="108" y="48"/>
                  </a:lnTo>
                  <a:lnTo>
                    <a:pt x="119" y="48"/>
                  </a:lnTo>
                  <a:lnTo>
                    <a:pt x="128" y="34"/>
                  </a:lnTo>
                  <a:lnTo>
                    <a:pt x="153" y="84"/>
                  </a:lnTo>
                  <a:lnTo>
                    <a:pt x="153" y="59"/>
                  </a:lnTo>
                  <a:lnTo>
                    <a:pt x="190" y="59"/>
                  </a:lnTo>
                  <a:lnTo>
                    <a:pt x="190" y="107"/>
                  </a:lnTo>
                  <a:lnTo>
                    <a:pt x="209" y="132"/>
                  </a:lnTo>
                  <a:lnTo>
                    <a:pt x="216" y="117"/>
                  </a:lnTo>
                  <a:lnTo>
                    <a:pt x="228" y="202"/>
                  </a:lnTo>
                  <a:lnTo>
                    <a:pt x="190" y="275"/>
                  </a:lnTo>
                  <a:lnTo>
                    <a:pt x="153" y="309"/>
                  </a:lnTo>
                  <a:lnTo>
                    <a:pt x="145" y="300"/>
                  </a:lnTo>
                  <a:lnTo>
                    <a:pt x="139" y="284"/>
                  </a:lnTo>
                  <a:lnTo>
                    <a:pt x="108" y="259"/>
                  </a:lnTo>
                  <a:lnTo>
                    <a:pt x="101" y="216"/>
                  </a:lnTo>
                  <a:lnTo>
                    <a:pt x="89" y="202"/>
                  </a:lnTo>
                  <a:lnTo>
                    <a:pt x="63" y="216"/>
                  </a:lnTo>
                  <a:lnTo>
                    <a:pt x="37" y="152"/>
                  </a:lnTo>
                  <a:lnTo>
                    <a:pt x="11" y="132"/>
                  </a:lnTo>
                  <a:lnTo>
                    <a:pt x="19" y="107"/>
                  </a:lnTo>
                  <a:lnTo>
                    <a:pt x="0" y="84"/>
                  </a:lnTo>
                  <a:lnTo>
                    <a:pt x="26" y="5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6" name="Freeform 111">
              <a:extLst>
                <a:ext uri="{FF2B5EF4-FFF2-40B4-BE49-F238E27FC236}">
                  <a16:creationId xmlns:a16="http://schemas.microsoft.com/office/drawing/2014/main" xmlns="" id="{7C50E519-2C56-490A-AA88-07084E1F6050}"/>
                </a:ext>
              </a:extLst>
            </p:cNvPr>
            <p:cNvSpPr>
              <a:spLocks/>
            </p:cNvSpPr>
            <p:nvPr/>
          </p:nvSpPr>
          <p:spPr bwMode="auto">
            <a:xfrm>
              <a:off x="3929545" y="2520791"/>
              <a:ext cx="811593" cy="492206"/>
            </a:xfrm>
            <a:custGeom>
              <a:avLst/>
              <a:gdLst>
                <a:gd name="T0" fmla="*/ 2147483646 w 371"/>
                <a:gd name="T1" fmla="*/ 0 h 225"/>
                <a:gd name="T2" fmla="*/ 2147483646 w 371"/>
                <a:gd name="T3" fmla="*/ 2147483646 h 225"/>
                <a:gd name="T4" fmla="*/ 2147483646 w 371"/>
                <a:gd name="T5" fmla="*/ 2147483646 h 225"/>
                <a:gd name="T6" fmla="*/ 2147483646 w 371"/>
                <a:gd name="T7" fmla="*/ 2147483646 h 225"/>
                <a:gd name="T8" fmla="*/ 2147483646 w 371"/>
                <a:gd name="T9" fmla="*/ 2147483646 h 225"/>
                <a:gd name="T10" fmla="*/ 2147483646 w 371"/>
                <a:gd name="T11" fmla="*/ 2147483646 h 225"/>
                <a:gd name="T12" fmla="*/ 0 w 371"/>
                <a:gd name="T13" fmla="*/ 2147483646 h 225"/>
                <a:gd name="T14" fmla="*/ 2147483646 w 371"/>
                <a:gd name="T15" fmla="*/ 2147483646 h 225"/>
                <a:gd name="T16" fmla="*/ 2147483646 w 371"/>
                <a:gd name="T17" fmla="*/ 2147483646 h 225"/>
                <a:gd name="T18" fmla="*/ 2147483646 w 371"/>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1" h="225">
                  <a:moveTo>
                    <a:pt x="236" y="0"/>
                  </a:moveTo>
                  <a:lnTo>
                    <a:pt x="254" y="49"/>
                  </a:lnTo>
                  <a:lnTo>
                    <a:pt x="281" y="98"/>
                  </a:lnTo>
                  <a:lnTo>
                    <a:pt x="314" y="98"/>
                  </a:lnTo>
                  <a:lnTo>
                    <a:pt x="370" y="165"/>
                  </a:lnTo>
                  <a:lnTo>
                    <a:pt x="351" y="224"/>
                  </a:lnTo>
                  <a:lnTo>
                    <a:pt x="0" y="215"/>
                  </a:lnTo>
                  <a:lnTo>
                    <a:pt x="97" y="49"/>
                  </a:lnTo>
                  <a:lnTo>
                    <a:pt x="116" y="25"/>
                  </a:lnTo>
                  <a:lnTo>
                    <a:pt x="236"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7" name="Freeform 88">
              <a:extLst>
                <a:ext uri="{FF2B5EF4-FFF2-40B4-BE49-F238E27FC236}">
                  <a16:creationId xmlns:a16="http://schemas.microsoft.com/office/drawing/2014/main" xmlns="" id="{224CD2CE-7DA8-49E0-A7F4-A759F71947AB}"/>
                </a:ext>
              </a:extLst>
            </p:cNvPr>
            <p:cNvSpPr>
              <a:spLocks/>
            </p:cNvSpPr>
            <p:nvPr/>
          </p:nvSpPr>
          <p:spPr bwMode="auto">
            <a:xfrm>
              <a:off x="3194518" y="1733259"/>
              <a:ext cx="476894" cy="638775"/>
            </a:xfrm>
            <a:custGeom>
              <a:avLst/>
              <a:gdLst>
                <a:gd name="T0" fmla="*/ 2147483646 w 218"/>
                <a:gd name="T1" fmla="*/ 2147483646 h 292"/>
                <a:gd name="T2" fmla="*/ 2147483646 w 218"/>
                <a:gd name="T3" fmla="*/ 2147483646 h 292"/>
                <a:gd name="T4" fmla="*/ 2147483646 w 218"/>
                <a:gd name="T5" fmla="*/ 0 h 292"/>
                <a:gd name="T6" fmla="*/ 2147483646 w 218"/>
                <a:gd name="T7" fmla="*/ 2147483646 h 292"/>
                <a:gd name="T8" fmla="*/ 2147483646 w 218"/>
                <a:gd name="T9" fmla="*/ 2147483646 h 292"/>
                <a:gd name="T10" fmla="*/ 2147483646 w 218"/>
                <a:gd name="T11" fmla="*/ 2147483646 h 292"/>
                <a:gd name="T12" fmla="*/ 2147483646 w 218"/>
                <a:gd name="T13" fmla="*/ 2147483646 h 292"/>
                <a:gd name="T14" fmla="*/ 2147483646 w 218"/>
                <a:gd name="T15" fmla="*/ 2147483646 h 292"/>
                <a:gd name="T16" fmla="*/ 2147483646 w 218"/>
                <a:gd name="T17" fmla="*/ 2147483646 h 292"/>
                <a:gd name="T18" fmla="*/ 2147483646 w 218"/>
                <a:gd name="T19" fmla="*/ 2147483646 h 292"/>
                <a:gd name="T20" fmla="*/ 2147483646 w 218"/>
                <a:gd name="T21" fmla="*/ 2147483646 h 292"/>
                <a:gd name="T22" fmla="*/ 2147483646 w 218"/>
                <a:gd name="T23" fmla="*/ 2147483646 h 292"/>
                <a:gd name="T24" fmla="*/ 2147483646 w 218"/>
                <a:gd name="T25" fmla="*/ 2147483646 h 292"/>
                <a:gd name="T26" fmla="*/ 2147483646 w 218"/>
                <a:gd name="T27" fmla="*/ 2147483646 h 292"/>
                <a:gd name="T28" fmla="*/ 2147483646 w 218"/>
                <a:gd name="T29" fmla="*/ 2147483646 h 292"/>
                <a:gd name="T30" fmla="*/ 2147483646 w 218"/>
                <a:gd name="T31" fmla="*/ 2147483646 h 292"/>
                <a:gd name="T32" fmla="*/ 0 w 218"/>
                <a:gd name="T33" fmla="*/ 2147483646 h 292"/>
                <a:gd name="T34" fmla="*/ 2147483646 w 218"/>
                <a:gd name="T35" fmla="*/ 2147483646 h 2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8" h="292">
                  <a:moveTo>
                    <a:pt x="19" y="123"/>
                  </a:moveTo>
                  <a:lnTo>
                    <a:pt x="37" y="123"/>
                  </a:lnTo>
                  <a:lnTo>
                    <a:pt x="108" y="0"/>
                  </a:lnTo>
                  <a:lnTo>
                    <a:pt x="120" y="16"/>
                  </a:lnTo>
                  <a:lnTo>
                    <a:pt x="108" y="50"/>
                  </a:lnTo>
                  <a:lnTo>
                    <a:pt x="164" y="98"/>
                  </a:lnTo>
                  <a:lnTo>
                    <a:pt x="164" y="134"/>
                  </a:lnTo>
                  <a:lnTo>
                    <a:pt x="217" y="168"/>
                  </a:lnTo>
                  <a:lnTo>
                    <a:pt x="172" y="250"/>
                  </a:lnTo>
                  <a:lnTo>
                    <a:pt x="126" y="241"/>
                  </a:lnTo>
                  <a:lnTo>
                    <a:pt x="108" y="227"/>
                  </a:lnTo>
                  <a:lnTo>
                    <a:pt x="89" y="266"/>
                  </a:lnTo>
                  <a:lnTo>
                    <a:pt x="63" y="291"/>
                  </a:lnTo>
                  <a:lnTo>
                    <a:pt x="26" y="250"/>
                  </a:lnTo>
                  <a:lnTo>
                    <a:pt x="19" y="241"/>
                  </a:lnTo>
                  <a:lnTo>
                    <a:pt x="26" y="216"/>
                  </a:lnTo>
                  <a:lnTo>
                    <a:pt x="0" y="148"/>
                  </a:lnTo>
                  <a:lnTo>
                    <a:pt x="19" y="12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8" name="Freeform 31">
              <a:extLst>
                <a:ext uri="{FF2B5EF4-FFF2-40B4-BE49-F238E27FC236}">
                  <a16:creationId xmlns:a16="http://schemas.microsoft.com/office/drawing/2014/main" xmlns="" id="{28230202-6E01-4DCE-B5C1-3CBDBB0688C0}"/>
                </a:ext>
              </a:extLst>
            </p:cNvPr>
            <p:cNvSpPr>
              <a:spLocks/>
            </p:cNvSpPr>
            <p:nvPr/>
          </p:nvSpPr>
          <p:spPr bwMode="auto">
            <a:xfrm>
              <a:off x="8816352" y="3234336"/>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9" name="Freeform 43">
              <a:extLst>
                <a:ext uri="{FF2B5EF4-FFF2-40B4-BE49-F238E27FC236}">
                  <a16:creationId xmlns:a16="http://schemas.microsoft.com/office/drawing/2014/main" xmlns="" id="{986696F2-88D4-48DD-9652-60B9E4143579}"/>
                </a:ext>
              </a:extLst>
            </p:cNvPr>
            <p:cNvSpPr>
              <a:spLocks/>
            </p:cNvSpPr>
            <p:nvPr/>
          </p:nvSpPr>
          <p:spPr bwMode="auto">
            <a:xfrm>
              <a:off x="10115383" y="2262655"/>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60" name="Freeform 50">
              <a:extLst>
                <a:ext uri="{FF2B5EF4-FFF2-40B4-BE49-F238E27FC236}">
                  <a16:creationId xmlns:a16="http://schemas.microsoft.com/office/drawing/2014/main" xmlns="" id="{ECB0BA46-A81B-4C54-82E1-8D80D10EB1D0}"/>
                </a:ext>
              </a:extLst>
            </p:cNvPr>
            <p:cNvSpPr>
              <a:spLocks/>
            </p:cNvSpPr>
            <p:nvPr/>
          </p:nvSpPr>
          <p:spPr bwMode="auto">
            <a:xfrm>
              <a:off x="7527469" y="1273867"/>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61" name="Freeform 61">
              <a:extLst>
                <a:ext uri="{FF2B5EF4-FFF2-40B4-BE49-F238E27FC236}">
                  <a16:creationId xmlns:a16="http://schemas.microsoft.com/office/drawing/2014/main" xmlns="" id="{76DB29F8-E660-42B1-813D-EFC6B05EA026}"/>
                </a:ext>
              </a:extLst>
            </p:cNvPr>
            <p:cNvSpPr>
              <a:spLocks/>
            </p:cNvSpPr>
            <p:nvPr/>
          </p:nvSpPr>
          <p:spPr bwMode="auto">
            <a:xfrm>
              <a:off x="7903735" y="1273867"/>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grpSp>
      <p:sp>
        <p:nvSpPr>
          <p:cNvPr id="2" name="Title 1">
            <a:extLst>
              <a:ext uri="{FF2B5EF4-FFF2-40B4-BE49-F238E27FC236}">
                <a16:creationId xmlns:a16="http://schemas.microsoft.com/office/drawing/2014/main" xmlns="" id="{7F926F65-18DE-47F4-A93B-1B56B6364793}"/>
              </a:ext>
            </a:extLst>
          </p:cNvPr>
          <p:cNvSpPr>
            <a:spLocks noGrp="1"/>
          </p:cNvSpPr>
          <p:nvPr>
            <p:ph type="title"/>
          </p:nvPr>
        </p:nvSpPr>
        <p:spPr>
          <a:xfrm>
            <a:off x="883396" y="618524"/>
            <a:ext cx="5208399" cy="726704"/>
          </a:xfrm>
        </p:spPr>
        <p:txBody>
          <a:bodyPr/>
          <a:lstStyle/>
          <a:p>
            <a:r>
              <a:rPr lang="en-US" dirty="0"/>
              <a:t>Large Metros</a:t>
            </a:r>
          </a:p>
        </p:txBody>
      </p:sp>
      <p:graphicFrame>
        <p:nvGraphicFramePr>
          <p:cNvPr id="589" name="Chart 588">
            <a:extLst>
              <a:ext uri="{FF2B5EF4-FFF2-40B4-BE49-F238E27FC236}">
                <a16:creationId xmlns:a16="http://schemas.microsoft.com/office/drawing/2014/main" xmlns="" id="{B411AF78-953B-41BF-B520-3957C248F3DF}"/>
              </a:ext>
            </a:extLst>
          </p:cNvPr>
          <p:cNvGraphicFramePr>
            <a:graphicFrameLocks/>
          </p:cNvGraphicFramePr>
          <p:nvPr/>
        </p:nvGraphicFramePr>
        <p:xfrm>
          <a:off x="6186530" y="1691141"/>
          <a:ext cx="5875180" cy="4682756"/>
        </p:xfrm>
        <a:graphic>
          <a:graphicData uri="http://schemas.openxmlformats.org/drawingml/2006/chart">
            <c:chart xmlns:c="http://schemas.openxmlformats.org/drawingml/2006/chart" xmlns:r="http://schemas.openxmlformats.org/officeDocument/2006/relationships" r:id="rId2"/>
          </a:graphicData>
        </a:graphic>
      </p:graphicFrame>
      <p:pic>
        <p:nvPicPr>
          <p:cNvPr id="574" name="Picture 573">
            <a:extLst>
              <a:ext uri="{FF2B5EF4-FFF2-40B4-BE49-F238E27FC236}">
                <a16:creationId xmlns:a16="http://schemas.microsoft.com/office/drawing/2014/main" xmlns="" id="{46964269-49B0-4B9D-B200-AF8FA279FE2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43317" y="2823419"/>
            <a:ext cx="331629" cy="227897"/>
          </a:xfrm>
          <a:prstGeom prst="rect">
            <a:avLst/>
          </a:prstGeom>
          <a:effectLst>
            <a:outerShdw blurRad="50800" dist="38100" dir="2700000" algn="tl" rotWithShape="0">
              <a:prstClr val="black">
                <a:alpha val="40000"/>
              </a:prstClr>
            </a:outerShdw>
          </a:effectLst>
        </p:spPr>
      </p:pic>
      <p:sp>
        <p:nvSpPr>
          <p:cNvPr id="233" name="TextBox 232">
            <a:extLst>
              <a:ext uri="{FF2B5EF4-FFF2-40B4-BE49-F238E27FC236}">
                <a16:creationId xmlns:a16="http://schemas.microsoft.com/office/drawing/2014/main" xmlns="" id="{0924FD07-53D6-4427-9ECD-80641B3162DC}"/>
              </a:ext>
            </a:extLst>
          </p:cNvPr>
          <p:cNvSpPr txBox="1"/>
          <p:nvPr/>
        </p:nvSpPr>
        <p:spPr>
          <a:xfrm>
            <a:off x="228540" y="6177321"/>
            <a:ext cx="5131495" cy="246157"/>
          </a:xfrm>
          <a:prstGeom prst="rect">
            <a:avLst/>
          </a:prstGeom>
          <a:noFill/>
        </p:spPr>
        <p:txBody>
          <a:bodyPr wrap="square" rtlCol="0">
            <a:spAutoFit/>
          </a:bodyPr>
          <a:lstStyle/>
          <a:p>
            <a:r>
              <a:rPr lang="en-US" sz="1000" i="1" dirty="0">
                <a:solidFill>
                  <a:prstClr val="black">
                    <a:lumMod val="50000"/>
                    <a:lumOff val="50000"/>
                  </a:prstClr>
                </a:solidFill>
              </a:rPr>
              <a:t>Source: NC Commerce, LEAD, QCEW</a:t>
            </a:r>
          </a:p>
        </p:txBody>
      </p:sp>
      <p:grpSp>
        <p:nvGrpSpPr>
          <p:cNvPr id="6" name="Group 5">
            <a:extLst>
              <a:ext uri="{FF2B5EF4-FFF2-40B4-BE49-F238E27FC236}">
                <a16:creationId xmlns:a16="http://schemas.microsoft.com/office/drawing/2014/main" xmlns="" id="{A68C4D2F-10B4-42B0-80F8-D31E4AEAC9A0}"/>
              </a:ext>
            </a:extLst>
          </p:cNvPr>
          <p:cNvGrpSpPr/>
          <p:nvPr/>
        </p:nvGrpSpPr>
        <p:grpSpPr>
          <a:xfrm>
            <a:off x="1946129" y="2828199"/>
            <a:ext cx="2365237" cy="1534897"/>
            <a:chOff x="2088035" y="2977192"/>
            <a:chExt cx="2365853" cy="1535297"/>
          </a:xfrm>
        </p:grpSpPr>
        <p:sp>
          <p:nvSpPr>
            <p:cNvPr id="286" name="Freeform 46">
              <a:extLst>
                <a:ext uri="{FF2B5EF4-FFF2-40B4-BE49-F238E27FC236}">
                  <a16:creationId xmlns:a16="http://schemas.microsoft.com/office/drawing/2014/main" xmlns="" id="{CC8843D9-15FD-414F-8BED-6D1EDF2199B4}"/>
                </a:ext>
              </a:extLst>
            </p:cNvPr>
            <p:cNvSpPr>
              <a:spLocks/>
            </p:cNvSpPr>
            <p:nvPr/>
          </p:nvSpPr>
          <p:spPr bwMode="auto">
            <a:xfrm>
              <a:off x="3417365" y="3572829"/>
              <a:ext cx="431977" cy="319530"/>
            </a:xfrm>
            <a:custGeom>
              <a:avLst/>
              <a:gdLst>
                <a:gd name="T0" fmla="*/ 2147483646 w 388"/>
                <a:gd name="T1" fmla="*/ 2147483646 h 287"/>
                <a:gd name="T2" fmla="*/ 2147483646 w 388"/>
                <a:gd name="T3" fmla="*/ 0 h 287"/>
                <a:gd name="T4" fmla="*/ 2147483646 w 388"/>
                <a:gd name="T5" fmla="*/ 2147483646 h 287"/>
                <a:gd name="T6" fmla="*/ 2147483646 w 388"/>
                <a:gd name="T7" fmla="*/ 2147483646 h 287"/>
                <a:gd name="T8" fmla="*/ 2147483646 w 388"/>
                <a:gd name="T9" fmla="*/ 2147483646 h 287"/>
                <a:gd name="T10" fmla="*/ 2147483646 w 388"/>
                <a:gd name="T11" fmla="*/ 2147483646 h 287"/>
                <a:gd name="T12" fmla="*/ 2147483646 w 388"/>
                <a:gd name="T13" fmla="*/ 2147483646 h 287"/>
                <a:gd name="T14" fmla="*/ 2147483646 w 388"/>
                <a:gd name="T15" fmla="*/ 2147483646 h 287"/>
                <a:gd name="T16" fmla="*/ 2147483646 w 388"/>
                <a:gd name="T17" fmla="*/ 2147483646 h 287"/>
                <a:gd name="T18" fmla="*/ 2147483646 w 388"/>
                <a:gd name="T19" fmla="*/ 2147483646 h 287"/>
                <a:gd name="T20" fmla="*/ 2147483646 w 388"/>
                <a:gd name="T21" fmla="*/ 2147483646 h 287"/>
                <a:gd name="T22" fmla="*/ 2147483646 w 388"/>
                <a:gd name="T23" fmla="*/ 2147483646 h 287"/>
                <a:gd name="T24" fmla="*/ 2147483646 w 388"/>
                <a:gd name="T25" fmla="*/ 2147483646 h 287"/>
                <a:gd name="T26" fmla="*/ 2147483646 w 388"/>
                <a:gd name="T27" fmla="*/ 2147483646 h 287"/>
                <a:gd name="T28" fmla="*/ 2147483646 w 388"/>
                <a:gd name="T29" fmla="*/ 2147483646 h 287"/>
                <a:gd name="T30" fmla="*/ 2147483646 w 388"/>
                <a:gd name="T31" fmla="*/ 2147483646 h 287"/>
                <a:gd name="T32" fmla="*/ 2147483646 w 388"/>
                <a:gd name="T33" fmla="*/ 2147483646 h 287"/>
                <a:gd name="T34" fmla="*/ 2147483646 w 388"/>
                <a:gd name="T35" fmla="*/ 2147483646 h 287"/>
                <a:gd name="T36" fmla="*/ 2147483646 w 388"/>
                <a:gd name="T37" fmla="*/ 2147483646 h 287"/>
                <a:gd name="T38" fmla="*/ 0 w 388"/>
                <a:gd name="T39" fmla="*/ 2147483646 h 287"/>
                <a:gd name="T40" fmla="*/ 2147483646 w 388"/>
                <a:gd name="T41" fmla="*/ 2147483646 h 287"/>
                <a:gd name="T42" fmla="*/ 2147483646 w 388"/>
                <a:gd name="T43" fmla="*/ 2147483646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8" h="287">
                  <a:moveTo>
                    <a:pt x="187" y="24"/>
                  </a:moveTo>
                  <a:lnTo>
                    <a:pt x="187" y="0"/>
                  </a:lnTo>
                  <a:lnTo>
                    <a:pt x="324" y="10"/>
                  </a:lnTo>
                  <a:lnTo>
                    <a:pt x="387" y="10"/>
                  </a:lnTo>
                  <a:lnTo>
                    <a:pt x="332" y="202"/>
                  </a:lnTo>
                  <a:lnTo>
                    <a:pt x="387" y="226"/>
                  </a:lnTo>
                  <a:lnTo>
                    <a:pt x="351" y="276"/>
                  </a:lnTo>
                  <a:lnTo>
                    <a:pt x="313" y="261"/>
                  </a:lnTo>
                  <a:lnTo>
                    <a:pt x="295" y="213"/>
                  </a:lnTo>
                  <a:lnTo>
                    <a:pt x="261" y="202"/>
                  </a:lnTo>
                  <a:lnTo>
                    <a:pt x="205" y="251"/>
                  </a:lnTo>
                  <a:lnTo>
                    <a:pt x="198" y="251"/>
                  </a:lnTo>
                  <a:lnTo>
                    <a:pt x="187" y="236"/>
                  </a:lnTo>
                  <a:lnTo>
                    <a:pt x="172" y="276"/>
                  </a:lnTo>
                  <a:lnTo>
                    <a:pt x="153" y="276"/>
                  </a:lnTo>
                  <a:lnTo>
                    <a:pt x="160" y="251"/>
                  </a:lnTo>
                  <a:lnTo>
                    <a:pt x="153" y="251"/>
                  </a:lnTo>
                  <a:lnTo>
                    <a:pt x="141" y="276"/>
                  </a:lnTo>
                  <a:lnTo>
                    <a:pt x="115" y="286"/>
                  </a:lnTo>
                  <a:lnTo>
                    <a:pt x="0" y="286"/>
                  </a:lnTo>
                  <a:lnTo>
                    <a:pt x="8" y="24"/>
                  </a:lnTo>
                  <a:lnTo>
                    <a:pt x="187" y="24"/>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7" name="Freeform 48">
              <a:extLst>
                <a:ext uri="{FF2B5EF4-FFF2-40B4-BE49-F238E27FC236}">
                  <a16:creationId xmlns:a16="http://schemas.microsoft.com/office/drawing/2014/main" xmlns="" id="{1B21B908-91F8-47CF-85D6-0474FD67B722}"/>
                </a:ext>
              </a:extLst>
            </p:cNvPr>
            <p:cNvSpPr>
              <a:spLocks/>
            </p:cNvSpPr>
            <p:nvPr/>
          </p:nvSpPr>
          <p:spPr bwMode="auto">
            <a:xfrm>
              <a:off x="3778088" y="3254413"/>
              <a:ext cx="213761" cy="330663"/>
            </a:xfrm>
            <a:custGeom>
              <a:avLst/>
              <a:gdLst>
                <a:gd name="T0" fmla="*/ 0 w 192"/>
                <a:gd name="T1" fmla="*/ 2147483646 h 297"/>
                <a:gd name="T2" fmla="*/ 2147483646 w 192"/>
                <a:gd name="T3" fmla="*/ 0 h 297"/>
                <a:gd name="T4" fmla="*/ 2147483646 w 192"/>
                <a:gd name="T5" fmla="*/ 0 h 297"/>
                <a:gd name="T6" fmla="*/ 2147483646 w 192"/>
                <a:gd name="T7" fmla="*/ 2147483646 h 297"/>
                <a:gd name="T8" fmla="*/ 2147483646 w 192"/>
                <a:gd name="T9" fmla="*/ 2147483646 h 297"/>
                <a:gd name="T10" fmla="*/ 2147483646 w 192"/>
                <a:gd name="T11" fmla="*/ 2147483646 h 297"/>
                <a:gd name="T12" fmla="*/ 2147483646 w 192"/>
                <a:gd name="T13" fmla="*/ 2147483646 h 297"/>
                <a:gd name="T14" fmla="*/ 2147483646 w 192"/>
                <a:gd name="T15" fmla="*/ 2147483646 h 297"/>
                <a:gd name="T16" fmla="*/ 2147483646 w 192"/>
                <a:gd name="T17" fmla="*/ 2147483646 h 297"/>
                <a:gd name="T18" fmla="*/ 2147483646 w 192"/>
                <a:gd name="T19" fmla="*/ 2147483646 h 297"/>
                <a:gd name="T20" fmla="*/ 2147483646 w 192"/>
                <a:gd name="T21" fmla="*/ 2147483646 h 297"/>
                <a:gd name="T22" fmla="*/ 2147483646 w 192"/>
                <a:gd name="T23" fmla="*/ 2147483646 h 297"/>
                <a:gd name="T24" fmla="*/ 2147483646 w 192"/>
                <a:gd name="T25" fmla="*/ 2147483646 h 297"/>
                <a:gd name="T26" fmla="*/ 2147483646 w 192"/>
                <a:gd name="T27" fmla="*/ 2147483646 h 297"/>
                <a:gd name="T28" fmla="*/ 2147483646 w 192"/>
                <a:gd name="T29" fmla="*/ 2147483646 h 297"/>
                <a:gd name="T30" fmla="*/ 0 w 192"/>
                <a:gd name="T31" fmla="*/ 2147483646 h 2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2" h="297">
                  <a:moveTo>
                    <a:pt x="0" y="296"/>
                  </a:moveTo>
                  <a:lnTo>
                    <a:pt x="34" y="0"/>
                  </a:lnTo>
                  <a:lnTo>
                    <a:pt x="128" y="0"/>
                  </a:lnTo>
                  <a:lnTo>
                    <a:pt x="128" y="118"/>
                  </a:lnTo>
                  <a:lnTo>
                    <a:pt x="135" y="128"/>
                  </a:lnTo>
                  <a:lnTo>
                    <a:pt x="160" y="128"/>
                  </a:lnTo>
                  <a:lnTo>
                    <a:pt x="153" y="153"/>
                  </a:lnTo>
                  <a:lnTo>
                    <a:pt x="160" y="178"/>
                  </a:lnTo>
                  <a:lnTo>
                    <a:pt x="172" y="153"/>
                  </a:lnTo>
                  <a:lnTo>
                    <a:pt x="191" y="178"/>
                  </a:lnTo>
                  <a:lnTo>
                    <a:pt x="172" y="226"/>
                  </a:lnTo>
                  <a:lnTo>
                    <a:pt x="153" y="251"/>
                  </a:lnTo>
                  <a:lnTo>
                    <a:pt x="128" y="251"/>
                  </a:lnTo>
                  <a:lnTo>
                    <a:pt x="109" y="296"/>
                  </a:lnTo>
                  <a:lnTo>
                    <a:pt x="63" y="296"/>
                  </a:lnTo>
                  <a:lnTo>
                    <a:pt x="0" y="296"/>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8" name="Freeform 49">
              <a:extLst>
                <a:ext uri="{FF2B5EF4-FFF2-40B4-BE49-F238E27FC236}">
                  <a16:creationId xmlns:a16="http://schemas.microsoft.com/office/drawing/2014/main" xmlns="" id="{A2BF68C6-360E-4F6D-AF68-9B71B0BACD3E}"/>
                </a:ext>
              </a:extLst>
            </p:cNvPr>
            <p:cNvSpPr>
              <a:spLocks/>
            </p:cNvSpPr>
            <p:nvPr/>
          </p:nvSpPr>
          <p:spPr bwMode="auto">
            <a:xfrm>
              <a:off x="4089825" y="3227893"/>
              <a:ext cx="364063" cy="400803"/>
            </a:xfrm>
            <a:custGeom>
              <a:avLst/>
              <a:gdLst>
                <a:gd name="T0" fmla="*/ 0 w 327"/>
                <a:gd name="T1" fmla="*/ 2147483646 h 360"/>
                <a:gd name="T2" fmla="*/ 0 w 327"/>
                <a:gd name="T3" fmla="*/ 2147483646 h 360"/>
                <a:gd name="T4" fmla="*/ 2147483646 w 327"/>
                <a:gd name="T5" fmla="*/ 2147483646 h 360"/>
                <a:gd name="T6" fmla="*/ 2147483646 w 327"/>
                <a:gd name="T7" fmla="*/ 2147483646 h 360"/>
                <a:gd name="T8" fmla="*/ 2147483646 w 327"/>
                <a:gd name="T9" fmla="*/ 2147483646 h 360"/>
                <a:gd name="T10" fmla="*/ 2147483646 w 327"/>
                <a:gd name="T11" fmla="*/ 2147483646 h 360"/>
                <a:gd name="T12" fmla="*/ 2147483646 w 327"/>
                <a:gd name="T13" fmla="*/ 2147483646 h 360"/>
                <a:gd name="T14" fmla="*/ 2147483646 w 327"/>
                <a:gd name="T15" fmla="*/ 2147483646 h 360"/>
                <a:gd name="T16" fmla="*/ 2147483646 w 327"/>
                <a:gd name="T17" fmla="*/ 2147483646 h 360"/>
                <a:gd name="T18" fmla="*/ 2147483646 w 327"/>
                <a:gd name="T19" fmla="*/ 2147483646 h 360"/>
                <a:gd name="T20" fmla="*/ 2147483646 w 327"/>
                <a:gd name="T21" fmla="*/ 2147483646 h 360"/>
                <a:gd name="T22" fmla="*/ 2147483646 w 327"/>
                <a:gd name="T23" fmla="*/ 2147483646 h 360"/>
                <a:gd name="T24" fmla="*/ 2147483646 w 327"/>
                <a:gd name="T25" fmla="*/ 2147483646 h 360"/>
                <a:gd name="T26" fmla="*/ 2147483646 w 327"/>
                <a:gd name="T27" fmla="*/ 2147483646 h 360"/>
                <a:gd name="T28" fmla="*/ 2147483646 w 327"/>
                <a:gd name="T29" fmla="*/ 0 h 360"/>
                <a:gd name="T30" fmla="*/ 2147483646 w 327"/>
                <a:gd name="T31" fmla="*/ 2147483646 h 360"/>
                <a:gd name="T32" fmla="*/ 2147483646 w 327"/>
                <a:gd name="T33" fmla="*/ 2147483646 h 360"/>
                <a:gd name="T34" fmla="*/ 2147483646 w 327"/>
                <a:gd name="T35" fmla="*/ 2147483646 h 360"/>
                <a:gd name="T36" fmla="*/ 2147483646 w 327"/>
                <a:gd name="T37" fmla="*/ 2147483646 h 360"/>
                <a:gd name="T38" fmla="*/ 2147483646 w 327"/>
                <a:gd name="T39" fmla="*/ 2147483646 h 360"/>
                <a:gd name="T40" fmla="*/ 2147483646 w 327"/>
                <a:gd name="T41" fmla="*/ 2147483646 h 360"/>
                <a:gd name="T42" fmla="*/ 0 w 327"/>
                <a:gd name="T43" fmla="*/ 2147483646 h 3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7" h="360">
                  <a:moveTo>
                    <a:pt x="0" y="143"/>
                  </a:moveTo>
                  <a:lnTo>
                    <a:pt x="0" y="192"/>
                  </a:lnTo>
                  <a:lnTo>
                    <a:pt x="71" y="226"/>
                  </a:lnTo>
                  <a:lnTo>
                    <a:pt x="89" y="260"/>
                  </a:lnTo>
                  <a:lnTo>
                    <a:pt x="117" y="260"/>
                  </a:lnTo>
                  <a:lnTo>
                    <a:pt x="117" y="285"/>
                  </a:lnTo>
                  <a:lnTo>
                    <a:pt x="161" y="310"/>
                  </a:lnTo>
                  <a:lnTo>
                    <a:pt x="180" y="359"/>
                  </a:lnTo>
                  <a:lnTo>
                    <a:pt x="326" y="50"/>
                  </a:lnTo>
                  <a:lnTo>
                    <a:pt x="307" y="34"/>
                  </a:lnTo>
                  <a:lnTo>
                    <a:pt x="273" y="34"/>
                  </a:lnTo>
                  <a:lnTo>
                    <a:pt x="255" y="9"/>
                  </a:lnTo>
                  <a:lnTo>
                    <a:pt x="225" y="9"/>
                  </a:lnTo>
                  <a:lnTo>
                    <a:pt x="217" y="9"/>
                  </a:lnTo>
                  <a:lnTo>
                    <a:pt x="146" y="0"/>
                  </a:lnTo>
                  <a:lnTo>
                    <a:pt x="128" y="25"/>
                  </a:lnTo>
                  <a:lnTo>
                    <a:pt x="101" y="25"/>
                  </a:lnTo>
                  <a:lnTo>
                    <a:pt x="71" y="84"/>
                  </a:lnTo>
                  <a:lnTo>
                    <a:pt x="52" y="84"/>
                  </a:lnTo>
                  <a:lnTo>
                    <a:pt x="37" y="58"/>
                  </a:lnTo>
                  <a:lnTo>
                    <a:pt x="37" y="68"/>
                  </a:lnTo>
                  <a:lnTo>
                    <a:pt x="0" y="143"/>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9" name="Freeform 53">
              <a:extLst>
                <a:ext uri="{FF2B5EF4-FFF2-40B4-BE49-F238E27FC236}">
                  <a16:creationId xmlns:a16="http://schemas.microsoft.com/office/drawing/2014/main" xmlns="" id="{E8DCD9F3-7740-4207-BF9B-17A9B4933C30}"/>
                </a:ext>
              </a:extLst>
            </p:cNvPr>
            <p:cNvSpPr>
              <a:spLocks/>
            </p:cNvSpPr>
            <p:nvPr/>
          </p:nvSpPr>
          <p:spPr bwMode="auto">
            <a:xfrm>
              <a:off x="3990738" y="3627383"/>
              <a:ext cx="420843" cy="488757"/>
            </a:xfrm>
            <a:custGeom>
              <a:avLst/>
              <a:gdLst>
                <a:gd name="T0" fmla="*/ 2147483646 w 378"/>
                <a:gd name="T1" fmla="*/ 2147483646 h 439"/>
                <a:gd name="T2" fmla="*/ 2147483646 w 378"/>
                <a:gd name="T3" fmla="*/ 2147483646 h 439"/>
                <a:gd name="T4" fmla="*/ 0 w 378"/>
                <a:gd name="T5" fmla="*/ 2147483646 h 439"/>
                <a:gd name="T6" fmla="*/ 2147483646 w 378"/>
                <a:gd name="T7" fmla="*/ 2147483646 h 439"/>
                <a:gd name="T8" fmla="*/ 2147483646 w 378"/>
                <a:gd name="T9" fmla="*/ 0 h 439"/>
                <a:gd name="T10" fmla="*/ 2147483646 w 378"/>
                <a:gd name="T11" fmla="*/ 2147483646 h 439"/>
                <a:gd name="T12" fmla="*/ 2147483646 w 378"/>
                <a:gd name="T13" fmla="*/ 2147483646 h 439"/>
                <a:gd name="T14" fmla="*/ 2147483646 w 378"/>
                <a:gd name="T15" fmla="*/ 2147483646 h 439"/>
                <a:gd name="T16" fmla="*/ 2147483646 w 378"/>
                <a:gd name="T17" fmla="*/ 2147483646 h 439"/>
                <a:gd name="T18" fmla="*/ 2147483646 w 378"/>
                <a:gd name="T19" fmla="*/ 2147483646 h 439"/>
                <a:gd name="T20" fmla="*/ 2147483646 w 378"/>
                <a:gd name="T21" fmla="*/ 2147483646 h 439"/>
                <a:gd name="T22" fmla="*/ 2147483646 w 378"/>
                <a:gd name="T23" fmla="*/ 2147483646 h 439"/>
                <a:gd name="T24" fmla="*/ 2147483646 w 378"/>
                <a:gd name="T25" fmla="*/ 2147483646 h 439"/>
                <a:gd name="T26" fmla="*/ 2147483646 w 378"/>
                <a:gd name="T27" fmla="*/ 2147483646 h 439"/>
                <a:gd name="T28" fmla="*/ 2147483646 w 378"/>
                <a:gd name="T29" fmla="*/ 2147483646 h 439"/>
                <a:gd name="T30" fmla="*/ 2147483646 w 378"/>
                <a:gd name="T31" fmla="*/ 2147483646 h 439"/>
                <a:gd name="T32" fmla="*/ 2147483646 w 378"/>
                <a:gd name="T33" fmla="*/ 2147483646 h 439"/>
                <a:gd name="T34" fmla="*/ 2147483646 w 378"/>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8" h="439">
                  <a:moveTo>
                    <a:pt x="97" y="379"/>
                  </a:moveTo>
                  <a:lnTo>
                    <a:pt x="45" y="285"/>
                  </a:lnTo>
                  <a:lnTo>
                    <a:pt x="0" y="236"/>
                  </a:lnTo>
                  <a:lnTo>
                    <a:pt x="141" y="84"/>
                  </a:lnTo>
                  <a:lnTo>
                    <a:pt x="268" y="0"/>
                  </a:lnTo>
                  <a:lnTo>
                    <a:pt x="268" y="35"/>
                  </a:lnTo>
                  <a:lnTo>
                    <a:pt x="305" y="59"/>
                  </a:lnTo>
                  <a:lnTo>
                    <a:pt x="324" y="84"/>
                  </a:lnTo>
                  <a:lnTo>
                    <a:pt x="343" y="163"/>
                  </a:lnTo>
                  <a:lnTo>
                    <a:pt x="377" y="177"/>
                  </a:lnTo>
                  <a:lnTo>
                    <a:pt x="324" y="320"/>
                  </a:lnTo>
                  <a:lnTo>
                    <a:pt x="324" y="370"/>
                  </a:lnTo>
                  <a:lnTo>
                    <a:pt x="250" y="393"/>
                  </a:lnTo>
                  <a:lnTo>
                    <a:pt x="235" y="413"/>
                  </a:lnTo>
                  <a:lnTo>
                    <a:pt x="172" y="438"/>
                  </a:lnTo>
                  <a:lnTo>
                    <a:pt x="126" y="438"/>
                  </a:lnTo>
                  <a:lnTo>
                    <a:pt x="89" y="393"/>
                  </a:lnTo>
                  <a:lnTo>
                    <a:pt x="97" y="379"/>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0" name="Freeform 56">
              <a:extLst>
                <a:ext uri="{FF2B5EF4-FFF2-40B4-BE49-F238E27FC236}">
                  <a16:creationId xmlns:a16="http://schemas.microsoft.com/office/drawing/2014/main" xmlns="" id="{D35BBFC5-7458-4029-9260-B7438B4F83C5}"/>
                </a:ext>
              </a:extLst>
            </p:cNvPr>
            <p:cNvSpPr>
              <a:spLocks/>
            </p:cNvSpPr>
            <p:nvPr/>
          </p:nvSpPr>
          <p:spPr bwMode="auto">
            <a:xfrm>
              <a:off x="3616654" y="3237713"/>
              <a:ext cx="200401" cy="347362"/>
            </a:xfrm>
            <a:custGeom>
              <a:avLst/>
              <a:gdLst>
                <a:gd name="T0" fmla="*/ 0 w 180"/>
                <a:gd name="T1" fmla="*/ 0 h 312"/>
                <a:gd name="T2" fmla="*/ 2147483646 w 180"/>
                <a:gd name="T3" fmla="*/ 0 h 312"/>
                <a:gd name="T4" fmla="*/ 2147483646 w 180"/>
                <a:gd name="T5" fmla="*/ 2147483646 h 312"/>
                <a:gd name="T6" fmla="*/ 2147483646 w 180"/>
                <a:gd name="T7" fmla="*/ 2147483646 h 312"/>
                <a:gd name="T8" fmla="*/ 2147483646 w 180"/>
                <a:gd name="T9" fmla="*/ 2147483646 h 312"/>
                <a:gd name="T10" fmla="*/ 0 w 180"/>
                <a:gd name="T11" fmla="*/ 0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0" h="312">
                  <a:moveTo>
                    <a:pt x="0" y="0"/>
                  </a:moveTo>
                  <a:lnTo>
                    <a:pt x="63" y="0"/>
                  </a:lnTo>
                  <a:lnTo>
                    <a:pt x="179" y="16"/>
                  </a:lnTo>
                  <a:lnTo>
                    <a:pt x="145" y="311"/>
                  </a:lnTo>
                  <a:lnTo>
                    <a:pt x="8" y="301"/>
                  </a:lnTo>
                  <a:lnTo>
                    <a:pt x="0" y="0"/>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1" name="Freeform 62">
              <a:extLst>
                <a:ext uri="{FF2B5EF4-FFF2-40B4-BE49-F238E27FC236}">
                  <a16:creationId xmlns:a16="http://schemas.microsoft.com/office/drawing/2014/main" xmlns="" id="{9AB2387B-5E2C-4F33-A50D-82F9DB358102}"/>
                </a:ext>
              </a:extLst>
            </p:cNvPr>
            <p:cNvSpPr>
              <a:spLocks/>
            </p:cNvSpPr>
            <p:nvPr/>
          </p:nvSpPr>
          <p:spPr bwMode="auto">
            <a:xfrm>
              <a:off x="3786995" y="3398034"/>
              <a:ext cx="504344" cy="493210"/>
            </a:xfrm>
            <a:custGeom>
              <a:avLst/>
              <a:gdLst>
                <a:gd name="T0" fmla="*/ 0 w 453"/>
                <a:gd name="T1" fmla="*/ 2147483646 h 443"/>
                <a:gd name="T2" fmla="*/ 2147483646 w 453"/>
                <a:gd name="T3" fmla="*/ 2147483646 h 443"/>
                <a:gd name="T4" fmla="*/ 2147483646 w 453"/>
                <a:gd name="T5" fmla="*/ 2147483646 h 443"/>
                <a:gd name="T6" fmla="*/ 2147483646 w 453"/>
                <a:gd name="T7" fmla="*/ 2147483646 h 443"/>
                <a:gd name="T8" fmla="*/ 2147483646 w 453"/>
                <a:gd name="T9" fmla="*/ 2147483646 h 443"/>
                <a:gd name="T10" fmla="*/ 2147483646 w 453"/>
                <a:gd name="T11" fmla="*/ 2147483646 h 443"/>
                <a:gd name="T12" fmla="*/ 2147483646 w 453"/>
                <a:gd name="T13" fmla="*/ 2147483646 h 443"/>
                <a:gd name="T14" fmla="*/ 2147483646 w 453"/>
                <a:gd name="T15" fmla="*/ 2147483646 h 443"/>
                <a:gd name="T16" fmla="*/ 2147483646 w 453"/>
                <a:gd name="T17" fmla="*/ 2147483646 h 443"/>
                <a:gd name="T18" fmla="*/ 2147483646 w 453"/>
                <a:gd name="T19" fmla="*/ 2147483646 h 443"/>
                <a:gd name="T20" fmla="*/ 2147483646 w 453"/>
                <a:gd name="T21" fmla="*/ 0 h 443"/>
                <a:gd name="T22" fmla="*/ 2147483646 w 453"/>
                <a:gd name="T23" fmla="*/ 0 h 443"/>
                <a:gd name="T24" fmla="*/ 2147483646 w 453"/>
                <a:gd name="T25" fmla="*/ 2147483646 h 443"/>
                <a:gd name="T26" fmla="*/ 2147483646 w 453"/>
                <a:gd name="T27" fmla="*/ 2147483646 h 443"/>
                <a:gd name="T28" fmla="*/ 2147483646 w 453"/>
                <a:gd name="T29" fmla="*/ 2147483646 h 443"/>
                <a:gd name="T30" fmla="*/ 2147483646 w 453"/>
                <a:gd name="T31" fmla="*/ 2147483646 h 443"/>
                <a:gd name="T32" fmla="*/ 2147483646 w 453"/>
                <a:gd name="T33" fmla="*/ 2147483646 h 443"/>
                <a:gd name="T34" fmla="*/ 2147483646 w 453"/>
                <a:gd name="T35" fmla="*/ 2147483646 h 443"/>
                <a:gd name="T36" fmla="*/ 2147483646 w 453"/>
                <a:gd name="T37" fmla="*/ 2147483646 h 443"/>
                <a:gd name="T38" fmla="*/ 2147483646 w 453"/>
                <a:gd name="T39" fmla="*/ 2147483646 h 443"/>
                <a:gd name="T40" fmla="*/ 2147483646 w 453"/>
                <a:gd name="T41" fmla="*/ 2147483646 h 443"/>
                <a:gd name="T42" fmla="*/ 2147483646 w 453"/>
                <a:gd name="T43" fmla="*/ 2147483646 h 443"/>
                <a:gd name="T44" fmla="*/ 0 w 453"/>
                <a:gd name="T45" fmla="*/ 2147483646 h 4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53" h="443">
                  <a:moveTo>
                    <a:pt x="0" y="358"/>
                  </a:moveTo>
                  <a:lnTo>
                    <a:pt x="56" y="168"/>
                  </a:lnTo>
                  <a:lnTo>
                    <a:pt x="100" y="168"/>
                  </a:lnTo>
                  <a:lnTo>
                    <a:pt x="120" y="123"/>
                  </a:lnTo>
                  <a:lnTo>
                    <a:pt x="145" y="123"/>
                  </a:lnTo>
                  <a:lnTo>
                    <a:pt x="164" y="98"/>
                  </a:lnTo>
                  <a:lnTo>
                    <a:pt x="183" y="49"/>
                  </a:lnTo>
                  <a:lnTo>
                    <a:pt x="164" y="25"/>
                  </a:lnTo>
                  <a:lnTo>
                    <a:pt x="152" y="49"/>
                  </a:lnTo>
                  <a:lnTo>
                    <a:pt x="145" y="25"/>
                  </a:lnTo>
                  <a:lnTo>
                    <a:pt x="152" y="0"/>
                  </a:lnTo>
                  <a:lnTo>
                    <a:pt x="191" y="0"/>
                  </a:lnTo>
                  <a:lnTo>
                    <a:pt x="272" y="38"/>
                  </a:lnTo>
                  <a:lnTo>
                    <a:pt x="343" y="73"/>
                  </a:lnTo>
                  <a:lnTo>
                    <a:pt x="362" y="108"/>
                  </a:lnTo>
                  <a:lnTo>
                    <a:pt x="389" y="108"/>
                  </a:lnTo>
                  <a:lnTo>
                    <a:pt x="389" y="132"/>
                  </a:lnTo>
                  <a:lnTo>
                    <a:pt x="433" y="157"/>
                  </a:lnTo>
                  <a:lnTo>
                    <a:pt x="452" y="206"/>
                  </a:lnTo>
                  <a:lnTo>
                    <a:pt x="325" y="290"/>
                  </a:lnTo>
                  <a:lnTo>
                    <a:pt x="183" y="442"/>
                  </a:lnTo>
                  <a:lnTo>
                    <a:pt x="56" y="383"/>
                  </a:lnTo>
                  <a:lnTo>
                    <a:pt x="0" y="358"/>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2" name="Freeform 66">
              <a:extLst>
                <a:ext uri="{FF2B5EF4-FFF2-40B4-BE49-F238E27FC236}">
                  <a16:creationId xmlns:a16="http://schemas.microsoft.com/office/drawing/2014/main" xmlns="" id="{04FE4A40-7D70-4CC8-B1BE-B1A13116CA85}"/>
                </a:ext>
              </a:extLst>
            </p:cNvPr>
            <p:cNvSpPr>
              <a:spLocks/>
            </p:cNvSpPr>
            <p:nvPr/>
          </p:nvSpPr>
          <p:spPr bwMode="auto">
            <a:xfrm>
              <a:off x="2591266" y="3901265"/>
              <a:ext cx="335116" cy="279448"/>
            </a:xfrm>
            <a:custGeom>
              <a:avLst/>
              <a:gdLst>
                <a:gd name="T0" fmla="*/ 0 w 301"/>
                <a:gd name="T1" fmla="*/ 0 h 251"/>
                <a:gd name="T2" fmla="*/ 2147483646 w 301"/>
                <a:gd name="T3" fmla="*/ 2147483646 h 251"/>
                <a:gd name="T4" fmla="*/ 2147483646 w 301"/>
                <a:gd name="T5" fmla="*/ 2147483646 h 251"/>
                <a:gd name="T6" fmla="*/ 2147483646 w 301"/>
                <a:gd name="T7" fmla="*/ 2147483646 h 251"/>
                <a:gd name="T8" fmla="*/ 2147483646 w 301"/>
                <a:gd name="T9" fmla="*/ 2147483646 h 251"/>
                <a:gd name="T10" fmla="*/ 2147483646 w 301"/>
                <a:gd name="T11" fmla="*/ 2147483646 h 251"/>
                <a:gd name="T12" fmla="*/ 2147483646 w 301"/>
                <a:gd name="T13" fmla="*/ 2147483646 h 251"/>
                <a:gd name="T14" fmla="*/ 2147483646 w 301"/>
                <a:gd name="T15" fmla="*/ 0 h 251"/>
                <a:gd name="T16" fmla="*/ 2147483646 w 301"/>
                <a:gd name="T17" fmla="*/ 0 h 251"/>
                <a:gd name="T18" fmla="*/ 0 w 301"/>
                <a:gd name="T19" fmla="*/ 0 h 2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1" h="251">
                  <a:moveTo>
                    <a:pt x="0" y="0"/>
                  </a:moveTo>
                  <a:lnTo>
                    <a:pt x="20" y="73"/>
                  </a:lnTo>
                  <a:lnTo>
                    <a:pt x="9" y="73"/>
                  </a:lnTo>
                  <a:lnTo>
                    <a:pt x="53" y="122"/>
                  </a:lnTo>
                  <a:lnTo>
                    <a:pt x="71" y="191"/>
                  </a:lnTo>
                  <a:lnTo>
                    <a:pt x="135" y="240"/>
                  </a:lnTo>
                  <a:lnTo>
                    <a:pt x="172" y="250"/>
                  </a:lnTo>
                  <a:lnTo>
                    <a:pt x="300" y="0"/>
                  </a:lnTo>
                  <a:lnTo>
                    <a:pt x="27" y="0"/>
                  </a:lnTo>
                  <a:lnTo>
                    <a:pt x="0" y="0"/>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3" name="Freeform 71">
              <a:extLst>
                <a:ext uri="{FF2B5EF4-FFF2-40B4-BE49-F238E27FC236}">
                  <a16:creationId xmlns:a16="http://schemas.microsoft.com/office/drawing/2014/main" xmlns="" id="{112949AC-4EAA-49E4-BA43-B10602F745C7}"/>
                </a:ext>
              </a:extLst>
            </p:cNvPr>
            <p:cNvSpPr>
              <a:spLocks/>
            </p:cNvSpPr>
            <p:nvPr/>
          </p:nvSpPr>
          <p:spPr bwMode="auto">
            <a:xfrm>
              <a:off x="2138136" y="3982539"/>
              <a:ext cx="364063" cy="241596"/>
            </a:xfrm>
            <a:custGeom>
              <a:avLst/>
              <a:gdLst>
                <a:gd name="T0" fmla="*/ 2147483646 w 327"/>
                <a:gd name="T1" fmla="*/ 2147483646 h 217"/>
                <a:gd name="T2" fmla="*/ 2147483646 w 327"/>
                <a:gd name="T3" fmla="*/ 2147483646 h 217"/>
                <a:gd name="T4" fmla="*/ 2147483646 w 327"/>
                <a:gd name="T5" fmla="*/ 2147483646 h 217"/>
                <a:gd name="T6" fmla="*/ 2147483646 w 327"/>
                <a:gd name="T7" fmla="*/ 2147483646 h 217"/>
                <a:gd name="T8" fmla="*/ 2147483646 w 327"/>
                <a:gd name="T9" fmla="*/ 2147483646 h 217"/>
                <a:gd name="T10" fmla="*/ 0 w 327"/>
                <a:gd name="T11" fmla="*/ 0 h 217"/>
                <a:gd name="T12" fmla="*/ 2147483646 w 327"/>
                <a:gd name="T13" fmla="*/ 0 h 217"/>
                <a:gd name="T14" fmla="*/ 2147483646 w 327"/>
                <a:gd name="T15" fmla="*/ 2147483646 h 217"/>
                <a:gd name="T16" fmla="*/ 2147483646 w 327"/>
                <a:gd name="T17" fmla="*/ 2147483646 h 217"/>
                <a:gd name="T18" fmla="*/ 2147483646 w 327"/>
                <a:gd name="T19" fmla="*/ 2147483646 h 217"/>
                <a:gd name="T20" fmla="*/ 2147483646 w 327"/>
                <a:gd name="T21" fmla="*/ 2147483646 h 217"/>
                <a:gd name="T22" fmla="*/ 2147483646 w 327"/>
                <a:gd name="T23" fmla="*/ 2147483646 h 217"/>
                <a:gd name="T24" fmla="*/ 2147483646 w 327"/>
                <a:gd name="T25" fmla="*/ 2147483646 h 217"/>
                <a:gd name="T26" fmla="*/ 2147483646 w 327"/>
                <a:gd name="T27" fmla="*/ 2147483646 h 217"/>
                <a:gd name="T28" fmla="*/ 2147483646 w 327"/>
                <a:gd name="T29" fmla="*/ 2147483646 h 2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7" h="217">
                  <a:moveTo>
                    <a:pt x="83" y="191"/>
                  </a:moveTo>
                  <a:lnTo>
                    <a:pt x="83" y="118"/>
                  </a:lnTo>
                  <a:lnTo>
                    <a:pt x="64" y="93"/>
                  </a:lnTo>
                  <a:lnTo>
                    <a:pt x="64" y="58"/>
                  </a:lnTo>
                  <a:lnTo>
                    <a:pt x="34" y="48"/>
                  </a:lnTo>
                  <a:lnTo>
                    <a:pt x="0" y="0"/>
                  </a:lnTo>
                  <a:lnTo>
                    <a:pt x="306" y="0"/>
                  </a:lnTo>
                  <a:lnTo>
                    <a:pt x="289" y="34"/>
                  </a:lnTo>
                  <a:lnTo>
                    <a:pt x="306" y="24"/>
                  </a:lnTo>
                  <a:lnTo>
                    <a:pt x="326" y="34"/>
                  </a:lnTo>
                  <a:lnTo>
                    <a:pt x="289" y="58"/>
                  </a:lnTo>
                  <a:lnTo>
                    <a:pt x="269" y="118"/>
                  </a:lnTo>
                  <a:lnTo>
                    <a:pt x="269" y="191"/>
                  </a:lnTo>
                  <a:lnTo>
                    <a:pt x="255" y="216"/>
                  </a:lnTo>
                  <a:lnTo>
                    <a:pt x="83" y="191"/>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4" name="Freeform 73">
              <a:extLst>
                <a:ext uri="{FF2B5EF4-FFF2-40B4-BE49-F238E27FC236}">
                  <a16:creationId xmlns:a16="http://schemas.microsoft.com/office/drawing/2014/main" xmlns="" id="{03697CD0-6FE1-49F1-BB09-187A570DA1BC}"/>
                </a:ext>
              </a:extLst>
            </p:cNvPr>
            <p:cNvSpPr>
              <a:spLocks/>
            </p:cNvSpPr>
            <p:nvPr/>
          </p:nvSpPr>
          <p:spPr bwMode="auto">
            <a:xfrm>
              <a:off x="2371938" y="3413621"/>
              <a:ext cx="280562" cy="488757"/>
            </a:xfrm>
            <a:custGeom>
              <a:avLst/>
              <a:gdLst>
                <a:gd name="T0" fmla="*/ 2147483646 w 252"/>
                <a:gd name="T1" fmla="*/ 2147483646 h 439"/>
                <a:gd name="T2" fmla="*/ 2147483646 w 252"/>
                <a:gd name="T3" fmla="*/ 2147483646 h 439"/>
                <a:gd name="T4" fmla="*/ 2147483646 w 252"/>
                <a:gd name="T5" fmla="*/ 2147483646 h 439"/>
                <a:gd name="T6" fmla="*/ 2147483646 w 252"/>
                <a:gd name="T7" fmla="*/ 0 h 439"/>
                <a:gd name="T8" fmla="*/ 2147483646 w 252"/>
                <a:gd name="T9" fmla="*/ 0 h 439"/>
                <a:gd name="T10" fmla="*/ 2147483646 w 252"/>
                <a:gd name="T11" fmla="*/ 0 h 439"/>
                <a:gd name="T12" fmla="*/ 2147483646 w 252"/>
                <a:gd name="T13" fmla="*/ 2147483646 h 439"/>
                <a:gd name="T14" fmla="*/ 2147483646 w 252"/>
                <a:gd name="T15" fmla="*/ 2147483646 h 439"/>
                <a:gd name="T16" fmla="*/ 2147483646 w 252"/>
                <a:gd name="T17" fmla="*/ 2147483646 h 439"/>
                <a:gd name="T18" fmla="*/ 2147483646 w 252"/>
                <a:gd name="T19" fmla="*/ 2147483646 h 439"/>
                <a:gd name="T20" fmla="*/ 2147483646 w 252"/>
                <a:gd name="T21" fmla="*/ 2147483646 h 439"/>
                <a:gd name="T22" fmla="*/ 2147483646 w 252"/>
                <a:gd name="T23" fmla="*/ 2147483646 h 439"/>
                <a:gd name="T24" fmla="*/ 2147483646 w 252"/>
                <a:gd name="T25" fmla="*/ 2147483646 h 439"/>
                <a:gd name="T26" fmla="*/ 2147483646 w 252"/>
                <a:gd name="T27" fmla="*/ 2147483646 h 439"/>
                <a:gd name="T28" fmla="*/ 2147483646 w 252"/>
                <a:gd name="T29" fmla="*/ 2147483646 h 439"/>
                <a:gd name="T30" fmla="*/ 2147483646 w 252"/>
                <a:gd name="T31" fmla="*/ 2147483646 h 439"/>
                <a:gd name="T32" fmla="*/ 0 w 252"/>
                <a:gd name="T33" fmla="*/ 2147483646 h 439"/>
                <a:gd name="T34" fmla="*/ 2147483646 w 252"/>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2" h="439">
                  <a:moveTo>
                    <a:pt x="45" y="152"/>
                  </a:moveTo>
                  <a:lnTo>
                    <a:pt x="59" y="83"/>
                  </a:lnTo>
                  <a:lnTo>
                    <a:pt x="52" y="9"/>
                  </a:lnTo>
                  <a:lnTo>
                    <a:pt x="79" y="0"/>
                  </a:lnTo>
                  <a:lnTo>
                    <a:pt x="134" y="0"/>
                  </a:lnTo>
                  <a:lnTo>
                    <a:pt x="251" y="0"/>
                  </a:lnTo>
                  <a:lnTo>
                    <a:pt x="243" y="152"/>
                  </a:lnTo>
                  <a:lnTo>
                    <a:pt x="206" y="295"/>
                  </a:lnTo>
                  <a:lnTo>
                    <a:pt x="225" y="438"/>
                  </a:lnTo>
                  <a:lnTo>
                    <a:pt x="198" y="438"/>
                  </a:lnTo>
                  <a:lnTo>
                    <a:pt x="97" y="428"/>
                  </a:lnTo>
                  <a:lnTo>
                    <a:pt x="97" y="417"/>
                  </a:lnTo>
                  <a:lnTo>
                    <a:pt x="97" y="404"/>
                  </a:lnTo>
                  <a:lnTo>
                    <a:pt x="116" y="344"/>
                  </a:lnTo>
                  <a:lnTo>
                    <a:pt x="59" y="275"/>
                  </a:lnTo>
                  <a:lnTo>
                    <a:pt x="25" y="275"/>
                  </a:lnTo>
                  <a:lnTo>
                    <a:pt x="0" y="227"/>
                  </a:lnTo>
                  <a:lnTo>
                    <a:pt x="45" y="152"/>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5" name="Freeform 74">
              <a:extLst>
                <a:ext uri="{FF2B5EF4-FFF2-40B4-BE49-F238E27FC236}">
                  <a16:creationId xmlns:a16="http://schemas.microsoft.com/office/drawing/2014/main" xmlns="" id="{D6439AD9-ECBD-4BB8-92AB-535822F56834}"/>
                </a:ext>
              </a:extLst>
            </p:cNvPr>
            <p:cNvSpPr>
              <a:spLocks/>
            </p:cNvSpPr>
            <p:nvPr/>
          </p:nvSpPr>
          <p:spPr bwMode="auto">
            <a:xfrm>
              <a:off x="2409792" y="3890131"/>
              <a:ext cx="332889" cy="448677"/>
            </a:xfrm>
            <a:custGeom>
              <a:avLst/>
              <a:gdLst>
                <a:gd name="T0" fmla="*/ 2147483646 w 299"/>
                <a:gd name="T1" fmla="*/ 2147483646 h 403"/>
                <a:gd name="T2" fmla="*/ 2147483646 w 299"/>
                <a:gd name="T3" fmla="*/ 2147483646 h 403"/>
                <a:gd name="T4" fmla="*/ 0 w 299"/>
                <a:gd name="T5" fmla="*/ 2147483646 h 403"/>
                <a:gd name="T6" fmla="*/ 2147483646 w 299"/>
                <a:gd name="T7" fmla="*/ 2147483646 h 403"/>
                <a:gd name="T8" fmla="*/ 0 w 299"/>
                <a:gd name="T9" fmla="*/ 2147483646 h 403"/>
                <a:gd name="T10" fmla="*/ 2147483646 w 299"/>
                <a:gd name="T11" fmla="*/ 2147483646 h 403"/>
                <a:gd name="T12" fmla="*/ 2147483646 w 299"/>
                <a:gd name="T13" fmla="*/ 2147483646 h 403"/>
                <a:gd name="T14" fmla="*/ 2147483646 w 299"/>
                <a:gd name="T15" fmla="*/ 2147483646 h 403"/>
                <a:gd name="T16" fmla="*/ 2147483646 w 299"/>
                <a:gd name="T17" fmla="*/ 2147483646 h 403"/>
                <a:gd name="T18" fmla="*/ 2147483646 w 299"/>
                <a:gd name="T19" fmla="*/ 2147483646 h 403"/>
                <a:gd name="T20" fmla="*/ 2147483646 w 299"/>
                <a:gd name="T21" fmla="*/ 2147483646 h 403"/>
                <a:gd name="T22" fmla="*/ 2147483646 w 299"/>
                <a:gd name="T23" fmla="*/ 2147483646 h 403"/>
                <a:gd name="T24" fmla="*/ 2147483646 w 299"/>
                <a:gd name="T25" fmla="*/ 2147483646 h 403"/>
                <a:gd name="T26" fmla="*/ 2147483646 w 299"/>
                <a:gd name="T27" fmla="*/ 0 h 403"/>
                <a:gd name="T28" fmla="*/ 2147483646 w 299"/>
                <a:gd name="T29" fmla="*/ 2147483646 h 403"/>
                <a:gd name="T30" fmla="*/ 2147483646 w 299"/>
                <a:gd name="T31" fmla="*/ 2147483646 h 403"/>
                <a:gd name="T32" fmla="*/ 2147483646 w 299"/>
                <a:gd name="T33" fmla="*/ 2147483646 h 403"/>
                <a:gd name="T34" fmla="*/ 2147483646 w 299"/>
                <a:gd name="T35" fmla="*/ 2147483646 h 403"/>
                <a:gd name="T36" fmla="*/ 2147483646 w 299"/>
                <a:gd name="T37" fmla="*/ 2147483646 h 403"/>
                <a:gd name="T38" fmla="*/ 2147483646 w 299"/>
                <a:gd name="T39" fmla="*/ 2147483646 h 403"/>
                <a:gd name="T40" fmla="*/ 2147483646 w 299"/>
                <a:gd name="T41" fmla="*/ 2147483646 h 403"/>
                <a:gd name="T42" fmla="*/ 2147483646 w 299"/>
                <a:gd name="T43" fmla="*/ 2147483646 h 403"/>
                <a:gd name="T44" fmla="*/ 2147483646 w 299"/>
                <a:gd name="T45" fmla="*/ 2147483646 h 4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9" h="403">
                  <a:moveTo>
                    <a:pt x="75" y="318"/>
                  </a:moveTo>
                  <a:lnTo>
                    <a:pt x="11" y="368"/>
                  </a:lnTo>
                  <a:lnTo>
                    <a:pt x="0" y="343"/>
                  </a:lnTo>
                  <a:lnTo>
                    <a:pt x="11" y="318"/>
                  </a:lnTo>
                  <a:lnTo>
                    <a:pt x="0" y="299"/>
                  </a:lnTo>
                  <a:lnTo>
                    <a:pt x="11" y="299"/>
                  </a:lnTo>
                  <a:lnTo>
                    <a:pt x="26" y="274"/>
                  </a:lnTo>
                  <a:lnTo>
                    <a:pt x="26" y="201"/>
                  </a:lnTo>
                  <a:lnTo>
                    <a:pt x="45" y="142"/>
                  </a:lnTo>
                  <a:lnTo>
                    <a:pt x="82" y="117"/>
                  </a:lnTo>
                  <a:lnTo>
                    <a:pt x="63" y="108"/>
                  </a:lnTo>
                  <a:lnTo>
                    <a:pt x="45" y="117"/>
                  </a:lnTo>
                  <a:lnTo>
                    <a:pt x="63" y="84"/>
                  </a:lnTo>
                  <a:lnTo>
                    <a:pt x="63" y="0"/>
                  </a:lnTo>
                  <a:lnTo>
                    <a:pt x="163" y="10"/>
                  </a:lnTo>
                  <a:lnTo>
                    <a:pt x="183" y="84"/>
                  </a:lnTo>
                  <a:lnTo>
                    <a:pt x="172" y="84"/>
                  </a:lnTo>
                  <a:lnTo>
                    <a:pt x="216" y="133"/>
                  </a:lnTo>
                  <a:lnTo>
                    <a:pt x="235" y="201"/>
                  </a:lnTo>
                  <a:lnTo>
                    <a:pt x="298" y="249"/>
                  </a:lnTo>
                  <a:lnTo>
                    <a:pt x="183" y="368"/>
                  </a:lnTo>
                  <a:lnTo>
                    <a:pt x="127" y="402"/>
                  </a:lnTo>
                  <a:lnTo>
                    <a:pt x="75" y="318"/>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6" name="Freeform 76">
              <a:extLst>
                <a:ext uri="{FF2B5EF4-FFF2-40B4-BE49-F238E27FC236}">
                  <a16:creationId xmlns:a16="http://schemas.microsoft.com/office/drawing/2014/main" xmlns="" id="{DEAF3FC2-2D79-475F-8286-3C27B147E97F}"/>
                </a:ext>
              </a:extLst>
            </p:cNvPr>
            <p:cNvSpPr>
              <a:spLocks/>
            </p:cNvSpPr>
            <p:nvPr/>
          </p:nvSpPr>
          <p:spPr bwMode="auto">
            <a:xfrm>
              <a:off x="3686795" y="2977192"/>
              <a:ext cx="242709" cy="278335"/>
            </a:xfrm>
            <a:custGeom>
              <a:avLst/>
              <a:gdLst>
                <a:gd name="T0" fmla="*/ 2147483646 w 218"/>
                <a:gd name="T1" fmla="*/ 0 h 250"/>
                <a:gd name="T2" fmla="*/ 2147483646 w 218"/>
                <a:gd name="T3" fmla="*/ 2147483646 h 250"/>
                <a:gd name="T4" fmla="*/ 2147483646 w 218"/>
                <a:gd name="T5" fmla="*/ 2147483646 h 250"/>
                <a:gd name="T6" fmla="*/ 0 w 218"/>
                <a:gd name="T7" fmla="*/ 2147483646 h 250"/>
                <a:gd name="T8" fmla="*/ 2147483646 w 218"/>
                <a:gd name="T9" fmla="*/ 0 h 250"/>
                <a:gd name="T10" fmla="*/ 2147483646 w 218"/>
                <a:gd name="T11" fmla="*/ 0 h 2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8" h="250">
                  <a:moveTo>
                    <a:pt x="217" y="0"/>
                  </a:moveTo>
                  <a:lnTo>
                    <a:pt x="209" y="249"/>
                  </a:lnTo>
                  <a:lnTo>
                    <a:pt x="117" y="249"/>
                  </a:lnTo>
                  <a:lnTo>
                    <a:pt x="0" y="235"/>
                  </a:lnTo>
                  <a:lnTo>
                    <a:pt x="8" y="0"/>
                  </a:lnTo>
                  <a:lnTo>
                    <a:pt x="217" y="0"/>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7" name="Freeform 79">
              <a:extLst>
                <a:ext uri="{FF2B5EF4-FFF2-40B4-BE49-F238E27FC236}">
                  <a16:creationId xmlns:a16="http://schemas.microsoft.com/office/drawing/2014/main" xmlns="" id="{0936D58F-D7BD-416E-A33E-C9E2EB052A85}"/>
                </a:ext>
              </a:extLst>
            </p:cNvPr>
            <p:cNvSpPr>
              <a:spLocks/>
            </p:cNvSpPr>
            <p:nvPr/>
          </p:nvSpPr>
          <p:spPr bwMode="auto">
            <a:xfrm>
              <a:off x="2600173" y="3583963"/>
              <a:ext cx="396350" cy="318416"/>
            </a:xfrm>
            <a:custGeom>
              <a:avLst/>
              <a:gdLst>
                <a:gd name="T0" fmla="*/ 2147483646 w 356"/>
                <a:gd name="T1" fmla="*/ 2147483646 h 286"/>
                <a:gd name="T2" fmla="*/ 0 w 356"/>
                <a:gd name="T3" fmla="*/ 2147483646 h 286"/>
                <a:gd name="T4" fmla="*/ 2147483646 w 356"/>
                <a:gd name="T5" fmla="*/ 0 h 286"/>
                <a:gd name="T6" fmla="*/ 2147483646 w 356"/>
                <a:gd name="T7" fmla="*/ 0 h 286"/>
                <a:gd name="T8" fmla="*/ 2147483646 w 356"/>
                <a:gd name="T9" fmla="*/ 2147483646 h 286"/>
                <a:gd name="T10" fmla="*/ 2147483646 w 356"/>
                <a:gd name="T11" fmla="*/ 2147483646 h 286"/>
                <a:gd name="T12" fmla="*/ 2147483646 w 356"/>
                <a:gd name="T13" fmla="*/ 2147483646 h 286"/>
                <a:gd name="T14" fmla="*/ 2147483646 w 356"/>
                <a:gd name="T15" fmla="*/ 2147483646 h 286"/>
                <a:gd name="T16" fmla="*/ 2147483646 w 356"/>
                <a:gd name="T17" fmla="*/ 2147483646 h 286"/>
                <a:gd name="T18" fmla="*/ 2147483646 w 356"/>
                <a:gd name="T19" fmla="*/ 2147483646 h 286"/>
                <a:gd name="T20" fmla="*/ 2147483646 w 356"/>
                <a:gd name="T21" fmla="*/ 2147483646 h 286"/>
                <a:gd name="T22" fmla="*/ 2147483646 w 356"/>
                <a:gd name="T23" fmla="*/ 2147483646 h 286"/>
                <a:gd name="T24" fmla="*/ 2147483646 w 356"/>
                <a:gd name="T25" fmla="*/ 2147483646 h 286"/>
                <a:gd name="T26" fmla="*/ 2147483646 w 356"/>
                <a:gd name="T27" fmla="*/ 2147483646 h 286"/>
                <a:gd name="T28" fmla="*/ 2147483646 w 356"/>
                <a:gd name="T29" fmla="*/ 2147483646 h 286"/>
                <a:gd name="T30" fmla="*/ 2147483646 w 356"/>
                <a:gd name="T31" fmla="*/ 2147483646 h 286"/>
                <a:gd name="T32" fmla="*/ 2147483646 w 356"/>
                <a:gd name="T33" fmla="*/ 2147483646 h 286"/>
                <a:gd name="T34" fmla="*/ 2147483646 w 356"/>
                <a:gd name="T35" fmla="*/ 2147483646 h 286"/>
                <a:gd name="T36" fmla="*/ 2147483646 w 356"/>
                <a:gd name="T37" fmla="*/ 2147483646 h 2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6" h="286">
                  <a:moveTo>
                    <a:pt x="19" y="285"/>
                  </a:moveTo>
                  <a:lnTo>
                    <a:pt x="0" y="143"/>
                  </a:lnTo>
                  <a:lnTo>
                    <a:pt x="38" y="0"/>
                  </a:lnTo>
                  <a:lnTo>
                    <a:pt x="57" y="0"/>
                  </a:lnTo>
                  <a:lnTo>
                    <a:pt x="63" y="14"/>
                  </a:lnTo>
                  <a:lnTo>
                    <a:pt x="83" y="14"/>
                  </a:lnTo>
                  <a:lnTo>
                    <a:pt x="146" y="59"/>
                  </a:lnTo>
                  <a:lnTo>
                    <a:pt x="154" y="75"/>
                  </a:lnTo>
                  <a:lnTo>
                    <a:pt x="164" y="59"/>
                  </a:lnTo>
                  <a:lnTo>
                    <a:pt x="172" y="75"/>
                  </a:lnTo>
                  <a:lnTo>
                    <a:pt x="183" y="75"/>
                  </a:lnTo>
                  <a:lnTo>
                    <a:pt x="191" y="98"/>
                  </a:lnTo>
                  <a:lnTo>
                    <a:pt x="217" y="109"/>
                  </a:lnTo>
                  <a:lnTo>
                    <a:pt x="266" y="123"/>
                  </a:lnTo>
                  <a:lnTo>
                    <a:pt x="266" y="143"/>
                  </a:lnTo>
                  <a:lnTo>
                    <a:pt x="344" y="216"/>
                  </a:lnTo>
                  <a:lnTo>
                    <a:pt x="355" y="285"/>
                  </a:lnTo>
                  <a:lnTo>
                    <a:pt x="292" y="285"/>
                  </a:lnTo>
                  <a:lnTo>
                    <a:pt x="19" y="285"/>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8" name="Freeform 83">
              <a:extLst>
                <a:ext uri="{FF2B5EF4-FFF2-40B4-BE49-F238E27FC236}">
                  <a16:creationId xmlns:a16="http://schemas.microsoft.com/office/drawing/2014/main" xmlns="" id="{B9968D6D-2555-457B-9753-EAE9BBD017A2}"/>
                </a:ext>
              </a:extLst>
            </p:cNvPr>
            <p:cNvSpPr>
              <a:spLocks/>
            </p:cNvSpPr>
            <p:nvPr/>
          </p:nvSpPr>
          <p:spPr bwMode="auto">
            <a:xfrm>
              <a:off x="2550072" y="4166240"/>
              <a:ext cx="382989" cy="346249"/>
            </a:xfrm>
            <a:custGeom>
              <a:avLst/>
              <a:gdLst>
                <a:gd name="T0" fmla="*/ 2147483646 w 344"/>
                <a:gd name="T1" fmla="*/ 2147483646 h 311"/>
                <a:gd name="T2" fmla="*/ 2147483646 w 344"/>
                <a:gd name="T3" fmla="*/ 2147483646 h 311"/>
                <a:gd name="T4" fmla="*/ 0 w 344"/>
                <a:gd name="T5" fmla="*/ 2147483646 h 311"/>
                <a:gd name="T6" fmla="*/ 2147483646 w 344"/>
                <a:gd name="T7" fmla="*/ 2147483646 h 311"/>
                <a:gd name="T8" fmla="*/ 2147483646 w 344"/>
                <a:gd name="T9" fmla="*/ 0 h 311"/>
                <a:gd name="T10" fmla="*/ 2147483646 w 344"/>
                <a:gd name="T11" fmla="*/ 2147483646 h 311"/>
                <a:gd name="T12" fmla="*/ 2147483646 w 344"/>
                <a:gd name="T13" fmla="*/ 2147483646 h 311"/>
                <a:gd name="T14" fmla="*/ 2147483646 w 344"/>
                <a:gd name="T15" fmla="*/ 2147483646 h 311"/>
                <a:gd name="T16" fmla="*/ 2147483646 w 344"/>
                <a:gd name="T17" fmla="*/ 2147483646 h 311"/>
                <a:gd name="T18" fmla="*/ 2147483646 w 344"/>
                <a:gd name="T19" fmla="*/ 2147483646 h 311"/>
                <a:gd name="T20" fmla="*/ 2147483646 w 344"/>
                <a:gd name="T21" fmla="*/ 0 h 311"/>
                <a:gd name="T22" fmla="*/ 2147483646 w 344"/>
                <a:gd name="T23" fmla="*/ 2147483646 h 311"/>
                <a:gd name="T24" fmla="*/ 2147483646 w 344"/>
                <a:gd name="T25" fmla="*/ 2147483646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4" h="311">
                  <a:moveTo>
                    <a:pt x="26" y="310"/>
                  </a:moveTo>
                  <a:lnTo>
                    <a:pt x="37" y="217"/>
                  </a:lnTo>
                  <a:lnTo>
                    <a:pt x="0" y="152"/>
                  </a:lnTo>
                  <a:lnTo>
                    <a:pt x="57" y="118"/>
                  </a:lnTo>
                  <a:lnTo>
                    <a:pt x="172" y="0"/>
                  </a:lnTo>
                  <a:lnTo>
                    <a:pt x="209" y="9"/>
                  </a:lnTo>
                  <a:lnTo>
                    <a:pt x="246" y="24"/>
                  </a:lnTo>
                  <a:lnTo>
                    <a:pt x="254" y="24"/>
                  </a:lnTo>
                  <a:lnTo>
                    <a:pt x="280" y="24"/>
                  </a:lnTo>
                  <a:lnTo>
                    <a:pt x="298" y="24"/>
                  </a:lnTo>
                  <a:lnTo>
                    <a:pt x="343" y="0"/>
                  </a:lnTo>
                  <a:lnTo>
                    <a:pt x="318" y="310"/>
                  </a:lnTo>
                  <a:lnTo>
                    <a:pt x="26" y="310"/>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9" name="Freeform 99">
              <a:extLst>
                <a:ext uri="{FF2B5EF4-FFF2-40B4-BE49-F238E27FC236}">
                  <a16:creationId xmlns:a16="http://schemas.microsoft.com/office/drawing/2014/main" xmlns="" id="{7F797562-E6A9-46B3-B3C7-8312E38AD3B6}"/>
                </a:ext>
              </a:extLst>
            </p:cNvPr>
            <p:cNvSpPr>
              <a:spLocks/>
            </p:cNvSpPr>
            <p:nvPr/>
          </p:nvSpPr>
          <p:spPr bwMode="auto">
            <a:xfrm>
              <a:off x="2088035" y="3852278"/>
              <a:ext cx="391896" cy="131374"/>
            </a:xfrm>
            <a:custGeom>
              <a:avLst/>
              <a:gdLst>
                <a:gd name="T0" fmla="*/ 2147483646 w 352"/>
                <a:gd name="T1" fmla="*/ 2147483646 h 118"/>
                <a:gd name="T2" fmla="*/ 2147483646 w 352"/>
                <a:gd name="T3" fmla="*/ 2147483646 h 118"/>
                <a:gd name="T4" fmla="*/ 2147483646 w 352"/>
                <a:gd name="T5" fmla="*/ 2147483646 h 118"/>
                <a:gd name="T6" fmla="*/ 2147483646 w 352"/>
                <a:gd name="T7" fmla="*/ 2147483646 h 118"/>
                <a:gd name="T8" fmla="*/ 2147483646 w 352"/>
                <a:gd name="T9" fmla="*/ 2147483646 h 118"/>
                <a:gd name="T10" fmla="*/ 2147483646 w 352"/>
                <a:gd name="T11" fmla="*/ 0 h 118"/>
                <a:gd name="T12" fmla="*/ 0 w 352"/>
                <a:gd name="T13" fmla="*/ 0 h 118"/>
                <a:gd name="T14" fmla="*/ 2147483646 w 352"/>
                <a:gd name="T15" fmla="*/ 2147483646 h 1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2" h="118">
                  <a:moveTo>
                    <a:pt x="351" y="9"/>
                  </a:moveTo>
                  <a:lnTo>
                    <a:pt x="351" y="24"/>
                  </a:lnTo>
                  <a:lnTo>
                    <a:pt x="351" y="34"/>
                  </a:lnTo>
                  <a:lnTo>
                    <a:pt x="351" y="117"/>
                  </a:lnTo>
                  <a:lnTo>
                    <a:pt x="45" y="117"/>
                  </a:lnTo>
                  <a:lnTo>
                    <a:pt x="20" y="0"/>
                  </a:lnTo>
                  <a:lnTo>
                    <a:pt x="0" y="0"/>
                  </a:lnTo>
                  <a:lnTo>
                    <a:pt x="351" y="9"/>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grpSp>
      <p:sp>
        <p:nvSpPr>
          <p:cNvPr id="3" name="TextBox 2">
            <a:extLst>
              <a:ext uri="{FF2B5EF4-FFF2-40B4-BE49-F238E27FC236}">
                <a16:creationId xmlns:a16="http://schemas.microsoft.com/office/drawing/2014/main" xmlns="" id="{CAEB68E9-8FD4-47C4-A4A5-64D13B53E597}"/>
              </a:ext>
            </a:extLst>
          </p:cNvPr>
          <p:cNvSpPr txBox="1"/>
          <p:nvPr/>
        </p:nvSpPr>
        <p:spPr>
          <a:xfrm>
            <a:off x="11352615" y="3048070"/>
            <a:ext cx="600283" cy="307697"/>
          </a:xfrm>
          <a:prstGeom prst="rect">
            <a:avLst/>
          </a:prstGeom>
          <a:noFill/>
        </p:spPr>
        <p:txBody>
          <a:bodyPr wrap="square" rtlCol="0">
            <a:spAutoFit/>
          </a:bodyPr>
          <a:lstStyle/>
          <a:p>
            <a:pPr algn="r"/>
            <a:r>
              <a:rPr lang="en-US" sz="1400" i="1" dirty="0">
                <a:solidFill>
                  <a:prstClr val="black"/>
                </a:solidFill>
              </a:rPr>
              <a:t>6.6%</a:t>
            </a:r>
          </a:p>
        </p:txBody>
      </p:sp>
      <p:sp>
        <p:nvSpPr>
          <p:cNvPr id="137" name="Title 1">
            <a:extLst>
              <a:ext uri="{FF2B5EF4-FFF2-40B4-BE49-F238E27FC236}">
                <a16:creationId xmlns:a16="http://schemas.microsoft.com/office/drawing/2014/main" xmlns="" id="{CA9B97FD-44BD-4DD1-86E0-F8C3B7DB658F}"/>
              </a:ext>
            </a:extLst>
          </p:cNvPr>
          <p:cNvSpPr txBox="1">
            <a:spLocks/>
          </p:cNvSpPr>
          <p:nvPr/>
        </p:nvSpPr>
        <p:spPr>
          <a:xfrm>
            <a:off x="6361571" y="696037"/>
            <a:ext cx="5453082" cy="1060315"/>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pPr algn="ctr"/>
            <a:r>
              <a:rPr lang="en-US" sz="2399" dirty="0">
                <a:solidFill>
                  <a:prstClr val="black">
                    <a:lumMod val="75000"/>
                    <a:lumOff val="25000"/>
                  </a:prstClr>
                </a:solidFill>
              </a:rPr>
              <a:t>Job Growth Since 2007</a:t>
            </a:r>
          </a:p>
          <a:p>
            <a:pPr algn="ctr"/>
            <a:r>
              <a:rPr lang="en-US" sz="800" dirty="0">
                <a:solidFill>
                  <a:prstClr val="black"/>
                </a:solidFill>
              </a:rPr>
              <a:t/>
            </a:r>
            <a:br>
              <a:rPr lang="en-US" sz="800" dirty="0">
                <a:solidFill>
                  <a:prstClr val="black"/>
                </a:solidFill>
              </a:rPr>
            </a:br>
            <a:r>
              <a:rPr lang="en-US" sz="1799" b="1" dirty="0">
                <a:solidFill>
                  <a:srgbClr val="4994C6"/>
                </a:solidFill>
              </a:rPr>
              <a:t>Charlotte &amp; Triangle MSAs</a:t>
            </a:r>
            <a:r>
              <a:rPr lang="en-US" sz="1799" b="1" dirty="0">
                <a:solidFill>
                  <a:prstClr val="black"/>
                </a:solidFill>
              </a:rPr>
              <a:t> </a:t>
            </a:r>
            <a:r>
              <a:rPr lang="en-US" sz="1400" i="1" dirty="0">
                <a:solidFill>
                  <a:prstClr val="black"/>
                </a:solidFill>
              </a:rPr>
              <a:t>vs</a:t>
            </a:r>
            <a:r>
              <a:rPr lang="en-US" sz="1400" dirty="0">
                <a:solidFill>
                  <a:prstClr val="black"/>
                </a:solidFill>
              </a:rPr>
              <a:t> </a:t>
            </a:r>
          </a:p>
          <a:p>
            <a:pPr algn="ctr"/>
            <a:r>
              <a:rPr lang="en-US" sz="1799" dirty="0">
                <a:solidFill>
                  <a:prstClr val="black"/>
                </a:solidFill>
              </a:rPr>
              <a:t>U.S. Large Metro Average </a:t>
            </a:r>
            <a:r>
              <a:rPr lang="en-US" sz="1400" dirty="0">
                <a:solidFill>
                  <a:prstClr val="black"/>
                </a:solidFill>
              </a:rPr>
              <a:t>(1+ million people)</a:t>
            </a:r>
            <a:endParaRPr lang="en-US" sz="1799" dirty="0">
              <a:solidFill>
                <a:prstClr val="black"/>
              </a:solidFill>
            </a:endParaRPr>
          </a:p>
        </p:txBody>
      </p:sp>
    </p:spTree>
    <p:extLst>
      <p:ext uri="{BB962C8B-B14F-4D97-AF65-F5344CB8AC3E}">
        <p14:creationId xmlns:p14="http://schemas.microsoft.com/office/powerpoint/2010/main" val="47074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89" grpId="0">
        <p:bldAsOne/>
      </p:bldGraphic>
      <p:bldP spid="3" grpId="0"/>
      <p:bldP spid="1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50000"/>
                    <a:lumOff val="50000"/>
                  </a:schemeClr>
                </a:solidFill>
              </a:rPr>
              <a:t>2017-18 </a:t>
            </a:r>
            <a:r>
              <a:rPr lang="en-US" dirty="0">
                <a:solidFill>
                  <a:schemeClr val="bg2">
                    <a:lumMod val="50000"/>
                    <a:lumOff val="50000"/>
                  </a:schemeClr>
                </a:solidFill>
              </a:rPr>
              <a:t>Project Status</a:t>
            </a:r>
            <a:endParaRPr lang="en-US" dirty="0"/>
          </a:p>
        </p:txBody>
      </p:sp>
      <p:sp>
        <p:nvSpPr>
          <p:cNvPr id="3" name="Content Placeholder 2"/>
          <p:cNvSpPr>
            <a:spLocks noGrp="1"/>
          </p:cNvSpPr>
          <p:nvPr>
            <p:ph idx="1"/>
          </p:nvPr>
        </p:nvSpPr>
        <p:spPr/>
        <p:txBody>
          <a:bodyPr>
            <a:normAutofit lnSpcReduction="10000"/>
          </a:bodyPr>
          <a:lstStyle/>
          <a:p>
            <a:r>
              <a:rPr lang="en-US" dirty="0">
                <a:solidFill>
                  <a:srgbClr val="FFFF00"/>
                </a:solidFill>
              </a:rPr>
              <a:t>Submit </a:t>
            </a:r>
            <a:r>
              <a:rPr lang="en-US" dirty="0" err="1">
                <a:solidFill>
                  <a:srgbClr val="FFFF00"/>
                </a:solidFill>
              </a:rPr>
              <a:t>NCWorks</a:t>
            </a:r>
            <a:r>
              <a:rPr lang="en-US" dirty="0">
                <a:solidFill>
                  <a:srgbClr val="FFFF00"/>
                </a:solidFill>
              </a:rPr>
              <a:t> Certification application for </a:t>
            </a:r>
            <a:r>
              <a:rPr lang="en-US" dirty="0" err="1">
                <a:solidFill>
                  <a:srgbClr val="FFFF00"/>
                </a:solidFill>
              </a:rPr>
              <a:t>Agriscience</a:t>
            </a:r>
            <a:r>
              <a:rPr lang="en-US" dirty="0">
                <a:solidFill>
                  <a:srgbClr val="FFFF00"/>
                </a:solidFill>
              </a:rPr>
              <a:t>/Biotechnology Pathway</a:t>
            </a:r>
          </a:p>
          <a:p>
            <a:r>
              <a:rPr lang="en-US" dirty="0">
                <a:solidFill>
                  <a:srgbClr val="FFFF00"/>
                </a:solidFill>
              </a:rPr>
              <a:t>Formalize a job-alike partnership for advisors/counselors/faculty working with adults and non-traditional students (Center Pathway Champions, Community College  Adult/Non-Traditional Faculty and Voc. Rehab representatives) e.g. </a:t>
            </a:r>
            <a:r>
              <a:rPr lang="en-US" i="1" dirty="0">
                <a:solidFill>
                  <a:srgbClr val="FFFF00"/>
                </a:solidFill>
              </a:rPr>
              <a:t>Northeast Non-traditional Career Pathways Collaborative (</a:t>
            </a:r>
            <a:r>
              <a:rPr lang="en-US" i="1" dirty="0" err="1">
                <a:solidFill>
                  <a:srgbClr val="FFFF00"/>
                </a:solidFill>
              </a:rPr>
              <a:t>NTPathways</a:t>
            </a:r>
            <a:r>
              <a:rPr lang="en-US" i="1" dirty="0">
                <a:solidFill>
                  <a:srgbClr val="FFFF00"/>
                </a:solidFill>
              </a:rPr>
              <a:t> Collaborative)</a:t>
            </a:r>
            <a:endParaRPr lang="en-US" dirty="0">
              <a:solidFill>
                <a:srgbClr val="FFFF00"/>
              </a:solidFill>
            </a:endParaRPr>
          </a:p>
          <a:p>
            <a:r>
              <a:rPr lang="en-US" dirty="0">
                <a:solidFill>
                  <a:srgbClr val="FFFF00"/>
                </a:solidFill>
              </a:rPr>
              <a:t>Develop local implementation certification for Business Support Services and </a:t>
            </a:r>
            <a:r>
              <a:rPr lang="en-US" dirty="0" err="1">
                <a:solidFill>
                  <a:srgbClr val="FFFF00"/>
                </a:solidFill>
              </a:rPr>
              <a:t>Agriscience</a:t>
            </a:r>
            <a:r>
              <a:rPr lang="en-US" dirty="0">
                <a:solidFill>
                  <a:srgbClr val="FFFF00"/>
                </a:solidFill>
              </a:rPr>
              <a:t>/Biotechnology once those pathways are </a:t>
            </a:r>
            <a:r>
              <a:rPr lang="en-US" dirty="0" err="1">
                <a:solidFill>
                  <a:srgbClr val="FFFF00"/>
                </a:solidFill>
              </a:rPr>
              <a:t>NCWorks</a:t>
            </a:r>
            <a:r>
              <a:rPr lang="en-US" dirty="0">
                <a:solidFill>
                  <a:srgbClr val="FFFF00"/>
                </a:solidFill>
              </a:rPr>
              <a:t> certified</a:t>
            </a:r>
          </a:p>
          <a:p>
            <a:pPr marL="0" indent="0">
              <a:buNone/>
            </a:pPr>
            <a:endParaRPr lang="en-US" dirty="0"/>
          </a:p>
        </p:txBody>
      </p:sp>
    </p:spTree>
    <p:extLst>
      <p:ext uri="{BB962C8B-B14F-4D97-AF65-F5344CB8AC3E}">
        <p14:creationId xmlns:p14="http://schemas.microsoft.com/office/powerpoint/2010/main" val="236120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 name="Group 153">
            <a:extLst>
              <a:ext uri="{FF2B5EF4-FFF2-40B4-BE49-F238E27FC236}">
                <a16:creationId xmlns:a16="http://schemas.microsoft.com/office/drawing/2014/main" xmlns="" id="{AE57A77F-77C2-40D0-84AC-2E852428EDCC}"/>
              </a:ext>
            </a:extLst>
          </p:cNvPr>
          <p:cNvGrpSpPr>
            <a:grpSpLocks noChangeAspect="1"/>
          </p:cNvGrpSpPr>
          <p:nvPr/>
        </p:nvGrpSpPr>
        <p:grpSpPr>
          <a:xfrm>
            <a:off x="68642" y="2789579"/>
            <a:ext cx="5950375" cy="2408646"/>
            <a:chOff x="245653" y="1219176"/>
            <a:chExt cx="11694829" cy="4733935"/>
          </a:xfrm>
          <a:solidFill>
            <a:schemeClr val="tx1">
              <a:lumMod val="75000"/>
              <a:lumOff val="25000"/>
            </a:schemeClr>
          </a:solidFill>
          <a:effectLst>
            <a:outerShdw blurRad="50800" dist="38100" dir="2700000" algn="tl" rotWithShape="0">
              <a:prstClr val="black">
                <a:alpha val="40000"/>
              </a:prstClr>
            </a:outerShdw>
          </a:effectLst>
        </p:grpSpPr>
        <p:sp>
          <p:nvSpPr>
            <p:cNvPr id="155" name="Freeform 3">
              <a:extLst>
                <a:ext uri="{FF2B5EF4-FFF2-40B4-BE49-F238E27FC236}">
                  <a16:creationId xmlns:a16="http://schemas.microsoft.com/office/drawing/2014/main" xmlns="" id="{CB94CEF2-C8CE-4766-9D98-0EC832370D70}"/>
                </a:ext>
              </a:extLst>
            </p:cNvPr>
            <p:cNvSpPr>
              <a:spLocks/>
            </p:cNvSpPr>
            <p:nvPr/>
          </p:nvSpPr>
          <p:spPr bwMode="auto">
            <a:xfrm>
              <a:off x="9488198" y="1785761"/>
              <a:ext cx="850971" cy="767842"/>
            </a:xfrm>
            <a:custGeom>
              <a:avLst/>
              <a:gdLst>
                <a:gd name="T0" fmla="*/ 2147483646 w 389"/>
                <a:gd name="T1" fmla="*/ 2147483646 h 351"/>
                <a:gd name="T2" fmla="*/ 2147483646 w 389"/>
                <a:gd name="T3" fmla="*/ 2147483646 h 351"/>
                <a:gd name="T4" fmla="*/ 2147483646 w 389"/>
                <a:gd name="T5" fmla="*/ 2147483646 h 351"/>
                <a:gd name="T6" fmla="*/ 2147483646 w 389"/>
                <a:gd name="T7" fmla="*/ 2147483646 h 351"/>
                <a:gd name="T8" fmla="*/ 2147483646 w 389"/>
                <a:gd name="T9" fmla="*/ 2147483646 h 351"/>
                <a:gd name="T10" fmla="*/ 2147483646 w 389"/>
                <a:gd name="T11" fmla="*/ 2147483646 h 351"/>
                <a:gd name="T12" fmla="*/ 2147483646 w 389"/>
                <a:gd name="T13" fmla="*/ 2147483646 h 351"/>
                <a:gd name="T14" fmla="*/ 2147483646 w 389"/>
                <a:gd name="T15" fmla="*/ 2147483646 h 351"/>
                <a:gd name="T16" fmla="*/ 2147483646 w 389"/>
                <a:gd name="T17" fmla="*/ 2147483646 h 351"/>
                <a:gd name="T18" fmla="*/ 2147483646 w 389"/>
                <a:gd name="T19" fmla="*/ 2147483646 h 351"/>
                <a:gd name="T20" fmla="*/ 2147483646 w 389"/>
                <a:gd name="T21" fmla="*/ 2147483646 h 351"/>
                <a:gd name="T22" fmla="*/ 2147483646 w 389"/>
                <a:gd name="T23" fmla="*/ 2147483646 h 351"/>
                <a:gd name="T24" fmla="*/ 2147483646 w 389"/>
                <a:gd name="T25" fmla="*/ 2147483646 h 351"/>
                <a:gd name="T26" fmla="*/ 2147483646 w 389"/>
                <a:gd name="T27" fmla="*/ 2147483646 h 351"/>
                <a:gd name="T28" fmla="*/ 2147483646 w 389"/>
                <a:gd name="T29" fmla="*/ 2147483646 h 351"/>
                <a:gd name="T30" fmla="*/ 2147483646 w 389"/>
                <a:gd name="T31" fmla="*/ 2147483646 h 351"/>
                <a:gd name="T32" fmla="*/ 2147483646 w 389"/>
                <a:gd name="T33" fmla="*/ 2147483646 h 351"/>
                <a:gd name="T34" fmla="*/ 2147483646 w 389"/>
                <a:gd name="T35" fmla="*/ 2147483646 h 351"/>
                <a:gd name="T36" fmla="*/ 2147483646 w 389"/>
                <a:gd name="T37" fmla="*/ 2147483646 h 351"/>
                <a:gd name="T38" fmla="*/ 2147483646 w 389"/>
                <a:gd name="T39" fmla="*/ 2147483646 h 351"/>
                <a:gd name="T40" fmla="*/ 2147483646 w 389"/>
                <a:gd name="T41" fmla="*/ 2147483646 h 351"/>
                <a:gd name="T42" fmla="*/ 2147483646 w 389"/>
                <a:gd name="T43" fmla="*/ 2147483646 h 351"/>
                <a:gd name="T44" fmla="*/ 0 w 389"/>
                <a:gd name="T45" fmla="*/ 2147483646 h 351"/>
                <a:gd name="T46" fmla="*/ 0 w 389"/>
                <a:gd name="T47" fmla="*/ 2147483646 h 351"/>
                <a:gd name="T48" fmla="*/ 2147483646 w 389"/>
                <a:gd name="T49" fmla="*/ 2147483646 h 351"/>
                <a:gd name="T50" fmla="*/ 2147483646 w 389"/>
                <a:gd name="T51" fmla="*/ 2147483646 h 351"/>
                <a:gd name="T52" fmla="*/ 2147483646 w 389"/>
                <a:gd name="T53" fmla="*/ 2147483646 h 351"/>
                <a:gd name="T54" fmla="*/ 2147483646 w 389"/>
                <a:gd name="T55" fmla="*/ 2147483646 h 351"/>
                <a:gd name="T56" fmla="*/ 2147483646 w 389"/>
                <a:gd name="T57" fmla="*/ 0 h 351"/>
                <a:gd name="T58" fmla="*/ 2147483646 w 389"/>
                <a:gd name="T59" fmla="*/ 0 h 351"/>
                <a:gd name="T60" fmla="*/ 2147483646 w 389"/>
                <a:gd name="T61" fmla="*/ 2147483646 h 3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89" h="351">
                  <a:moveTo>
                    <a:pt x="343" y="41"/>
                  </a:moveTo>
                  <a:lnTo>
                    <a:pt x="343" y="98"/>
                  </a:lnTo>
                  <a:lnTo>
                    <a:pt x="370" y="193"/>
                  </a:lnTo>
                  <a:lnTo>
                    <a:pt x="388" y="202"/>
                  </a:lnTo>
                  <a:lnTo>
                    <a:pt x="358" y="241"/>
                  </a:lnTo>
                  <a:lnTo>
                    <a:pt x="358" y="275"/>
                  </a:lnTo>
                  <a:lnTo>
                    <a:pt x="333" y="311"/>
                  </a:lnTo>
                  <a:lnTo>
                    <a:pt x="298" y="287"/>
                  </a:lnTo>
                  <a:lnTo>
                    <a:pt x="287" y="311"/>
                  </a:lnTo>
                  <a:lnTo>
                    <a:pt x="261" y="350"/>
                  </a:lnTo>
                  <a:lnTo>
                    <a:pt x="236" y="287"/>
                  </a:lnTo>
                  <a:lnTo>
                    <a:pt x="224" y="275"/>
                  </a:lnTo>
                  <a:lnTo>
                    <a:pt x="198" y="311"/>
                  </a:lnTo>
                  <a:lnTo>
                    <a:pt x="161" y="311"/>
                  </a:lnTo>
                  <a:lnTo>
                    <a:pt x="179" y="252"/>
                  </a:lnTo>
                  <a:lnTo>
                    <a:pt x="161" y="241"/>
                  </a:lnTo>
                  <a:lnTo>
                    <a:pt x="134" y="266"/>
                  </a:lnTo>
                  <a:lnTo>
                    <a:pt x="123" y="252"/>
                  </a:lnTo>
                  <a:lnTo>
                    <a:pt x="115" y="266"/>
                  </a:lnTo>
                  <a:lnTo>
                    <a:pt x="109" y="241"/>
                  </a:lnTo>
                  <a:lnTo>
                    <a:pt x="78" y="252"/>
                  </a:lnTo>
                  <a:lnTo>
                    <a:pt x="72" y="193"/>
                  </a:lnTo>
                  <a:lnTo>
                    <a:pt x="0" y="159"/>
                  </a:lnTo>
                  <a:lnTo>
                    <a:pt x="0" y="143"/>
                  </a:lnTo>
                  <a:lnTo>
                    <a:pt x="52" y="123"/>
                  </a:lnTo>
                  <a:lnTo>
                    <a:pt x="15" y="75"/>
                  </a:lnTo>
                  <a:lnTo>
                    <a:pt x="15" y="41"/>
                  </a:lnTo>
                  <a:lnTo>
                    <a:pt x="52" y="25"/>
                  </a:lnTo>
                  <a:lnTo>
                    <a:pt x="72" y="0"/>
                  </a:lnTo>
                  <a:lnTo>
                    <a:pt x="358" y="0"/>
                  </a:lnTo>
                  <a:lnTo>
                    <a:pt x="343" y="4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6" name="Freeform 4">
              <a:extLst>
                <a:ext uri="{FF2B5EF4-FFF2-40B4-BE49-F238E27FC236}">
                  <a16:creationId xmlns:a16="http://schemas.microsoft.com/office/drawing/2014/main" xmlns="" id="{B2C2E1A5-F864-495B-B539-60E60A0CBC82}"/>
                </a:ext>
              </a:extLst>
            </p:cNvPr>
            <p:cNvSpPr>
              <a:spLocks/>
            </p:cNvSpPr>
            <p:nvPr/>
          </p:nvSpPr>
          <p:spPr bwMode="auto">
            <a:xfrm>
              <a:off x="9634767" y="2678296"/>
              <a:ext cx="951599" cy="907847"/>
            </a:xfrm>
            <a:custGeom>
              <a:avLst/>
              <a:gdLst>
                <a:gd name="T0" fmla="*/ 2147483646 w 435"/>
                <a:gd name="T1" fmla="*/ 2147483646 h 415"/>
                <a:gd name="T2" fmla="*/ 2147483646 w 435"/>
                <a:gd name="T3" fmla="*/ 2147483646 h 415"/>
                <a:gd name="T4" fmla="*/ 2147483646 w 435"/>
                <a:gd name="T5" fmla="*/ 2147483646 h 415"/>
                <a:gd name="T6" fmla="*/ 2147483646 w 435"/>
                <a:gd name="T7" fmla="*/ 2147483646 h 415"/>
                <a:gd name="T8" fmla="*/ 2147483646 w 435"/>
                <a:gd name="T9" fmla="*/ 2147483646 h 415"/>
                <a:gd name="T10" fmla="*/ 2147483646 w 435"/>
                <a:gd name="T11" fmla="*/ 2147483646 h 415"/>
                <a:gd name="T12" fmla="*/ 2147483646 w 435"/>
                <a:gd name="T13" fmla="*/ 2147483646 h 415"/>
                <a:gd name="T14" fmla="*/ 2147483646 w 435"/>
                <a:gd name="T15" fmla="*/ 2147483646 h 415"/>
                <a:gd name="T16" fmla="*/ 2147483646 w 435"/>
                <a:gd name="T17" fmla="*/ 2147483646 h 415"/>
                <a:gd name="T18" fmla="*/ 2147483646 w 435"/>
                <a:gd name="T19" fmla="*/ 2147483646 h 415"/>
                <a:gd name="T20" fmla="*/ 2147483646 w 435"/>
                <a:gd name="T21" fmla="*/ 2147483646 h 415"/>
                <a:gd name="T22" fmla="*/ 2147483646 w 435"/>
                <a:gd name="T23" fmla="*/ 2147483646 h 415"/>
                <a:gd name="T24" fmla="*/ 2147483646 w 435"/>
                <a:gd name="T25" fmla="*/ 2147483646 h 415"/>
                <a:gd name="T26" fmla="*/ 2147483646 w 435"/>
                <a:gd name="T27" fmla="*/ 2147483646 h 415"/>
                <a:gd name="T28" fmla="*/ 2147483646 w 435"/>
                <a:gd name="T29" fmla="*/ 2147483646 h 415"/>
                <a:gd name="T30" fmla="*/ 2147483646 w 435"/>
                <a:gd name="T31" fmla="*/ 2147483646 h 415"/>
                <a:gd name="T32" fmla="*/ 2147483646 w 435"/>
                <a:gd name="T33" fmla="*/ 2147483646 h 415"/>
                <a:gd name="T34" fmla="*/ 2147483646 w 435"/>
                <a:gd name="T35" fmla="*/ 2147483646 h 415"/>
                <a:gd name="T36" fmla="*/ 2147483646 w 435"/>
                <a:gd name="T37" fmla="*/ 2147483646 h 415"/>
                <a:gd name="T38" fmla="*/ 2147483646 w 435"/>
                <a:gd name="T39" fmla="*/ 2147483646 h 415"/>
                <a:gd name="T40" fmla="*/ 2147483646 w 435"/>
                <a:gd name="T41" fmla="*/ 2147483646 h 415"/>
                <a:gd name="T42" fmla="*/ 2147483646 w 435"/>
                <a:gd name="T43" fmla="*/ 2147483646 h 415"/>
                <a:gd name="T44" fmla="*/ 2147483646 w 435"/>
                <a:gd name="T45" fmla="*/ 2147483646 h 415"/>
                <a:gd name="T46" fmla="*/ 2147483646 w 435"/>
                <a:gd name="T47" fmla="*/ 2147483646 h 415"/>
                <a:gd name="T48" fmla="*/ 2147483646 w 435"/>
                <a:gd name="T49" fmla="*/ 2147483646 h 415"/>
                <a:gd name="T50" fmla="*/ 2147483646 w 435"/>
                <a:gd name="T51" fmla="*/ 2147483646 h 415"/>
                <a:gd name="T52" fmla="*/ 2147483646 w 435"/>
                <a:gd name="T53" fmla="*/ 2147483646 h 415"/>
                <a:gd name="T54" fmla="*/ 2147483646 w 435"/>
                <a:gd name="T55" fmla="*/ 2147483646 h 415"/>
                <a:gd name="T56" fmla="*/ 2147483646 w 435"/>
                <a:gd name="T57" fmla="*/ 2147483646 h 415"/>
                <a:gd name="T58" fmla="*/ 2147483646 w 435"/>
                <a:gd name="T59" fmla="*/ 2147483646 h 415"/>
                <a:gd name="T60" fmla="*/ 2147483646 w 435"/>
                <a:gd name="T61" fmla="*/ 2147483646 h 415"/>
                <a:gd name="T62" fmla="*/ 2147483646 w 435"/>
                <a:gd name="T63" fmla="*/ 2147483646 h 415"/>
                <a:gd name="T64" fmla="*/ 2147483646 w 435"/>
                <a:gd name="T65" fmla="*/ 2147483646 h 415"/>
                <a:gd name="T66" fmla="*/ 2147483646 w 435"/>
                <a:gd name="T67" fmla="*/ 2147483646 h 415"/>
                <a:gd name="T68" fmla="*/ 2147483646 w 435"/>
                <a:gd name="T69" fmla="*/ 2147483646 h 415"/>
                <a:gd name="T70" fmla="*/ 2147483646 w 435"/>
                <a:gd name="T71" fmla="*/ 2147483646 h 415"/>
                <a:gd name="T72" fmla="*/ 2147483646 w 435"/>
                <a:gd name="T73" fmla="*/ 2147483646 h 415"/>
                <a:gd name="T74" fmla="*/ 2147483646 w 435"/>
                <a:gd name="T75" fmla="*/ 2147483646 h 415"/>
                <a:gd name="T76" fmla="*/ 2147483646 w 435"/>
                <a:gd name="T77" fmla="*/ 2147483646 h 415"/>
                <a:gd name="T78" fmla="*/ 2147483646 w 435"/>
                <a:gd name="T79" fmla="*/ 2147483646 h 415"/>
                <a:gd name="T80" fmla="*/ 2147483646 w 435"/>
                <a:gd name="T81" fmla="*/ 2147483646 h 415"/>
                <a:gd name="T82" fmla="*/ 2147483646 w 435"/>
                <a:gd name="T83" fmla="*/ 2147483646 h 415"/>
                <a:gd name="T84" fmla="*/ 2147483646 w 435"/>
                <a:gd name="T85" fmla="*/ 2147483646 h 415"/>
                <a:gd name="T86" fmla="*/ 2147483646 w 435"/>
                <a:gd name="T87" fmla="*/ 2147483646 h 415"/>
                <a:gd name="T88" fmla="*/ 2147483646 w 435"/>
                <a:gd name="T89" fmla="*/ 2147483646 h 415"/>
                <a:gd name="T90" fmla="*/ 2147483646 w 435"/>
                <a:gd name="T91" fmla="*/ 2147483646 h 415"/>
                <a:gd name="T92" fmla="*/ 2147483646 w 435"/>
                <a:gd name="T93" fmla="*/ 2147483646 h 415"/>
                <a:gd name="T94" fmla="*/ 2147483646 w 435"/>
                <a:gd name="T95" fmla="*/ 2147483646 h 415"/>
                <a:gd name="T96" fmla="*/ 2147483646 w 435"/>
                <a:gd name="T97" fmla="*/ 2147483646 h 415"/>
                <a:gd name="T98" fmla="*/ 0 w 435"/>
                <a:gd name="T99" fmla="*/ 2147483646 h 415"/>
                <a:gd name="T100" fmla="*/ 2147483646 w 435"/>
                <a:gd name="T101" fmla="*/ 2147483646 h 415"/>
                <a:gd name="T102" fmla="*/ 2147483646 w 435"/>
                <a:gd name="T103" fmla="*/ 2147483646 h 415"/>
                <a:gd name="T104" fmla="*/ 2147483646 w 435"/>
                <a:gd name="T105" fmla="*/ 2147483646 h 415"/>
                <a:gd name="T106" fmla="*/ 2147483646 w 435"/>
                <a:gd name="T107" fmla="*/ 2147483646 h 415"/>
                <a:gd name="T108" fmla="*/ 2147483646 w 435"/>
                <a:gd name="T109" fmla="*/ 2147483646 h 4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35" h="415">
                  <a:moveTo>
                    <a:pt x="415" y="168"/>
                  </a:moveTo>
                  <a:lnTo>
                    <a:pt x="400" y="168"/>
                  </a:lnTo>
                  <a:lnTo>
                    <a:pt x="382" y="168"/>
                  </a:lnTo>
                  <a:lnTo>
                    <a:pt x="363" y="154"/>
                  </a:lnTo>
                  <a:lnTo>
                    <a:pt x="370" y="143"/>
                  </a:lnTo>
                  <a:lnTo>
                    <a:pt x="345" y="168"/>
                  </a:lnTo>
                  <a:lnTo>
                    <a:pt x="325" y="143"/>
                  </a:lnTo>
                  <a:lnTo>
                    <a:pt x="325" y="118"/>
                  </a:lnTo>
                  <a:lnTo>
                    <a:pt x="325" y="154"/>
                  </a:lnTo>
                  <a:lnTo>
                    <a:pt x="306" y="143"/>
                  </a:lnTo>
                  <a:lnTo>
                    <a:pt x="306" y="154"/>
                  </a:lnTo>
                  <a:lnTo>
                    <a:pt x="325" y="168"/>
                  </a:lnTo>
                  <a:lnTo>
                    <a:pt x="325" y="154"/>
                  </a:lnTo>
                  <a:lnTo>
                    <a:pt x="337" y="168"/>
                  </a:lnTo>
                  <a:lnTo>
                    <a:pt x="345" y="177"/>
                  </a:lnTo>
                  <a:lnTo>
                    <a:pt x="306" y="188"/>
                  </a:lnTo>
                  <a:lnTo>
                    <a:pt x="280" y="177"/>
                  </a:lnTo>
                  <a:lnTo>
                    <a:pt x="288" y="188"/>
                  </a:lnTo>
                  <a:lnTo>
                    <a:pt x="306" y="202"/>
                  </a:lnTo>
                  <a:lnTo>
                    <a:pt x="337" y="177"/>
                  </a:lnTo>
                  <a:lnTo>
                    <a:pt x="363" y="213"/>
                  </a:lnTo>
                  <a:lnTo>
                    <a:pt x="363" y="227"/>
                  </a:lnTo>
                  <a:lnTo>
                    <a:pt x="345" y="227"/>
                  </a:lnTo>
                  <a:lnTo>
                    <a:pt x="363" y="237"/>
                  </a:lnTo>
                  <a:lnTo>
                    <a:pt x="363" y="262"/>
                  </a:lnTo>
                  <a:lnTo>
                    <a:pt x="363" y="271"/>
                  </a:lnTo>
                  <a:lnTo>
                    <a:pt x="370" y="262"/>
                  </a:lnTo>
                  <a:lnTo>
                    <a:pt x="370" y="287"/>
                  </a:lnTo>
                  <a:lnTo>
                    <a:pt x="325" y="262"/>
                  </a:lnTo>
                  <a:lnTo>
                    <a:pt x="325" y="252"/>
                  </a:lnTo>
                  <a:lnTo>
                    <a:pt x="345" y="262"/>
                  </a:lnTo>
                  <a:lnTo>
                    <a:pt x="325" y="237"/>
                  </a:lnTo>
                  <a:lnTo>
                    <a:pt x="325" y="252"/>
                  </a:lnTo>
                  <a:lnTo>
                    <a:pt x="306" y="237"/>
                  </a:lnTo>
                  <a:lnTo>
                    <a:pt x="306" y="262"/>
                  </a:lnTo>
                  <a:lnTo>
                    <a:pt x="288" y="237"/>
                  </a:lnTo>
                  <a:lnTo>
                    <a:pt x="288" y="262"/>
                  </a:lnTo>
                  <a:lnTo>
                    <a:pt x="262" y="262"/>
                  </a:lnTo>
                  <a:lnTo>
                    <a:pt x="228" y="237"/>
                  </a:lnTo>
                  <a:lnTo>
                    <a:pt x="228" y="227"/>
                  </a:lnTo>
                  <a:lnTo>
                    <a:pt x="243" y="213"/>
                  </a:lnTo>
                  <a:lnTo>
                    <a:pt x="228" y="213"/>
                  </a:lnTo>
                  <a:lnTo>
                    <a:pt x="236" y="188"/>
                  </a:lnTo>
                  <a:lnTo>
                    <a:pt x="217" y="237"/>
                  </a:lnTo>
                  <a:lnTo>
                    <a:pt x="198" y="237"/>
                  </a:lnTo>
                  <a:lnTo>
                    <a:pt x="198" y="227"/>
                  </a:lnTo>
                  <a:lnTo>
                    <a:pt x="165" y="237"/>
                  </a:lnTo>
                  <a:lnTo>
                    <a:pt x="153" y="213"/>
                  </a:lnTo>
                  <a:lnTo>
                    <a:pt x="165" y="213"/>
                  </a:lnTo>
                  <a:lnTo>
                    <a:pt x="146" y="213"/>
                  </a:lnTo>
                  <a:lnTo>
                    <a:pt x="135" y="188"/>
                  </a:lnTo>
                  <a:lnTo>
                    <a:pt x="135" y="213"/>
                  </a:lnTo>
                  <a:lnTo>
                    <a:pt x="80" y="152"/>
                  </a:lnTo>
                  <a:lnTo>
                    <a:pt x="101" y="188"/>
                  </a:lnTo>
                  <a:lnTo>
                    <a:pt x="82" y="188"/>
                  </a:lnTo>
                  <a:lnTo>
                    <a:pt x="71" y="177"/>
                  </a:lnTo>
                  <a:lnTo>
                    <a:pt x="71" y="188"/>
                  </a:lnTo>
                  <a:lnTo>
                    <a:pt x="128" y="237"/>
                  </a:lnTo>
                  <a:lnTo>
                    <a:pt x="128" y="287"/>
                  </a:lnTo>
                  <a:lnTo>
                    <a:pt x="135" y="252"/>
                  </a:lnTo>
                  <a:lnTo>
                    <a:pt x="153" y="237"/>
                  </a:lnTo>
                  <a:lnTo>
                    <a:pt x="165" y="262"/>
                  </a:lnTo>
                  <a:lnTo>
                    <a:pt x="172" y="252"/>
                  </a:lnTo>
                  <a:lnTo>
                    <a:pt x="209" y="262"/>
                  </a:lnTo>
                  <a:lnTo>
                    <a:pt x="217" y="287"/>
                  </a:lnTo>
                  <a:lnTo>
                    <a:pt x="228" y="296"/>
                  </a:lnTo>
                  <a:lnTo>
                    <a:pt x="228" y="287"/>
                  </a:lnTo>
                  <a:lnTo>
                    <a:pt x="236" y="296"/>
                  </a:lnTo>
                  <a:lnTo>
                    <a:pt x="243" y="287"/>
                  </a:lnTo>
                  <a:lnTo>
                    <a:pt x="280" y="296"/>
                  </a:lnTo>
                  <a:lnTo>
                    <a:pt x="300" y="311"/>
                  </a:lnTo>
                  <a:lnTo>
                    <a:pt x="273" y="311"/>
                  </a:lnTo>
                  <a:lnTo>
                    <a:pt x="236" y="346"/>
                  </a:lnTo>
                  <a:lnTo>
                    <a:pt x="254" y="356"/>
                  </a:lnTo>
                  <a:lnTo>
                    <a:pt x="254" y="346"/>
                  </a:lnTo>
                  <a:lnTo>
                    <a:pt x="288" y="321"/>
                  </a:lnTo>
                  <a:lnTo>
                    <a:pt x="288" y="346"/>
                  </a:lnTo>
                  <a:lnTo>
                    <a:pt x="306" y="321"/>
                  </a:lnTo>
                  <a:lnTo>
                    <a:pt x="345" y="335"/>
                  </a:lnTo>
                  <a:lnTo>
                    <a:pt x="325" y="335"/>
                  </a:lnTo>
                  <a:lnTo>
                    <a:pt x="345" y="346"/>
                  </a:lnTo>
                  <a:lnTo>
                    <a:pt x="325" y="356"/>
                  </a:lnTo>
                  <a:lnTo>
                    <a:pt x="345" y="356"/>
                  </a:lnTo>
                  <a:lnTo>
                    <a:pt x="325" y="369"/>
                  </a:lnTo>
                  <a:lnTo>
                    <a:pt x="318" y="356"/>
                  </a:lnTo>
                  <a:lnTo>
                    <a:pt x="318" y="369"/>
                  </a:lnTo>
                  <a:lnTo>
                    <a:pt x="351" y="380"/>
                  </a:lnTo>
                  <a:lnTo>
                    <a:pt x="345" y="405"/>
                  </a:lnTo>
                  <a:lnTo>
                    <a:pt x="217" y="414"/>
                  </a:lnTo>
                  <a:lnTo>
                    <a:pt x="179" y="380"/>
                  </a:lnTo>
                  <a:lnTo>
                    <a:pt x="116" y="335"/>
                  </a:lnTo>
                  <a:lnTo>
                    <a:pt x="26" y="271"/>
                  </a:lnTo>
                  <a:lnTo>
                    <a:pt x="0" y="262"/>
                  </a:lnTo>
                  <a:lnTo>
                    <a:pt x="19" y="177"/>
                  </a:lnTo>
                  <a:lnTo>
                    <a:pt x="37" y="143"/>
                  </a:lnTo>
                  <a:lnTo>
                    <a:pt x="63" y="143"/>
                  </a:lnTo>
                  <a:lnTo>
                    <a:pt x="71" y="143"/>
                  </a:lnTo>
                  <a:lnTo>
                    <a:pt x="37" y="118"/>
                  </a:lnTo>
                  <a:lnTo>
                    <a:pt x="19" y="70"/>
                  </a:lnTo>
                  <a:lnTo>
                    <a:pt x="0" y="35"/>
                  </a:lnTo>
                  <a:lnTo>
                    <a:pt x="19" y="0"/>
                  </a:lnTo>
                  <a:lnTo>
                    <a:pt x="135" y="70"/>
                  </a:lnTo>
                  <a:lnTo>
                    <a:pt x="217" y="25"/>
                  </a:lnTo>
                  <a:lnTo>
                    <a:pt x="345" y="25"/>
                  </a:lnTo>
                  <a:lnTo>
                    <a:pt x="363" y="60"/>
                  </a:lnTo>
                  <a:lnTo>
                    <a:pt x="363" y="95"/>
                  </a:lnTo>
                  <a:lnTo>
                    <a:pt x="400" y="118"/>
                  </a:lnTo>
                  <a:lnTo>
                    <a:pt x="415" y="118"/>
                  </a:lnTo>
                  <a:lnTo>
                    <a:pt x="434" y="143"/>
                  </a:lnTo>
                  <a:lnTo>
                    <a:pt x="415" y="1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7" name="Freeform 5">
              <a:extLst>
                <a:ext uri="{FF2B5EF4-FFF2-40B4-BE49-F238E27FC236}">
                  <a16:creationId xmlns:a16="http://schemas.microsoft.com/office/drawing/2014/main" xmlns="" id="{93D9370D-36EC-4B77-A4CD-7C852FC07956}"/>
                </a:ext>
              </a:extLst>
            </p:cNvPr>
            <p:cNvSpPr>
              <a:spLocks/>
            </p:cNvSpPr>
            <p:nvPr/>
          </p:nvSpPr>
          <p:spPr bwMode="auto">
            <a:xfrm>
              <a:off x="7385930" y="4216167"/>
              <a:ext cx="951599" cy="857533"/>
            </a:xfrm>
            <a:custGeom>
              <a:avLst/>
              <a:gdLst>
                <a:gd name="T0" fmla="*/ 2147483646 w 435"/>
                <a:gd name="T1" fmla="*/ 2147483646 h 392"/>
                <a:gd name="T2" fmla="*/ 2147483646 w 435"/>
                <a:gd name="T3" fmla="*/ 2147483646 h 392"/>
                <a:gd name="T4" fmla="*/ 2147483646 w 435"/>
                <a:gd name="T5" fmla="*/ 2147483646 h 392"/>
                <a:gd name="T6" fmla="*/ 2147483646 w 435"/>
                <a:gd name="T7" fmla="*/ 2147483646 h 392"/>
                <a:gd name="T8" fmla="*/ 2147483646 w 435"/>
                <a:gd name="T9" fmla="*/ 2147483646 h 392"/>
                <a:gd name="T10" fmla="*/ 2147483646 w 435"/>
                <a:gd name="T11" fmla="*/ 2147483646 h 392"/>
                <a:gd name="T12" fmla="*/ 2147483646 w 435"/>
                <a:gd name="T13" fmla="*/ 2147483646 h 392"/>
                <a:gd name="T14" fmla="*/ 2147483646 w 435"/>
                <a:gd name="T15" fmla="*/ 2147483646 h 392"/>
                <a:gd name="T16" fmla="*/ 2147483646 w 435"/>
                <a:gd name="T17" fmla="*/ 2147483646 h 392"/>
                <a:gd name="T18" fmla="*/ 2147483646 w 435"/>
                <a:gd name="T19" fmla="*/ 2147483646 h 392"/>
                <a:gd name="T20" fmla="*/ 2147483646 w 435"/>
                <a:gd name="T21" fmla="*/ 2147483646 h 392"/>
                <a:gd name="T22" fmla="*/ 2147483646 w 435"/>
                <a:gd name="T23" fmla="*/ 2147483646 h 392"/>
                <a:gd name="T24" fmla="*/ 2147483646 w 435"/>
                <a:gd name="T25" fmla="*/ 2147483646 h 392"/>
                <a:gd name="T26" fmla="*/ 2147483646 w 435"/>
                <a:gd name="T27" fmla="*/ 2147483646 h 392"/>
                <a:gd name="T28" fmla="*/ 2147483646 w 435"/>
                <a:gd name="T29" fmla="*/ 2147483646 h 392"/>
                <a:gd name="T30" fmla="*/ 2147483646 w 435"/>
                <a:gd name="T31" fmla="*/ 2147483646 h 392"/>
                <a:gd name="T32" fmla="*/ 2147483646 w 435"/>
                <a:gd name="T33" fmla="*/ 2147483646 h 392"/>
                <a:gd name="T34" fmla="*/ 2147483646 w 435"/>
                <a:gd name="T35" fmla="*/ 0 h 392"/>
                <a:gd name="T36" fmla="*/ 2147483646 w 435"/>
                <a:gd name="T37" fmla="*/ 2147483646 h 392"/>
                <a:gd name="T38" fmla="*/ 2147483646 w 435"/>
                <a:gd name="T39" fmla="*/ 0 h 392"/>
                <a:gd name="T40" fmla="*/ 0 w 435"/>
                <a:gd name="T41" fmla="*/ 2147483646 h 392"/>
                <a:gd name="T42" fmla="*/ 2147483646 w 435"/>
                <a:gd name="T43" fmla="*/ 2147483646 h 392"/>
                <a:gd name="T44" fmla="*/ 2147483646 w 435"/>
                <a:gd name="T45" fmla="*/ 2147483646 h 392"/>
                <a:gd name="T46" fmla="*/ 2147483646 w 435"/>
                <a:gd name="T47" fmla="*/ 2147483646 h 392"/>
                <a:gd name="T48" fmla="*/ 2147483646 w 435"/>
                <a:gd name="T49" fmla="*/ 2147483646 h 392"/>
                <a:gd name="T50" fmla="*/ 2147483646 w 435"/>
                <a:gd name="T51" fmla="*/ 2147483646 h 392"/>
                <a:gd name="T52" fmla="*/ 2147483646 w 435"/>
                <a:gd name="T53" fmla="*/ 2147483646 h 3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35" h="392">
                  <a:moveTo>
                    <a:pt x="52" y="307"/>
                  </a:moveTo>
                  <a:lnTo>
                    <a:pt x="143" y="307"/>
                  </a:lnTo>
                  <a:lnTo>
                    <a:pt x="154" y="318"/>
                  </a:lnTo>
                  <a:lnTo>
                    <a:pt x="161" y="318"/>
                  </a:lnTo>
                  <a:lnTo>
                    <a:pt x="172" y="318"/>
                  </a:lnTo>
                  <a:lnTo>
                    <a:pt x="191" y="341"/>
                  </a:lnTo>
                  <a:lnTo>
                    <a:pt x="281" y="377"/>
                  </a:lnTo>
                  <a:lnTo>
                    <a:pt x="345" y="391"/>
                  </a:lnTo>
                  <a:lnTo>
                    <a:pt x="397" y="366"/>
                  </a:lnTo>
                  <a:lnTo>
                    <a:pt x="434" y="307"/>
                  </a:lnTo>
                  <a:lnTo>
                    <a:pt x="397" y="268"/>
                  </a:lnTo>
                  <a:lnTo>
                    <a:pt x="378" y="250"/>
                  </a:lnTo>
                  <a:lnTo>
                    <a:pt x="397" y="234"/>
                  </a:lnTo>
                  <a:lnTo>
                    <a:pt x="352" y="175"/>
                  </a:lnTo>
                  <a:lnTo>
                    <a:pt x="352" y="152"/>
                  </a:lnTo>
                  <a:lnTo>
                    <a:pt x="326" y="116"/>
                  </a:lnTo>
                  <a:lnTo>
                    <a:pt x="308" y="82"/>
                  </a:lnTo>
                  <a:lnTo>
                    <a:pt x="244" y="0"/>
                  </a:lnTo>
                  <a:lnTo>
                    <a:pt x="237" y="8"/>
                  </a:lnTo>
                  <a:lnTo>
                    <a:pt x="91" y="0"/>
                  </a:lnTo>
                  <a:lnTo>
                    <a:pt x="0" y="8"/>
                  </a:lnTo>
                  <a:lnTo>
                    <a:pt x="35" y="92"/>
                  </a:lnTo>
                  <a:lnTo>
                    <a:pt x="64" y="127"/>
                  </a:lnTo>
                  <a:lnTo>
                    <a:pt x="35" y="225"/>
                  </a:lnTo>
                  <a:lnTo>
                    <a:pt x="35" y="268"/>
                  </a:lnTo>
                  <a:lnTo>
                    <a:pt x="19" y="293"/>
                  </a:lnTo>
                  <a:lnTo>
                    <a:pt x="52" y="30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8" name="Freeform 6">
              <a:extLst>
                <a:ext uri="{FF2B5EF4-FFF2-40B4-BE49-F238E27FC236}">
                  <a16:creationId xmlns:a16="http://schemas.microsoft.com/office/drawing/2014/main" xmlns="" id="{2D418FA9-3594-431F-8DBB-18A9B45D2666}"/>
                </a:ext>
              </a:extLst>
            </p:cNvPr>
            <p:cNvSpPr>
              <a:spLocks/>
            </p:cNvSpPr>
            <p:nvPr/>
          </p:nvSpPr>
          <p:spPr bwMode="auto">
            <a:xfrm>
              <a:off x="7722819" y="5040889"/>
              <a:ext cx="975663" cy="912222"/>
            </a:xfrm>
            <a:custGeom>
              <a:avLst/>
              <a:gdLst>
                <a:gd name="T0" fmla="*/ 2147483646 w 446"/>
                <a:gd name="T1" fmla="*/ 2147483646 h 417"/>
                <a:gd name="T2" fmla="*/ 2147483646 w 446"/>
                <a:gd name="T3" fmla="*/ 2147483646 h 417"/>
                <a:gd name="T4" fmla="*/ 2147483646 w 446"/>
                <a:gd name="T5" fmla="*/ 2147483646 h 417"/>
                <a:gd name="T6" fmla="*/ 2147483646 w 446"/>
                <a:gd name="T7" fmla="*/ 2147483646 h 417"/>
                <a:gd name="T8" fmla="*/ 2147483646 w 446"/>
                <a:gd name="T9" fmla="*/ 2147483646 h 417"/>
                <a:gd name="T10" fmla="*/ 2147483646 w 446"/>
                <a:gd name="T11" fmla="*/ 2147483646 h 417"/>
                <a:gd name="T12" fmla="*/ 2147483646 w 446"/>
                <a:gd name="T13" fmla="*/ 2147483646 h 417"/>
                <a:gd name="T14" fmla="*/ 2147483646 w 446"/>
                <a:gd name="T15" fmla="*/ 2147483646 h 417"/>
                <a:gd name="T16" fmla="*/ 2147483646 w 446"/>
                <a:gd name="T17" fmla="*/ 2147483646 h 417"/>
                <a:gd name="T18" fmla="*/ 2147483646 w 446"/>
                <a:gd name="T19" fmla="*/ 2147483646 h 417"/>
                <a:gd name="T20" fmla="*/ 2147483646 w 446"/>
                <a:gd name="T21" fmla="*/ 2147483646 h 417"/>
                <a:gd name="T22" fmla="*/ 2147483646 w 446"/>
                <a:gd name="T23" fmla="*/ 2147483646 h 417"/>
                <a:gd name="T24" fmla="*/ 2147483646 w 446"/>
                <a:gd name="T25" fmla="*/ 2147483646 h 417"/>
                <a:gd name="T26" fmla="*/ 2147483646 w 446"/>
                <a:gd name="T27" fmla="*/ 2147483646 h 417"/>
                <a:gd name="T28" fmla="*/ 2147483646 w 446"/>
                <a:gd name="T29" fmla="*/ 2147483646 h 417"/>
                <a:gd name="T30" fmla="*/ 2147483646 w 446"/>
                <a:gd name="T31" fmla="*/ 2147483646 h 417"/>
                <a:gd name="T32" fmla="*/ 2147483646 w 446"/>
                <a:gd name="T33" fmla="*/ 2147483646 h 417"/>
                <a:gd name="T34" fmla="*/ 2147483646 w 446"/>
                <a:gd name="T35" fmla="*/ 2147483646 h 417"/>
                <a:gd name="T36" fmla="*/ 2147483646 w 446"/>
                <a:gd name="T37" fmla="*/ 2147483646 h 417"/>
                <a:gd name="T38" fmla="*/ 2147483646 w 446"/>
                <a:gd name="T39" fmla="*/ 2147483646 h 417"/>
                <a:gd name="T40" fmla="*/ 2147483646 w 446"/>
                <a:gd name="T41" fmla="*/ 2147483646 h 417"/>
                <a:gd name="T42" fmla="*/ 2147483646 w 446"/>
                <a:gd name="T43" fmla="*/ 2147483646 h 417"/>
                <a:gd name="T44" fmla="*/ 2147483646 w 446"/>
                <a:gd name="T45" fmla="*/ 2147483646 h 417"/>
                <a:gd name="T46" fmla="*/ 0 w 446"/>
                <a:gd name="T47" fmla="*/ 2147483646 h 417"/>
                <a:gd name="T48" fmla="*/ 2147483646 w 446"/>
                <a:gd name="T49" fmla="*/ 2147483646 h 417"/>
                <a:gd name="T50" fmla="*/ 2147483646 w 446"/>
                <a:gd name="T51" fmla="*/ 2147483646 h 417"/>
                <a:gd name="T52" fmla="*/ 2147483646 w 446"/>
                <a:gd name="T53" fmla="*/ 2147483646 h 417"/>
                <a:gd name="T54" fmla="*/ 2147483646 w 446"/>
                <a:gd name="T55" fmla="*/ 2147483646 h 417"/>
                <a:gd name="T56" fmla="*/ 2147483646 w 446"/>
                <a:gd name="T57" fmla="*/ 2147483646 h 417"/>
                <a:gd name="T58" fmla="*/ 2147483646 w 446"/>
                <a:gd name="T59" fmla="*/ 2147483646 h 417"/>
                <a:gd name="T60" fmla="*/ 2147483646 w 446"/>
                <a:gd name="T61" fmla="*/ 2147483646 h 417"/>
                <a:gd name="T62" fmla="*/ 2147483646 w 446"/>
                <a:gd name="T63" fmla="*/ 2147483646 h 417"/>
                <a:gd name="T64" fmla="*/ 2147483646 w 446"/>
                <a:gd name="T65" fmla="*/ 2147483646 h 417"/>
                <a:gd name="T66" fmla="*/ 2147483646 w 446"/>
                <a:gd name="T67" fmla="*/ 2147483646 h 417"/>
                <a:gd name="T68" fmla="*/ 2147483646 w 446"/>
                <a:gd name="T69" fmla="*/ 0 h 417"/>
                <a:gd name="T70" fmla="*/ 2147483646 w 446"/>
                <a:gd name="T71" fmla="*/ 2147483646 h 417"/>
                <a:gd name="T72" fmla="*/ 2147483646 w 446"/>
                <a:gd name="T73" fmla="*/ 2147483646 h 417"/>
                <a:gd name="T74" fmla="*/ 2147483646 w 446"/>
                <a:gd name="T75" fmla="*/ 2147483646 h 417"/>
                <a:gd name="T76" fmla="*/ 2147483646 w 446"/>
                <a:gd name="T77" fmla="*/ 2147483646 h 417"/>
                <a:gd name="T78" fmla="*/ 2147483646 w 446"/>
                <a:gd name="T79" fmla="*/ 2147483646 h 4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46" h="417">
                  <a:moveTo>
                    <a:pt x="433" y="250"/>
                  </a:moveTo>
                  <a:lnTo>
                    <a:pt x="399" y="273"/>
                  </a:lnTo>
                  <a:lnTo>
                    <a:pt x="425" y="250"/>
                  </a:lnTo>
                  <a:lnTo>
                    <a:pt x="445" y="273"/>
                  </a:lnTo>
                  <a:lnTo>
                    <a:pt x="407" y="358"/>
                  </a:lnTo>
                  <a:lnTo>
                    <a:pt x="388" y="368"/>
                  </a:lnTo>
                  <a:lnTo>
                    <a:pt x="370" y="358"/>
                  </a:lnTo>
                  <a:lnTo>
                    <a:pt x="399" y="382"/>
                  </a:lnTo>
                  <a:lnTo>
                    <a:pt x="318" y="368"/>
                  </a:lnTo>
                  <a:lnTo>
                    <a:pt x="262" y="368"/>
                  </a:lnTo>
                  <a:lnTo>
                    <a:pt x="299" y="358"/>
                  </a:lnTo>
                  <a:lnTo>
                    <a:pt x="280" y="358"/>
                  </a:lnTo>
                  <a:lnTo>
                    <a:pt x="273" y="334"/>
                  </a:lnTo>
                  <a:lnTo>
                    <a:pt x="262" y="368"/>
                  </a:lnTo>
                  <a:lnTo>
                    <a:pt x="180" y="368"/>
                  </a:lnTo>
                  <a:lnTo>
                    <a:pt x="190" y="343"/>
                  </a:lnTo>
                  <a:lnTo>
                    <a:pt x="180" y="334"/>
                  </a:lnTo>
                  <a:lnTo>
                    <a:pt x="164" y="368"/>
                  </a:lnTo>
                  <a:lnTo>
                    <a:pt x="135" y="382"/>
                  </a:lnTo>
                  <a:lnTo>
                    <a:pt x="115" y="392"/>
                  </a:lnTo>
                  <a:lnTo>
                    <a:pt x="115" y="382"/>
                  </a:lnTo>
                  <a:lnTo>
                    <a:pt x="71" y="392"/>
                  </a:lnTo>
                  <a:lnTo>
                    <a:pt x="64" y="416"/>
                  </a:lnTo>
                  <a:lnTo>
                    <a:pt x="0" y="343"/>
                  </a:lnTo>
                  <a:lnTo>
                    <a:pt x="18" y="324"/>
                  </a:lnTo>
                  <a:lnTo>
                    <a:pt x="8" y="284"/>
                  </a:lnTo>
                  <a:lnTo>
                    <a:pt x="46" y="273"/>
                  </a:lnTo>
                  <a:lnTo>
                    <a:pt x="64" y="250"/>
                  </a:lnTo>
                  <a:lnTo>
                    <a:pt x="64" y="181"/>
                  </a:lnTo>
                  <a:lnTo>
                    <a:pt x="90" y="166"/>
                  </a:lnTo>
                  <a:lnTo>
                    <a:pt x="135" y="181"/>
                  </a:lnTo>
                  <a:lnTo>
                    <a:pt x="172" y="132"/>
                  </a:lnTo>
                  <a:lnTo>
                    <a:pt x="243" y="132"/>
                  </a:lnTo>
                  <a:lnTo>
                    <a:pt x="299" y="14"/>
                  </a:lnTo>
                  <a:lnTo>
                    <a:pt x="318" y="0"/>
                  </a:lnTo>
                  <a:lnTo>
                    <a:pt x="351" y="34"/>
                  </a:lnTo>
                  <a:lnTo>
                    <a:pt x="370" y="34"/>
                  </a:lnTo>
                  <a:lnTo>
                    <a:pt x="425" y="107"/>
                  </a:lnTo>
                  <a:lnTo>
                    <a:pt x="425" y="141"/>
                  </a:lnTo>
                  <a:lnTo>
                    <a:pt x="433" y="25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9" name="Freeform 7">
              <a:extLst>
                <a:ext uri="{FF2B5EF4-FFF2-40B4-BE49-F238E27FC236}">
                  <a16:creationId xmlns:a16="http://schemas.microsoft.com/office/drawing/2014/main" xmlns="" id="{ED5ADF1E-4CD6-48AA-B655-58D26C5A4D17}"/>
                </a:ext>
              </a:extLst>
            </p:cNvPr>
            <p:cNvSpPr>
              <a:spLocks/>
            </p:cNvSpPr>
            <p:nvPr/>
          </p:nvSpPr>
          <p:spPr bwMode="auto">
            <a:xfrm>
              <a:off x="10518553" y="1273868"/>
              <a:ext cx="826907" cy="678151"/>
            </a:xfrm>
            <a:custGeom>
              <a:avLst/>
              <a:gdLst>
                <a:gd name="T0" fmla="*/ 2147483646 w 378"/>
                <a:gd name="T1" fmla="*/ 2147483646 h 310"/>
                <a:gd name="T2" fmla="*/ 2147483646 w 378"/>
                <a:gd name="T3" fmla="*/ 2147483646 h 310"/>
                <a:gd name="T4" fmla="*/ 2147483646 w 378"/>
                <a:gd name="T5" fmla="*/ 2147483646 h 310"/>
                <a:gd name="T6" fmla="*/ 2147483646 w 378"/>
                <a:gd name="T7" fmla="*/ 2147483646 h 310"/>
                <a:gd name="T8" fmla="*/ 2147483646 w 378"/>
                <a:gd name="T9" fmla="*/ 2147483646 h 310"/>
                <a:gd name="T10" fmla="*/ 2147483646 w 378"/>
                <a:gd name="T11" fmla="*/ 2147483646 h 310"/>
                <a:gd name="T12" fmla="*/ 2147483646 w 378"/>
                <a:gd name="T13" fmla="*/ 2147483646 h 310"/>
                <a:gd name="T14" fmla="*/ 2147483646 w 378"/>
                <a:gd name="T15" fmla="*/ 2147483646 h 310"/>
                <a:gd name="T16" fmla="*/ 2147483646 w 378"/>
                <a:gd name="T17" fmla="*/ 2147483646 h 310"/>
                <a:gd name="T18" fmla="*/ 2147483646 w 378"/>
                <a:gd name="T19" fmla="*/ 2147483646 h 310"/>
                <a:gd name="T20" fmla="*/ 2147483646 w 378"/>
                <a:gd name="T21" fmla="*/ 2147483646 h 310"/>
                <a:gd name="T22" fmla="*/ 2147483646 w 378"/>
                <a:gd name="T23" fmla="*/ 2147483646 h 310"/>
                <a:gd name="T24" fmla="*/ 2147483646 w 378"/>
                <a:gd name="T25" fmla="*/ 2147483646 h 310"/>
                <a:gd name="T26" fmla="*/ 2147483646 w 378"/>
                <a:gd name="T27" fmla="*/ 2147483646 h 310"/>
                <a:gd name="T28" fmla="*/ 2147483646 w 378"/>
                <a:gd name="T29" fmla="*/ 2147483646 h 310"/>
                <a:gd name="T30" fmla="*/ 2147483646 w 378"/>
                <a:gd name="T31" fmla="*/ 2147483646 h 310"/>
                <a:gd name="T32" fmla="*/ 2147483646 w 378"/>
                <a:gd name="T33" fmla="*/ 2147483646 h 310"/>
                <a:gd name="T34" fmla="*/ 2147483646 w 378"/>
                <a:gd name="T35" fmla="*/ 2147483646 h 310"/>
                <a:gd name="T36" fmla="*/ 2147483646 w 378"/>
                <a:gd name="T37" fmla="*/ 2147483646 h 310"/>
                <a:gd name="T38" fmla="*/ 2147483646 w 378"/>
                <a:gd name="T39" fmla="*/ 2147483646 h 310"/>
                <a:gd name="T40" fmla="*/ 2147483646 w 378"/>
                <a:gd name="T41" fmla="*/ 2147483646 h 310"/>
                <a:gd name="T42" fmla="*/ 2147483646 w 378"/>
                <a:gd name="T43" fmla="*/ 2147483646 h 310"/>
                <a:gd name="T44" fmla="*/ 2147483646 w 378"/>
                <a:gd name="T45" fmla="*/ 2147483646 h 310"/>
                <a:gd name="T46" fmla="*/ 2147483646 w 378"/>
                <a:gd name="T47" fmla="*/ 2147483646 h 310"/>
                <a:gd name="T48" fmla="*/ 2147483646 w 378"/>
                <a:gd name="T49" fmla="*/ 2147483646 h 310"/>
                <a:gd name="T50" fmla="*/ 2147483646 w 378"/>
                <a:gd name="T51" fmla="*/ 2147483646 h 310"/>
                <a:gd name="T52" fmla="*/ 2147483646 w 378"/>
                <a:gd name="T53" fmla="*/ 2147483646 h 310"/>
                <a:gd name="T54" fmla="*/ 0 w 378"/>
                <a:gd name="T55" fmla="*/ 0 h 310"/>
                <a:gd name="T56" fmla="*/ 2147483646 w 378"/>
                <a:gd name="T57" fmla="*/ 0 h 310"/>
                <a:gd name="T58" fmla="*/ 2147483646 w 378"/>
                <a:gd name="T59" fmla="*/ 2147483646 h 310"/>
                <a:gd name="T60" fmla="*/ 2147483646 w 378"/>
                <a:gd name="T61" fmla="*/ 2147483646 h 310"/>
                <a:gd name="T62" fmla="*/ 2147483646 w 378"/>
                <a:gd name="T63" fmla="*/ 2147483646 h 310"/>
                <a:gd name="T64" fmla="*/ 2147483646 w 378"/>
                <a:gd name="T65" fmla="*/ 2147483646 h 310"/>
                <a:gd name="T66" fmla="*/ 2147483646 w 378"/>
                <a:gd name="T67" fmla="*/ 2147483646 h 310"/>
                <a:gd name="T68" fmla="*/ 2147483646 w 378"/>
                <a:gd name="T69" fmla="*/ 2147483646 h 310"/>
                <a:gd name="T70" fmla="*/ 2147483646 w 378"/>
                <a:gd name="T71" fmla="*/ 2147483646 h 3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78" h="310">
                  <a:moveTo>
                    <a:pt x="325" y="191"/>
                  </a:moveTo>
                  <a:lnTo>
                    <a:pt x="343" y="191"/>
                  </a:lnTo>
                  <a:lnTo>
                    <a:pt x="325" y="202"/>
                  </a:lnTo>
                  <a:lnTo>
                    <a:pt x="343" y="202"/>
                  </a:lnTo>
                  <a:lnTo>
                    <a:pt x="351" y="211"/>
                  </a:lnTo>
                  <a:lnTo>
                    <a:pt x="343" y="236"/>
                  </a:lnTo>
                  <a:lnTo>
                    <a:pt x="357" y="259"/>
                  </a:lnTo>
                  <a:lnTo>
                    <a:pt x="343" y="275"/>
                  </a:lnTo>
                  <a:lnTo>
                    <a:pt x="325" y="259"/>
                  </a:lnTo>
                  <a:lnTo>
                    <a:pt x="325" y="275"/>
                  </a:lnTo>
                  <a:lnTo>
                    <a:pt x="343" y="275"/>
                  </a:lnTo>
                  <a:lnTo>
                    <a:pt x="377" y="309"/>
                  </a:lnTo>
                  <a:lnTo>
                    <a:pt x="306" y="284"/>
                  </a:lnTo>
                  <a:lnTo>
                    <a:pt x="243" y="202"/>
                  </a:lnTo>
                  <a:lnTo>
                    <a:pt x="216" y="191"/>
                  </a:lnTo>
                  <a:lnTo>
                    <a:pt x="197" y="202"/>
                  </a:lnTo>
                  <a:lnTo>
                    <a:pt x="216" y="177"/>
                  </a:lnTo>
                  <a:lnTo>
                    <a:pt x="197" y="177"/>
                  </a:lnTo>
                  <a:lnTo>
                    <a:pt x="179" y="143"/>
                  </a:lnTo>
                  <a:lnTo>
                    <a:pt x="171" y="143"/>
                  </a:lnTo>
                  <a:lnTo>
                    <a:pt x="171" y="127"/>
                  </a:lnTo>
                  <a:lnTo>
                    <a:pt x="154" y="127"/>
                  </a:lnTo>
                  <a:lnTo>
                    <a:pt x="123" y="93"/>
                  </a:lnTo>
                  <a:lnTo>
                    <a:pt x="108" y="93"/>
                  </a:lnTo>
                  <a:lnTo>
                    <a:pt x="108" y="84"/>
                  </a:lnTo>
                  <a:lnTo>
                    <a:pt x="71" y="69"/>
                  </a:lnTo>
                  <a:lnTo>
                    <a:pt x="26" y="25"/>
                  </a:lnTo>
                  <a:lnTo>
                    <a:pt x="0" y="0"/>
                  </a:lnTo>
                  <a:lnTo>
                    <a:pt x="134" y="0"/>
                  </a:lnTo>
                  <a:lnTo>
                    <a:pt x="235" y="93"/>
                  </a:lnTo>
                  <a:lnTo>
                    <a:pt x="235" y="118"/>
                  </a:lnTo>
                  <a:lnTo>
                    <a:pt x="262" y="152"/>
                  </a:lnTo>
                  <a:lnTo>
                    <a:pt x="280" y="168"/>
                  </a:lnTo>
                  <a:lnTo>
                    <a:pt x="299" y="152"/>
                  </a:lnTo>
                  <a:lnTo>
                    <a:pt x="325" y="177"/>
                  </a:lnTo>
                  <a:lnTo>
                    <a:pt x="325" y="19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0" name="Freeform 8">
              <a:extLst>
                <a:ext uri="{FF2B5EF4-FFF2-40B4-BE49-F238E27FC236}">
                  <a16:creationId xmlns:a16="http://schemas.microsoft.com/office/drawing/2014/main" xmlns="" id="{14323B5C-E8DD-4C58-9078-CA3EE7DC52AF}"/>
                </a:ext>
              </a:extLst>
            </p:cNvPr>
            <p:cNvSpPr>
              <a:spLocks/>
            </p:cNvSpPr>
            <p:nvPr/>
          </p:nvSpPr>
          <p:spPr bwMode="auto">
            <a:xfrm>
              <a:off x="10492302" y="4154915"/>
              <a:ext cx="360951" cy="518458"/>
            </a:xfrm>
            <a:custGeom>
              <a:avLst/>
              <a:gdLst>
                <a:gd name="T0" fmla="*/ 2147483646 w 165"/>
                <a:gd name="T1" fmla="*/ 2147483646 h 237"/>
                <a:gd name="T2" fmla="*/ 2147483646 w 165"/>
                <a:gd name="T3" fmla="*/ 2147483646 h 237"/>
                <a:gd name="T4" fmla="*/ 2147483646 w 165"/>
                <a:gd name="T5" fmla="*/ 2147483646 h 237"/>
                <a:gd name="T6" fmla="*/ 2147483646 w 165"/>
                <a:gd name="T7" fmla="*/ 2147483646 h 237"/>
                <a:gd name="T8" fmla="*/ 2147483646 w 165"/>
                <a:gd name="T9" fmla="*/ 2147483646 h 237"/>
                <a:gd name="T10" fmla="*/ 2147483646 w 165"/>
                <a:gd name="T11" fmla="*/ 0 h 237"/>
                <a:gd name="T12" fmla="*/ 2147483646 w 165"/>
                <a:gd name="T13" fmla="*/ 2147483646 h 237"/>
                <a:gd name="T14" fmla="*/ 2147483646 w 165"/>
                <a:gd name="T15" fmla="*/ 2147483646 h 237"/>
                <a:gd name="T16" fmla="*/ 0 w 165"/>
                <a:gd name="T17" fmla="*/ 2147483646 h 237"/>
                <a:gd name="T18" fmla="*/ 2147483646 w 165"/>
                <a:gd name="T19" fmla="*/ 2147483646 h 2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5" h="237">
                  <a:moveTo>
                    <a:pt x="11" y="211"/>
                  </a:moveTo>
                  <a:lnTo>
                    <a:pt x="75" y="94"/>
                  </a:lnTo>
                  <a:lnTo>
                    <a:pt x="90" y="94"/>
                  </a:lnTo>
                  <a:lnTo>
                    <a:pt x="101" y="69"/>
                  </a:lnTo>
                  <a:lnTo>
                    <a:pt x="101" y="85"/>
                  </a:lnTo>
                  <a:lnTo>
                    <a:pt x="164" y="0"/>
                  </a:lnTo>
                  <a:lnTo>
                    <a:pt x="37" y="177"/>
                  </a:lnTo>
                  <a:lnTo>
                    <a:pt x="11" y="236"/>
                  </a:lnTo>
                  <a:lnTo>
                    <a:pt x="0" y="211"/>
                  </a:lnTo>
                  <a:lnTo>
                    <a:pt x="11" y="21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1" name="Freeform 9">
              <a:extLst>
                <a:ext uri="{FF2B5EF4-FFF2-40B4-BE49-F238E27FC236}">
                  <a16:creationId xmlns:a16="http://schemas.microsoft.com/office/drawing/2014/main" xmlns="" id="{2691F915-085E-4977-A4BF-3EE993902A89}"/>
                </a:ext>
              </a:extLst>
            </p:cNvPr>
            <p:cNvSpPr>
              <a:spLocks/>
            </p:cNvSpPr>
            <p:nvPr/>
          </p:nvSpPr>
          <p:spPr bwMode="auto">
            <a:xfrm>
              <a:off x="9763835" y="4439302"/>
              <a:ext cx="581898" cy="135630"/>
            </a:xfrm>
            <a:custGeom>
              <a:avLst/>
              <a:gdLst>
                <a:gd name="T0" fmla="*/ 2147483646 w 266"/>
                <a:gd name="T1" fmla="*/ 2147483646 h 62"/>
                <a:gd name="T2" fmla="*/ 2147483646 w 266"/>
                <a:gd name="T3" fmla="*/ 2147483646 h 62"/>
                <a:gd name="T4" fmla="*/ 2147483646 w 266"/>
                <a:gd name="T5" fmla="*/ 0 h 62"/>
                <a:gd name="T6" fmla="*/ 2147483646 w 266"/>
                <a:gd name="T7" fmla="*/ 2147483646 h 62"/>
                <a:gd name="T8" fmla="*/ 2147483646 w 266"/>
                <a:gd name="T9" fmla="*/ 2147483646 h 62"/>
                <a:gd name="T10" fmla="*/ 2147483646 w 266"/>
                <a:gd name="T11" fmla="*/ 2147483646 h 62"/>
                <a:gd name="T12" fmla="*/ 0 w 266"/>
                <a:gd name="T13" fmla="*/ 2147483646 h 62"/>
                <a:gd name="T14" fmla="*/ 0 w 266"/>
                <a:gd name="T15" fmla="*/ 2147483646 h 62"/>
                <a:gd name="T16" fmla="*/ 2147483646 w 266"/>
                <a:gd name="T17" fmla="*/ 2147483646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6" h="62">
                  <a:moveTo>
                    <a:pt x="175" y="14"/>
                  </a:moveTo>
                  <a:lnTo>
                    <a:pt x="201" y="14"/>
                  </a:lnTo>
                  <a:lnTo>
                    <a:pt x="219" y="0"/>
                  </a:lnTo>
                  <a:lnTo>
                    <a:pt x="265" y="24"/>
                  </a:lnTo>
                  <a:lnTo>
                    <a:pt x="156" y="24"/>
                  </a:lnTo>
                  <a:lnTo>
                    <a:pt x="63" y="48"/>
                  </a:lnTo>
                  <a:lnTo>
                    <a:pt x="0" y="61"/>
                  </a:lnTo>
                  <a:lnTo>
                    <a:pt x="0" y="48"/>
                  </a:lnTo>
                  <a:lnTo>
                    <a:pt x="175" y="1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2" name="Freeform 10">
              <a:extLst>
                <a:ext uri="{FF2B5EF4-FFF2-40B4-BE49-F238E27FC236}">
                  <a16:creationId xmlns:a16="http://schemas.microsoft.com/office/drawing/2014/main" xmlns="" id="{BE342F6A-25AD-41E2-98CB-8933B3908758}"/>
                </a:ext>
              </a:extLst>
            </p:cNvPr>
            <p:cNvSpPr>
              <a:spLocks/>
            </p:cNvSpPr>
            <p:nvPr/>
          </p:nvSpPr>
          <p:spPr bwMode="auto">
            <a:xfrm>
              <a:off x="9682895" y="3813652"/>
              <a:ext cx="1229423" cy="710966"/>
            </a:xfrm>
            <a:custGeom>
              <a:avLst/>
              <a:gdLst>
                <a:gd name="T0" fmla="*/ 2147483646 w 562"/>
                <a:gd name="T1" fmla="*/ 2147483646 h 325"/>
                <a:gd name="T2" fmla="*/ 2147483646 w 562"/>
                <a:gd name="T3" fmla="*/ 2147483646 h 325"/>
                <a:gd name="T4" fmla="*/ 2147483646 w 562"/>
                <a:gd name="T5" fmla="*/ 2147483646 h 325"/>
                <a:gd name="T6" fmla="*/ 2147483646 w 562"/>
                <a:gd name="T7" fmla="*/ 2147483646 h 325"/>
                <a:gd name="T8" fmla="*/ 2147483646 w 562"/>
                <a:gd name="T9" fmla="*/ 2147483646 h 325"/>
                <a:gd name="T10" fmla="*/ 2147483646 w 562"/>
                <a:gd name="T11" fmla="*/ 2147483646 h 325"/>
                <a:gd name="T12" fmla="*/ 2147483646 w 562"/>
                <a:gd name="T13" fmla="*/ 2147483646 h 325"/>
                <a:gd name="T14" fmla="*/ 2147483646 w 562"/>
                <a:gd name="T15" fmla="*/ 2147483646 h 325"/>
                <a:gd name="T16" fmla="*/ 2147483646 w 562"/>
                <a:gd name="T17" fmla="*/ 2147483646 h 325"/>
                <a:gd name="T18" fmla="*/ 2147483646 w 562"/>
                <a:gd name="T19" fmla="*/ 2147483646 h 325"/>
                <a:gd name="T20" fmla="*/ 2147483646 w 562"/>
                <a:gd name="T21" fmla="*/ 2147483646 h 325"/>
                <a:gd name="T22" fmla="*/ 2147483646 w 562"/>
                <a:gd name="T23" fmla="*/ 0 h 325"/>
                <a:gd name="T24" fmla="*/ 2147483646 w 562"/>
                <a:gd name="T25" fmla="*/ 2147483646 h 325"/>
                <a:gd name="T26" fmla="*/ 2147483646 w 562"/>
                <a:gd name="T27" fmla="*/ 2147483646 h 325"/>
                <a:gd name="T28" fmla="*/ 2147483646 w 562"/>
                <a:gd name="T29" fmla="*/ 2147483646 h 325"/>
                <a:gd name="T30" fmla="*/ 2147483646 w 562"/>
                <a:gd name="T31" fmla="*/ 2147483646 h 325"/>
                <a:gd name="T32" fmla="*/ 2147483646 w 562"/>
                <a:gd name="T33" fmla="*/ 2147483646 h 325"/>
                <a:gd name="T34" fmla="*/ 2147483646 w 562"/>
                <a:gd name="T35" fmla="*/ 2147483646 h 325"/>
                <a:gd name="T36" fmla="*/ 2147483646 w 562"/>
                <a:gd name="T37" fmla="*/ 2147483646 h 325"/>
                <a:gd name="T38" fmla="*/ 2147483646 w 562"/>
                <a:gd name="T39" fmla="*/ 2147483646 h 325"/>
                <a:gd name="T40" fmla="*/ 2147483646 w 562"/>
                <a:gd name="T41" fmla="*/ 2147483646 h 325"/>
                <a:gd name="T42" fmla="*/ 2147483646 w 562"/>
                <a:gd name="T43" fmla="*/ 2147483646 h 325"/>
                <a:gd name="T44" fmla="*/ 2147483646 w 562"/>
                <a:gd name="T45" fmla="*/ 2147483646 h 325"/>
                <a:gd name="T46" fmla="*/ 2147483646 w 562"/>
                <a:gd name="T47" fmla="*/ 2147483646 h 325"/>
                <a:gd name="T48" fmla="*/ 2147483646 w 562"/>
                <a:gd name="T49" fmla="*/ 2147483646 h 325"/>
                <a:gd name="T50" fmla="*/ 2147483646 w 562"/>
                <a:gd name="T51" fmla="*/ 2147483646 h 325"/>
                <a:gd name="T52" fmla="*/ 2147483646 w 562"/>
                <a:gd name="T53" fmla="*/ 2147483646 h 325"/>
                <a:gd name="T54" fmla="*/ 2147483646 w 562"/>
                <a:gd name="T55" fmla="*/ 2147483646 h 325"/>
                <a:gd name="T56" fmla="*/ 2147483646 w 562"/>
                <a:gd name="T57" fmla="*/ 2147483646 h 325"/>
                <a:gd name="T58" fmla="*/ 2147483646 w 562"/>
                <a:gd name="T59" fmla="*/ 2147483646 h 325"/>
                <a:gd name="T60" fmla="*/ 2147483646 w 562"/>
                <a:gd name="T61" fmla="*/ 2147483646 h 325"/>
                <a:gd name="T62" fmla="*/ 2147483646 w 562"/>
                <a:gd name="T63" fmla="*/ 2147483646 h 325"/>
                <a:gd name="T64" fmla="*/ 2147483646 w 562"/>
                <a:gd name="T65" fmla="*/ 2147483646 h 325"/>
                <a:gd name="T66" fmla="*/ 2147483646 w 562"/>
                <a:gd name="T67" fmla="*/ 2147483646 h 325"/>
                <a:gd name="T68" fmla="*/ 2147483646 w 562"/>
                <a:gd name="T69" fmla="*/ 2147483646 h 325"/>
                <a:gd name="T70" fmla="*/ 2147483646 w 562"/>
                <a:gd name="T71" fmla="*/ 2147483646 h 325"/>
                <a:gd name="T72" fmla="*/ 2147483646 w 562"/>
                <a:gd name="T73" fmla="*/ 2147483646 h 325"/>
                <a:gd name="T74" fmla="*/ 2147483646 w 562"/>
                <a:gd name="T75" fmla="*/ 2147483646 h 325"/>
                <a:gd name="T76" fmla="*/ 2147483646 w 562"/>
                <a:gd name="T77" fmla="*/ 2147483646 h 325"/>
                <a:gd name="T78" fmla="*/ 2147483646 w 562"/>
                <a:gd name="T79" fmla="*/ 2147483646 h 325"/>
                <a:gd name="T80" fmla="*/ 2147483646 w 562"/>
                <a:gd name="T81" fmla="*/ 2147483646 h 325"/>
                <a:gd name="T82" fmla="*/ 2147483646 w 562"/>
                <a:gd name="T83" fmla="*/ 2147483646 h 325"/>
                <a:gd name="T84" fmla="*/ 2147483646 w 562"/>
                <a:gd name="T85" fmla="*/ 2147483646 h 325"/>
                <a:gd name="T86" fmla="*/ 2147483646 w 562"/>
                <a:gd name="T87" fmla="*/ 2147483646 h 325"/>
                <a:gd name="T88" fmla="*/ 2147483646 w 562"/>
                <a:gd name="T89" fmla="*/ 2147483646 h 325"/>
                <a:gd name="T90" fmla="*/ 2147483646 w 562"/>
                <a:gd name="T91" fmla="*/ 2147483646 h 325"/>
                <a:gd name="T92" fmla="*/ 2147483646 w 562"/>
                <a:gd name="T93" fmla="*/ 2147483646 h 325"/>
                <a:gd name="T94" fmla="*/ 2147483646 w 562"/>
                <a:gd name="T95" fmla="*/ 2147483646 h 325"/>
                <a:gd name="T96" fmla="*/ 2147483646 w 562"/>
                <a:gd name="T97" fmla="*/ 2147483646 h 325"/>
                <a:gd name="T98" fmla="*/ 0 w 562"/>
                <a:gd name="T99" fmla="*/ 2147483646 h 325"/>
                <a:gd name="T100" fmla="*/ 2147483646 w 562"/>
                <a:gd name="T101" fmla="*/ 2147483646 h 325"/>
                <a:gd name="T102" fmla="*/ 2147483646 w 562"/>
                <a:gd name="T103" fmla="*/ 2147483646 h 325"/>
                <a:gd name="T104" fmla="*/ 2147483646 w 562"/>
                <a:gd name="T105" fmla="*/ 2147483646 h 325"/>
                <a:gd name="T106" fmla="*/ 2147483646 w 562"/>
                <a:gd name="T107" fmla="*/ 2147483646 h 3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2" h="325">
                  <a:moveTo>
                    <a:pt x="288" y="98"/>
                  </a:moveTo>
                  <a:lnTo>
                    <a:pt x="306" y="73"/>
                  </a:lnTo>
                  <a:lnTo>
                    <a:pt x="325" y="73"/>
                  </a:lnTo>
                  <a:lnTo>
                    <a:pt x="351" y="73"/>
                  </a:lnTo>
                  <a:lnTo>
                    <a:pt x="344" y="98"/>
                  </a:lnTo>
                  <a:lnTo>
                    <a:pt x="381" y="123"/>
                  </a:lnTo>
                  <a:lnTo>
                    <a:pt x="363" y="132"/>
                  </a:lnTo>
                  <a:lnTo>
                    <a:pt x="381" y="132"/>
                  </a:lnTo>
                  <a:lnTo>
                    <a:pt x="397" y="157"/>
                  </a:lnTo>
                  <a:lnTo>
                    <a:pt x="381" y="123"/>
                  </a:lnTo>
                  <a:lnTo>
                    <a:pt x="389" y="123"/>
                  </a:lnTo>
                  <a:lnTo>
                    <a:pt x="363" y="98"/>
                  </a:lnTo>
                  <a:lnTo>
                    <a:pt x="363" y="73"/>
                  </a:lnTo>
                  <a:lnTo>
                    <a:pt x="369" y="59"/>
                  </a:lnTo>
                  <a:lnTo>
                    <a:pt x="397" y="59"/>
                  </a:lnTo>
                  <a:lnTo>
                    <a:pt x="397" y="73"/>
                  </a:lnTo>
                  <a:lnTo>
                    <a:pt x="415" y="73"/>
                  </a:lnTo>
                  <a:lnTo>
                    <a:pt x="407" y="59"/>
                  </a:lnTo>
                  <a:lnTo>
                    <a:pt x="415" y="49"/>
                  </a:lnTo>
                  <a:lnTo>
                    <a:pt x="415" y="25"/>
                  </a:lnTo>
                  <a:lnTo>
                    <a:pt x="434" y="49"/>
                  </a:lnTo>
                  <a:lnTo>
                    <a:pt x="434" y="25"/>
                  </a:lnTo>
                  <a:lnTo>
                    <a:pt x="415" y="14"/>
                  </a:lnTo>
                  <a:lnTo>
                    <a:pt x="434" y="0"/>
                  </a:lnTo>
                  <a:lnTo>
                    <a:pt x="452" y="39"/>
                  </a:lnTo>
                  <a:lnTo>
                    <a:pt x="444" y="49"/>
                  </a:lnTo>
                  <a:lnTo>
                    <a:pt x="452" y="84"/>
                  </a:lnTo>
                  <a:lnTo>
                    <a:pt x="444" y="98"/>
                  </a:lnTo>
                  <a:lnTo>
                    <a:pt x="426" y="98"/>
                  </a:lnTo>
                  <a:lnTo>
                    <a:pt x="444" y="132"/>
                  </a:lnTo>
                  <a:lnTo>
                    <a:pt x="444" y="109"/>
                  </a:lnTo>
                  <a:lnTo>
                    <a:pt x="452" y="109"/>
                  </a:lnTo>
                  <a:lnTo>
                    <a:pt x="460" y="98"/>
                  </a:lnTo>
                  <a:lnTo>
                    <a:pt x="460" y="123"/>
                  </a:lnTo>
                  <a:lnTo>
                    <a:pt x="478" y="123"/>
                  </a:lnTo>
                  <a:lnTo>
                    <a:pt x="478" y="73"/>
                  </a:lnTo>
                  <a:lnTo>
                    <a:pt x="523" y="98"/>
                  </a:lnTo>
                  <a:lnTo>
                    <a:pt x="489" y="49"/>
                  </a:lnTo>
                  <a:lnTo>
                    <a:pt x="516" y="59"/>
                  </a:lnTo>
                  <a:lnTo>
                    <a:pt x="504" y="39"/>
                  </a:lnTo>
                  <a:lnTo>
                    <a:pt x="561" y="59"/>
                  </a:lnTo>
                  <a:lnTo>
                    <a:pt x="553" y="84"/>
                  </a:lnTo>
                  <a:lnTo>
                    <a:pt x="523" y="49"/>
                  </a:lnTo>
                  <a:lnTo>
                    <a:pt x="541" y="98"/>
                  </a:lnTo>
                  <a:lnTo>
                    <a:pt x="535" y="98"/>
                  </a:lnTo>
                  <a:lnTo>
                    <a:pt x="523" y="123"/>
                  </a:lnTo>
                  <a:lnTo>
                    <a:pt x="504" y="123"/>
                  </a:lnTo>
                  <a:lnTo>
                    <a:pt x="504" y="132"/>
                  </a:lnTo>
                  <a:lnTo>
                    <a:pt x="523" y="132"/>
                  </a:lnTo>
                  <a:lnTo>
                    <a:pt x="504" y="157"/>
                  </a:lnTo>
                  <a:lnTo>
                    <a:pt x="478" y="167"/>
                  </a:lnTo>
                  <a:lnTo>
                    <a:pt x="478" y="182"/>
                  </a:lnTo>
                  <a:lnTo>
                    <a:pt x="472" y="143"/>
                  </a:lnTo>
                  <a:lnTo>
                    <a:pt x="452" y="201"/>
                  </a:lnTo>
                  <a:lnTo>
                    <a:pt x="452" y="192"/>
                  </a:lnTo>
                  <a:lnTo>
                    <a:pt x="434" y="201"/>
                  </a:lnTo>
                  <a:lnTo>
                    <a:pt x="426" y="192"/>
                  </a:lnTo>
                  <a:lnTo>
                    <a:pt x="434" y="216"/>
                  </a:lnTo>
                  <a:lnTo>
                    <a:pt x="415" y="251"/>
                  </a:lnTo>
                  <a:lnTo>
                    <a:pt x="415" y="216"/>
                  </a:lnTo>
                  <a:lnTo>
                    <a:pt x="397" y="226"/>
                  </a:lnTo>
                  <a:lnTo>
                    <a:pt x="407" y="251"/>
                  </a:lnTo>
                  <a:lnTo>
                    <a:pt x="389" y="265"/>
                  </a:lnTo>
                  <a:lnTo>
                    <a:pt x="397" y="286"/>
                  </a:lnTo>
                  <a:lnTo>
                    <a:pt x="389" y="275"/>
                  </a:lnTo>
                  <a:lnTo>
                    <a:pt x="381" y="286"/>
                  </a:lnTo>
                  <a:lnTo>
                    <a:pt x="381" y="275"/>
                  </a:lnTo>
                  <a:lnTo>
                    <a:pt x="363" y="286"/>
                  </a:lnTo>
                  <a:lnTo>
                    <a:pt x="351" y="265"/>
                  </a:lnTo>
                  <a:lnTo>
                    <a:pt x="363" y="251"/>
                  </a:lnTo>
                  <a:lnTo>
                    <a:pt x="363" y="226"/>
                  </a:lnTo>
                  <a:lnTo>
                    <a:pt x="344" y="241"/>
                  </a:lnTo>
                  <a:lnTo>
                    <a:pt x="325" y="201"/>
                  </a:lnTo>
                  <a:lnTo>
                    <a:pt x="344" y="226"/>
                  </a:lnTo>
                  <a:lnTo>
                    <a:pt x="325" y="286"/>
                  </a:lnTo>
                  <a:lnTo>
                    <a:pt x="332" y="299"/>
                  </a:lnTo>
                  <a:lnTo>
                    <a:pt x="288" y="286"/>
                  </a:lnTo>
                  <a:lnTo>
                    <a:pt x="306" y="286"/>
                  </a:lnTo>
                  <a:lnTo>
                    <a:pt x="306" y="265"/>
                  </a:lnTo>
                  <a:lnTo>
                    <a:pt x="288" y="216"/>
                  </a:lnTo>
                  <a:lnTo>
                    <a:pt x="288" y="241"/>
                  </a:lnTo>
                  <a:lnTo>
                    <a:pt x="269" y="241"/>
                  </a:lnTo>
                  <a:lnTo>
                    <a:pt x="269" y="226"/>
                  </a:lnTo>
                  <a:lnTo>
                    <a:pt x="235" y="265"/>
                  </a:lnTo>
                  <a:lnTo>
                    <a:pt x="254" y="265"/>
                  </a:lnTo>
                  <a:lnTo>
                    <a:pt x="269" y="251"/>
                  </a:lnTo>
                  <a:lnTo>
                    <a:pt x="281" y="265"/>
                  </a:lnTo>
                  <a:lnTo>
                    <a:pt x="281" y="275"/>
                  </a:lnTo>
                  <a:lnTo>
                    <a:pt x="269" y="275"/>
                  </a:lnTo>
                  <a:lnTo>
                    <a:pt x="288" y="286"/>
                  </a:lnTo>
                  <a:lnTo>
                    <a:pt x="160" y="275"/>
                  </a:lnTo>
                  <a:lnTo>
                    <a:pt x="146" y="286"/>
                  </a:lnTo>
                  <a:lnTo>
                    <a:pt x="127" y="286"/>
                  </a:lnTo>
                  <a:lnTo>
                    <a:pt x="89" y="310"/>
                  </a:lnTo>
                  <a:lnTo>
                    <a:pt x="89" y="299"/>
                  </a:lnTo>
                  <a:lnTo>
                    <a:pt x="72" y="310"/>
                  </a:lnTo>
                  <a:lnTo>
                    <a:pt x="34" y="324"/>
                  </a:lnTo>
                  <a:lnTo>
                    <a:pt x="34" y="286"/>
                  </a:lnTo>
                  <a:lnTo>
                    <a:pt x="19" y="265"/>
                  </a:lnTo>
                  <a:lnTo>
                    <a:pt x="0" y="241"/>
                  </a:lnTo>
                  <a:lnTo>
                    <a:pt x="0" y="226"/>
                  </a:lnTo>
                  <a:lnTo>
                    <a:pt x="45" y="216"/>
                  </a:lnTo>
                  <a:lnTo>
                    <a:pt x="72" y="192"/>
                  </a:lnTo>
                  <a:lnTo>
                    <a:pt x="254" y="192"/>
                  </a:lnTo>
                  <a:lnTo>
                    <a:pt x="325" y="143"/>
                  </a:lnTo>
                  <a:lnTo>
                    <a:pt x="306" y="132"/>
                  </a:lnTo>
                  <a:lnTo>
                    <a:pt x="306" y="123"/>
                  </a:lnTo>
                  <a:lnTo>
                    <a:pt x="288" y="9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3" name="Freeform 11">
              <a:extLst>
                <a:ext uri="{FF2B5EF4-FFF2-40B4-BE49-F238E27FC236}">
                  <a16:creationId xmlns:a16="http://schemas.microsoft.com/office/drawing/2014/main" xmlns="" id="{CA000BD0-16F4-40D4-A9D9-B8B572638F25}"/>
                </a:ext>
              </a:extLst>
            </p:cNvPr>
            <p:cNvSpPr>
              <a:spLocks/>
            </p:cNvSpPr>
            <p:nvPr/>
          </p:nvSpPr>
          <p:spPr bwMode="auto">
            <a:xfrm>
              <a:off x="11089511" y="3813653"/>
              <a:ext cx="115943" cy="109379"/>
            </a:xfrm>
            <a:custGeom>
              <a:avLst/>
              <a:gdLst>
                <a:gd name="T0" fmla="*/ 2147483646 w 53"/>
                <a:gd name="T1" fmla="*/ 0 h 50"/>
                <a:gd name="T2" fmla="*/ 2147483646 w 53"/>
                <a:gd name="T3" fmla="*/ 2147483646 h 50"/>
                <a:gd name="T4" fmla="*/ 0 w 53"/>
                <a:gd name="T5" fmla="*/ 2147483646 h 50"/>
                <a:gd name="T6" fmla="*/ 2147483646 w 53"/>
                <a:gd name="T7" fmla="*/ 0 h 50"/>
                <a:gd name="T8" fmla="*/ 2147483646 w 53"/>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50">
                  <a:moveTo>
                    <a:pt x="45" y="0"/>
                  </a:moveTo>
                  <a:lnTo>
                    <a:pt x="52" y="16"/>
                  </a:lnTo>
                  <a:lnTo>
                    <a:pt x="0" y="49"/>
                  </a:lnTo>
                  <a:lnTo>
                    <a:pt x="27" y="0"/>
                  </a:lnTo>
                  <a:lnTo>
                    <a:pt x="4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4" name="Freeform 12">
              <a:extLst>
                <a:ext uri="{FF2B5EF4-FFF2-40B4-BE49-F238E27FC236}">
                  <a16:creationId xmlns:a16="http://schemas.microsoft.com/office/drawing/2014/main" xmlns="" id="{025D144E-26DF-461E-B9D9-F1AE582778B7}"/>
                </a:ext>
              </a:extLst>
            </p:cNvPr>
            <p:cNvSpPr>
              <a:spLocks/>
            </p:cNvSpPr>
            <p:nvPr/>
          </p:nvSpPr>
          <p:spPr bwMode="auto">
            <a:xfrm>
              <a:off x="10273542" y="1641381"/>
              <a:ext cx="402516" cy="566584"/>
            </a:xfrm>
            <a:custGeom>
              <a:avLst/>
              <a:gdLst>
                <a:gd name="T0" fmla="*/ 2147483646 w 184"/>
                <a:gd name="T1" fmla="*/ 2147483646 h 259"/>
                <a:gd name="T2" fmla="*/ 2147483646 w 184"/>
                <a:gd name="T3" fmla="*/ 2147483646 h 259"/>
                <a:gd name="T4" fmla="*/ 2147483646 w 184"/>
                <a:gd name="T5" fmla="*/ 2147483646 h 259"/>
                <a:gd name="T6" fmla="*/ 2147483646 w 184"/>
                <a:gd name="T7" fmla="*/ 2147483646 h 259"/>
                <a:gd name="T8" fmla="*/ 2147483646 w 184"/>
                <a:gd name="T9" fmla="*/ 2147483646 h 259"/>
                <a:gd name="T10" fmla="*/ 2147483646 w 184"/>
                <a:gd name="T11" fmla="*/ 2147483646 h 259"/>
                <a:gd name="T12" fmla="*/ 2147483646 w 184"/>
                <a:gd name="T13" fmla="*/ 2147483646 h 259"/>
                <a:gd name="T14" fmla="*/ 2147483646 w 184"/>
                <a:gd name="T15" fmla="*/ 2147483646 h 259"/>
                <a:gd name="T16" fmla="*/ 0 w 184"/>
                <a:gd name="T17" fmla="*/ 2147483646 h 259"/>
                <a:gd name="T18" fmla="*/ 0 w 184"/>
                <a:gd name="T19" fmla="*/ 2147483646 h 259"/>
                <a:gd name="T20" fmla="*/ 2147483646 w 184"/>
                <a:gd name="T21" fmla="*/ 2147483646 h 259"/>
                <a:gd name="T22" fmla="*/ 2147483646 w 184"/>
                <a:gd name="T23" fmla="*/ 2147483646 h 259"/>
                <a:gd name="T24" fmla="*/ 2147483646 w 184"/>
                <a:gd name="T25" fmla="*/ 2147483646 h 259"/>
                <a:gd name="T26" fmla="*/ 2147483646 w 184"/>
                <a:gd name="T27" fmla="*/ 2147483646 h 259"/>
                <a:gd name="T28" fmla="*/ 2147483646 w 184"/>
                <a:gd name="T29" fmla="*/ 0 h 259"/>
                <a:gd name="T30" fmla="*/ 2147483646 w 184"/>
                <a:gd name="T31" fmla="*/ 2147483646 h 259"/>
                <a:gd name="T32" fmla="*/ 2147483646 w 184"/>
                <a:gd name="T33" fmla="*/ 2147483646 h 259"/>
                <a:gd name="T34" fmla="*/ 2147483646 w 184"/>
                <a:gd name="T35" fmla="*/ 2147483646 h 259"/>
                <a:gd name="T36" fmla="*/ 2147483646 w 184"/>
                <a:gd name="T37" fmla="*/ 2147483646 h 259"/>
                <a:gd name="T38" fmla="*/ 2147483646 w 184"/>
                <a:gd name="T39" fmla="*/ 2147483646 h 259"/>
                <a:gd name="T40" fmla="*/ 2147483646 w 184"/>
                <a:gd name="T41" fmla="*/ 214748364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4" h="259">
                  <a:moveTo>
                    <a:pt x="157" y="249"/>
                  </a:moveTo>
                  <a:lnTo>
                    <a:pt x="127" y="258"/>
                  </a:lnTo>
                  <a:lnTo>
                    <a:pt x="82" y="258"/>
                  </a:lnTo>
                  <a:lnTo>
                    <a:pt x="74" y="224"/>
                  </a:lnTo>
                  <a:lnTo>
                    <a:pt x="49" y="210"/>
                  </a:lnTo>
                  <a:lnTo>
                    <a:pt x="63" y="235"/>
                  </a:lnTo>
                  <a:lnTo>
                    <a:pt x="56" y="235"/>
                  </a:lnTo>
                  <a:lnTo>
                    <a:pt x="31" y="235"/>
                  </a:lnTo>
                  <a:lnTo>
                    <a:pt x="0" y="141"/>
                  </a:lnTo>
                  <a:lnTo>
                    <a:pt x="0" y="91"/>
                  </a:lnTo>
                  <a:lnTo>
                    <a:pt x="37" y="59"/>
                  </a:lnTo>
                  <a:lnTo>
                    <a:pt x="19" y="23"/>
                  </a:lnTo>
                  <a:lnTo>
                    <a:pt x="56" y="9"/>
                  </a:lnTo>
                  <a:lnTo>
                    <a:pt x="74" y="9"/>
                  </a:lnTo>
                  <a:lnTo>
                    <a:pt x="94" y="0"/>
                  </a:lnTo>
                  <a:lnTo>
                    <a:pt x="82" y="68"/>
                  </a:lnTo>
                  <a:lnTo>
                    <a:pt x="94" y="190"/>
                  </a:lnTo>
                  <a:lnTo>
                    <a:pt x="127" y="201"/>
                  </a:lnTo>
                  <a:lnTo>
                    <a:pt x="146" y="190"/>
                  </a:lnTo>
                  <a:lnTo>
                    <a:pt x="183" y="210"/>
                  </a:lnTo>
                  <a:lnTo>
                    <a:pt x="157" y="2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5" name="Freeform 13">
              <a:extLst>
                <a:ext uri="{FF2B5EF4-FFF2-40B4-BE49-F238E27FC236}">
                  <a16:creationId xmlns:a16="http://schemas.microsoft.com/office/drawing/2014/main" xmlns="" id="{0E3559B1-E105-4C2B-9B0A-529F1F202BF3}"/>
                </a:ext>
              </a:extLst>
            </p:cNvPr>
            <p:cNvSpPr>
              <a:spLocks/>
            </p:cNvSpPr>
            <p:nvPr/>
          </p:nvSpPr>
          <p:spPr bwMode="auto">
            <a:xfrm>
              <a:off x="7167173" y="4857130"/>
              <a:ext cx="1209734" cy="934098"/>
            </a:xfrm>
            <a:custGeom>
              <a:avLst/>
              <a:gdLst>
                <a:gd name="T0" fmla="*/ 0 w 553"/>
                <a:gd name="T1" fmla="*/ 2147483646 h 427"/>
                <a:gd name="T2" fmla="*/ 2147483646 w 553"/>
                <a:gd name="T3" fmla="*/ 2147483646 h 427"/>
                <a:gd name="T4" fmla="*/ 2147483646 w 553"/>
                <a:gd name="T5" fmla="*/ 2147483646 h 427"/>
                <a:gd name="T6" fmla="*/ 2147483646 w 553"/>
                <a:gd name="T7" fmla="*/ 2147483646 h 427"/>
                <a:gd name="T8" fmla="*/ 2147483646 w 553"/>
                <a:gd name="T9" fmla="*/ 2147483646 h 427"/>
                <a:gd name="T10" fmla="*/ 2147483646 w 553"/>
                <a:gd name="T11" fmla="*/ 2147483646 h 427"/>
                <a:gd name="T12" fmla="*/ 2147483646 w 553"/>
                <a:gd name="T13" fmla="*/ 0 h 427"/>
                <a:gd name="T14" fmla="*/ 2147483646 w 553"/>
                <a:gd name="T15" fmla="*/ 2147483646 h 427"/>
                <a:gd name="T16" fmla="*/ 2147483646 w 553"/>
                <a:gd name="T17" fmla="*/ 2147483646 h 427"/>
                <a:gd name="T18" fmla="*/ 2147483646 w 553"/>
                <a:gd name="T19" fmla="*/ 2147483646 h 427"/>
                <a:gd name="T20" fmla="*/ 2147483646 w 553"/>
                <a:gd name="T21" fmla="*/ 2147483646 h 427"/>
                <a:gd name="T22" fmla="*/ 2147483646 w 553"/>
                <a:gd name="T23" fmla="*/ 2147483646 h 427"/>
                <a:gd name="T24" fmla="*/ 2147483646 w 553"/>
                <a:gd name="T25" fmla="*/ 2147483646 h 427"/>
                <a:gd name="T26" fmla="*/ 2147483646 w 553"/>
                <a:gd name="T27" fmla="*/ 2147483646 h 427"/>
                <a:gd name="T28" fmla="*/ 2147483646 w 553"/>
                <a:gd name="T29" fmla="*/ 2147483646 h 427"/>
                <a:gd name="T30" fmla="*/ 2147483646 w 553"/>
                <a:gd name="T31" fmla="*/ 2147483646 h 427"/>
                <a:gd name="T32" fmla="*/ 2147483646 w 553"/>
                <a:gd name="T33" fmla="*/ 2147483646 h 427"/>
                <a:gd name="T34" fmla="*/ 2147483646 w 553"/>
                <a:gd name="T35" fmla="*/ 2147483646 h 427"/>
                <a:gd name="T36" fmla="*/ 2147483646 w 553"/>
                <a:gd name="T37" fmla="*/ 2147483646 h 427"/>
                <a:gd name="T38" fmla="*/ 2147483646 w 553"/>
                <a:gd name="T39" fmla="*/ 2147483646 h 427"/>
                <a:gd name="T40" fmla="*/ 2147483646 w 553"/>
                <a:gd name="T41" fmla="*/ 2147483646 h 427"/>
                <a:gd name="T42" fmla="*/ 2147483646 w 553"/>
                <a:gd name="T43" fmla="*/ 2147483646 h 427"/>
                <a:gd name="T44" fmla="*/ 2147483646 w 553"/>
                <a:gd name="T45" fmla="*/ 2147483646 h 427"/>
                <a:gd name="T46" fmla="*/ 2147483646 w 553"/>
                <a:gd name="T47" fmla="*/ 2147483646 h 427"/>
                <a:gd name="T48" fmla="*/ 2147483646 w 553"/>
                <a:gd name="T49" fmla="*/ 2147483646 h 427"/>
                <a:gd name="T50" fmla="*/ 2147483646 w 553"/>
                <a:gd name="T51" fmla="*/ 2147483646 h 427"/>
                <a:gd name="T52" fmla="*/ 2147483646 w 553"/>
                <a:gd name="T53" fmla="*/ 2147483646 h 427"/>
                <a:gd name="T54" fmla="*/ 2147483646 w 553"/>
                <a:gd name="T55" fmla="*/ 2147483646 h 427"/>
                <a:gd name="T56" fmla="*/ 0 w 553"/>
                <a:gd name="T57" fmla="*/ 2147483646 h 4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3" h="427">
                  <a:moveTo>
                    <a:pt x="0" y="142"/>
                  </a:moveTo>
                  <a:lnTo>
                    <a:pt x="25" y="118"/>
                  </a:lnTo>
                  <a:lnTo>
                    <a:pt x="45" y="73"/>
                  </a:lnTo>
                  <a:lnTo>
                    <a:pt x="63" y="73"/>
                  </a:lnTo>
                  <a:lnTo>
                    <a:pt x="71" y="25"/>
                  </a:lnTo>
                  <a:lnTo>
                    <a:pt x="100" y="25"/>
                  </a:lnTo>
                  <a:lnTo>
                    <a:pt x="119" y="0"/>
                  </a:lnTo>
                  <a:lnTo>
                    <a:pt x="152" y="14"/>
                  </a:lnTo>
                  <a:lnTo>
                    <a:pt x="243" y="14"/>
                  </a:lnTo>
                  <a:lnTo>
                    <a:pt x="254" y="25"/>
                  </a:lnTo>
                  <a:lnTo>
                    <a:pt x="261" y="25"/>
                  </a:lnTo>
                  <a:lnTo>
                    <a:pt x="272" y="25"/>
                  </a:lnTo>
                  <a:lnTo>
                    <a:pt x="291" y="48"/>
                  </a:lnTo>
                  <a:lnTo>
                    <a:pt x="380" y="84"/>
                  </a:lnTo>
                  <a:lnTo>
                    <a:pt x="444" y="98"/>
                  </a:lnTo>
                  <a:lnTo>
                    <a:pt x="496" y="73"/>
                  </a:lnTo>
                  <a:lnTo>
                    <a:pt x="526" y="98"/>
                  </a:lnTo>
                  <a:lnTo>
                    <a:pt x="552" y="98"/>
                  </a:lnTo>
                  <a:lnTo>
                    <a:pt x="496" y="216"/>
                  </a:lnTo>
                  <a:lnTo>
                    <a:pt x="425" y="216"/>
                  </a:lnTo>
                  <a:lnTo>
                    <a:pt x="388" y="265"/>
                  </a:lnTo>
                  <a:lnTo>
                    <a:pt x="343" y="250"/>
                  </a:lnTo>
                  <a:lnTo>
                    <a:pt x="317" y="265"/>
                  </a:lnTo>
                  <a:lnTo>
                    <a:pt x="317" y="333"/>
                  </a:lnTo>
                  <a:lnTo>
                    <a:pt x="298" y="358"/>
                  </a:lnTo>
                  <a:lnTo>
                    <a:pt x="261" y="367"/>
                  </a:lnTo>
                  <a:lnTo>
                    <a:pt x="272" y="408"/>
                  </a:lnTo>
                  <a:lnTo>
                    <a:pt x="254" y="426"/>
                  </a:lnTo>
                  <a:lnTo>
                    <a:pt x="0" y="14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6" name="Freeform 14">
              <a:extLst>
                <a:ext uri="{FF2B5EF4-FFF2-40B4-BE49-F238E27FC236}">
                  <a16:creationId xmlns:a16="http://schemas.microsoft.com/office/drawing/2014/main" xmlns="" id="{FB9958F2-9C1F-4BB8-BF14-5049CE970DAD}"/>
                </a:ext>
              </a:extLst>
            </p:cNvPr>
            <p:cNvSpPr>
              <a:spLocks/>
            </p:cNvSpPr>
            <p:nvPr/>
          </p:nvSpPr>
          <p:spPr bwMode="auto">
            <a:xfrm>
              <a:off x="9282565" y="3244880"/>
              <a:ext cx="1113482" cy="990977"/>
            </a:xfrm>
            <a:custGeom>
              <a:avLst/>
              <a:gdLst>
                <a:gd name="T0" fmla="*/ 2147483646 w 509"/>
                <a:gd name="T1" fmla="*/ 2147483646 h 453"/>
                <a:gd name="T2" fmla="*/ 2147483646 w 509"/>
                <a:gd name="T3" fmla="*/ 2147483646 h 453"/>
                <a:gd name="T4" fmla="*/ 2147483646 w 509"/>
                <a:gd name="T5" fmla="*/ 2147483646 h 453"/>
                <a:gd name="T6" fmla="*/ 2147483646 w 509"/>
                <a:gd name="T7" fmla="*/ 2147483646 h 453"/>
                <a:gd name="T8" fmla="*/ 2147483646 w 509"/>
                <a:gd name="T9" fmla="*/ 2147483646 h 453"/>
                <a:gd name="T10" fmla="*/ 2147483646 w 509"/>
                <a:gd name="T11" fmla="*/ 2147483646 h 453"/>
                <a:gd name="T12" fmla="*/ 2147483646 w 509"/>
                <a:gd name="T13" fmla="*/ 2147483646 h 453"/>
                <a:gd name="T14" fmla="*/ 2147483646 w 509"/>
                <a:gd name="T15" fmla="*/ 2147483646 h 453"/>
                <a:gd name="T16" fmla="*/ 2147483646 w 509"/>
                <a:gd name="T17" fmla="*/ 2147483646 h 453"/>
                <a:gd name="T18" fmla="*/ 2147483646 w 509"/>
                <a:gd name="T19" fmla="*/ 2147483646 h 453"/>
                <a:gd name="T20" fmla="*/ 2147483646 w 509"/>
                <a:gd name="T21" fmla="*/ 2147483646 h 453"/>
                <a:gd name="T22" fmla="*/ 2147483646 w 509"/>
                <a:gd name="T23" fmla="*/ 2147483646 h 453"/>
                <a:gd name="T24" fmla="*/ 2147483646 w 509"/>
                <a:gd name="T25" fmla="*/ 2147483646 h 453"/>
                <a:gd name="T26" fmla="*/ 2147483646 w 509"/>
                <a:gd name="T27" fmla="*/ 2147483646 h 453"/>
                <a:gd name="T28" fmla="*/ 2147483646 w 509"/>
                <a:gd name="T29" fmla="*/ 2147483646 h 453"/>
                <a:gd name="T30" fmla="*/ 2147483646 w 509"/>
                <a:gd name="T31" fmla="*/ 2147483646 h 453"/>
                <a:gd name="T32" fmla="*/ 2147483646 w 509"/>
                <a:gd name="T33" fmla="*/ 2147483646 h 453"/>
                <a:gd name="T34" fmla="*/ 2147483646 w 509"/>
                <a:gd name="T35" fmla="*/ 2147483646 h 453"/>
                <a:gd name="T36" fmla="*/ 2147483646 w 509"/>
                <a:gd name="T37" fmla="*/ 2147483646 h 453"/>
                <a:gd name="T38" fmla="*/ 2147483646 w 509"/>
                <a:gd name="T39" fmla="*/ 2147483646 h 453"/>
                <a:gd name="T40" fmla="*/ 2147483646 w 509"/>
                <a:gd name="T41" fmla="*/ 2147483646 h 453"/>
                <a:gd name="T42" fmla="*/ 2147483646 w 509"/>
                <a:gd name="T43" fmla="*/ 2147483646 h 453"/>
                <a:gd name="T44" fmla="*/ 2147483646 w 509"/>
                <a:gd name="T45" fmla="*/ 2147483646 h 453"/>
                <a:gd name="T46" fmla="*/ 2147483646 w 509"/>
                <a:gd name="T47" fmla="*/ 2147483646 h 453"/>
                <a:gd name="T48" fmla="*/ 2147483646 w 509"/>
                <a:gd name="T49" fmla="*/ 2147483646 h 453"/>
                <a:gd name="T50" fmla="*/ 0 w 509"/>
                <a:gd name="T51" fmla="*/ 2147483646 h 453"/>
                <a:gd name="T52" fmla="*/ 2147483646 w 509"/>
                <a:gd name="T53" fmla="*/ 2147483646 h 453"/>
                <a:gd name="T54" fmla="*/ 2147483646 w 509"/>
                <a:gd name="T55" fmla="*/ 2147483646 h 453"/>
                <a:gd name="T56" fmla="*/ 2147483646 w 509"/>
                <a:gd name="T57" fmla="*/ 2147483646 h 453"/>
                <a:gd name="T58" fmla="*/ 2147483646 w 509"/>
                <a:gd name="T59" fmla="*/ 2147483646 h 453"/>
                <a:gd name="T60" fmla="*/ 2147483646 w 509"/>
                <a:gd name="T61" fmla="*/ 2147483646 h 453"/>
                <a:gd name="T62" fmla="*/ 2147483646 w 509"/>
                <a:gd name="T63" fmla="*/ 2147483646 h 453"/>
                <a:gd name="T64" fmla="*/ 2147483646 w 509"/>
                <a:gd name="T65" fmla="*/ 2147483646 h 453"/>
                <a:gd name="T66" fmla="*/ 2147483646 w 509"/>
                <a:gd name="T67" fmla="*/ 2147483646 h 453"/>
                <a:gd name="T68" fmla="*/ 2147483646 w 509"/>
                <a:gd name="T69" fmla="*/ 2147483646 h 453"/>
                <a:gd name="T70" fmla="*/ 2147483646 w 509"/>
                <a:gd name="T71" fmla="*/ 0 h 453"/>
                <a:gd name="T72" fmla="*/ 2147483646 w 509"/>
                <a:gd name="T73" fmla="*/ 2147483646 h 453"/>
                <a:gd name="T74" fmla="*/ 2147483646 w 509"/>
                <a:gd name="T75" fmla="*/ 2147483646 h 453"/>
                <a:gd name="T76" fmla="*/ 2147483646 w 509"/>
                <a:gd name="T77" fmla="*/ 2147483646 h 453"/>
                <a:gd name="T78" fmla="*/ 2147483646 w 509"/>
                <a:gd name="T79" fmla="*/ 2147483646 h 453"/>
                <a:gd name="T80" fmla="*/ 2147483646 w 509"/>
                <a:gd name="T81" fmla="*/ 2147483646 h 453"/>
                <a:gd name="T82" fmla="*/ 2147483646 w 509"/>
                <a:gd name="T83" fmla="*/ 2147483646 h 453"/>
                <a:gd name="T84" fmla="*/ 2147483646 w 509"/>
                <a:gd name="T85" fmla="*/ 2147483646 h 453"/>
                <a:gd name="T86" fmla="*/ 2147483646 w 509"/>
                <a:gd name="T87" fmla="*/ 2147483646 h 4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09" h="453">
                  <a:moveTo>
                    <a:pt x="299" y="275"/>
                  </a:moveTo>
                  <a:lnTo>
                    <a:pt x="255" y="217"/>
                  </a:lnTo>
                  <a:lnTo>
                    <a:pt x="246" y="202"/>
                  </a:lnTo>
                  <a:lnTo>
                    <a:pt x="235" y="217"/>
                  </a:lnTo>
                  <a:lnTo>
                    <a:pt x="292" y="320"/>
                  </a:lnTo>
                  <a:lnTo>
                    <a:pt x="336" y="359"/>
                  </a:lnTo>
                  <a:lnTo>
                    <a:pt x="336" y="384"/>
                  </a:lnTo>
                  <a:lnTo>
                    <a:pt x="344" y="359"/>
                  </a:lnTo>
                  <a:lnTo>
                    <a:pt x="373" y="384"/>
                  </a:lnTo>
                  <a:lnTo>
                    <a:pt x="399" y="369"/>
                  </a:lnTo>
                  <a:lnTo>
                    <a:pt x="426" y="384"/>
                  </a:lnTo>
                  <a:lnTo>
                    <a:pt x="418" y="404"/>
                  </a:lnTo>
                  <a:lnTo>
                    <a:pt x="463" y="359"/>
                  </a:lnTo>
                  <a:lnTo>
                    <a:pt x="488" y="384"/>
                  </a:lnTo>
                  <a:lnTo>
                    <a:pt x="488" y="393"/>
                  </a:lnTo>
                  <a:lnTo>
                    <a:pt x="508" y="404"/>
                  </a:lnTo>
                  <a:lnTo>
                    <a:pt x="436" y="452"/>
                  </a:lnTo>
                  <a:lnTo>
                    <a:pt x="255" y="452"/>
                  </a:lnTo>
                  <a:lnTo>
                    <a:pt x="216" y="452"/>
                  </a:lnTo>
                  <a:lnTo>
                    <a:pt x="216" y="261"/>
                  </a:lnTo>
                  <a:lnTo>
                    <a:pt x="209" y="261"/>
                  </a:lnTo>
                  <a:lnTo>
                    <a:pt x="201" y="286"/>
                  </a:lnTo>
                  <a:lnTo>
                    <a:pt x="172" y="275"/>
                  </a:lnTo>
                  <a:lnTo>
                    <a:pt x="164" y="261"/>
                  </a:lnTo>
                  <a:lnTo>
                    <a:pt x="45" y="191"/>
                  </a:lnTo>
                  <a:lnTo>
                    <a:pt x="0" y="143"/>
                  </a:lnTo>
                  <a:lnTo>
                    <a:pt x="37" y="118"/>
                  </a:lnTo>
                  <a:lnTo>
                    <a:pt x="18" y="94"/>
                  </a:lnTo>
                  <a:lnTo>
                    <a:pt x="18" y="73"/>
                  </a:lnTo>
                  <a:lnTo>
                    <a:pt x="55" y="50"/>
                  </a:lnTo>
                  <a:lnTo>
                    <a:pt x="75" y="59"/>
                  </a:lnTo>
                  <a:lnTo>
                    <a:pt x="108" y="25"/>
                  </a:lnTo>
                  <a:lnTo>
                    <a:pt x="127" y="50"/>
                  </a:lnTo>
                  <a:lnTo>
                    <a:pt x="146" y="34"/>
                  </a:lnTo>
                  <a:lnTo>
                    <a:pt x="146" y="25"/>
                  </a:lnTo>
                  <a:lnTo>
                    <a:pt x="164" y="0"/>
                  </a:lnTo>
                  <a:lnTo>
                    <a:pt x="190" y="9"/>
                  </a:lnTo>
                  <a:lnTo>
                    <a:pt x="280" y="73"/>
                  </a:lnTo>
                  <a:lnTo>
                    <a:pt x="344" y="118"/>
                  </a:lnTo>
                  <a:lnTo>
                    <a:pt x="318" y="143"/>
                  </a:lnTo>
                  <a:lnTo>
                    <a:pt x="292" y="202"/>
                  </a:lnTo>
                  <a:lnTo>
                    <a:pt x="329" y="236"/>
                  </a:lnTo>
                  <a:lnTo>
                    <a:pt x="329" y="261"/>
                  </a:lnTo>
                  <a:lnTo>
                    <a:pt x="299" y="27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7" name="Freeform 15">
              <a:extLst>
                <a:ext uri="{FF2B5EF4-FFF2-40B4-BE49-F238E27FC236}">
                  <a16:creationId xmlns:a16="http://schemas.microsoft.com/office/drawing/2014/main" xmlns="" id="{BFF64C7C-82A6-463E-9C43-01DD4A40A485}"/>
                </a:ext>
              </a:extLst>
            </p:cNvPr>
            <p:cNvSpPr>
              <a:spLocks/>
            </p:cNvSpPr>
            <p:nvPr/>
          </p:nvSpPr>
          <p:spPr bwMode="auto">
            <a:xfrm>
              <a:off x="10809501" y="1273866"/>
              <a:ext cx="697840" cy="829094"/>
            </a:xfrm>
            <a:custGeom>
              <a:avLst/>
              <a:gdLst>
                <a:gd name="T0" fmla="*/ 2147483646 w 319"/>
                <a:gd name="T1" fmla="*/ 0 h 379"/>
                <a:gd name="T2" fmla="*/ 2147483646 w 319"/>
                <a:gd name="T3" fmla="*/ 2147483646 h 379"/>
                <a:gd name="T4" fmla="*/ 2147483646 w 319"/>
                <a:gd name="T5" fmla="*/ 2147483646 h 379"/>
                <a:gd name="T6" fmla="*/ 2147483646 w 319"/>
                <a:gd name="T7" fmla="*/ 2147483646 h 379"/>
                <a:gd name="T8" fmla="*/ 2147483646 w 319"/>
                <a:gd name="T9" fmla="*/ 2147483646 h 379"/>
                <a:gd name="T10" fmla="*/ 2147483646 w 319"/>
                <a:gd name="T11" fmla="*/ 2147483646 h 379"/>
                <a:gd name="T12" fmla="*/ 2147483646 w 319"/>
                <a:gd name="T13" fmla="*/ 2147483646 h 379"/>
                <a:gd name="T14" fmla="*/ 2147483646 w 319"/>
                <a:gd name="T15" fmla="*/ 2147483646 h 379"/>
                <a:gd name="T16" fmla="*/ 2147483646 w 319"/>
                <a:gd name="T17" fmla="*/ 2147483646 h 379"/>
                <a:gd name="T18" fmla="*/ 2147483646 w 319"/>
                <a:gd name="T19" fmla="*/ 2147483646 h 379"/>
                <a:gd name="T20" fmla="*/ 2147483646 w 319"/>
                <a:gd name="T21" fmla="*/ 2147483646 h 379"/>
                <a:gd name="T22" fmla="*/ 2147483646 w 319"/>
                <a:gd name="T23" fmla="*/ 2147483646 h 379"/>
                <a:gd name="T24" fmla="*/ 2147483646 w 319"/>
                <a:gd name="T25" fmla="*/ 2147483646 h 379"/>
                <a:gd name="T26" fmla="*/ 2147483646 w 319"/>
                <a:gd name="T27" fmla="*/ 2147483646 h 379"/>
                <a:gd name="T28" fmla="*/ 2147483646 w 319"/>
                <a:gd name="T29" fmla="*/ 2147483646 h 379"/>
                <a:gd name="T30" fmla="*/ 2147483646 w 319"/>
                <a:gd name="T31" fmla="*/ 2147483646 h 379"/>
                <a:gd name="T32" fmla="*/ 2147483646 w 319"/>
                <a:gd name="T33" fmla="*/ 2147483646 h 379"/>
                <a:gd name="T34" fmla="*/ 2147483646 w 319"/>
                <a:gd name="T35" fmla="*/ 2147483646 h 379"/>
                <a:gd name="T36" fmla="*/ 2147483646 w 319"/>
                <a:gd name="T37" fmla="*/ 2147483646 h 379"/>
                <a:gd name="T38" fmla="*/ 2147483646 w 319"/>
                <a:gd name="T39" fmla="*/ 2147483646 h 379"/>
                <a:gd name="T40" fmla="*/ 2147483646 w 319"/>
                <a:gd name="T41" fmla="*/ 2147483646 h 379"/>
                <a:gd name="T42" fmla="*/ 2147483646 w 319"/>
                <a:gd name="T43" fmla="*/ 2147483646 h 379"/>
                <a:gd name="T44" fmla="*/ 2147483646 w 319"/>
                <a:gd name="T45" fmla="*/ 2147483646 h 379"/>
                <a:gd name="T46" fmla="*/ 2147483646 w 319"/>
                <a:gd name="T47" fmla="*/ 2147483646 h 379"/>
                <a:gd name="T48" fmla="*/ 2147483646 w 319"/>
                <a:gd name="T49" fmla="*/ 2147483646 h 379"/>
                <a:gd name="T50" fmla="*/ 2147483646 w 319"/>
                <a:gd name="T51" fmla="*/ 2147483646 h 379"/>
                <a:gd name="T52" fmla="*/ 2147483646 w 319"/>
                <a:gd name="T53" fmla="*/ 2147483646 h 379"/>
                <a:gd name="T54" fmla="*/ 2147483646 w 319"/>
                <a:gd name="T55" fmla="*/ 2147483646 h 379"/>
                <a:gd name="T56" fmla="*/ 2147483646 w 319"/>
                <a:gd name="T57" fmla="*/ 2147483646 h 379"/>
                <a:gd name="T58" fmla="*/ 2147483646 w 319"/>
                <a:gd name="T59" fmla="*/ 2147483646 h 379"/>
                <a:gd name="T60" fmla="*/ 2147483646 w 319"/>
                <a:gd name="T61" fmla="*/ 2147483646 h 379"/>
                <a:gd name="T62" fmla="*/ 2147483646 w 319"/>
                <a:gd name="T63" fmla="*/ 2147483646 h 379"/>
                <a:gd name="T64" fmla="*/ 2147483646 w 319"/>
                <a:gd name="T65" fmla="*/ 2147483646 h 379"/>
                <a:gd name="T66" fmla="*/ 2147483646 w 319"/>
                <a:gd name="T67" fmla="*/ 2147483646 h 379"/>
                <a:gd name="T68" fmla="*/ 2147483646 w 319"/>
                <a:gd name="T69" fmla="*/ 2147483646 h 379"/>
                <a:gd name="T70" fmla="*/ 2147483646 w 319"/>
                <a:gd name="T71" fmla="*/ 2147483646 h 379"/>
                <a:gd name="T72" fmla="*/ 0 w 319"/>
                <a:gd name="T73" fmla="*/ 0 h 379"/>
                <a:gd name="T74" fmla="*/ 2147483646 w 319"/>
                <a:gd name="T75" fmla="*/ 0 h 3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9" h="379">
                  <a:moveTo>
                    <a:pt x="172" y="0"/>
                  </a:moveTo>
                  <a:lnTo>
                    <a:pt x="172" y="25"/>
                  </a:lnTo>
                  <a:lnTo>
                    <a:pt x="154" y="9"/>
                  </a:lnTo>
                  <a:lnTo>
                    <a:pt x="154" y="25"/>
                  </a:lnTo>
                  <a:lnTo>
                    <a:pt x="146" y="25"/>
                  </a:lnTo>
                  <a:lnTo>
                    <a:pt x="135" y="34"/>
                  </a:lnTo>
                  <a:lnTo>
                    <a:pt x="164" y="25"/>
                  </a:lnTo>
                  <a:lnTo>
                    <a:pt x="180" y="69"/>
                  </a:lnTo>
                  <a:lnTo>
                    <a:pt x="198" y="84"/>
                  </a:lnTo>
                  <a:lnTo>
                    <a:pt x="209" y="84"/>
                  </a:lnTo>
                  <a:lnTo>
                    <a:pt x="209" y="94"/>
                  </a:lnTo>
                  <a:lnTo>
                    <a:pt x="198" y="94"/>
                  </a:lnTo>
                  <a:lnTo>
                    <a:pt x="191" y="94"/>
                  </a:lnTo>
                  <a:lnTo>
                    <a:pt x="217" y="143"/>
                  </a:lnTo>
                  <a:lnTo>
                    <a:pt x="209" y="118"/>
                  </a:lnTo>
                  <a:lnTo>
                    <a:pt x="224" y="118"/>
                  </a:lnTo>
                  <a:lnTo>
                    <a:pt x="217" y="84"/>
                  </a:lnTo>
                  <a:lnTo>
                    <a:pt x="224" y="94"/>
                  </a:lnTo>
                  <a:lnTo>
                    <a:pt x="224" y="143"/>
                  </a:lnTo>
                  <a:lnTo>
                    <a:pt x="261" y="211"/>
                  </a:lnTo>
                  <a:lnTo>
                    <a:pt x="261" y="235"/>
                  </a:lnTo>
                  <a:lnTo>
                    <a:pt x="318" y="378"/>
                  </a:lnTo>
                  <a:lnTo>
                    <a:pt x="307" y="378"/>
                  </a:lnTo>
                  <a:lnTo>
                    <a:pt x="280" y="369"/>
                  </a:lnTo>
                  <a:lnTo>
                    <a:pt x="261" y="344"/>
                  </a:lnTo>
                  <a:lnTo>
                    <a:pt x="273" y="309"/>
                  </a:lnTo>
                  <a:lnTo>
                    <a:pt x="243" y="275"/>
                  </a:lnTo>
                  <a:lnTo>
                    <a:pt x="243" y="235"/>
                  </a:lnTo>
                  <a:lnTo>
                    <a:pt x="217" y="235"/>
                  </a:lnTo>
                  <a:lnTo>
                    <a:pt x="217" y="211"/>
                  </a:lnTo>
                  <a:lnTo>
                    <a:pt x="191" y="177"/>
                  </a:lnTo>
                  <a:lnTo>
                    <a:pt x="164" y="152"/>
                  </a:lnTo>
                  <a:lnTo>
                    <a:pt x="146" y="167"/>
                  </a:lnTo>
                  <a:lnTo>
                    <a:pt x="126" y="152"/>
                  </a:lnTo>
                  <a:lnTo>
                    <a:pt x="101" y="118"/>
                  </a:lnTo>
                  <a:lnTo>
                    <a:pt x="101" y="94"/>
                  </a:lnTo>
                  <a:lnTo>
                    <a:pt x="0" y="0"/>
                  </a:lnTo>
                  <a:lnTo>
                    <a:pt x="172"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8" name="Freeform 16">
              <a:extLst>
                <a:ext uri="{FF2B5EF4-FFF2-40B4-BE49-F238E27FC236}">
                  <a16:creationId xmlns:a16="http://schemas.microsoft.com/office/drawing/2014/main" xmlns="" id="{0A3C0CBD-D84D-4347-A0E5-CB5DD0744F3D}"/>
                </a:ext>
              </a:extLst>
            </p:cNvPr>
            <p:cNvSpPr>
              <a:spLocks/>
            </p:cNvSpPr>
            <p:nvPr/>
          </p:nvSpPr>
          <p:spPr bwMode="auto">
            <a:xfrm>
              <a:off x="11367335" y="1273868"/>
              <a:ext cx="140005" cy="546896"/>
            </a:xfrm>
            <a:custGeom>
              <a:avLst/>
              <a:gdLst>
                <a:gd name="T0" fmla="*/ 2147483646 w 64"/>
                <a:gd name="T1" fmla="*/ 2147483646 h 250"/>
                <a:gd name="T2" fmla="*/ 2147483646 w 64"/>
                <a:gd name="T3" fmla="*/ 2147483646 h 250"/>
                <a:gd name="T4" fmla="*/ 0 w 64"/>
                <a:gd name="T5" fmla="*/ 0 h 250"/>
                <a:gd name="T6" fmla="*/ 2147483646 w 64"/>
                <a:gd name="T7" fmla="*/ 0 h 250"/>
                <a:gd name="T8" fmla="*/ 2147483646 w 64"/>
                <a:gd name="T9" fmla="*/ 2147483646 h 250"/>
                <a:gd name="T10" fmla="*/ 2147483646 w 64"/>
                <a:gd name="T11" fmla="*/ 2147483646 h 250"/>
                <a:gd name="T12" fmla="*/ 2147483646 w 64"/>
                <a:gd name="T13" fmla="*/ 2147483646 h 250"/>
                <a:gd name="T14" fmla="*/ 2147483646 w 64"/>
                <a:gd name="T15" fmla="*/ 2147483646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250">
                  <a:moveTo>
                    <a:pt x="26" y="93"/>
                  </a:moveTo>
                  <a:lnTo>
                    <a:pt x="8" y="82"/>
                  </a:lnTo>
                  <a:lnTo>
                    <a:pt x="0" y="0"/>
                  </a:lnTo>
                  <a:lnTo>
                    <a:pt x="8" y="0"/>
                  </a:lnTo>
                  <a:lnTo>
                    <a:pt x="18" y="23"/>
                  </a:lnTo>
                  <a:lnTo>
                    <a:pt x="63" y="249"/>
                  </a:lnTo>
                  <a:lnTo>
                    <a:pt x="34" y="190"/>
                  </a:lnTo>
                  <a:lnTo>
                    <a:pt x="26" y="93"/>
                  </a:lnTo>
                </a:path>
              </a:pathLst>
            </a:custGeom>
            <a:solidFill>
              <a:srgbClr val="5968A8"/>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9" name="Freeform 17">
              <a:extLst>
                <a:ext uri="{FF2B5EF4-FFF2-40B4-BE49-F238E27FC236}">
                  <a16:creationId xmlns:a16="http://schemas.microsoft.com/office/drawing/2014/main" xmlns="" id="{33E91B9F-BF3A-4BAC-84BD-C3D39000B038}"/>
                </a:ext>
              </a:extLst>
            </p:cNvPr>
            <p:cNvSpPr>
              <a:spLocks/>
            </p:cNvSpPr>
            <p:nvPr/>
          </p:nvSpPr>
          <p:spPr bwMode="auto">
            <a:xfrm>
              <a:off x="11229516" y="1269491"/>
              <a:ext cx="113754" cy="113754"/>
            </a:xfrm>
            <a:custGeom>
              <a:avLst/>
              <a:gdLst>
                <a:gd name="T0" fmla="*/ 2147483646 w 52"/>
                <a:gd name="T1" fmla="*/ 2147483646 h 52"/>
                <a:gd name="T2" fmla="*/ 2147483646 w 52"/>
                <a:gd name="T3" fmla="*/ 2147483646 h 52"/>
                <a:gd name="T4" fmla="*/ 2147483646 w 52"/>
                <a:gd name="T5" fmla="*/ 2147483646 h 52"/>
                <a:gd name="T6" fmla="*/ 0 w 52"/>
                <a:gd name="T7" fmla="*/ 0 h 52"/>
                <a:gd name="T8" fmla="*/ 2147483646 w 52"/>
                <a:gd name="T9" fmla="*/ 0 h 52"/>
                <a:gd name="T10" fmla="*/ 2147483646 w 52"/>
                <a:gd name="T11" fmla="*/ 2147483646 h 52"/>
                <a:gd name="T12" fmla="*/ 2147483646 w 52"/>
                <a:gd name="T13" fmla="*/ 2147483646 h 52"/>
                <a:gd name="T14" fmla="*/ 2147483646 w 52"/>
                <a:gd name="T15" fmla="*/ 2147483646 h 52"/>
                <a:gd name="T16" fmla="*/ 2147483646 w 52"/>
                <a:gd name="T17" fmla="*/ 2147483646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 h="52">
                  <a:moveTo>
                    <a:pt x="8" y="35"/>
                  </a:moveTo>
                  <a:lnTo>
                    <a:pt x="8" y="26"/>
                  </a:lnTo>
                  <a:lnTo>
                    <a:pt x="18" y="11"/>
                  </a:lnTo>
                  <a:lnTo>
                    <a:pt x="0" y="0"/>
                  </a:lnTo>
                  <a:lnTo>
                    <a:pt x="51" y="0"/>
                  </a:lnTo>
                  <a:lnTo>
                    <a:pt x="51" y="35"/>
                  </a:lnTo>
                  <a:lnTo>
                    <a:pt x="33" y="51"/>
                  </a:lnTo>
                  <a:lnTo>
                    <a:pt x="18" y="26"/>
                  </a:lnTo>
                  <a:lnTo>
                    <a:pt x="8" y="35"/>
                  </a:lnTo>
                </a:path>
              </a:pathLst>
            </a:custGeom>
            <a:solidFill>
              <a:srgbClr val="5968A8"/>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0" name="Freeform 18">
              <a:extLst>
                <a:ext uri="{FF2B5EF4-FFF2-40B4-BE49-F238E27FC236}">
                  <a16:creationId xmlns:a16="http://schemas.microsoft.com/office/drawing/2014/main" xmlns="" id="{01096670-0480-461C-88E8-95C51824C89E}"/>
                </a:ext>
              </a:extLst>
            </p:cNvPr>
            <p:cNvSpPr>
              <a:spLocks/>
            </p:cNvSpPr>
            <p:nvPr/>
          </p:nvSpPr>
          <p:spPr bwMode="auto">
            <a:xfrm>
              <a:off x="11564217" y="2630170"/>
              <a:ext cx="376265" cy="1008476"/>
            </a:xfrm>
            <a:custGeom>
              <a:avLst/>
              <a:gdLst>
                <a:gd name="T0" fmla="*/ 2147483646 w 172"/>
                <a:gd name="T1" fmla="*/ 2147483646 h 461"/>
                <a:gd name="T2" fmla="*/ 2147483646 w 172"/>
                <a:gd name="T3" fmla="*/ 2147483646 h 461"/>
                <a:gd name="T4" fmla="*/ 2147483646 w 172"/>
                <a:gd name="T5" fmla="*/ 2147483646 h 461"/>
                <a:gd name="T6" fmla="*/ 2147483646 w 172"/>
                <a:gd name="T7" fmla="*/ 2147483646 h 461"/>
                <a:gd name="T8" fmla="*/ 2147483646 w 172"/>
                <a:gd name="T9" fmla="*/ 2147483646 h 461"/>
                <a:gd name="T10" fmla="*/ 2147483646 w 172"/>
                <a:gd name="T11" fmla="*/ 2147483646 h 461"/>
                <a:gd name="T12" fmla="*/ 2147483646 w 172"/>
                <a:gd name="T13" fmla="*/ 2147483646 h 461"/>
                <a:gd name="T14" fmla="*/ 2147483646 w 172"/>
                <a:gd name="T15" fmla="*/ 2147483646 h 461"/>
                <a:gd name="T16" fmla="*/ 2147483646 w 172"/>
                <a:gd name="T17" fmla="*/ 0 h 461"/>
                <a:gd name="T18" fmla="*/ 2147483646 w 172"/>
                <a:gd name="T19" fmla="*/ 2147483646 h 461"/>
                <a:gd name="T20" fmla="*/ 2147483646 w 172"/>
                <a:gd name="T21" fmla="*/ 2147483646 h 461"/>
                <a:gd name="T22" fmla="*/ 2147483646 w 172"/>
                <a:gd name="T23" fmla="*/ 2147483646 h 461"/>
                <a:gd name="T24" fmla="*/ 2147483646 w 172"/>
                <a:gd name="T25" fmla="*/ 2147483646 h 461"/>
                <a:gd name="T26" fmla="*/ 2147483646 w 172"/>
                <a:gd name="T27" fmla="*/ 2147483646 h 461"/>
                <a:gd name="T28" fmla="*/ 0 w 172"/>
                <a:gd name="T29" fmla="*/ 2147483646 h 461"/>
                <a:gd name="T30" fmla="*/ 0 w 172"/>
                <a:gd name="T31" fmla="*/ 2147483646 h 461"/>
                <a:gd name="T32" fmla="*/ 2147483646 w 172"/>
                <a:gd name="T33" fmla="*/ 2147483646 h 4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2" h="461">
                  <a:moveTo>
                    <a:pt x="25" y="450"/>
                  </a:moveTo>
                  <a:lnTo>
                    <a:pt x="25" y="426"/>
                  </a:lnTo>
                  <a:lnTo>
                    <a:pt x="45" y="435"/>
                  </a:lnTo>
                  <a:lnTo>
                    <a:pt x="63" y="426"/>
                  </a:lnTo>
                  <a:lnTo>
                    <a:pt x="89" y="401"/>
                  </a:lnTo>
                  <a:lnTo>
                    <a:pt x="100" y="401"/>
                  </a:lnTo>
                  <a:lnTo>
                    <a:pt x="134" y="391"/>
                  </a:lnTo>
                  <a:lnTo>
                    <a:pt x="171" y="142"/>
                  </a:lnTo>
                  <a:lnTo>
                    <a:pt x="134" y="0"/>
                  </a:lnTo>
                  <a:lnTo>
                    <a:pt x="152" y="23"/>
                  </a:lnTo>
                  <a:lnTo>
                    <a:pt x="171" y="142"/>
                  </a:lnTo>
                  <a:lnTo>
                    <a:pt x="134" y="416"/>
                  </a:lnTo>
                  <a:lnTo>
                    <a:pt x="134" y="426"/>
                  </a:lnTo>
                  <a:lnTo>
                    <a:pt x="100" y="426"/>
                  </a:lnTo>
                  <a:lnTo>
                    <a:pt x="0" y="460"/>
                  </a:lnTo>
                  <a:lnTo>
                    <a:pt x="0" y="450"/>
                  </a:lnTo>
                  <a:lnTo>
                    <a:pt x="25" y="45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1" name="Freeform 19">
              <a:extLst>
                <a:ext uri="{FF2B5EF4-FFF2-40B4-BE49-F238E27FC236}">
                  <a16:creationId xmlns:a16="http://schemas.microsoft.com/office/drawing/2014/main" xmlns="" id="{CACD6404-69FA-4199-B9E4-777CEA71FB7E}"/>
                </a:ext>
              </a:extLst>
            </p:cNvPr>
            <p:cNvSpPr>
              <a:spLocks/>
            </p:cNvSpPr>
            <p:nvPr/>
          </p:nvSpPr>
          <p:spPr bwMode="auto">
            <a:xfrm>
              <a:off x="11229518" y="2262655"/>
              <a:ext cx="391578" cy="700027"/>
            </a:xfrm>
            <a:custGeom>
              <a:avLst/>
              <a:gdLst>
                <a:gd name="T0" fmla="*/ 2147483646 w 179"/>
                <a:gd name="T1" fmla="*/ 2147483646 h 320"/>
                <a:gd name="T2" fmla="*/ 2147483646 w 179"/>
                <a:gd name="T3" fmla="*/ 2147483646 h 320"/>
                <a:gd name="T4" fmla="*/ 2147483646 w 179"/>
                <a:gd name="T5" fmla="*/ 2147483646 h 320"/>
                <a:gd name="T6" fmla="*/ 2147483646 w 179"/>
                <a:gd name="T7" fmla="*/ 2147483646 h 320"/>
                <a:gd name="T8" fmla="*/ 2147483646 w 179"/>
                <a:gd name="T9" fmla="*/ 2147483646 h 320"/>
                <a:gd name="T10" fmla="*/ 2147483646 w 179"/>
                <a:gd name="T11" fmla="*/ 2147483646 h 320"/>
                <a:gd name="T12" fmla="*/ 2147483646 w 179"/>
                <a:gd name="T13" fmla="*/ 2147483646 h 320"/>
                <a:gd name="T14" fmla="*/ 2147483646 w 179"/>
                <a:gd name="T15" fmla="*/ 2147483646 h 320"/>
                <a:gd name="T16" fmla="*/ 2147483646 w 179"/>
                <a:gd name="T17" fmla="*/ 2147483646 h 320"/>
                <a:gd name="T18" fmla="*/ 2147483646 w 179"/>
                <a:gd name="T19" fmla="*/ 2147483646 h 320"/>
                <a:gd name="T20" fmla="*/ 2147483646 w 179"/>
                <a:gd name="T21" fmla="*/ 2147483646 h 320"/>
                <a:gd name="T22" fmla="*/ 2147483646 w 179"/>
                <a:gd name="T23" fmla="*/ 2147483646 h 320"/>
                <a:gd name="T24" fmla="*/ 2147483646 w 179"/>
                <a:gd name="T25" fmla="*/ 2147483646 h 320"/>
                <a:gd name="T26" fmla="*/ 2147483646 w 179"/>
                <a:gd name="T27" fmla="*/ 0 h 320"/>
                <a:gd name="T28" fmla="*/ 2147483646 w 179"/>
                <a:gd name="T29" fmla="*/ 2147483646 h 320"/>
                <a:gd name="T30" fmla="*/ 2147483646 w 179"/>
                <a:gd name="T31" fmla="*/ 2147483646 h 320"/>
                <a:gd name="T32" fmla="*/ 2147483646 w 179"/>
                <a:gd name="T33" fmla="*/ 2147483646 h 320"/>
                <a:gd name="T34" fmla="*/ 2147483646 w 179"/>
                <a:gd name="T35" fmla="*/ 2147483646 h 320"/>
                <a:gd name="T36" fmla="*/ 2147483646 w 179"/>
                <a:gd name="T37" fmla="*/ 2147483646 h 320"/>
                <a:gd name="T38" fmla="*/ 2147483646 w 179"/>
                <a:gd name="T39" fmla="*/ 2147483646 h 320"/>
                <a:gd name="T40" fmla="*/ 2147483646 w 179"/>
                <a:gd name="T41" fmla="*/ 2147483646 h 320"/>
                <a:gd name="T42" fmla="*/ 2147483646 w 179"/>
                <a:gd name="T43" fmla="*/ 2147483646 h 320"/>
                <a:gd name="T44" fmla="*/ 2147483646 w 179"/>
                <a:gd name="T45" fmla="*/ 2147483646 h 320"/>
                <a:gd name="T46" fmla="*/ 2147483646 w 179"/>
                <a:gd name="T47" fmla="*/ 2147483646 h 320"/>
                <a:gd name="T48" fmla="*/ 2147483646 w 179"/>
                <a:gd name="T49" fmla="*/ 2147483646 h 320"/>
                <a:gd name="T50" fmla="*/ 2147483646 w 179"/>
                <a:gd name="T51" fmla="*/ 2147483646 h 320"/>
                <a:gd name="T52" fmla="*/ 2147483646 w 179"/>
                <a:gd name="T53" fmla="*/ 2147483646 h 320"/>
                <a:gd name="T54" fmla="*/ 2147483646 w 179"/>
                <a:gd name="T55" fmla="*/ 2147483646 h 320"/>
                <a:gd name="T56" fmla="*/ 2147483646 w 179"/>
                <a:gd name="T57" fmla="*/ 2147483646 h 320"/>
                <a:gd name="T58" fmla="*/ 2147483646 w 179"/>
                <a:gd name="T59" fmla="*/ 2147483646 h 320"/>
                <a:gd name="T60" fmla="*/ 2147483646 w 179"/>
                <a:gd name="T61" fmla="*/ 2147483646 h 320"/>
                <a:gd name="T62" fmla="*/ 2147483646 w 179"/>
                <a:gd name="T63" fmla="*/ 2147483646 h 320"/>
                <a:gd name="T64" fmla="*/ 2147483646 w 179"/>
                <a:gd name="T65" fmla="*/ 2147483646 h 320"/>
                <a:gd name="T66" fmla="*/ 2147483646 w 179"/>
                <a:gd name="T67" fmla="*/ 2147483646 h 320"/>
                <a:gd name="T68" fmla="*/ 2147483646 w 179"/>
                <a:gd name="T69" fmla="*/ 2147483646 h 320"/>
                <a:gd name="T70" fmla="*/ 0 w 179"/>
                <a:gd name="T71" fmla="*/ 2147483646 h 320"/>
                <a:gd name="T72" fmla="*/ 2147483646 w 179"/>
                <a:gd name="T73" fmla="*/ 2147483646 h 3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9" h="320">
                  <a:moveTo>
                    <a:pt x="8" y="69"/>
                  </a:moveTo>
                  <a:lnTo>
                    <a:pt x="51" y="48"/>
                  </a:lnTo>
                  <a:lnTo>
                    <a:pt x="51" y="69"/>
                  </a:lnTo>
                  <a:lnTo>
                    <a:pt x="71" y="69"/>
                  </a:lnTo>
                  <a:lnTo>
                    <a:pt x="89" y="93"/>
                  </a:lnTo>
                  <a:lnTo>
                    <a:pt x="89" y="69"/>
                  </a:lnTo>
                  <a:lnTo>
                    <a:pt x="71" y="69"/>
                  </a:lnTo>
                  <a:lnTo>
                    <a:pt x="51" y="48"/>
                  </a:lnTo>
                  <a:lnTo>
                    <a:pt x="71" y="34"/>
                  </a:lnTo>
                  <a:lnTo>
                    <a:pt x="89" y="48"/>
                  </a:lnTo>
                  <a:lnTo>
                    <a:pt x="115" y="48"/>
                  </a:lnTo>
                  <a:lnTo>
                    <a:pt x="81" y="24"/>
                  </a:lnTo>
                  <a:lnTo>
                    <a:pt x="89" y="24"/>
                  </a:lnTo>
                  <a:lnTo>
                    <a:pt x="89" y="0"/>
                  </a:lnTo>
                  <a:lnTo>
                    <a:pt x="126" y="24"/>
                  </a:lnTo>
                  <a:lnTo>
                    <a:pt x="115" y="24"/>
                  </a:lnTo>
                  <a:lnTo>
                    <a:pt x="134" y="48"/>
                  </a:lnTo>
                  <a:lnTo>
                    <a:pt x="153" y="82"/>
                  </a:lnTo>
                  <a:lnTo>
                    <a:pt x="153" y="107"/>
                  </a:lnTo>
                  <a:lnTo>
                    <a:pt x="178" y="143"/>
                  </a:lnTo>
                  <a:lnTo>
                    <a:pt x="160" y="167"/>
                  </a:lnTo>
                  <a:lnTo>
                    <a:pt x="178" y="225"/>
                  </a:lnTo>
                  <a:lnTo>
                    <a:pt x="160" y="235"/>
                  </a:lnTo>
                  <a:lnTo>
                    <a:pt x="153" y="216"/>
                  </a:lnTo>
                  <a:lnTo>
                    <a:pt x="134" y="235"/>
                  </a:lnTo>
                  <a:lnTo>
                    <a:pt x="160" y="284"/>
                  </a:lnTo>
                  <a:lnTo>
                    <a:pt x="134" y="309"/>
                  </a:lnTo>
                  <a:lnTo>
                    <a:pt x="134" y="319"/>
                  </a:lnTo>
                  <a:lnTo>
                    <a:pt x="89" y="319"/>
                  </a:lnTo>
                  <a:lnTo>
                    <a:pt x="107" y="309"/>
                  </a:lnTo>
                  <a:lnTo>
                    <a:pt x="107" y="294"/>
                  </a:lnTo>
                  <a:lnTo>
                    <a:pt x="89" y="309"/>
                  </a:lnTo>
                  <a:lnTo>
                    <a:pt x="89" y="284"/>
                  </a:lnTo>
                  <a:lnTo>
                    <a:pt x="71" y="284"/>
                  </a:lnTo>
                  <a:lnTo>
                    <a:pt x="51" y="250"/>
                  </a:lnTo>
                  <a:lnTo>
                    <a:pt x="0" y="250"/>
                  </a:lnTo>
                  <a:lnTo>
                    <a:pt x="8" y="6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2" name="Freeform 20">
              <a:extLst>
                <a:ext uri="{FF2B5EF4-FFF2-40B4-BE49-F238E27FC236}">
                  <a16:creationId xmlns:a16="http://schemas.microsoft.com/office/drawing/2014/main" xmlns="" id="{3D3A2EAF-56ED-4571-A9A4-1CEAB1BEF1C4}"/>
                </a:ext>
              </a:extLst>
            </p:cNvPr>
            <p:cNvSpPr>
              <a:spLocks/>
            </p:cNvSpPr>
            <p:nvPr/>
          </p:nvSpPr>
          <p:spPr bwMode="auto">
            <a:xfrm>
              <a:off x="11546717" y="1840451"/>
              <a:ext cx="312824" cy="759093"/>
            </a:xfrm>
            <a:custGeom>
              <a:avLst/>
              <a:gdLst>
                <a:gd name="T0" fmla="*/ 2147483646 w 143"/>
                <a:gd name="T1" fmla="*/ 2147483646 h 347"/>
                <a:gd name="T2" fmla="*/ 2147483646 w 143"/>
                <a:gd name="T3" fmla="*/ 2147483646 h 347"/>
                <a:gd name="T4" fmla="*/ 2147483646 w 143"/>
                <a:gd name="T5" fmla="*/ 2147483646 h 347"/>
                <a:gd name="T6" fmla="*/ 2147483646 w 143"/>
                <a:gd name="T7" fmla="*/ 2147483646 h 347"/>
                <a:gd name="T8" fmla="*/ 2147483646 w 143"/>
                <a:gd name="T9" fmla="*/ 2147483646 h 347"/>
                <a:gd name="T10" fmla="*/ 2147483646 w 143"/>
                <a:gd name="T11" fmla="*/ 2147483646 h 347"/>
                <a:gd name="T12" fmla="*/ 0 w 143"/>
                <a:gd name="T13" fmla="*/ 0 h 347"/>
                <a:gd name="T14" fmla="*/ 2147483646 w 143"/>
                <a:gd name="T15" fmla="*/ 2147483646 h 347"/>
                <a:gd name="T16" fmla="*/ 2147483646 w 143"/>
                <a:gd name="T17" fmla="*/ 2147483646 h 347"/>
                <a:gd name="T18" fmla="*/ 2147483646 w 143"/>
                <a:gd name="T19" fmla="*/ 2147483646 h 3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3" h="347">
                  <a:moveTo>
                    <a:pt x="96" y="262"/>
                  </a:moveTo>
                  <a:lnTo>
                    <a:pt x="78" y="226"/>
                  </a:lnTo>
                  <a:lnTo>
                    <a:pt x="52" y="203"/>
                  </a:lnTo>
                  <a:lnTo>
                    <a:pt x="45" y="134"/>
                  </a:lnTo>
                  <a:lnTo>
                    <a:pt x="26" y="143"/>
                  </a:lnTo>
                  <a:lnTo>
                    <a:pt x="14" y="143"/>
                  </a:lnTo>
                  <a:lnTo>
                    <a:pt x="0" y="0"/>
                  </a:lnTo>
                  <a:lnTo>
                    <a:pt x="142" y="346"/>
                  </a:lnTo>
                  <a:lnTo>
                    <a:pt x="108" y="301"/>
                  </a:lnTo>
                  <a:lnTo>
                    <a:pt x="96" y="26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3" name="Freeform 21">
              <a:extLst>
                <a:ext uri="{FF2B5EF4-FFF2-40B4-BE49-F238E27FC236}">
                  <a16:creationId xmlns:a16="http://schemas.microsoft.com/office/drawing/2014/main" xmlns="" id="{46B50130-D870-44A9-AA75-665E6B535B45}"/>
                </a:ext>
              </a:extLst>
            </p:cNvPr>
            <p:cNvSpPr>
              <a:spLocks/>
            </p:cNvSpPr>
            <p:nvPr/>
          </p:nvSpPr>
          <p:spPr bwMode="auto">
            <a:xfrm>
              <a:off x="11605781" y="2337033"/>
              <a:ext cx="140005" cy="216570"/>
            </a:xfrm>
            <a:custGeom>
              <a:avLst/>
              <a:gdLst>
                <a:gd name="T0" fmla="*/ 0 w 64"/>
                <a:gd name="T1" fmla="*/ 0 h 99"/>
                <a:gd name="T2" fmla="*/ 2147483646 w 64"/>
                <a:gd name="T3" fmla="*/ 2147483646 h 99"/>
                <a:gd name="T4" fmla="*/ 2147483646 w 64"/>
                <a:gd name="T5" fmla="*/ 2147483646 h 99"/>
                <a:gd name="T6" fmla="*/ 2147483646 w 64"/>
                <a:gd name="T7" fmla="*/ 2147483646 h 99"/>
                <a:gd name="T8" fmla="*/ 2147483646 w 64"/>
                <a:gd name="T9" fmla="*/ 2147483646 h 99"/>
                <a:gd name="T10" fmla="*/ 2147483646 w 64"/>
                <a:gd name="T11" fmla="*/ 2147483646 h 99"/>
                <a:gd name="T12" fmla="*/ 2147483646 w 64"/>
                <a:gd name="T13" fmla="*/ 2147483646 h 99"/>
                <a:gd name="T14" fmla="*/ 2147483646 w 64"/>
                <a:gd name="T15" fmla="*/ 2147483646 h 99"/>
                <a:gd name="T16" fmla="*/ 2147483646 w 64"/>
                <a:gd name="T17" fmla="*/ 2147483646 h 99"/>
                <a:gd name="T18" fmla="*/ 2147483646 w 64"/>
                <a:gd name="T19" fmla="*/ 2147483646 h 99"/>
                <a:gd name="T20" fmla="*/ 0 w 64"/>
                <a:gd name="T21" fmla="*/ 0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99">
                  <a:moveTo>
                    <a:pt x="0" y="0"/>
                  </a:moveTo>
                  <a:lnTo>
                    <a:pt x="37" y="16"/>
                  </a:lnTo>
                  <a:lnTo>
                    <a:pt x="37" y="35"/>
                  </a:lnTo>
                  <a:lnTo>
                    <a:pt x="43" y="25"/>
                  </a:lnTo>
                  <a:lnTo>
                    <a:pt x="43" y="35"/>
                  </a:lnTo>
                  <a:lnTo>
                    <a:pt x="63" y="73"/>
                  </a:lnTo>
                  <a:lnTo>
                    <a:pt x="43" y="59"/>
                  </a:lnTo>
                  <a:lnTo>
                    <a:pt x="63" y="84"/>
                  </a:lnTo>
                  <a:lnTo>
                    <a:pt x="63" y="98"/>
                  </a:lnTo>
                  <a:lnTo>
                    <a:pt x="43" y="84"/>
                  </a:lnTo>
                  <a:lnTo>
                    <a:pt x="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4" name="Freeform 22">
              <a:extLst>
                <a:ext uri="{FF2B5EF4-FFF2-40B4-BE49-F238E27FC236}">
                  <a16:creationId xmlns:a16="http://schemas.microsoft.com/office/drawing/2014/main" xmlns="" id="{5E4CDD3E-A6F5-435D-9B5E-3B2E579E5EBE}"/>
                </a:ext>
              </a:extLst>
            </p:cNvPr>
            <p:cNvSpPr>
              <a:spLocks/>
            </p:cNvSpPr>
            <p:nvPr/>
          </p:nvSpPr>
          <p:spPr bwMode="auto">
            <a:xfrm>
              <a:off x="8335343" y="3610207"/>
              <a:ext cx="713153" cy="831282"/>
            </a:xfrm>
            <a:custGeom>
              <a:avLst/>
              <a:gdLst>
                <a:gd name="T0" fmla="*/ 2147483646 w 326"/>
                <a:gd name="T1" fmla="*/ 2147483646 h 380"/>
                <a:gd name="T2" fmla="*/ 2147483646 w 326"/>
                <a:gd name="T3" fmla="*/ 2147483646 h 380"/>
                <a:gd name="T4" fmla="*/ 2147483646 w 326"/>
                <a:gd name="T5" fmla="*/ 2147483646 h 380"/>
                <a:gd name="T6" fmla="*/ 2147483646 w 326"/>
                <a:gd name="T7" fmla="*/ 2147483646 h 380"/>
                <a:gd name="T8" fmla="*/ 2147483646 w 326"/>
                <a:gd name="T9" fmla="*/ 2147483646 h 380"/>
                <a:gd name="T10" fmla="*/ 2147483646 w 326"/>
                <a:gd name="T11" fmla="*/ 2147483646 h 380"/>
                <a:gd name="T12" fmla="*/ 2147483646 w 326"/>
                <a:gd name="T13" fmla="*/ 2147483646 h 380"/>
                <a:gd name="T14" fmla="*/ 2147483646 w 326"/>
                <a:gd name="T15" fmla="*/ 2147483646 h 380"/>
                <a:gd name="T16" fmla="*/ 2147483646 w 326"/>
                <a:gd name="T17" fmla="*/ 0 h 380"/>
                <a:gd name="T18" fmla="*/ 2147483646 w 326"/>
                <a:gd name="T19" fmla="*/ 2147483646 h 380"/>
                <a:gd name="T20" fmla="*/ 2147483646 w 326"/>
                <a:gd name="T21" fmla="*/ 2147483646 h 380"/>
                <a:gd name="T22" fmla="*/ 2147483646 w 326"/>
                <a:gd name="T23" fmla="*/ 2147483646 h 380"/>
                <a:gd name="T24" fmla="*/ 0 w 326"/>
                <a:gd name="T25" fmla="*/ 2147483646 h 380"/>
                <a:gd name="T26" fmla="*/ 2147483646 w 326"/>
                <a:gd name="T27" fmla="*/ 2147483646 h 380"/>
                <a:gd name="T28" fmla="*/ 2147483646 w 326"/>
                <a:gd name="T29" fmla="*/ 2147483646 h 380"/>
                <a:gd name="T30" fmla="*/ 2147483646 w 326"/>
                <a:gd name="T31" fmla="*/ 2147483646 h 380"/>
                <a:gd name="T32" fmla="*/ 2147483646 w 326"/>
                <a:gd name="T33" fmla="*/ 2147483646 h 380"/>
                <a:gd name="T34" fmla="*/ 2147483646 w 326"/>
                <a:gd name="T35" fmla="*/ 2147483646 h 380"/>
                <a:gd name="T36" fmla="*/ 2147483646 w 326"/>
                <a:gd name="T37" fmla="*/ 2147483646 h 380"/>
                <a:gd name="T38" fmla="*/ 2147483646 w 326"/>
                <a:gd name="T39" fmla="*/ 2147483646 h 380"/>
                <a:gd name="T40" fmla="*/ 2147483646 w 326"/>
                <a:gd name="T41" fmla="*/ 2147483646 h 3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6" h="380">
                  <a:moveTo>
                    <a:pt x="272" y="152"/>
                  </a:moveTo>
                  <a:lnTo>
                    <a:pt x="254" y="50"/>
                  </a:lnTo>
                  <a:lnTo>
                    <a:pt x="216" y="24"/>
                  </a:lnTo>
                  <a:lnTo>
                    <a:pt x="179" y="24"/>
                  </a:lnTo>
                  <a:lnTo>
                    <a:pt x="179" y="50"/>
                  </a:lnTo>
                  <a:lnTo>
                    <a:pt x="165" y="24"/>
                  </a:lnTo>
                  <a:lnTo>
                    <a:pt x="127" y="24"/>
                  </a:lnTo>
                  <a:lnTo>
                    <a:pt x="127" y="10"/>
                  </a:lnTo>
                  <a:lnTo>
                    <a:pt x="101" y="0"/>
                  </a:lnTo>
                  <a:lnTo>
                    <a:pt x="72" y="24"/>
                  </a:lnTo>
                  <a:lnTo>
                    <a:pt x="20" y="10"/>
                  </a:lnTo>
                  <a:lnTo>
                    <a:pt x="26" y="236"/>
                  </a:lnTo>
                  <a:lnTo>
                    <a:pt x="0" y="359"/>
                  </a:lnTo>
                  <a:lnTo>
                    <a:pt x="38" y="379"/>
                  </a:lnTo>
                  <a:lnTo>
                    <a:pt x="45" y="379"/>
                  </a:lnTo>
                  <a:lnTo>
                    <a:pt x="109" y="369"/>
                  </a:lnTo>
                  <a:lnTo>
                    <a:pt x="127" y="379"/>
                  </a:lnTo>
                  <a:lnTo>
                    <a:pt x="307" y="379"/>
                  </a:lnTo>
                  <a:lnTo>
                    <a:pt x="325" y="216"/>
                  </a:lnTo>
                  <a:lnTo>
                    <a:pt x="307" y="177"/>
                  </a:lnTo>
                  <a:lnTo>
                    <a:pt x="272" y="15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5" name="Freeform 23">
              <a:extLst>
                <a:ext uri="{FF2B5EF4-FFF2-40B4-BE49-F238E27FC236}">
                  <a16:creationId xmlns:a16="http://schemas.microsoft.com/office/drawing/2014/main" xmlns="" id="{F29510F9-198E-4B39-B765-92E6A2C6D303}"/>
                </a:ext>
              </a:extLst>
            </p:cNvPr>
            <p:cNvSpPr>
              <a:spLocks/>
            </p:cNvSpPr>
            <p:nvPr/>
          </p:nvSpPr>
          <p:spPr bwMode="auto">
            <a:xfrm>
              <a:off x="8807861" y="1949831"/>
              <a:ext cx="640962" cy="829095"/>
            </a:xfrm>
            <a:custGeom>
              <a:avLst/>
              <a:gdLst>
                <a:gd name="T0" fmla="*/ 2147483646 w 293"/>
                <a:gd name="T1" fmla="*/ 2147483646 h 379"/>
                <a:gd name="T2" fmla="*/ 2147483646 w 293"/>
                <a:gd name="T3" fmla="*/ 2147483646 h 379"/>
                <a:gd name="T4" fmla="*/ 2147483646 w 293"/>
                <a:gd name="T5" fmla="*/ 2147483646 h 379"/>
                <a:gd name="T6" fmla="*/ 2147483646 w 293"/>
                <a:gd name="T7" fmla="*/ 2147483646 h 379"/>
                <a:gd name="T8" fmla="*/ 2147483646 w 293"/>
                <a:gd name="T9" fmla="*/ 2147483646 h 379"/>
                <a:gd name="T10" fmla="*/ 2147483646 w 293"/>
                <a:gd name="T11" fmla="*/ 2147483646 h 379"/>
                <a:gd name="T12" fmla="*/ 2147483646 w 293"/>
                <a:gd name="T13" fmla="*/ 0 h 379"/>
                <a:gd name="T14" fmla="*/ 0 w 293"/>
                <a:gd name="T15" fmla="*/ 2147483646 h 379"/>
                <a:gd name="T16" fmla="*/ 2147483646 w 293"/>
                <a:gd name="T17" fmla="*/ 2147483646 h 379"/>
                <a:gd name="T18" fmla="*/ 2147483646 w 293"/>
                <a:gd name="T19" fmla="*/ 2147483646 h 379"/>
                <a:gd name="T20" fmla="*/ 2147483646 w 293"/>
                <a:gd name="T21" fmla="*/ 2147483646 h 379"/>
                <a:gd name="T22" fmla="*/ 2147483646 w 293"/>
                <a:gd name="T23" fmla="*/ 2147483646 h 379"/>
                <a:gd name="T24" fmla="*/ 2147483646 w 293"/>
                <a:gd name="T25" fmla="*/ 2147483646 h 379"/>
                <a:gd name="T26" fmla="*/ 2147483646 w 293"/>
                <a:gd name="T27" fmla="*/ 2147483646 h 379"/>
                <a:gd name="T28" fmla="*/ 2147483646 w 293"/>
                <a:gd name="T29" fmla="*/ 2147483646 h 379"/>
                <a:gd name="T30" fmla="*/ 2147483646 w 293"/>
                <a:gd name="T31" fmla="*/ 2147483646 h 379"/>
                <a:gd name="T32" fmla="*/ 2147483646 w 293"/>
                <a:gd name="T33" fmla="*/ 2147483646 h 379"/>
                <a:gd name="T34" fmla="*/ 2147483646 w 293"/>
                <a:gd name="T35" fmla="*/ 2147483646 h 379"/>
                <a:gd name="T36" fmla="*/ 2147483646 w 293"/>
                <a:gd name="T37" fmla="*/ 2147483646 h 3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3" h="379">
                  <a:moveTo>
                    <a:pt x="247" y="118"/>
                  </a:moveTo>
                  <a:lnTo>
                    <a:pt x="217" y="94"/>
                  </a:lnTo>
                  <a:lnTo>
                    <a:pt x="191" y="94"/>
                  </a:lnTo>
                  <a:lnTo>
                    <a:pt x="172" y="48"/>
                  </a:lnTo>
                  <a:lnTo>
                    <a:pt x="127" y="35"/>
                  </a:lnTo>
                  <a:lnTo>
                    <a:pt x="120" y="25"/>
                  </a:lnTo>
                  <a:lnTo>
                    <a:pt x="82" y="0"/>
                  </a:lnTo>
                  <a:lnTo>
                    <a:pt x="0" y="235"/>
                  </a:lnTo>
                  <a:lnTo>
                    <a:pt x="46" y="260"/>
                  </a:lnTo>
                  <a:lnTo>
                    <a:pt x="64" y="334"/>
                  </a:lnTo>
                  <a:lnTo>
                    <a:pt x="109" y="378"/>
                  </a:lnTo>
                  <a:lnTo>
                    <a:pt x="217" y="285"/>
                  </a:lnTo>
                  <a:lnTo>
                    <a:pt x="247" y="285"/>
                  </a:lnTo>
                  <a:lnTo>
                    <a:pt x="261" y="260"/>
                  </a:lnTo>
                  <a:lnTo>
                    <a:pt x="292" y="275"/>
                  </a:lnTo>
                  <a:lnTo>
                    <a:pt x="292" y="192"/>
                  </a:lnTo>
                  <a:lnTo>
                    <a:pt x="272" y="167"/>
                  </a:lnTo>
                  <a:lnTo>
                    <a:pt x="254" y="118"/>
                  </a:lnTo>
                  <a:lnTo>
                    <a:pt x="247" y="11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6" name="Freeform 24">
              <a:extLst>
                <a:ext uri="{FF2B5EF4-FFF2-40B4-BE49-F238E27FC236}">
                  <a16:creationId xmlns:a16="http://schemas.microsoft.com/office/drawing/2014/main" xmlns="" id="{BCFC7E9D-DF34-4A8C-B646-38437862363F}"/>
                </a:ext>
              </a:extLst>
            </p:cNvPr>
            <p:cNvSpPr>
              <a:spLocks/>
            </p:cNvSpPr>
            <p:nvPr/>
          </p:nvSpPr>
          <p:spPr bwMode="auto">
            <a:xfrm>
              <a:off x="9960718" y="1273868"/>
              <a:ext cx="671589" cy="441892"/>
            </a:xfrm>
            <a:custGeom>
              <a:avLst/>
              <a:gdLst>
                <a:gd name="T0" fmla="*/ 2147483646 w 307"/>
                <a:gd name="T1" fmla="*/ 2147483646 h 202"/>
                <a:gd name="T2" fmla="*/ 2147483646 w 307"/>
                <a:gd name="T3" fmla="*/ 2147483646 h 202"/>
                <a:gd name="T4" fmla="*/ 2147483646 w 307"/>
                <a:gd name="T5" fmla="*/ 2147483646 h 202"/>
                <a:gd name="T6" fmla="*/ 2147483646 w 307"/>
                <a:gd name="T7" fmla="*/ 2147483646 h 202"/>
                <a:gd name="T8" fmla="*/ 0 w 307"/>
                <a:gd name="T9" fmla="*/ 2147483646 h 202"/>
                <a:gd name="T10" fmla="*/ 2147483646 w 307"/>
                <a:gd name="T11" fmla="*/ 2147483646 h 202"/>
                <a:gd name="T12" fmla="*/ 2147483646 w 307"/>
                <a:gd name="T13" fmla="*/ 0 h 202"/>
                <a:gd name="T14" fmla="*/ 2147483646 w 307"/>
                <a:gd name="T15" fmla="*/ 0 h 202"/>
                <a:gd name="T16" fmla="*/ 2147483646 w 307"/>
                <a:gd name="T17" fmla="*/ 2147483646 h 202"/>
                <a:gd name="T18" fmla="*/ 2147483646 w 307"/>
                <a:gd name="T19" fmla="*/ 2147483646 h 202"/>
                <a:gd name="T20" fmla="*/ 2147483646 w 307"/>
                <a:gd name="T21" fmla="*/ 2147483646 h 202"/>
                <a:gd name="T22" fmla="*/ 2147483646 w 307"/>
                <a:gd name="T23" fmla="*/ 2147483646 h 202"/>
                <a:gd name="T24" fmla="*/ 2147483646 w 307"/>
                <a:gd name="T25" fmla="*/ 2147483646 h 202"/>
                <a:gd name="T26" fmla="*/ 2147483646 w 307"/>
                <a:gd name="T27" fmla="*/ 2147483646 h 202"/>
                <a:gd name="T28" fmla="*/ 2147483646 w 307"/>
                <a:gd name="T29" fmla="*/ 2147483646 h 202"/>
                <a:gd name="T30" fmla="*/ 2147483646 w 307"/>
                <a:gd name="T31" fmla="*/ 2147483646 h 202"/>
                <a:gd name="T32" fmla="*/ 2147483646 w 307"/>
                <a:gd name="T33" fmla="*/ 2147483646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202">
                  <a:moveTo>
                    <a:pt x="160" y="201"/>
                  </a:moveTo>
                  <a:lnTo>
                    <a:pt x="108" y="142"/>
                  </a:lnTo>
                  <a:lnTo>
                    <a:pt x="82" y="142"/>
                  </a:lnTo>
                  <a:lnTo>
                    <a:pt x="7" y="107"/>
                  </a:lnTo>
                  <a:lnTo>
                    <a:pt x="0" y="59"/>
                  </a:lnTo>
                  <a:lnTo>
                    <a:pt x="33" y="34"/>
                  </a:lnTo>
                  <a:lnTo>
                    <a:pt x="26" y="0"/>
                  </a:lnTo>
                  <a:lnTo>
                    <a:pt x="254" y="0"/>
                  </a:lnTo>
                  <a:lnTo>
                    <a:pt x="280" y="23"/>
                  </a:lnTo>
                  <a:lnTo>
                    <a:pt x="280" y="69"/>
                  </a:lnTo>
                  <a:lnTo>
                    <a:pt x="306" y="142"/>
                  </a:lnTo>
                  <a:lnTo>
                    <a:pt x="242" y="151"/>
                  </a:lnTo>
                  <a:lnTo>
                    <a:pt x="235" y="167"/>
                  </a:lnTo>
                  <a:lnTo>
                    <a:pt x="217" y="176"/>
                  </a:lnTo>
                  <a:lnTo>
                    <a:pt x="197" y="176"/>
                  </a:lnTo>
                  <a:lnTo>
                    <a:pt x="160" y="191"/>
                  </a:lnTo>
                  <a:lnTo>
                    <a:pt x="160" y="20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7" name="Freeform 25">
              <a:extLst>
                <a:ext uri="{FF2B5EF4-FFF2-40B4-BE49-F238E27FC236}">
                  <a16:creationId xmlns:a16="http://schemas.microsoft.com/office/drawing/2014/main" xmlns="" id="{3C96302F-F111-4E8F-AC37-260145213728}"/>
                </a:ext>
              </a:extLst>
            </p:cNvPr>
            <p:cNvSpPr>
              <a:spLocks/>
            </p:cNvSpPr>
            <p:nvPr/>
          </p:nvSpPr>
          <p:spPr bwMode="auto">
            <a:xfrm>
              <a:off x="8807860" y="2829240"/>
              <a:ext cx="479080" cy="529396"/>
            </a:xfrm>
            <a:custGeom>
              <a:avLst/>
              <a:gdLst>
                <a:gd name="T0" fmla="*/ 2147483646 w 219"/>
                <a:gd name="T1" fmla="*/ 2147483646 h 242"/>
                <a:gd name="T2" fmla="*/ 2147483646 w 219"/>
                <a:gd name="T3" fmla="*/ 2147483646 h 242"/>
                <a:gd name="T4" fmla="*/ 2147483646 w 219"/>
                <a:gd name="T5" fmla="*/ 2147483646 h 242"/>
                <a:gd name="T6" fmla="*/ 2147483646 w 219"/>
                <a:gd name="T7" fmla="*/ 2147483646 h 242"/>
                <a:gd name="T8" fmla="*/ 2147483646 w 219"/>
                <a:gd name="T9" fmla="*/ 2147483646 h 242"/>
                <a:gd name="T10" fmla="*/ 2147483646 w 219"/>
                <a:gd name="T11" fmla="*/ 2147483646 h 242"/>
                <a:gd name="T12" fmla="*/ 2147483646 w 219"/>
                <a:gd name="T13" fmla="*/ 2147483646 h 242"/>
                <a:gd name="T14" fmla="*/ 2147483646 w 219"/>
                <a:gd name="T15" fmla="*/ 2147483646 h 242"/>
                <a:gd name="T16" fmla="*/ 2147483646 w 219"/>
                <a:gd name="T17" fmla="*/ 2147483646 h 242"/>
                <a:gd name="T18" fmla="*/ 2147483646 w 219"/>
                <a:gd name="T19" fmla="*/ 2147483646 h 242"/>
                <a:gd name="T20" fmla="*/ 2147483646 w 219"/>
                <a:gd name="T21" fmla="*/ 0 h 242"/>
                <a:gd name="T22" fmla="*/ 0 w 219"/>
                <a:gd name="T23" fmla="*/ 2147483646 h 242"/>
                <a:gd name="T24" fmla="*/ 0 w 219"/>
                <a:gd name="T25" fmla="*/ 2147483646 h 242"/>
                <a:gd name="T26" fmla="*/ 2147483646 w 219"/>
                <a:gd name="T27" fmla="*/ 2147483646 h 242"/>
                <a:gd name="T28" fmla="*/ 2147483646 w 219"/>
                <a:gd name="T29" fmla="*/ 2147483646 h 2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9" h="242">
                  <a:moveTo>
                    <a:pt x="75" y="216"/>
                  </a:moveTo>
                  <a:lnTo>
                    <a:pt x="90" y="241"/>
                  </a:lnTo>
                  <a:lnTo>
                    <a:pt x="121" y="241"/>
                  </a:lnTo>
                  <a:lnTo>
                    <a:pt x="128" y="216"/>
                  </a:lnTo>
                  <a:lnTo>
                    <a:pt x="154" y="216"/>
                  </a:lnTo>
                  <a:lnTo>
                    <a:pt x="191" y="193"/>
                  </a:lnTo>
                  <a:lnTo>
                    <a:pt x="210" y="193"/>
                  </a:lnTo>
                  <a:lnTo>
                    <a:pt x="218" y="182"/>
                  </a:lnTo>
                  <a:lnTo>
                    <a:pt x="191" y="109"/>
                  </a:lnTo>
                  <a:lnTo>
                    <a:pt x="128" y="50"/>
                  </a:lnTo>
                  <a:lnTo>
                    <a:pt x="83" y="0"/>
                  </a:lnTo>
                  <a:lnTo>
                    <a:pt x="0" y="60"/>
                  </a:lnTo>
                  <a:lnTo>
                    <a:pt x="0" y="182"/>
                  </a:lnTo>
                  <a:lnTo>
                    <a:pt x="20" y="227"/>
                  </a:lnTo>
                  <a:lnTo>
                    <a:pt x="75" y="21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8" name="Freeform 26">
              <a:extLst>
                <a:ext uri="{FF2B5EF4-FFF2-40B4-BE49-F238E27FC236}">
                  <a16:creationId xmlns:a16="http://schemas.microsoft.com/office/drawing/2014/main" xmlns="" id="{E83A8A18-592F-4925-85C1-65A404A698A6}"/>
                </a:ext>
              </a:extLst>
            </p:cNvPr>
            <p:cNvSpPr>
              <a:spLocks/>
            </p:cNvSpPr>
            <p:nvPr/>
          </p:nvSpPr>
          <p:spPr bwMode="auto">
            <a:xfrm>
              <a:off x="8573789" y="1350432"/>
              <a:ext cx="1030353" cy="861908"/>
            </a:xfrm>
            <a:custGeom>
              <a:avLst/>
              <a:gdLst>
                <a:gd name="T0" fmla="*/ 2147483646 w 471"/>
                <a:gd name="T1" fmla="*/ 2147483646 h 394"/>
                <a:gd name="T2" fmla="*/ 2147483646 w 471"/>
                <a:gd name="T3" fmla="*/ 2147483646 h 394"/>
                <a:gd name="T4" fmla="*/ 2147483646 w 471"/>
                <a:gd name="T5" fmla="*/ 2147483646 h 394"/>
                <a:gd name="T6" fmla="*/ 2147483646 w 471"/>
                <a:gd name="T7" fmla="*/ 2147483646 h 394"/>
                <a:gd name="T8" fmla="*/ 2147483646 w 471"/>
                <a:gd name="T9" fmla="*/ 2147483646 h 394"/>
                <a:gd name="T10" fmla="*/ 2147483646 w 471"/>
                <a:gd name="T11" fmla="*/ 2147483646 h 394"/>
                <a:gd name="T12" fmla="*/ 2147483646 w 471"/>
                <a:gd name="T13" fmla="*/ 2147483646 h 394"/>
                <a:gd name="T14" fmla="*/ 2147483646 w 471"/>
                <a:gd name="T15" fmla="*/ 2147483646 h 394"/>
                <a:gd name="T16" fmla="*/ 2147483646 w 471"/>
                <a:gd name="T17" fmla="*/ 2147483646 h 394"/>
                <a:gd name="T18" fmla="*/ 2147483646 w 471"/>
                <a:gd name="T19" fmla="*/ 2147483646 h 394"/>
                <a:gd name="T20" fmla="*/ 2147483646 w 471"/>
                <a:gd name="T21" fmla="*/ 2147483646 h 394"/>
                <a:gd name="T22" fmla="*/ 2147483646 w 471"/>
                <a:gd name="T23" fmla="*/ 2147483646 h 394"/>
                <a:gd name="T24" fmla="*/ 2147483646 w 471"/>
                <a:gd name="T25" fmla="*/ 2147483646 h 394"/>
                <a:gd name="T26" fmla="*/ 2147483646 w 471"/>
                <a:gd name="T27" fmla="*/ 2147483646 h 394"/>
                <a:gd name="T28" fmla="*/ 2147483646 w 471"/>
                <a:gd name="T29" fmla="*/ 2147483646 h 394"/>
                <a:gd name="T30" fmla="*/ 2147483646 w 471"/>
                <a:gd name="T31" fmla="*/ 2147483646 h 394"/>
                <a:gd name="T32" fmla="*/ 2147483646 w 471"/>
                <a:gd name="T33" fmla="*/ 2147483646 h 394"/>
                <a:gd name="T34" fmla="*/ 2147483646 w 471"/>
                <a:gd name="T35" fmla="*/ 2147483646 h 394"/>
                <a:gd name="T36" fmla="*/ 0 w 471"/>
                <a:gd name="T37" fmla="*/ 2147483646 h 394"/>
                <a:gd name="T38" fmla="*/ 2147483646 w 471"/>
                <a:gd name="T39" fmla="*/ 2147483646 h 394"/>
                <a:gd name="T40" fmla="*/ 2147483646 w 471"/>
                <a:gd name="T41" fmla="*/ 0 h 394"/>
                <a:gd name="T42" fmla="*/ 2147483646 w 471"/>
                <a:gd name="T43" fmla="*/ 0 h 394"/>
                <a:gd name="T44" fmla="*/ 2147483646 w 471"/>
                <a:gd name="T45" fmla="*/ 2147483646 h 394"/>
                <a:gd name="T46" fmla="*/ 2147483646 w 471"/>
                <a:gd name="T47" fmla="*/ 2147483646 h 394"/>
                <a:gd name="T48" fmla="*/ 2147483646 w 471"/>
                <a:gd name="T49" fmla="*/ 2147483646 h 394"/>
                <a:gd name="T50" fmla="*/ 2147483646 w 471"/>
                <a:gd name="T51" fmla="*/ 2147483646 h 394"/>
                <a:gd name="T52" fmla="*/ 2147483646 w 471"/>
                <a:gd name="T53" fmla="*/ 2147483646 h 394"/>
                <a:gd name="T54" fmla="*/ 2147483646 w 471"/>
                <a:gd name="T55" fmla="*/ 2147483646 h 394"/>
                <a:gd name="T56" fmla="*/ 2147483646 w 471"/>
                <a:gd name="T57" fmla="*/ 2147483646 h 394"/>
                <a:gd name="T58" fmla="*/ 2147483646 w 471"/>
                <a:gd name="T59" fmla="*/ 2147483646 h 394"/>
                <a:gd name="T60" fmla="*/ 2147483646 w 471"/>
                <a:gd name="T61" fmla="*/ 2147483646 h 394"/>
                <a:gd name="T62" fmla="*/ 2147483646 w 471"/>
                <a:gd name="T63" fmla="*/ 2147483646 h 394"/>
                <a:gd name="T64" fmla="*/ 2147483646 w 471"/>
                <a:gd name="T65" fmla="*/ 2147483646 h 394"/>
                <a:gd name="T66" fmla="*/ 2147483646 w 471"/>
                <a:gd name="T67" fmla="*/ 2147483646 h 394"/>
                <a:gd name="T68" fmla="*/ 2147483646 w 471"/>
                <a:gd name="T69" fmla="*/ 2147483646 h 394"/>
                <a:gd name="T70" fmla="*/ 2147483646 w 471"/>
                <a:gd name="T71" fmla="*/ 2147483646 h 394"/>
                <a:gd name="T72" fmla="*/ 2147483646 w 471"/>
                <a:gd name="T73" fmla="*/ 2147483646 h 3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1" h="394">
                  <a:moveTo>
                    <a:pt x="470" y="324"/>
                  </a:moveTo>
                  <a:lnTo>
                    <a:pt x="418" y="343"/>
                  </a:lnTo>
                  <a:lnTo>
                    <a:pt x="361" y="393"/>
                  </a:lnTo>
                  <a:lnTo>
                    <a:pt x="355" y="393"/>
                  </a:lnTo>
                  <a:lnTo>
                    <a:pt x="324" y="368"/>
                  </a:lnTo>
                  <a:lnTo>
                    <a:pt x="298" y="368"/>
                  </a:lnTo>
                  <a:lnTo>
                    <a:pt x="280" y="324"/>
                  </a:lnTo>
                  <a:lnTo>
                    <a:pt x="235" y="309"/>
                  </a:lnTo>
                  <a:lnTo>
                    <a:pt x="227" y="299"/>
                  </a:lnTo>
                  <a:lnTo>
                    <a:pt x="190" y="275"/>
                  </a:lnTo>
                  <a:lnTo>
                    <a:pt x="172" y="299"/>
                  </a:lnTo>
                  <a:lnTo>
                    <a:pt x="153" y="275"/>
                  </a:lnTo>
                  <a:lnTo>
                    <a:pt x="135" y="284"/>
                  </a:lnTo>
                  <a:lnTo>
                    <a:pt x="71" y="284"/>
                  </a:lnTo>
                  <a:lnTo>
                    <a:pt x="57" y="250"/>
                  </a:lnTo>
                  <a:lnTo>
                    <a:pt x="37" y="250"/>
                  </a:lnTo>
                  <a:lnTo>
                    <a:pt x="26" y="250"/>
                  </a:lnTo>
                  <a:lnTo>
                    <a:pt x="18" y="261"/>
                  </a:lnTo>
                  <a:lnTo>
                    <a:pt x="0" y="241"/>
                  </a:lnTo>
                  <a:lnTo>
                    <a:pt x="57" y="93"/>
                  </a:lnTo>
                  <a:lnTo>
                    <a:pt x="71" y="0"/>
                  </a:lnTo>
                  <a:lnTo>
                    <a:pt x="120" y="0"/>
                  </a:lnTo>
                  <a:lnTo>
                    <a:pt x="153" y="24"/>
                  </a:lnTo>
                  <a:lnTo>
                    <a:pt x="172" y="14"/>
                  </a:lnTo>
                  <a:lnTo>
                    <a:pt x="217" y="24"/>
                  </a:lnTo>
                  <a:lnTo>
                    <a:pt x="235" y="48"/>
                  </a:lnTo>
                  <a:lnTo>
                    <a:pt x="280" y="84"/>
                  </a:lnTo>
                  <a:lnTo>
                    <a:pt x="280" y="109"/>
                  </a:lnTo>
                  <a:lnTo>
                    <a:pt x="253" y="132"/>
                  </a:lnTo>
                  <a:lnTo>
                    <a:pt x="261" y="156"/>
                  </a:lnTo>
                  <a:lnTo>
                    <a:pt x="290" y="156"/>
                  </a:lnTo>
                  <a:lnTo>
                    <a:pt x="343" y="143"/>
                  </a:lnTo>
                  <a:lnTo>
                    <a:pt x="361" y="191"/>
                  </a:lnTo>
                  <a:lnTo>
                    <a:pt x="380" y="200"/>
                  </a:lnTo>
                  <a:lnTo>
                    <a:pt x="380" y="225"/>
                  </a:lnTo>
                  <a:lnTo>
                    <a:pt x="433" y="275"/>
                  </a:lnTo>
                  <a:lnTo>
                    <a:pt x="470" y="3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9" name="Freeform 27">
              <a:extLst>
                <a:ext uri="{FF2B5EF4-FFF2-40B4-BE49-F238E27FC236}">
                  <a16:creationId xmlns:a16="http://schemas.microsoft.com/office/drawing/2014/main" xmlns="" id="{BA716611-BF54-47AD-8588-35272B7AE723}"/>
                </a:ext>
              </a:extLst>
            </p:cNvPr>
            <p:cNvSpPr>
              <a:spLocks/>
            </p:cNvSpPr>
            <p:nvPr/>
          </p:nvSpPr>
          <p:spPr bwMode="auto">
            <a:xfrm>
              <a:off x="9641329" y="1273866"/>
              <a:ext cx="673776" cy="516270"/>
            </a:xfrm>
            <a:custGeom>
              <a:avLst/>
              <a:gdLst>
                <a:gd name="T0" fmla="*/ 2147483646 w 308"/>
                <a:gd name="T1" fmla="*/ 2147483646 h 236"/>
                <a:gd name="T2" fmla="*/ 2147483646 w 308"/>
                <a:gd name="T3" fmla="*/ 2147483646 h 236"/>
                <a:gd name="T4" fmla="*/ 0 w 308"/>
                <a:gd name="T5" fmla="*/ 2147483646 h 236"/>
                <a:gd name="T6" fmla="*/ 2147483646 w 308"/>
                <a:gd name="T7" fmla="*/ 2147483646 h 236"/>
                <a:gd name="T8" fmla="*/ 2147483646 w 308"/>
                <a:gd name="T9" fmla="*/ 2147483646 h 236"/>
                <a:gd name="T10" fmla="*/ 2147483646 w 308"/>
                <a:gd name="T11" fmla="*/ 2147483646 h 236"/>
                <a:gd name="T12" fmla="*/ 2147483646 w 308"/>
                <a:gd name="T13" fmla="*/ 2147483646 h 236"/>
                <a:gd name="T14" fmla="*/ 2147483646 w 308"/>
                <a:gd name="T15" fmla="*/ 2147483646 h 236"/>
                <a:gd name="T16" fmla="*/ 2147483646 w 308"/>
                <a:gd name="T17" fmla="*/ 0 h 236"/>
                <a:gd name="T18" fmla="*/ 2147483646 w 308"/>
                <a:gd name="T19" fmla="*/ 0 h 236"/>
                <a:gd name="T20" fmla="*/ 2147483646 w 308"/>
                <a:gd name="T21" fmla="*/ 2147483646 h 236"/>
                <a:gd name="T22" fmla="*/ 2147483646 w 308"/>
                <a:gd name="T23" fmla="*/ 2147483646 h 236"/>
                <a:gd name="T24" fmla="*/ 2147483646 w 308"/>
                <a:gd name="T25" fmla="*/ 2147483646 h 236"/>
                <a:gd name="T26" fmla="*/ 2147483646 w 308"/>
                <a:gd name="T27" fmla="*/ 2147483646 h 236"/>
                <a:gd name="T28" fmla="*/ 2147483646 w 308"/>
                <a:gd name="T29" fmla="*/ 2147483646 h 236"/>
                <a:gd name="T30" fmla="*/ 2147483646 w 308"/>
                <a:gd name="T31" fmla="*/ 2147483646 h 236"/>
                <a:gd name="T32" fmla="*/ 2147483646 w 308"/>
                <a:gd name="T33" fmla="*/ 2147483646 h 2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8" h="236">
                  <a:moveTo>
                    <a:pt x="307" y="210"/>
                  </a:moveTo>
                  <a:lnTo>
                    <a:pt x="287" y="235"/>
                  </a:lnTo>
                  <a:lnTo>
                    <a:pt x="0" y="235"/>
                  </a:lnTo>
                  <a:lnTo>
                    <a:pt x="38" y="69"/>
                  </a:lnTo>
                  <a:lnTo>
                    <a:pt x="45" y="59"/>
                  </a:lnTo>
                  <a:lnTo>
                    <a:pt x="83" y="48"/>
                  </a:lnTo>
                  <a:lnTo>
                    <a:pt x="72" y="24"/>
                  </a:lnTo>
                  <a:lnTo>
                    <a:pt x="38" y="24"/>
                  </a:lnTo>
                  <a:lnTo>
                    <a:pt x="19" y="0"/>
                  </a:lnTo>
                  <a:lnTo>
                    <a:pt x="172" y="0"/>
                  </a:lnTo>
                  <a:lnTo>
                    <a:pt x="180" y="34"/>
                  </a:lnTo>
                  <a:lnTo>
                    <a:pt x="146" y="59"/>
                  </a:lnTo>
                  <a:lnTo>
                    <a:pt x="154" y="107"/>
                  </a:lnTo>
                  <a:lnTo>
                    <a:pt x="228" y="142"/>
                  </a:lnTo>
                  <a:lnTo>
                    <a:pt x="254" y="142"/>
                  </a:lnTo>
                  <a:lnTo>
                    <a:pt x="307" y="201"/>
                  </a:lnTo>
                  <a:lnTo>
                    <a:pt x="307" y="21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0" name="Freeform 28">
              <a:extLst>
                <a:ext uri="{FF2B5EF4-FFF2-40B4-BE49-F238E27FC236}">
                  <a16:creationId xmlns:a16="http://schemas.microsoft.com/office/drawing/2014/main" xmlns="" id="{DAB1D96A-E153-4DE7-867A-90132223C865}"/>
                </a:ext>
              </a:extLst>
            </p:cNvPr>
            <p:cNvSpPr>
              <a:spLocks/>
            </p:cNvSpPr>
            <p:nvPr/>
          </p:nvSpPr>
          <p:spPr bwMode="auto">
            <a:xfrm>
              <a:off x="11203265" y="3610208"/>
              <a:ext cx="343452" cy="238446"/>
            </a:xfrm>
            <a:custGeom>
              <a:avLst/>
              <a:gdLst>
                <a:gd name="T0" fmla="*/ 2147483646 w 157"/>
                <a:gd name="T1" fmla="*/ 2147483646 h 109"/>
                <a:gd name="T2" fmla="*/ 2147483646 w 157"/>
                <a:gd name="T3" fmla="*/ 0 h 109"/>
                <a:gd name="T4" fmla="*/ 0 w 157"/>
                <a:gd name="T5" fmla="*/ 2147483646 h 109"/>
                <a:gd name="T6" fmla="*/ 2147483646 w 157"/>
                <a:gd name="T7" fmla="*/ 2147483646 h 109"/>
                <a:gd name="T8" fmla="*/ 2147483646 w 157"/>
                <a:gd name="T9" fmla="*/ 2147483646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109">
                  <a:moveTo>
                    <a:pt x="44" y="68"/>
                  </a:moveTo>
                  <a:lnTo>
                    <a:pt x="156" y="0"/>
                  </a:lnTo>
                  <a:lnTo>
                    <a:pt x="0" y="108"/>
                  </a:lnTo>
                  <a:lnTo>
                    <a:pt x="18" y="68"/>
                  </a:lnTo>
                  <a:lnTo>
                    <a:pt x="44"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1" name="Freeform 29">
              <a:extLst>
                <a:ext uri="{FF2B5EF4-FFF2-40B4-BE49-F238E27FC236}">
                  <a16:creationId xmlns:a16="http://schemas.microsoft.com/office/drawing/2014/main" xmlns="" id="{0C3F0A8E-A2BF-403C-94EE-ECCDD0D2156B}"/>
                </a:ext>
              </a:extLst>
            </p:cNvPr>
            <p:cNvSpPr>
              <a:spLocks/>
            </p:cNvSpPr>
            <p:nvPr/>
          </p:nvSpPr>
          <p:spPr bwMode="auto">
            <a:xfrm>
              <a:off x="10391673" y="2732986"/>
              <a:ext cx="990975" cy="680340"/>
            </a:xfrm>
            <a:custGeom>
              <a:avLst/>
              <a:gdLst>
                <a:gd name="T0" fmla="*/ 2147483646 w 453"/>
                <a:gd name="T1" fmla="*/ 2147483646 h 311"/>
                <a:gd name="T2" fmla="*/ 2147483646 w 453"/>
                <a:gd name="T3" fmla="*/ 2147483646 h 311"/>
                <a:gd name="T4" fmla="*/ 2147483646 w 453"/>
                <a:gd name="T5" fmla="*/ 2147483646 h 311"/>
                <a:gd name="T6" fmla="*/ 2147483646 w 453"/>
                <a:gd name="T7" fmla="*/ 2147483646 h 311"/>
                <a:gd name="T8" fmla="*/ 2147483646 w 453"/>
                <a:gd name="T9" fmla="*/ 2147483646 h 311"/>
                <a:gd name="T10" fmla="*/ 2147483646 w 453"/>
                <a:gd name="T11" fmla="*/ 2147483646 h 311"/>
                <a:gd name="T12" fmla="*/ 2147483646 w 453"/>
                <a:gd name="T13" fmla="*/ 2147483646 h 311"/>
                <a:gd name="T14" fmla="*/ 2147483646 w 453"/>
                <a:gd name="T15" fmla="*/ 2147483646 h 311"/>
                <a:gd name="T16" fmla="*/ 2147483646 w 453"/>
                <a:gd name="T17" fmla="*/ 2147483646 h 311"/>
                <a:gd name="T18" fmla="*/ 2147483646 w 453"/>
                <a:gd name="T19" fmla="*/ 2147483646 h 311"/>
                <a:gd name="T20" fmla="*/ 2147483646 w 453"/>
                <a:gd name="T21" fmla="*/ 2147483646 h 311"/>
                <a:gd name="T22" fmla="*/ 2147483646 w 453"/>
                <a:gd name="T23" fmla="*/ 2147483646 h 311"/>
                <a:gd name="T24" fmla="*/ 2147483646 w 453"/>
                <a:gd name="T25" fmla="*/ 2147483646 h 311"/>
                <a:gd name="T26" fmla="*/ 2147483646 w 453"/>
                <a:gd name="T27" fmla="*/ 2147483646 h 311"/>
                <a:gd name="T28" fmla="*/ 2147483646 w 453"/>
                <a:gd name="T29" fmla="*/ 2147483646 h 311"/>
                <a:gd name="T30" fmla="*/ 2147483646 w 453"/>
                <a:gd name="T31" fmla="*/ 2147483646 h 311"/>
                <a:gd name="T32" fmla="*/ 2147483646 w 453"/>
                <a:gd name="T33" fmla="*/ 2147483646 h 311"/>
                <a:gd name="T34" fmla="*/ 2147483646 w 453"/>
                <a:gd name="T35" fmla="*/ 2147483646 h 311"/>
                <a:gd name="T36" fmla="*/ 2147483646 w 453"/>
                <a:gd name="T37" fmla="*/ 2147483646 h 311"/>
                <a:gd name="T38" fmla="*/ 2147483646 w 453"/>
                <a:gd name="T39" fmla="*/ 2147483646 h 311"/>
                <a:gd name="T40" fmla="*/ 2147483646 w 453"/>
                <a:gd name="T41" fmla="*/ 2147483646 h 311"/>
                <a:gd name="T42" fmla="*/ 2147483646 w 453"/>
                <a:gd name="T43" fmla="*/ 2147483646 h 311"/>
                <a:gd name="T44" fmla="*/ 2147483646 w 453"/>
                <a:gd name="T45" fmla="*/ 2147483646 h 311"/>
                <a:gd name="T46" fmla="*/ 2147483646 w 453"/>
                <a:gd name="T47" fmla="*/ 2147483646 h 311"/>
                <a:gd name="T48" fmla="*/ 2147483646 w 453"/>
                <a:gd name="T49" fmla="*/ 2147483646 h 311"/>
                <a:gd name="T50" fmla="*/ 2147483646 w 453"/>
                <a:gd name="T51" fmla="*/ 2147483646 h 311"/>
                <a:gd name="T52" fmla="*/ 2147483646 w 453"/>
                <a:gd name="T53" fmla="*/ 2147483646 h 311"/>
                <a:gd name="T54" fmla="*/ 2147483646 w 453"/>
                <a:gd name="T55" fmla="*/ 2147483646 h 311"/>
                <a:gd name="T56" fmla="*/ 2147483646 w 453"/>
                <a:gd name="T57" fmla="*/ 2147483646 h 311"/>
                <a:gd name="T58" fmla="*/ 2147483646 w 453"/>
                <a:gd name="T59" fmla="*/ 2147483646 h 311"/>
                <a:gd name="T60" fmla="*/ 2147483646 w 453"/>
                <a:gd name="T61" fmla="*/ 2147483646 h 311"/>
                <a:gd name="T62" fmla="*/ 2147483646 w 453"/>
                <a:gd name="T63" fmla="*/ 2147483646 h 311"/>
                <a:gd name="T64" fmla="*/ 2147483646 w 453"/>
                <a:gd name="T65" fmla="*/ 2147483646 h 311"/>
                <a:gd name="T66" fmla="*/ 0 w 453"/>
                <a:gd name="T67" fmla="*/ 0 h 311"/>
                <a:gd name="T68" fmla="*/ 2147483646 w 453"/>
                <a:gd name="T69" fmla="*/ 2147483646 h 311"/>
                <a:gd name="T70" fmla="*/ 2147483646 w 453"/>
                <a:gd name="T71" fmla="*/ 2147483646 h 311"/>
                <a:gd name="T72" fmla="*/ 2147483646 w 453"/>
                <a:gd name="T73" fmla="*/ 0 h 311"/>
                <a:gd name="T74" fmla="*/ 2147483646 w 453"/>
                <a:gd name="T75" fmla="*/ 2147483646 h 311"/>
                <a:gd name="T76" fmla="*/ 2147483646 w 453"/>
                <a:gd name="T77" fmla="*/ 2147483646 h 311"/>
                <a:gd name="T78" fmla="*/ 2147483646 w 453"/>
                <a:gd name="T79" fmla="*/ 2147483646 h 3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53" h="311">
                  <a:moveTo>
                    <a:pt x="433" y="79"/>
                  </a:moveTo>
                  <a:lnTo>
                    <a:pt x="452" y="104"/>
                  </a:lnTo>
                  <a:lnTo>
                    <a:pt x="433" y="118"/>
                  </a:lnTo>
                  <a:lnTo>
                    <a:pt x="433" y="129"/>
                  </a:lnTo>
                  <a:lnTo>
                    <a:pt x="389" y="152"/>
                  </a:lnTo>
                  <a:lnTo>
                    <a:pt x="401" y="163"/>
                  </a:lnTo>
                  <a:lnTo>
                    <a:pt x="381" y="188"/>
                  </a:lnTo>
                  <a:lnTo>
                    <a:pt x="381" y="201"/>
                  </a:lnTo>
                  <a:lnTo>
                    <a:pt x="370" y="236"/>
                  </a:lnTo>
                  <a:lnTo>
                    <a:pt x="363" y="227"/>
                  </a:lnTo>
                  <a:lnTo>
                    <a:pt x="344" y="227"/>
                  </a:lnTo>
                  <a:lnTo>
                    <a:pt x="337" y="271"/>
                  </a:lnTo>
                  <a:lnTo>
                    <a:pt x="292" y="286"/>
                  </a:lnTo>
                  <a:lnTo>
                    <a:pt x="280" y="310"/>
                  </a:lnTo>
                  <a:lnTo>
                    <a:pt x="273" y="286"/>
                  </a:lnTo>
                  <a:lnTo>
                    <a:pt x="243" y="286"/>
                  </a:lnTo>
                  <a:lnTo>
                    <a:pt x="229" y="271"/>
                  </a:lnTo>
                  <a:lnTo>
                    <a:pt x="235" y="261"/>
                  </a:lnTo>
                  <a:lnTo>
                    <a:pt x="229" y="261"/>
                  </a:lnTo>
                  <a:lnTo>
                    <a:pt x="229" y="286"/>
                  </a:lnTo>
                  <a:lnTo>
                    <a:pt x="217" y="286"/>
                  </a:lnTo>
                  <a:lnTo>
                    <a:pt x="198" y="286"/>
                  </a:lnTo>
                  <a:lnTo>
                    <a:pt x="209" y="271"/>
                  </a:lnTo>
                  <a:lnTo>
                    <a:pt x="180" y="271"/>
                  </a:lnTo>
                  <a:lnTo>
                    <a:pt x="192" y="246"/>
                  </a:lnTo>
                  <a:lnTo>
                    <a:pt x="180" y="261"/>
                  </a:lnTo>
                  <a:lnTo>
                    <a:pt x="164" y="236"/>
                  </a:lnTo>
                  <a:lnTo>
                    <a:pt x="164" y="261"/>
                  </a:lnTo>
                  <a:lnTo>
                    <a:pt x="147" y="261"/>
                  </a:lnTo>
                  <a:lnTo>
                    <a:pt x="135" y="236"/>
                  </a:lnTo>
                  <a:lnTo>
                    <a:pt x="147" y="236"/>
                  </a:lnTo>
                  <a:lnTo>
                    <a:pt x="147" y="227"/>
                  </a:lnTo>
                  <a:lnTo>
                    <a:pt x="127" y="211"/>
                  </a:lnTo>
                  <a:lnTo>
                    <a:pt x="135" y="201"/>
                  </a:lnTo>
                  <a:lnTo>
                    <a:pt x="147" y="201"/>
                  </a:lnTo>
                  <a:lnTo>
                    <a:pt x="135" y="188"/>
                  </a:lnTo>
                  <a:lnTo>
                    <a:pt x="127" y="201"/>
                  </a:lnTo>
                  <a:lnTo>
                    <a:pt x="120" y="201"/>
                  </a:lnTo>
                  <a:lnTo>
                    <a:pt x="127" y="227"/>
                  </a:lnTo>
                  <a:lnTo>
                    <a:pt x="120" y="227"/>
                  </a:lnTo>
                  <a:lnTo>
                    <a:pt x="120" y="246"/>
                  </a:lnTo>
                  <a:lnTo>
                    <a:pt x="109" y="246"/>
                  </a:lnTo>
                  <a:lnTo>
                    <a:pt x="109" y="227"/>
                  </a:lnTo>
                  <a:lnTo>
                    <a:pt x="90" y="236"/>
                  </a:lnTo>
                  <a:lnTo>
                    <a:pt x="101" y="261"/>
                  </a:lnTo>
                  <a:lnTo>
                    <a:pt x="83" y="261"/>
                  </a:lnTo>
                  <a:lnTo>
                    <a:pt x="72" y="236"/>
                  </a:lnTo>
                  <a:lnTo>
                    <a:pt x="72" y="246"/>
                  </a:lnTo>
                  <a:lnTo>
                    <a:pt x="57" y="236"/>
                  </a:lnTo>
                  <a:lnTo>
                    <a:pt x="64" y="211"/>
                  </a:lnTo>
                  <a:lnTo>
                    <a:pt x="72" y="227"/>
                  </a:lnTo>
                  <a:lnTo>
                    <a:pt x="57" y="211"/>
                  </a:lnTo>
                  <a:lnTo>
                    <a:pt x="38" y="201"/>
                  </a:lnTo>
                  <a:lnTo>
                    <a:pt x="57" y="188"/>
                  </a:lnTo>
                  <a:lnTo>
                    <a:pt x="83" y="201"/>
                  </a:lnTo>
                  <a:lnTo>
                    <a:pt x="64" y="177"/>
                  </a:lnTo>
                  <a:lnTo>
                    <a:pt x="57" y="177"/>
                  </a:lnTo>
                  <a:lnTo>
                    <a:pt x="45" y="188"/>
                  </a:lnTo>
                  <a:lnTo>
                    <a:pt x="26" y="163"/>
                  </a:lnTo>
                  <a:lnTo>
                    <a:pt x="83" y="163"/>
                  </a:lnTo>
                  <a:lnTo>
                    <a:pt x="90" y="152"/>
                  </a:lnTo>
                  <a:lnTo>
                    <a:pt x="109" y="118"/>
                  </a:lnTo>
                  <a:lnTo>
                    <a:pt x="90" y="118"/>
                  </a:lnTo>
                  <a:lnTo>
                    <a:pt x="72" y="93"/>
                  </a:lnTo>
                  <a:lnTo>
                    <a:pt x="57" y="93"/>
                  </a:lnTo>
                  <a:lnTo>
                    <a:pt x="20" y="68"/>
                  </a:lnTo>
                  <a:lnTo>
                    <a:pt x="20" y="34"/>
                  </a:lnTo>
                  <a:lnTo>
                    <a:pt x="0" y="0"/>
                  </a:lnTo>
                  <a:lnTo>
                    <a:pt x="135" y="9"/>
                  </a:lnTo>
                  <a:lnTo>
                    <a:pt x="217" y="9"/>
                  </a:lnTo>
                  <a:lnTo>
                    <a:pt x="198" y="79"/>
                  </a:lnTo>
                  <a:lnTo>
                    <a:pt x="254" y="93"/>
                  </a:lnTo>
                  <a:lnTo>
                    <a:pt x="273" y="9"/>
                  </a:lnTo>
                  <a:lnTo>
                    <a:pt x="292" y="0"/>
                  </a:lnTo>
                  <a:lnTo>
                    <a:pt x="326" y="20"/>
                  </a:lnTo>
                  <a:lnTo>
                    <a:pt x="355" y="34"/>
                  </a:lnTo>
                  <a:lnTo>
                    <a:pt x="381" y="34"/>
                  </a:lnTo>
                  <a:lnTo>
                    <a:pt x="433" y="34"/>
                  </a:lnTo>
                  <a:lnTo>
                    <a:pt x="452" y="68"/>
                  </a:lnTo>
                  <a:lnTo>
                    <a:pt x="433" y="7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2" name="Freeform 30">
              <a:extLst>
                <a:ext uri="{FF2B5EF4-FFF2-40B4-BE49-F238E27FC236}">
                  <a16:creationId xmlns:a16="http://schemas.microsoft.com/office/drawing/2014/main" xmlns="" id="{C051A025-020C-4DE0-B188-6540C2B05C37}"/>
                </a:ext>
              </a:extLst>
            </p:cNvPr>
            <p:cNvSpPr>
              <a:spLocks/>
            </p:cNvSpPr>
            <p:nvPr/>
          </p:nvSpPr>
          <p:spPr bwMode="auto">
            <a:xfrm>
              <a:off x="8932552" y="3535830"/>
              <a:ext cx="910035" cy="807218"/>
            </a:xfrm>
            <a:custGeom>
              <a:avLst/>
              <a:gdLst>
                <a:gd name="T0" fmla="*/ 2147483646 w 416"/>
                <a:gd name="T1" fmla="*/ 2147483646 h 369"/>
                <a:gd name="T2" fmla="*/ 2147483646 w 416"/>
                <a:gd name="T3" fmla="*/ 2147483646 h 369"/>
                <a:gd name="T4" fmla="*/ 2147483646 w 416"/>
                <a:gd name="T5" fmla="*/ 2147483646 h 369"/>
                <a:gd name="T6" fmla="*/ 2147483646 w 416"/>
                <a:gd name="T7" fmla="*/ 2147483646 h 369"/>
                <a:gd name="T8" fmla="*/ 2147483646 w 416"/>
                <a:gd name="T9" fmla="*/ 2147483646 h 369"/>
                <a:gd name="T10" fmla="*/ 2147483646 w 416"/>
                <a:gd name="T11" fmla="*/ 2147483646 h 369"/>
                <a:gd name="T12" fmla="*/ 2147483646 w 416"/>
                <a:gd name="T13" fmla="*/ 2147483646 h 369"/>
                <a:gd name="T14" fmla="*/ 2147483646 w 416"/>
                <a:gd name="T15" fmla="*/ 2147483646 h 369"/>
                <a:gd name="T16" fmla="*/ 2147483646 w 416"/>
                <a:gd name="T17" fmla="*/ 2147483646 h 369"/>
                <a:gd name="T18" fmla="*/ 2147483646 w 416"/>
                <a:gd name="T19" fmla="*/ 2147483646 h 369"/>
                <a:gd name="T20" fmla="*/ 2147483646 w 416"/>
                <a:gd name="T21" fmla="*/ 2147483646 h 369"/>
                <a:gd name="T22" fmla="*/ 2147483646 w 416"/>
                <a:gd name="T23" fmla="*/ 2147483646 h 369"/>
                <a:gd name="T24" fmla="*/ 0 w 416"/>
                <a:gd name="T25" fmla="*/ 2147483646 h 369"/>
                <a:gd name="T26" fmla="*/ 2147483646 w 416"/>
                <a:gd name="T27" fmla="*/ 2147483646 h 369"/>
                <a:gd name="T28" fmla="*/ 2147483646 w 416"/>
                <a:gd name="T29" fmla="*/ 2147483646 h 369"/>
                <a:gd name="T30" fmla="*/ 2147483646 w 416"/>
                <a:gd name="T31" fmla="*/ 0 h 369"/>
                <a:gd name="T32" fmla="*/ 2147483646 w 416"/>
                <a:gd name="T33" fmla="*/ 2147483646 h 369"/>
                <a:gd name="T34" fmla="*/ 2147483646 w 416"/>
                <a:gd name="T35" fmla="*/ 2147483646 h 369"/>
                <a:gd name="T36" fmla="*/ 2147483646 w 416"/>
                <a:gd name="T37" fmla="*/ 2147483646 h 369"/>
                <a:gd name="T38" fmla="*/ 2147483646 w 416"/>
                <a:gd name="T39" fmla="*/ 2147483646 h 369"/>
                <a:gd name="T40" fmla="*/ 2147483646 w 416"/>
                <a:gd name="T41" fmla="*/ 2147483646 h 369"/>
                <a:gd name="T42" fmla="*/ 2147483646 w 416"/>
                <a:gd name="T43" fmla="*/ 2147483646 h 369"/>
                <a:gd name="T44" fmla="*/ 2147483646 w 416"/>
                <a:gd name="T45" fmla="*/ 2147483646 h 369"/>
                <a:gd name="T46" fmla="*/ 2147483646 w 416"/>
                <a:gd name="T47" fmla="*/ 2147483646 h 369"/>
                <a:gd name="T48" fmla="*/ 2147483646 w 416"/>
                <a:gd name="T49" fmla="*/ 2147483646 h 369"/>
                <a:gd name="T50" fmla="*/ 2147483646 w 416"/>
                <a:gd name="T51" fmla="*/ 2147483646 h 3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16" h="369">
                  <a:moveTo>
                    <a:pt x="388" y="343"/>
                  </a:moveTo>
                  <a:lnTo>
                    <a:pt x="343" y="352"/>
                  </a:lnTo>
                  <a:lnTo>
                    <a:pt x="343" y="368"/>
                  </a:lnTo>
                  <a:lnTo>
                    <a:pt x="325" y="343"/>
                  </a:lnTo>
                  <a:lnTo>
                    <a:pt x="343" y="318"/>
                  </a:lnTo>
                  <a:lnTo>
                    <a:pt x="325" y="318"/>
                  </a:lnTo>
                  <a:lnTo>
                    <a:pt x="280" y="251"/>
                  </a:lnTo>
                  <a:lnTo>
                    <a:pt x="254" y="251"/>
                  </a:lnTo>
                  <a:lnTo>
                    <a:pt x="224" y="260"/>
                  </a:lnTo>
                  <a:lnTo>
                    <a:pt x="143" y="226"/>
                  </a:lnTo>
                  <a:lnTo>
                    <a:pt x="52" y="201"/>
                  </a:lnTo>
                  <a:lnTo>
                    <a:pt x="34" y="211"/>
                  </a:lnTo>
                  <a:lnTo>
                    <a:pt x="0" y="187"/>
                  </a:lnTo>
                  <a:lnTo>
                    <a:pt x="82" y="128"/>
                  </a:lnTo>
                  <a:lnTo>
                    <a:pt x="134" y="59"/>
                  </a:lnTo>
                  <a:lnTo>
                    <a:pt x="127" y="0"/>
                  </a:lnTo>
                  <a:lnTo>
                    <a:pt x="161" y="10"/>
                  </a:lnTo>
                  <a:lnTo>
                    <a:pt x="206" y="59"/>
                  </a:lnTo>
                  <a:lnTo>
                    <a:pt x="325" y="128"/>
                  </a:lnTo>
                  <a:lnTo>
                    <a:pt x="332" y="142"/>
                  </a:lnTo>
                  <a:lnTo>
                    <a:pt x="363" y="153"/>
                  </a:lnTo>
                  <a:lnTo>
                    <a:pt x="369" y="128"/>
                  </a:lnTo>
                  <a:lnTo>
                    <a:pt x="377" y="128"/>
                  </a:lnTo>
                  <a:lnTo>
                    <a:pt x="377" y="318"/>
                  </a:lnTo>
                  <a:lnTo>
                    <a:pt x="415" y="318"/>
                  </a:lnTo>
                  <a:lnTo>
                    <a:pt x="388" y="3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3" name="Freeform 31">
              <a:extLst>
                <a:ext uri="{FF2B5EF4-FFF2-40B4-BE49-F238E27FC236}">
                  <a16:creationId xmlns:a16="http://schemas.microsoft.com/office/drawing/2014/main" xmlns="" id="{0E746ACC-0D94-4B84-AEA9-F9F8BF560DAE}"/>
                </a:ext>
              </a:extLst>
            </p:cNvPr>
            <p:cNvSpPr>
              <a:spLocks/>
            </p:cNvSpPr>
            <p:nvPr/>
          </p:nvSpPr>
          <p:spPr bwMode="auto">
            <a:xfrm>
              <a:off x="8807861" y="3225193"/>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4" name="Freeform 32">
              <a:extLst>
                <a:ext uri="{FF2B5EF4-FFF2-40B4-BE49-F238E27FC236}">
                  <a16:creationId xmlns:a16="http://schemas.microsoft.com/office/drawing/2014/main" xmlns="" id="{A38C458F-4E47-458F-96C7-76ACBCEEE502}"/>
                </a:ext>
              </a:extLst>
            </p:cNvPr>
            <p:cNvSpPr>
              <a:spLocks/>
            </p:cNvSpPr>
            <p:nvPr/>
          </p:nvSpPr>
          <p:spPr bwMode="auto">
            <a:xfrm>
              <a:off x="9370353" y="2095722"/>
              <a:ext cx="855346" cy="732840"/>
            </a:xfrm>
            <a:custGeom>
              <a:avLst/>
              <a:gdLst>
                <a:gd name="T0" fmla="*/ 2147483646 w 391"/>
                <a:gd name="T1" fmla="*/ 2147483646 h 335"/>
                <a:gd name="T2" fmla="*/ 2147483646 w 391"/>
                <a:gd name="T3" fmla="*/ 2147483646 h 335"/>
                <a:gd name="T4" fmla="*/ 2147483646 w 391"/>
                <a:gd name="T5" fmla="*/ 2147483646 h 335"/>
                <a:gd name="T6" fmla="*/ 2147483646 w 391"/>
                <a:gd name="T7" fmla="*/ 2147483646 h 335"/>
                <a:gd name="T8" fmla="*/ 2147483646 w 391"/>
                <a:gd name="T9" fmla="*/ 2147483646 h 335"/>
                <a:gd name="T10" fmla="*/ 2147483646 w 391"/>
                <a:gd name="T11" fmla="*/ 2147483646 h 335"/>
                <a:gd name="T12" fmla="*/ 2147483646 w 391"/>
                <a:gd name="T13" fmla="*/ 2147483646 h 335"/>
                <a:gd name="T14" fmla="*/ 2147483646 w 391"/>
                <a:gd name="T15" fmla="*/ 2147483646 h 335"/>
                <a:gd name="T16" fmla="*/ 0 w 391"/>
                <a:gd name="T17" fmla="*/ 2147483646 h 335"/>
                <a:gd name="T18" fmla="*/ 2147483646 w 391"/>
                <a:gd name="T19" fmla="*/ 0 h 335"/>
                <a:gd name="T20" fmla="*/ 2147483646 w 391"/>
                <a:gd name="T21" fmla="*/ 2147483646 h 335"/>
                <a:gd name="T22" fmla="*/ 2147483646 w 391"/>
                <a:gd name="T23" fmla="*/ 2147483646 h 335"/>
                <a:gd name="T24" fmla="*/ 2147483646 w 391"/>
                <a:gd name="T25" fmla="*/ 2147483646 h 335"/>
                <a:gd name="T26" fmla="*/ 2147483646 w 391"/>
                <a:gd name="T27" fmla="*/ 2147483646 h 335"/>
                <a:gd name="T28" fmla="*/ 2147483646 w 391"/>
                <a:gd name="T29" fmla="*/ 2147483646 h 335"/>
                <a:gd name="T30" fmla="*/ 2147483646 w 391"/>
                <a:gd name="T31" fmla="*/ 2147483646 h 335"/>
                <a:gd name="T32" fmla="*/ 2147483646 w 391"/>
                <a:gd name="T33" fmla="*/ 2147483646 h 335"/>
                <a:gd name="T34" fmla="*/ 2147483646 w 391"/>
                <a:gd name="T35" fmla="*/ 2147483646 h 335"/>
                <a:gd name="T36" fmla="*/ 2147483646 w 391"/>
                <a:gd name="T37" fmla="*/ 2147483646 h 335"/>
                <a:gd name="T38" fmla="*/ 2147483646 w 391"/>
                <a:gd name="T39" fmla="*/ 2147483646 h 335"/>
                <a:gd name="T40" fmla="*/ 2147483646 w 391"/>
                <a:gd name="T41" fmla="*/ 2147483646 h 335"/>
                <a:gd name="T42" fmla="*/ 2147483646 w 391"/>
                <a:gd name="T43" fmla="*/ 2147483646 h 335"/>
                <a:gd name="T44" fmla="*/ 2147483646 w 391"/>
                <a:gd name="T45" fmla="*/ 2147483646 h 335"/>
                <a:gd name="T46" fmla="*/ 2147483646 w 391"/>
                <a:gd name="T47" fmla="*/ 2147483646 h 335"/>
                <a:gd name="T48" fmla="*/ 2147483646 w 391"/>
                <a:gd name="T49" fmla="*/ 2147483646 h 335"/>
                <a:gd name="T50" fmla="*/ 2147483646 w 391"/>
                <a:gd name="T51" fmla="*/ 2147483646 h 335"/>
                <a:gd name="T52" fmla="*/ 2147483646 w 391"/>
                <a:gd name="T53" fmla="*/ 2147483646 h 335"/>
                <a:gd name="T54" fmla="*/ 2147483646 w 391"/>
                <a:gd name="T55" fmla="*/ 2147483646 h 335"/>
                <a:gd name="T56" fmla="*/ 2147483646 w 391"/>
                <a:gd name="T57" fmla="*/ 2147483646 h 3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1" h="335">
                  <a:moveTo>
                    <a:pt x="263" y="334"/>
                  </a:moveTo>
                  <a:lnTo>
                    <a:pt x="146" y="266"/>
                  </a:lnTo>
                  <a:lnTo>
                    <a:pt x="121" y="242"/>
                  </a:lnTo>
                  <a:lnTo>
                    <a:pt x="90" y="242"/>
                  </a:lnTo>
                  <a:lnTo>
                    <a:pt x="90" y="227"/>
                  </a:lnTo>
                  <a:lnTo>
                    <a:pt x="38" y="207"/>
                  </a:lnTo>
                  <a:lnTo>
                    <a:pt x="38" y="123"/>
                  </a:lnTo>
                  <a:lnTo>
                    <a:pt x="19" y="98"/>
                  </a:lnTo>
                  <a:lnTo>
                    <a:pt x="0" y="50"/>
                  </a:lnTo>
                  <a:lnTo>
                    <a:pt x="57" y="0"/>
                  </a:lnTo>
                  <a:lnTo>
                    <a:pt x="57" y="16"/>
                  </a:lnTo>
                  <a:lnTo>
                    <a:pt x="127" y="50"/>
                  </a:lnTo>
                  <a:lnTo>
                    <a:pt x="135" y="109"/>
                  </a:lnTo>
                  <a:lnTo>
                    <a:pt x="164" y="98"/>
                  </a:lnTo>
                  <a:lnTo>
                    <a:pt x="172" y="123"/>
                  </a:lnTo>
                  <a:lnTo>
                    <a:pt x="180" y="109"/>
                  </a:lnTo>
                  <a:lnTo>
                    <a:pt x="191" y="123"/>
                  </a:lnTo>
                  <a:lnTo>
                    <a:pt x="218" y="98"/>
                  </a:lnTo>
                  <a:lnTo>
                    <a:pt x="236" y="109"/>
                  </a:lnTo>
                  <a:lnTo>
                    <a:pt x="218" y="168"/>
                  </a:lnTo>
                  <a:lnTo>
                    <a:pt x="255" y="168"/>
                  </a:lnTo>
                  <a:lnTo>
                    <a:pt x="281" y="132"/>
                  </a:lnTo>
                  <a:lnTo>
                    <a:pt x="292" y="144"/>
                  </a:lnTo>
                  <a:lnTo>
                    <a:pt x="318" y="207"/>
                  </a:lnTo>
                  <a:lnTo>
                    <a:pt x="344" y="168"/>
                  </a:lnTo>
                  <a:lnTo>
                    <a:pt x="355" y="144"/>
                  </a:lnTo>
                  <a:lnTo>
                    <a:pt x="390" y="168"/>
                  </a:lnTo>
                  <a:lnTo>
                    <a:pt x="344" y="291"/>
                  </a:lnTo>
                  <a:lnTo>
                    <a:pt x="263" y="33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5" name="Freeform 33">
              <a:extLst>
                <a:ext uri="{FF2B5EF4-FFF2-40B4-BE49-F238E27FC236}">
                  <a16:creationId xmlns:a16="http://schemas.microsoft.com/office/drawing/2014/main" xmlns="" id="{51D26EBF-D5CB-4C1E-8781-7B37415041A5}"/>
                </a:ext>
              </a:extLst>
            </p:cNvPr>
            <p:cNvSpPr>
              <a:spLocks/>
            </p:cNvSpPr>
            <p:nvPr/>
          </p:nvSpPr>
          <p:spPr bwMode="auto">
            <a:xfrm>
              <a:off x="8254400" y="1875451"/>
              <a:ext cx="735029" cy="805031"/>
            </a:xfrm>
            <a:custGeom>
              <a:avLst/>
              <a:gdLst>
                <a:gd name="T0" fmla="*/ 2147483646 w 336"/>
                <a:gd name="T1" fmla="*/ 2147483646 h 368"/>
                <a:gd name="T2" fmla="*/ 2147483646 w 336"/>
                <a:gd name="T3" fmla="*/ 2147483646 h 368"/>
                <a:gd name="T4" fmla="*/ 2147483646 w 336"/>
                <a:gd name="T5" fmla="*/ 2147483646 h 368"/>
                <a:gd name="T6" fmla="*/ 2147483646 w 336"/>
                <a:gd name="T7" fmla="*/ 2147483646 h 368"/>
                <a:gd name="T8" fmla="*/ 2147483646 w 336"/>
                <a:gd name="T9" fmla="*/ 2147483646 h 368"/>
                <a:gd name="T10" fmla="*/ 0 w 336"/>
                <a:gd name="T11" fmla="*/ 2147483646 h 368"/>
                <a:gd name="T12" fmla="*/ 0 w 336"/>
                <a:gd name="T13" fmla="*/ 2147483646 h 368"/>
                <a:gd name="T14" fmla="*/ 2147483646 w 336"/>
                <a:gd name="T15" fmla="*/ 0 h 368"/>
                <a:gd name="T16" fmla="*/ 2147483646 w 336"/>
                <a:gd name="T17" fmla="*/ 2147483646 h 368"/>
                <a:gd name="T18" fmla="*/ 2147483646 w 336"/>
                <a:gd name="T19" fmla="*/ 2147483646 h 368"/>
                <a:gd name="T20" fmla="*/ 2147483646 w 336"/>
                <a:gd name="T21" fmla="*/ 2147483646 h 368"/>
                <a:gd name="T22" fmla="*/ 2147483646 w 336"/>
                <a:gd name="T23" fmla="*/ 2147483646 h 368"/>
                <a:gd name="T24" fmla="*/ 2147483646 w 336"/>
                <a:gd name="T25" fmla="*/ 2147483646 h 368"/>
                <a:gd name="T26" fmla="*/ 2147483646 w 336"/>
                <a:gd name="T27" fmla="*/ 2147483646 h 368"/>
                <a:gd name="T28" fmla="*/ 2147483646 w 336"/>
                <a:gd name="T29" fmla="*/ 2147483646 h 368"/>
                <a:gd name="T30" fmla="*/ 2147483646 w 336"/>
                <a:gd name="T31" fmla="*/ 2147483646 h 368"/>
                <a:gd name="T32" fmla="*/ 2147483646 w 336"/>
                <a:gd name="T33" fmla="*/ 2147483646 h 368"/>
                <a:gd name="T34" fmla="*/ 2147483646 w 336"/>
                <a:gd name="T35" fmla="*/ 2147483646 h 3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6" h="368">
                  <a:moveTo>
                    <a:pt x="253" y="269"/>
                  </a:moveTo>
                  <a:lnTo>
                    <a:pt x="246" y="294"/>
                  </a:lnTo>
                  <a:lnTo>
                    <a:pt x="227" y="283"/>
                  </a:lnTo>
                  <a:lnTo>
                    <a:pt x="216" y="283"/>
                  </a:lnTo>
                  <a:lnTo>
                    <a:pt x="37" y="367"/>
                  </a:lnTo>
                  <a:lnTo>
                    <a:pt x="0" y="343"/>
                  </a:lnTo>
                  <a:lnTo>
                    <a:pt x="0" y="308"/>
                  </a:lnTo>
                  <a:lnTo>
                    <a:pt x="146" y="0"/>
                  </a:lnTo>
                  <a:lnTo>
                    <a:pt x="164" y="20"/>
                  </a:lnTo>
                  <a:lnTo>
                    <a:pt x="172" y="9"/>
                  </a:lnTo>
                  <a:lnTo>
                    <a:pt x="183" y="9"/>
                  </a:lnTo>
                  <a:lnTo>
                    <a:pt x="202" y="9"/>
                  </a:lnTo>
                  <a:lnTo>
                    <a:pt x="216" y="44"/>
                  </a:lnTo>
                  <a:lnTo>
                    <a:pt x="280" y="44"/>
                  </a:lnTo>
                  <a:lnTo>
                    <a:pt x="298" y="34"/>
                  </a:lnTo>
                  <a:lnTo>
                    <a:pt x="318" y="59"/>
                  </a:lnTo>
                  <a:lnTo>
                    <a:pt x="335" y="34"/>
                  </a:lnTo>
                  <a:lnTo>
                    <a:pt x="253" y="26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6" name="Freeform 34">
              <a:extLst>
                <a:ext uri="{FF2B5EF4-FFF2-40B4-BE49-F238E27FC236}">
                  <a16:creationId xmlns:a16="http://schemas.microsoft.com/office/drawing/2014/main" xmlns="" id="{2A4D6742-3C2F-406B-9F21-A9B089BBDFE8}"/>
                </a:ext>
              </a:extLst>
            </p:cNvPr>
            <p:cNvSpPr>
              <a:spLocks/>
            </p:cNvSpPr>
            <p:nvPr/>
          </p:nvSpPr>
          <p:spPr bwMode="auto">
            <a:xfrm>
              <a:off x="8532224" y="5016825"/>
              <a:ext cx="402516" cy="774405"/>
            </a:xfrm>
            <a:custGeom>
              <a:avLst/>
              <a:gdLst>
                <a:gd name="T0" fmla="*/ 2147483646 w 184"/>
                <a:gd name="T1" fmla="*/ 2147483646 h 354"/>
                <a:gd name="T2" fmla="*/ 2147483646 w 184"/>
                <a:gd name="T3" fmla="*/ 2147483646 h 354"/>
                <a:gd name="T4" fmla="*/ 2147483646 w 184"/>
                <a:gd name="T5" fmla="*/ 2147483646 h 354"/>
                <a:gd name="T6" fmla="*/ 2147483646 w 184"/>
                <a:gd name="T7" fmla="*/ 2147483646 h 354"/>
                <a:gd name="T8" fmla="*/ 2147483646 w 184"/>
                <a:gd name="T9" fmla="*/ 2147483646 h 354"/>
                <a:gd name="T10" fmla="*/ 2147483646 w 184"/>
                <a:gd name="T11" fmla="*/ 2147483646 h 354"/>
                <a:gd name="T12" fmla="*/ 0 w 184"/>
                <a:gd name="T13" fmla="*/ 2147483646 h 354"/>
                <a:gd name="T14" fmla="*/ 2147483646 w 184"/>
                <a:gd name="T15" fmla="*/ 2147483646 h 354"/>
                <a:gd name="T16" fmla="*/ 2147483646 w 184"/>
                <a:gd name="T17" fmla="*/ 2147483646 h 354"/>
                <a:gd name="T18" fmla="*/ 2147483646 w 184"/>
                <a:gd name="T19" fmla="*/ 0 h 354"/>
                <a:gd name="T20" fmla="*/ 2147483646 w 184"/>
                <a:gd name="T21" fmla="*/ 2147483646 h 354"/>
                <a:gd name="T22" fmla="*/ 2147483646 w 184"/>
                <a:gd name="T23" fmla="*/ 2147483646 h 354"/>
                <a:gd name="T24" fmla="*/ 2147483646 w 184"/>
                <a:gd name="T25" fmla="*/ 2147483646 h 354"/>
                <a:gd name="T26" fmla="*/ 2147483646 w 184"/>
                <a:gd name="T27" fmla="*/ 2147483646 h 354"/>
                <a:gd name="T28" fmla="*/ 2147483646 w 184"/>
                <a:gd name="T29" fmla="*/ 0 h 354"/>
                <a:gd name="T30" fmla="*/ 2147483646 w 184"/>
                <a:gd name="T31" fmla="*/ 2147483646 h 354"/>
                <a:gd name="T32" fmla="*/ 2147483646 w 184"/>
                <a:gd name="T33" fmla="*/ 2147483646 h 3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4" h="354">
                  <a:moveTo>
                    <a:pt x="126" y="143"/>
                  </a:moveTo>
                  <a:lnTo>
                    <a:pt x="109" y="191"/>
                  </a:lnTo>
                  <a:lnTo>
                    <a:pt x="75" y="353"/>
                  </a:lnTo>
                  <a:lnTo>
                    <a:pt x="83" y="260"/>
                  </a:lnTo>
                  <a:lnTo>
                    <a:pt x="56" y="152"/>
                  </a:lnTo>
                  <a:lnTo>
                    <a:pt x="56" y="118"/>
                  </a:lnTo>
                  <a:lnTo>
                    <a:pt x="0" y="44"/>
                  </a:lnTo>
                  <a:lnTo>
                    <a:pt x="29" y="44"/>
                  </a:lnTo>
                  <a:lnTo>
                    <a:pt x="38" y="10"/>
                  </a:lnTo>
                  <a:lnTo>
                    <a:pt x="45" y="0"/>
                  </a:lnTo>
                  <a:lnTo>
                    <a:pt x="64" y="25"/>
                  </a:lnTo>
                  <a:lnTo>
                    <a:pt x="75" y="10"/>
                  </a:lnTo>
                  <a:lnTo>
                    <a:pt x="83" y="10"/>
                  </a:lnTo>
                  <a:lnTo>
                    <a:pt x="89" y="25"/>
                  </a:lnTo>
                  <a:lnTo>
                    <a:pt x="126" y="0"/>
                  </a:lnTo>
                  <a:lnTo>
                    <a:pt x="183" y="69"/>
                  </a:lnTo>
                  <a:lnTo>
                    <a:pt x="126" y="1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7" name="Freeform 35">
              <a:extLst>
                <a:ext uri="{FF2B5EF4-FFF2-40B4-BE49-F238E27FC236}">
                  <a16:creationId xmlns:a16="http://schemas.microsoft.com/office/drawing/2014/main" xmlns="" id="{7AEF55A2-BAD9-470F-8C95-9919FDCE2956}"/>
                </a:ext>
              </a:extLst>
            </p:cNvPr>
            <p:cNvSpPr>
              <a:spLocks/>
            </p:cNvSpPr>
            <p:nvPr/>
          </p:nvSpPr>
          <p:spPr bwMode="auto">
            <a:xfrm>
              <a:off x="8711606" y="1273868"/>
              <a:ext cx="1111293" cy="678151"/>
            </a:xfrm>
            <a:custGeom>
              <a:avLst/>
              <a:gdLst>
                <a:gd name="T0" fmla="*/ 2147483646 w 508"/>
                <a:gd name="T1" fmla="*/ 0 h 310"/>
                <a:gd name="T2" fmla="*/ 2147483646 w 508"/>
                <a:gd name="T3" fmla="*/ 2147483646 h 310"/>
                <a:gd name="T4" fmla="*/ 2147483646 w 508"/>
                <a:gd name="T5" fmla="*/ 2147483646 h 310"/>
                <a:gd name="T6" fmla="*/ 2147483646 w 508"/>
                <a:gd name="T7" fmla="*/ 2147483646 h 310"/>
                <a:gd name="T8" fmla="*/ 2147483646 w 508"/>
                <a:gd name="T9" fmla="*/ 2147483646 h 310"/>
                <a:gd name="T10" fmla="*/ 2147483646 w 508"/>
                <a:gd name="T11" fmla="*/ 2147483646 h 310"/>
                <a:gd name="T12" fmla="*/ 2147483646 w 508"/>
                <a:gd name="T13" fmla="*/ 2147483646 h 310"/>
                <a:gd name="T14" fmla="*/ 2147483646 w 508"/>
                <a:gd name="T15" fmla="*/ 2147483646 h 310"/>
                <a:gd name="T16" fmla="*/ 2147483646 w 508"/>
                <a:gd name="T17" fmla="*/ 2147483646 h 310"/>
                <a:gd name="T18" fmla="*/ 2147483646 w 508"/>
                <a:gd name="T19" fmla="*/ 2147483646 h 310"/>
                <a:gd name="T20" fmla="*/ 2147483646 w 508"/>
                <a:gd name="T21" fmla="*/ 2147483646 h 310"/>
                <a:gd name="T22" fmla="*/ 2147483646 w 508"/>
                <a:gd name="T23" fmla="*/ 2147483646 h 310"/>
                <a:gd name="T24" fmla="*/ 2147483646 w 508"/>
                <a:gd name="T25" fmla="*/ 2147483646 h 310"/>
                <a:gd name="T26" fmla="*/ 2147483646 w 508"/>
                <a:gd name="T27" fmla="*/ 2147483646 h 310"/>
                <a:gd name="T28" fmla="*/ 2147483646 w 508"/>
                <a:gd name="T29" fmla="*/ 2147483646 h 310"/>
                <a:gd name="T30" fmla="*/ 2147483646 w 508"/>
                <a:gd name="T31" fmla="*/ 2147483646 h 310"/>
                <a:gd name="T32" fmla="*/ 2147483646 w 508"/>
                <a:gd name="T33" fmla="*/ 2147483646 h 310"/>
                <a:gd name="T34" fmla="*/ 2147483646 w 508"/>
                <a:gd name="T35" fmla="*/ 2147483646 h 310"/>
                <a:gd name="T36" fmla="*/ 2147483646 w 508"/>
                <a:gd name="T37" fmla="*/ 2147483646 h 310"/>
                <a:gd name="T38" fmla="*/ 2147483646 w 508"/>
                <a:gd name="T39" fmla="*/ 2147483646 h 310"/>
                <a:gd name="T40" fmla="*/ 2147483646 w 508"/>
                <a:gd name="T41" fmla="*/ 2147483646 h 310"/>
                <a:gd name="T42" fmla="*/ 2147483646 w 508"/>
                <a:gd name="T43" fmla="*/ 2147483646 h 310"/>
                <a:gd name="T44" fmla="*/ 2147483646 w 508"/>
                <a:gd name="T45" fmla="*/ 2147483646 h 310"/>
                <a:gd name="T46" fmla="*/ 2147483646 w 508"/>
                <a:gd name="T47" fmla="*/ 2147483646 h 310"/>
                <a:gd name="T48" fmla="*/ 2147483646 w 508"/>
                <a:gd name="T49" fmla="*/ 2147483646 h 310"/>
                <a:gd name="T50" fmla="*/ 0 w 508"/>
                <a:gd name="T51" fmla="*/ 0 h 310"/>
                <a:gd name="T52" fmla="*/ 2147483646 w 508"/>
                <a:gd name="T53" fmla="*/ 0 h 3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08" h="310">
                  <a:moveTo>
                    <a:pt x="444" y="0"/>
                  </a:moveTo>
                  <a:lnTo>
                    <a:pt x="462" y="25"/>
                  </a:lnTo>
                  <a:lnTo>
                    <a:pt x="496" y="25"/>
                  </a:lnTo>
                  <a:lnTo>
                    <a:pt x="507" y="50"/>
                  </a:lnTo>
                  <a:lnTo>
                    <a:pt x="470" y="59"/>
                  </a:lnTo>
                  <a:lnTo>
                    <a:pt x="462" y="69"/>
                  </a:lnTo>
                  <a:lnTo>
                    <a:pt x="425" y="236"/>
                  </a:lnTo>
                  <a:lnTo>
                    <a:pt x="407" y="259"/>
                  </a:lnTo>
                  <a:lnTo>
                    <a:pt x="369" y="275"/>
                  </a:lnTo>
                  <a:lnTo>
                    <a:pt x="369" y="309"/>
                  </a:lnTo>
                  <a:lnTo>
                    <a:pt x="317" y="259"/>
                  </a:lnTo>
                  <a:lnTo>
                    <a:pt x="317" y="236"/>
                  </a:lnTo>
                  <a:lnTo>
                    <a:pt x="298" y="225"/>
                  </a:lnTo>
                  <a:lnTo>
                    <a:pt x="280" y="177"/>
                  </a:lnTo>
                  <a:lnTo>
                    <a:pt x="227" y="191"/>
                  </a:lnTo>
                  <a:lnTo>
                    <a:pt x="198" y="191"/>
                  </a:lnTo>
                  <a:lnTo>
                    <a:pt x="190" y="168"/>
                  </a:lnTo>
                  <a:lnTo>
                    <a:pt x="217" y="143"/>
                  </a:lnTo>
                  <a:lnTo>
                    <a:pt x="217" y="118"/>
                  </a:lnTo>
                  <a:lnTo>
                    <a:pt x="172" y="84"/>
                  </a:lnTo>
                  <a:lnTo>
                    <a:pt x="153" y="59"/>
                  </a:lnTo>
                  <a:lnTo>
                    <a:pt x="109" y="50"/>
                  </a:lnTo>
                  <a:lnTo>
                    <a:pt x="89" y="59"/>
                  </a:lnTo>
                  <a:lnTo>
                    <a:pt x="55" y="34"/>
                  </a:lnTo>
                  <a:lnTo>
                    <a:pt x="8" y="34"/>
                  </a:lnTo>
                  <a:lnTo>
                    <a:pt x="0" y="0"/>
                  </a:lnTo>
                  <a:lnTo>
                    <a:pt x="444"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8" name="Freeform 36">
              <a:extLst>
                <a:ext uri="{FF2B5EF4-FFF2-40B4-BE49-F238E27FC236}">
                  <a16:creationId xmlns:a16="http://schemas.microsoft.com/office/drawing/2014/main" xmlns="" id="{C79A7E28-7ACB-4F3A-AF86-4C6FA33351EC}"/>
                </a:ext>
              </a:extLst>
            </p:cNvPr>
            <p:cNvSpPr>
              <a:spLocks/>
            </p:cNvSpPr>
            <p:nvPr/>
          </p:nvSpPr>
          <p:spPr bwMode="auto">
            <a:xfrm>
              <a:off x="9006930" y="3973347"/>
              <a:ext cx="752529" cy="938473"/>
            </a:xfrm>
            <a:custGeom>
              <a:avLst/>
              <a:gdLst>
                <a:gd name="T0" fmla="*/ 2147483646 w 344"/>
                <a:gd name="T1" fmla="*/ 2147483646 h 429"/>
                <a:gd name="T2" fmla="*/ 2147483646 w 344"/>
                <a:gd name="T3" fmla="*/ 2147483646 h 429"/>
                <a:gd name="T4" fmla="*/ 2147483646 w 344"/>
                <a:gd name="T5" fmla="*/ 2147483646 h 429"/>
                <a:gd name="T6" fmla="*/ 2147483646 w 344"/>
                <a:gd name="T7" fmla="*/ 2147483646 h 429"/>
                <a:gd name="T8" fmla="*/ 2147483646 w 344"/>
                <a:gd name="T9" fmla="*/ 2147483646 h 429"/>
                <a:gd name="T10" fmla="*/ 2147483646 w 344"/>
                <a:gd name="T11" fmla="*/ 2147483646 h 429"/>
                <a:gd name="T12" fmla="*/ 2147483646 w 344"/>
                <a:gd name="T13" fmla="*/ 2147483646 h 429"/>
                <a:gd name="T14" fmla="*/ 2147483646 w 344"/>
                <a:gd name="T15" fmla="*/ 2147483646 h 429"/>
                <a:gd name="T16" fmla="*/ 2147483646 w 344"/>
                <a:gd name="T17" fmla="*/ 2147483646 h 429"/>
                <a:gd name="T18" fmla="*/ 2147483646 w 344"/>
                <a:gd name="T19" fmla="*/ 2147483646 h 429"/>
                <a:gd name="T20" fmla="*/ 2147483646 w 344"/>
                <a:gd name="T21" fmla="*/ 2147483646 h 429"/>
                <a:gd name="T22" fmla="*/ 2147483646 w 344"/>
                <a:gd name="T23" fmla="*/ 2147483646 h 429"/>
                <a:gd name="T24" fmla="*/ 2147483646 w 344"/>
                <a:gd name="T25" fmla="*/ 2147483646 h 429"/>
                <a:gd name="T26" fmla="*/ 2147483646 w 344"/>
                <a:gd name="T27" fmla="*/ 2147483646 h 429"/>
                <a:gd name="T28" fmla="*/ 2147483646 w 344"/>
                <a:gd name="T29" fmla="*/ 2147483646 h 429"/>
                <a:gd name="T30" fmla="*/ 2147483646 w 344"/>
                <a:gd name="T31" fmla="*/ 2147483646 h 429"/>
                <a:gd name="T32" fmla="*/ 2147483646 w 344"/>
                <a:gd name="T33" fmla="*/ 2147483646 h 429"/>
                <a:gd name="T34" fmla="*/ 2147483646 w 344"/>
                <a:gd name="T35" fmla="*/ 2147483646 h 429"/>
                <a:gd name="T36" fmla="*/ 2147483646 w 344"/>
                <a:gd name="T37" fmla="*/ 2147483646 h 429"/>
                <a:gd name="T38" fmla="*/ 2147483646 w 344"/>
                <a:gd name="T39" fmla="*/ 2147483646 h 429"/>
                <a:gd name="T40" fmla="*/ 2147483646 w 344"/>
                <a:gd name="T41" fmla="*/ 2147483646 h 429"/>
                <a:gd name="T42" fmla="*/ 2147483646 w 344"/>
                <a:gd name="T43" fmla="*/ 2147483646 h 429"/>
                <a:gd name="T44" fmla="*/ 2147483646 w 344"/>
                <a:gd name="T45" fmla="*/ 2147483646 h 429"/>
                <a:gd name="T46" fmla="*/ 2147483646 w 344"/>
                <a:gd name="T47" fmla="*/ 2147483646 h 429"/>
                <a:gd name="T48" fmla="*/ 2147483646 w 344"/>
                <a:gd name="T49" fmla="*/ 2147483646 h 429"/>
                <a:gd name="T50" fmla="*/ 2147483646 w 344"/>
                <a:gd name="T51" fmla="*/ 2147483646 h 429"/>
                <a:gd name="T52" fmla="*/ 2147483646 w 344"/>
                <a:gd name="T53" fmla="*/ 2147483646 h 429"/>
                <a:gd name="T54" fmla="*/ 2147483646 w 344"/>
                <a:gd name="T55" fmla="*/ 2147483646 h 429"/>
                <a:gd name="T56" fmla="*/ 2147483646 w 344"/>
                <a:gd name="T57" fmla="*/ 2147483646 h 429"/>
                <a:gd name="T58" fmla="*/ 2147483646 w 344"/>
                <a:gd name="T59" fmla="*/ 2147483646 h 429"/>
                <a:gd name="T60" fmla="*/ 2147483646 w 344"/>
                <a:gd name="T61" fmla="*/ 2147483646 h 429"/>
                <a:gd name="T62" fmla="*/ 2147483646 w 344"/>
                <a:gd name="T63" fmla="*/ 2147483646 h 429"/>
                <a:gd name="T64" fmla="*/ 2147483646 w 344"/>
                <a:gd name="T65" fmla="*/ 2147483646 h 429"/>
                <a:gd name="T66" fmla="*/ 2147483646 w 344"/>
                <a:gd name="T67" fmla="*/ 2147483646 h 429"/>
                <a:gd name="T68" fmla="*/ 0 w 344"/>
                <a:gd name="T69" fmla="*/ 2147483646 h 429"/>
                <a:gd name="T70" fmla="*/ 2147483646 w 344"/>
                <a:gd name="T71" fmla="*/ 2147483646 h 429"/>
                <a:gd name="T72" fmla="*/ 0 w 344"/>
                <a:gd name="T73" fmla="*/ 2147483646 h 429"/>
                <a:gd name="T74" fmla="*/ 2147483646 w 344"/>
                <a:gd name="T75" fmla="*/ 0 h 429"/>
                <a:gd name="T76" fmla="*/ 2147483646 w 344"/>
                <a:gd name="T77" fmla="*/ 2147483646 h 429"/>
                <a:gd name="T78" fmla="*/ 2147483646 w 344"/>
                <a:gd name="T79" fmla="*/ 2147483646 h 429"/>
                <a:gd name="T80" fmla="*/ 2147483646 w 344"/>
                <a:gd name="T81" fmla="*/ 2147483646 h 429"/>
                <a:gd name="T82" fmla="*/ 2147483646 w 344"/>
                <a:gd name="T83" fmla="*/ 2147483646 h 429"/>
                <a:gd name="T84" fmla="*/ 2147483646 w 344"/>
                <a:gd name="T85" fmla="*/ 2147483646 h 429"/>
                <a:gd name="T86" fmla="*/ 2147483646 w 344"/>
                <a:gd name="T87" fmla="*/ 2147483646 h 429"/>
                <a:gd name="T88" fmla="*/ 2147483646 w 344"/>
                <a:gd name="T89" fmla="*/ 2147483646 h 429"/>
                <a:gd name="T90" fmla="*/ 2147483646 w 344"/>
                <a:gd name="T91" fmla="*/ 2147483646 h 429"/>
                <a:gd name="T92" fmla="*/ 2147483646 w 344"/>
                <a:gd name="T93" fmla="*/ 2147483646 h 429"/>
                <a:gd name="T94" fmla="*/ 2147483646 w 344"/>
                <a:gd name="T95" fmla="*/ 2147483646 h 4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4" h="429">
                  <a:moveTo>
                    <a:pt x="343" y="237"/>
                  </a:moveTo>
                  <a:lnTo>
                    <a:pt x="328" y="251"/>
                  </a:lnTo>
                  <a:lnTo>
                    <a:pt x="298" y="237"/>
                  </a:lnTo>
                  <a:lnTo>
                    <a:pt x="317" y="262"/>
                  </a:lnTo>
                  <a:lnTo>
                    <a:pt x="291" y="285"/>
                  </a:lnTo>
                  <a:lnTo>
                    <a:pt x="220" y="360"/>
                  </a:lnTo>
                  <a:lnTo>
                    <a:pt x="201" y="335"/>
                  </a:lnTo>
                  <a:lnTo>
                    <a:pt x="182" y="319"/>
                  </a:lnTo>
                  <a:lnTo>
                    <a:pt x="171" y="309"/>
                  </a:lnTo>
                  <a:lnTo>
                    <a:pt x="163" y="319"/>
                  </a:lnTo>
                  <a:lnTo>
                    <a:pt x="209" y="285"/>
                  </a:lnTo>
                  <a:lnTo>
                    <a:pt x="220" y="285"/>
                  </a:lnTo>
                  <a:lnTo>
                    <a:pt x="182" y="251"/>
                  </a:lnTo>
                  <a:lnTo>
                    <a:pt x="201" y="237"/>
                  </a:lnTo>
                  <a:lnTo>
                    <a:pt x="191" y="237"/>
                  </a:lnTo>
                  <a:lnTo>
                    <a:pt x="171" y="226"/>
                  </a:lnTo>
                  <a:lnTo>
                    <a:pt x="201" y="202"/>
                  </a:lnTo>
                  <a:lnTo>
                    <a:pt x="163" y="212"/>
                  </a:lnTo>
                  <a:lnTo>
                    <a:pt x="157" y="202"/>
                  </a:lnTo>
                  <a:lnTo>
                    <a:pt x="157" y="237"/>
                  </a:lnTo>
                  <a:lnTo>
                    <a:pt x="163" y="226"/>
                  </a:lnTo>
                  <a:lnTo>
                    <a:pt x="182" y="276"/>
                  </a:lnTo>
                  <a:lnTo>
                    <a:pt x="171" y="296"/>
                  </a:lnTo>
                  <a:lnTo>
                    <a:pt x="145" y="285"/>
                  </a:lnTo>
                  <a:lnTo>
                    <a:pt x="137" y="296"/>
                  </a:lnTo>
                  <a:lnTo>
                    <a:pt x="157" y="335"/>
                  </a:lnTo>
                  <a:lnTo>
                    <a:pt x="171" y="335"/>
                  </a:lnTo>
                  <a:lnTo>
                    <a:pt x="201" y="344"/>
                  </a:lnTo>
                  <a:lnTo>
                    <a:pt x="182" y="360"/>
                  </a:lnTo>
                  <a:lnTo>
                    <a:pt x="171" y="360"/>
                  </a:lnTo>
                  <a:lnTo>
                    <a:pt x="191" y="369"/>
                  </a:lnTo>
                  <a:lnTo>
                    <a:pt x="126" y="394"/>
                  </a:lnTo>
                  <a:lnTo>
                    <a:pt x="93" y="428"/>
                  </a:lnTo>
                  <a:lnTo>
                    <a:pt x="63" y="403"/>
                  </a:lnTo>
                  <a:lnTo>
                    <a:pt x="0" y="212"/>
                  </a:lnTo>
                  <a:lnTo>
                    <a:pt x="19" y="50"/>
                  </a:lnTo>
                  <a:lnTo>
                    <a:pt x="0" y="12"/>
                  </a:lnTo>
                  <a:lnTo>
                    <a:pt x="19" y="0"/>
                  </a:lnTo>
                  <a:lnTo>
                    <a:pt x="108" y="25"/>
                  </a:lnTo>
                  <a:lnTo>
                    <a:pt x="191" y="59"/>
                  </a:lnTo>
                  <a:lnTo>
                    <a:pt x="220" y="50"/>
                  </a:lnTo>
                  <a:lnTo>
                    <a:pt x="246" y="50"/>
                  </a:lnTo>
                  <a:lnTo>
                    <a:pt x="291" y="119"/>
                  </a:lnTo>
                  <a:lnTo>
                    <a:pt x="309" y="119"/>
                  </a:lnTo>
                  <a:lnTo>
                    <a:pt x="291" y="144"/>
                  </a:lnTo>
                  <a:lnTo>
                    <a:pt x="309" y="168"/>
                  </a:lnTo>
                  <a:lnTo>
                    <a:pt x="328" y="192"/>
                  </a:lnTo>
                  <a:lnTo>
                    <a:pt x="343" y="23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9" name="Freeform 37">
              <a:extLst>
                <a:ext uri="{FF2B5EF4-FFF2-40B4-BE49-F238E27FC236}">
                  <a16:creationId xmlns:a16="http://schemas.microsoft.com/office/drawing/2014/main" xmlns="" id="{BAB4F4D7-74B5-4B9B-BEB8-077FDAE3F481}"/>
                </a:ext>
              </a:extLst>
            </p:cNvPr>
            <p:cNvSpPr>
              <a:spLocks/>
            </p:cNvSpPr>
            <p:nvPr/>
          </p:nvSpPr>
          <p:spPr bwMode="auto">
            <a:xfrm>
              <a:off x="9921342" y="3373948"/>
              <a:ext cx="671589" cy="656275"/>
            </a:xfrm>
            <a:custGeom>
              <a:avLst/>
              <a:gdLst>
                <a:gd name="T0" fmla="*/ 2147483646 w 307"/>
                <a:gd name="T1" fmla="*/ 2147483646 h 300"/>
                <a:gd name="T2" fmla="*/ 2147483646 w 307"/>
                <a:gd name="T3" fmla="*/ 2147483646 h 300"/>
                <a:gd name="T4" fmla="*/ 2147483646 w 307"/>
                <a:gd name="T5" fmla="*/ 2147483646 h 300"/>
                <a:gd name="T6" fmla="*/ 2147483646 w 307"/>
                <a:gd name="T7" fmla="*/ 2147483646 h 300"/>
                <a:gd name="T8" fmla="*/ 2147483646 w 307"/>
                <a:gd name="T9" fmla="*/ 2147483646 h 300"/>
                <a:gd name="T10" fmla="*/ 2147483646 w 307"/>
                <a:gd name="T11" fmla="*/ 2147483646 h 300"/>
                <a:gd name="T12" fmla="*/ 2147483646 w 307"/>
                <a:gd name="T13" fmla="*/ 2147483646 h 300"/>
                <a:gd name="T14" fmla="*/ 2147483646 w 307"/>
                <a:gd name="T15" fmla="*/ 2147483646 h 300"/>
                <a:gd name="T16" fmla="*/ 2147483646 w 307"/>
                <a:gd name="T17" fmla="*/ 2147483646 h 300"/>
                <a:gd name="T18" fmla="*/ 2147483646 w 307"/>
                <a:gd name="T19" fmla="*/ 2147483646 h 300"/>
                <a:gd name="T20" fmla="*/ 2147483646 w 307"/>
                <a:gd name="T21" fmla="*/ 2147483646 h 300"/>
                <a:gd name="T22" fmla="*/ 2147483646 w 307"/>
                <a:gd name="T23" fmla="*/ 2147483646 h 300"/>
                <a:gd name="T24" fmla="*/ 2147483646 w 307"/>
                <a:gd name="T25" fmla="*/ 2147483646 h 300"/>
                <a:gd name="T26" fmla="*/ 2147483646 w 307"/>
                <a:gd name="T27" fmla="*/ 2147483646 h 300"/>
                <a:gd name="T28" fmla="*/ 2147483646 w 307"/>
                <a:gd name="T29" fmla="*/ 2147483646 h 300"/>
                <a:gd name="T30" fmla="*/ 2147483646 w 307"/>
                <a:gd name="T31" fmla="*/ 2147483646 h 300"/>
                <a:gd name="T32" fmla="*/ 2147483646 w 307"/>
                <a:gd name="T33" fmla="*/ 2147483646 h 300"/>
                <a:gd name="T34" fmla="*/ 2147483646 w 307"/>
                <a:gd name="T35" fmla="*/ 2147483646 h 300"/>
                <a:gd name="T36" fmla="*/ 2147483646 w 307"/>
                <a:gd name="T37" fmla="*/ 2147483646 h 300"/>
                <a:gd name="T38" fmla="*/ 2147483646 w 307"/>
                <a:gd name="T39" fmla="*/ 2147483646 h 300"/>
                <a:gd name="T40" fmla="*/ 2147483646 w 307"/>
                <a:gd name="T41" fmla="*/ 2147483646 h 300"/>
                <a:gd name="T42" fmla="*/ 2147483646 w 307"/>
                <a:gd name="T43" fmla="*/ 2147483646 h 300"/>
                <a:gd name="T44" fmla="*/ 2147483646 w 307"/>
                <a:gd name="T45" fmla="*/ 2147483646 h 300"/>
                <a:gd name="T46" fmla="*/ 2147483646 w 307"/>
                <a:gd name="T47" fmla="*/ 2147483646 h 300"/>
                <a:gd name="T48" fmla="*/ 2147483646 w 307"/>
                <a:gd name="T49" fmla="*/ 2147483646 h 300"/>
                <a:gd name="T50" fmla="*/ 2147483646 w 307"/>
                <a:gd name="T51" fmla="*/ 2147483646 h 300"/>
                <a:gd name="T52" fmla="*/ 2147483646 w 307"/>
                <a:gd name="T53" fmla="*/ 2147483646 h 300"/>
                <a:gd name="T54" fmla="*/ 2147483646 w 307"/>
                <a:gd name="T55" fmla="*/ 2147483646 h 300"/>
                <a:gd name="T56" fmla="*/ 2147483646 w 307"/>
                <a:gd name="T57" fmla="*/ 2147483646 h 300"/>
                <a:gd name="T58" fmla="*/ 2147483646 w 307"/>
                <a:gd name="T59" fmla="*/ 2147483646 h 300"/>
                <a:gd name="T60" fmla="*/ 2147483646 w 307"/>
                <a:gd name="T61" fmla="*/ 2147483646 h 300"/>
                <a:gd name="T62" fmla="*/ 2147483646 w 307"/>
                <a:gd name="T63" fmla="*/ 2147483646 h 300"/>
                <a:gd name="T64" fmla="*/ 2147483646 w 307"/>
                <a:gd name="T65" fmla="*/ 2147483646 h 300"/>
                <a:gd name="T66" fmla="*/ 2147483646 w 307"/>
                <a:gd name="T67" fmla="*/ 2147483646 h 300"/>
                <a:gd name="T68" fmla="*/ 2147483646 w 307"/>
                <a:gd name="T69" fmla="*/ 2147483646 h 300"/>
                <a:gd name="T70" fmla="*/ 2147483646 w 307"/>
                <a:gd name="T71" fmla="*/ 2147483646 h 300"/>
                <a:gd name="T72" fmla="*/ 2147483646 w 307"/>
                <a:gd name="T73" fmla="*/ 2147483646 h 300"/>
                <a:gd name="T74" fmla="*/ 2147483646 w 307"/>
                <a:gd name="T75" fmla="*/ 2147483646 h 300"/>
                <a:gd name="T76" fmla="*/ 2147483646 w 307"/>
                <a:gd name="T77" fmla="*/ 2147483646 h 300"/>
                <a:gd name="T78" fmla="*/ 2147483646 w 307"/>
                <a:gd name="T79" fmla="*/ 2147483646 h 300"/>
                <a:gd name="T80" fmla="*/ 2147483646 w 307"/>
                <a:gd name="T81" fmla="*/ 2147483646 h 300"/>
                <a:gd name="T82" fmla="*/ 2147483646 w 307"/>
                <a:gd name="T83" fmla="*/ 2147483646 h 300"/>
                <a:gd name="T84" fmla="*/ 2147483646 w 307"/>
                <a:gd name="T85" fmla="*/ 2147483646 h 300"/>
                <a:gd name="T86" fmla="*/ 0 w 307"/>
                <a:gd name="T87" fmla="*/ 2147483646 h 300"/>
                <a:gd name="T88" fmla="*/ 2147483646 w 307"/>
                <a:gd name="T89" fmla="*/ 2147483646 h 300"/>
                <a:gd name="T90" fmla="*/ 2147483646 w 307"/>
                <a:gd name="T91" fmla="*/ 2147483646 h 300"/>
                <a:gd name="T92" fmla="*/ 2147483646 w 307"/>
                <a:gd name="T93" fmla="*/ 2147483646 h 3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7" h="300">
                  <a:moveTo>
                    <a:pt x="223" y="35"/>
                  </a:moveTo>
                  <a:lnTo>
                    <a:pt x="235" y="50"/>
                  </a:lnTo>
                  <a:lnTo>
                    <a:pt x="235" y="35"/>
                  </a:lnTo>
                  <a:lnTo>
                    <a:pt x="242" y="35"/>
                  </a:lnTo>
                  <a:lnTo>
                    <a:pt x="235" y="25"/>
                  </a:lnTo>
                  <a:lnTo>
                    <a:pt x="235" y="16"/>
                  </a:lnTo>
                  <a:lnTo>
                    <a:pt x="242" y="0"/>
                  </a:lnTo>
                  <a:lnTo>
                    <a:pt x="272" y="16"/>
                  </a:lnTo>
                  <a:lnTo>
                    <a:pt x="272" y="35"/>
                  </a:lnTo>
                  <a:lnTo>
                    <a:pt x="272" y="25"/>
                  </a:lnTo>
                  <a:lnTo>
                    <a:pt x="287" y="25"/>
                  </a:lnTo>
                  <a:lnTo>
                    <a:pt x="272" y="16"/>
                  </a:lnTo>
                  <a:lnTo>
                    <a:pt x="306" y="16"/>
                  </a:lnTo>
                  <a:lnTo>
                    <a:pt x="287" y="50"/>
                  </a:lnTo>
                  <a:lnTo>
                    <a:pt x="306" y="35"/>
                  </a:lnTo>
                  <a:lnTo>
                    <a:pt x="306" y="60"/>
                  </a:lnTo>
                  <a:lnTo>
                    <a:pt x="287" y="74"/>
                  </a:lnTo>
                  <a:lnTo>
                    <a:pt x="272" y="60"/>
                  </a:lnTo>
                  <a:lnTo>
                    <a:pt x="287" y="94"/>
                  </a:lnTo>
                  <a:lnTo>
                    <a:pt x="260" y="74"/>
                  </a:lnTo>
                  <a:lnTo>
                    <a:pt x="235" y="74"/>
                  </a:lnTo>
                  <a:lnTo>
                    <a:pt x="254" y="94"/>
                  </a:lnTo>
                  <a:lnTo>
                    <a:pt x="280" y="108"/>
                  </a:lnTo>
                  <a:lnTo>
                    <a:pt x="272" y="108"/>
                  </a:lnTo>
                  <a:lnTo>
                    <a:pt x="242" y="108"/>
                  </a:lnTo>
                  <a:lnTo>
                    <a:pt x="235" y="85"/>
                  </a:lnTo>
                  <a:lnTo>
                    <a:pt x="235" y="108"/>
                  </a:lnTo>
                  <a:lnTo>
                    <a:pt x="217" y="108"/>
                  </a:lnTo>
                  <a:lnTo>
                    <a:pt x="223" y="119"/>
                  </a:lnTo>
                  <a:lnTo>
                    <a:pt x="217" y="132"/>
                  </a:lnTo>
                  <a:lnTo>
                    <a:pt x="191" y="108"/>
                  </a:lnTo>
                  <a:lnTo>
                    <a:pt x="197" y="108"/>
                  </a:lnTo>
                  <a:lnTo>
                    <a:pt x="179" y="132"/>
                  </a:lnTo>
                  <a:lnTo>
                    <a:pt x="172" y="158"/>
                  </a:lnTo>
                  <a:lnTo>
                    <a:pt x="160" y="132"/>
                  </a:lnTo>
                  <a:lnTo>
                    <a:pt x="160" y="158"/>
                  </a:lnTo>
                  <a:lnTo>
                    <a:pt x="145" y="158"/>
                  </a:lnTo>
                  <a:lnTo>
                    <a:pt x="160" y="176"/>
                  </a:lnTo>
                  <a:lnTo>
                    <a:pt x="160" y="158"/>
                  </a:lnTo>
                  <a:lnTo>
                    <a:pt x="179" y="158"/>
                  </a:lnTo>
                  <a:lnTo>
                    <a:pt x="197" y="132"/>
                  </a:lnTo>
                  <a:lnTo>
                    <a:pt x="217" y="132"/>
                  </a:lnTo>
                  <a:lnTo>
                    <a:pt x="235" y="132"/>
                  </a:lnTo>
                  <a:lnTo>
                    <a:pt x="217" y="142"/>
                  </a:lnTo>
                  <a:lnTo>
                    <a:pt x="235" y="142"/>
                  </a:lnTo>
                  <a:lnTo>
                    <a:pt x="223" y="167"/>
                  </a:lnTo>
                  <a:lnTo>
                    <a:pt x="242" y="142"/>
                  </a:lnTo>
                  <a:lnTo>
                    <a:pt x="254" y="158"/>
                  </a:lnTo>
                  <a:lnTo>
                    <a:pt x="242" y="132"/>
                  </a:lnTo>
                  <a:lnTo>
                    <a:pt x="272" y="142"/>
                  </a:lnTo>
                  <a:lnTo>
                    <a:pt x="254" y="176"/>
                  </a:lnTo>
                  <a:lnTo>
                    <a:pt x="242" y="167"/>
                  </a:lnTo>
                  <a:lnTo>
                    <a:pt x="242" y="192"/>
                  </a:lnTo>
                  <a:lnTo>
                    <a:pt x="235" y="176"/>
                  </a:lnTo>
                  <a:lnTo>
                    <a:pt x="217" y="192"/>
                  </a:lnTo>
                  <a:lnTo>
                    <a:pt x="209" y="176"/>
                  </a:lnTo>
                  <a:lnTo>
                    <a:pt x="197" y="201"/>
                  </a:lnTo>
                  <a:lnTo>
                    <a:pt x="217" y="201"/>
                  </a:lnTo>
                  <a:lnTo>
                    <a:pt x="235" y="192"/>
                  </a:lnTo>
                  <a:lnTo>
                    <a:pt x="223" y="201"/>
                  </a:lnTo>
                  <a:lnTo>
                    <a:pt x="209" y="226"/>
                  </a:lnTo>
                  <a:lnTo>
                    <a:pt x="197" y="217"/>
                  </a:lnTo>
                  <a:lnTo>
                    <a:pt x="197" y="226"/>
                  </a:lnTo>
                  <a:lnTo>
                    <a:pt x="191" y="226"/>
                  </a:lnTo>
                  <a:lnTo>
                    <a:pt x="191" y="240"/>
                  </a:lnTo>
                  <a:lnTo>
                    <a:pt x="179" y="251"/>
                  </a:lnTo>
                  <a:lnTo>
                    <a:pt x="172" y="226"/>
                  </a:lnTo>
                  <a:lnTo>
                    <a:pt x="160" y="226"/>
                  </a:lnTo>
                  <a:lnTo>
                    <a:pt x="160" y="251"/>
                  </a:lnTo>
                  <a:lnTo>
                    <a:pt x="152" y="226"/>
                  </a:lnTo>
                  <a:lnTo>
                    <a:pt x="145" y="251"/>
                  </a:lnTo>
                  <a:lnTo>
                    <a:pt x="160" y="251"/>
                  </a:lnTo>
                  <a:lnTo>
                    <a:pt x="160" y="261"/>
                  </a:lnTo>
                  <a:lnTo>
                    <a:pt x="145" y="274"/>
                  </a:lnTo>
                  <a:lnTo>
                    <a:pt x="134" y="251"/>
                  </a:lnTo>
                  <a:lnTo>
                    <a:pt x="126" y="261"/>
                  </a:lnTo>
                  <a:lnTo>
                    <a:pt x="115" y="251"/>
                  </a:lnTo>
                  <a:lnTo>
                    <a:pt x="134" y="274"/>
                  </a:lnTo>
                  <a:lnTo>
                    <a:pt x="108" y="299"/>
                  </a:lnTo>
                  <a:lnTo>
                    <a:pt x="71" y="251"/>
                  </a:lnTo>
                  <a:lnTo>
                    <a:pt x="71" y="261"/>
                  </a:lnTo>
                  <a:lnTo>
                    <a:pt x="37" y="251"/>
                  </a:lnTo>
                  <a:lnTo>
                    <a:pt x="45" y="226"/>
                  </a:lnTo>
                  <a:lnTo>
                    <a:pt x="25" y="226"/>
                  </a:lnTo>
                  <a:lnTo>
                    <a:pt x="19" y="226"/>
                  </a:lnTo>
                  <a:lnTo>
                    <a:pt x="37" y="201"/>
                  </a:lnTo>
                  <a:lnTo>
                    <a:pt x="37" y="176"/>
                  </a:lnTo>
                  <a:lnTo>
                    <a:pt x="0" y="142"/>
                  </a:lnTo>
                  <a:lnTo>
                    <a:pt x="25" y="85"/>
                  </a:lnTo>
                  <a:lnTo>
                    <a:pt x="51" y="60"/>
                  </a:lnTo>
                  <a:lnTo>
                    <a:pt x="89" y="94"/>
                  </a:lnTo>
                  <a:lnTo>
                    <a:pt x="217" y="85"/>
                  </a:lnTo>
                  <a:lnTo>
                    <a:pt x="223" y="60"/>
                  </a:lnTo>
                  <a:lnTo>
                    <a:pt x="223" y="3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0" name="Freeform 38">
              <a:extLst>
                <a:ext uri="{FF2B5EF4-FFF2-40B4-BE49-F238E27FC236}">
                  <a16:creationId xmlns:a16="http://schemas.microsoft.com/office/drawing/2014/main" xmlns="" id="{7BD0D96D-7171-4449-B351-2E5FB3F87293}"/>
                </a:ext>
              </a:extLst>
            </p:cNvPr>
            <p:cNvSpPr>
              <a:spLocks/>
            </p:cNvSpPr>
            <p:nvPr/>
          </p:nvSpPr>
          <p:spPr bwMode="auto">
            <a:xfrm>
              <a:off x="10575429" y="1326370"/>
              <a:ext cx="575334" cy="675963"/>
            </a:xfrm>
            <a:custGeom>
              <a:avLst/>
              <a:gdLst>
                <a:gd name="T0" fmla="*/ 2147483646 w 263"/>
                <a:gd name="T1" fmla="*/ 2147483646 h 309"/>
                <a:gd name="T2" fmla="*/ 2147483646 w 263"/>
                <a:gd name="T3" fmla="*/ 2147483646 h 309"/>
                <a:gd name="T4" fmla="*/ 2147483646 w 263"/>
                <a:gd name="T5" fmla="*/ 2147483646 h 309"/>
                <a:gd name="T6" fmla="*/ 2147483646 w 263"/>
                <a:gd name="T7" fmla="*/ 2147483646 h 309"/>
                <a:gd name="T8" fmla="*/ 2147483646 w 263"/>
                <a:gd name="T9" fmla="*/ 2147483646 h 309"/>
                <a:gd name="T10" fmla="*/ 2147483646 w 263"/>
                <a:gd name="T11" fmla="*/ 2147483646 h 309"/>
                <a:gd name="T12" fmla="*/ 2147483646 w 263"/>
                <a:gd name="T13" fmla="*/ 2147483646 h 309"/>
                <a:gd name="T14" fmla="*/ 2147483646 w 263"/>
                <a:gd name="T15" fmla="*/ 2147483646 h 309"/>
                <a:gd name="T16" fmla="*/ 2147483646 w 263"/>
                <a:gd name="T17" fmla="*/ 2147483646 h 309"/>
                <a:gd name="T18" fmla="*/ 2147483646 w 263"/>
                <a:gd name="T19" fmla="*/ 2147483646 h 309"/>
                <a:gd name="T20" fmla="*/ 2147483646 w 263"/>
                <a:gd name="T21" fmla="*/ 2147483646 h 309"/>
                <a:gd name="T22" fmla="*/ 2147483646 w 263"/>
                <a:gd name="T23" fmla="*/ 2147483646 h 309"/>
                <a:gd name="T24" fmla="*/ 2147483646 w 263"/>
                <a:gd name="T25" fmla="*/ 2147483646 h 309"/>
                <a:gd name="T26" fmla="*/ 2147483646 w 263"/>
                <a:gd name="T27" fmla="*/ 2147483646 h 309"/>
                <a:gd name="T28" fmla="*/ 2147483646 w 263"/>
                <a:gd name="T29" fmla="*/ 2147483646 h 309"/>
                <a:gd name="T30" fmla="*/ 2147483646 w 263"/>
                <a:gd name="T31" fmla="*/ 2147483646 h 309"/>
                <a:gd name="T32" fmla="*/ 0 w 263"/>
                <a:gd name="T33" fmla="*/ 2147483646 h 309"/>
                <a:gd name="T34" fmla="*/ 0 w 263"/>
                <a:gd name="T35" fmla="*/ 0 h 309"/>
                <a:gd name="T36" fmla="*/ 2147483646 w 263"/>
                <a:gd name="T37" fmla="*/ 2147483646 h 309"/>
                <a:gd name="T38" fmla="*/ 2147483646 w 263"/>
                <a:gd name="T39" fmla="*/ 2147483646 h 309"/>
                <a:gd name="T40" fmla="*/ 2147483646 w 263"/>
                <a:gd name="T41" fmla="*/ 2147483646 h 309"/>
                <a:gd name="T42" fmla="*/ 2147483646 w 263"/>
                <a:gd name="T43" fmla="*/ 2147483646 h 309"/>
                <a:gd name="T44" fmla="*/ 2147483646 w 263"/>
                <a:gd name="T45" fmla="*/ 2147483646 h 309"/>
                <a:gd name="T46" fmla="*/ 2147483646 w 263"/>
                <a:gd name="T47" fmla="*/ 2147483646 h 309"/>
                <a:gd name="T48" fmla="*/ 2147483646 w 263"/>
                <a:gd name="T49" fmla="*/ 2147483646 h 309"/>
                <a:gd name="T50" fmla="*/ 2147483646 w 263"/>
                <a:gd name="T51" fmla="*/ 2147483646 h 309"/>
                <a:gd name="T52" fmla="*/ 2147483646 w 263"/>
                <a:gd name="T53" fmla="*/ 2147483646 h 309"/>
                <a:gd name="T54" fmla="*/ 2147483646 w 263"/>
                <a:gd name="T55" fmla="*/ 2147483646 h 309"/>
                <a:gd name="T56" fmla="*/ 2147483646 w 263"/>
                <a:gd name="T57" fmla="*/ 2147483646 h 309"/>
                <a:gd name="T58" fmla="*/ 2147483646 w 263"/>
                <a:gd name="T59" fmla="*/ 2147483646 h 3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3" h="309">
                  <a:moveTo>
                    <a:pt x="217" y="210"/>
                  </a:moveTo>
                  <a:lnTo>
                    <a:pt x="225" y="235"/>
                  </a:lnTo>
                  <a:lnTo>
                    <a:pt x="198" y="235"/>
                  </a:lnTo>
                  <a:lnTo>
                    <a:pt x="217" y="235"/>
                  </a:lnTo>
                  <a:lnTo>
                    <a:pt x="243" y="260"/>
                  </a:lnTo>
                  <a:lnTo>
                    <a:pt x="253" y="260"/>
                  </a:lnTo>
                  <a:lnTo>
                    <a:pt x="262" y="285"/>
                  </a:lnTo>
                  <a:lnTo>
                    <a:pt x="236" y="308"/>
                  </a:lnTo>
                  <a:lnTo>
                    <a:pt x="210" y="285"/>
                  </a:lnTo>
                  <a:lnTo>
                    <a:pt x="225" y="308"/>
                  </a:lnTo>
                  <a:lnTo>
                    <a:pt x="179" y="308"/>
                  </a:lnTo>
                  <a:lnTo>
                    <a:pt x="153" y="270"/>
                  </a:lnTo>
                  <a:lnTo>
                    <a:pt x="134" y="251"/>
                  </a:lnTo>
                  <a:lnTo>
                    <a:pt x="108" y="226"/>
                  </a:lnTo>
                  <a:lnTo>
                    <a:pt x="71" y="210"/>
                  </a:lnTo>
                  <a:lnTo>
                    <a:pt x="25" y="117"/>
                  </a:lnTo>
                  <a:lnTo>
                    <a:pt x="0" y="44"/>
                  </a:lnTo>
                  <a:lnTo>
                    <a:pt x="0" y="0"/>
                  </a:lnTo>
                  <a:lnTo>
                    <a:pt x="45" y="44"/>
                  </a:lnTo>
                  <a:lnTo>
                    <a:pt x="82" y="59"/>
                  </a:lnTo>
                  <a:lnTo>
                    <a:pt x="82" y="69"/>
                  </a:lnTo>
                  <a:lnTo>
                    <a:pt x="97" y="69"/>
                  </a:lnTo>
                  <a:lnTo>
                    <a:pt x="127" y="103"/>
                  </a:lnTo>
                  <a:lnTo>
                    <a:pt x="145" y="103"/>
                  </a:lnTo>
                  <a:lnTo>
                    <a:pt x="145" y="117"/>
                  </a:lnTo>
                  <a:lnTo>
                    <a:pt x="153" y="117"/>
                  </a:lnTo>
                  <a:lnTo>
                    <a:pt x="171" y="153"/>
                  </a:lnTo>
                  <a:lnTo>
                    <a:pt x="190" y="153"/>
                  </a:lnTo>
                  <a:lnTo>
                    <a:pt x="171" y="176"/>
                  </a:lnTo>
                  <a:lnTo>
                    <a:pt x="217" y="21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1" name="Freeform 39">
              <a:extLst>
                <a:ext uri="{FF2B5EF4-FFF2-40B4-BE49-F238E27FC236}">
                  <a16:creationId xmlns:a16="http://schemas.microsoft.com/office/drawing/2014/main" xmlns="" id="{B259DFB9-FBB4-453F-A92E-3A83FAFFDE2D}"/>
                </a:ext>
              </a:extLst>
            </p:cNvPr>
            <p:cNvSpPr>
              <a:spLocks/>
            </p:cNvSpPr>
            <p:nvPr/>
          </p:nvSpPr>
          <p:spPr bwMode="auto">
            <a:xfrm>
              <a:off x="8212837" y="4415240"/>
              <a:ext cx="997539" cy="756904"/>
            </a:xfrm>
            <a:custGeom>
              <a:avLst/>
              <a:gdLst>
                <a:gd name="T0" fmla="*/ 2147483646 w 456"/>
                <a:gd name="T1" fmla="*/ 2147483646 h 346"/>
                <a:gd name="T2" fmla="*/ 2147483646 w 456"/>
                <a:gd name="T3" fmla="*/ 2147483646 h 346"/>
                <a:gd name="T4" fmla="*/ 2147483646 w 456"/>
                <a:gd name="T5" fmla="*/ 2147483646 h 346"/>
                <a:gd name="T6" fmla="*/ 2147483646 w 456"/>
                <a:gd name="T7" fmla="*/ 2147483646 h 346"/>
                <a:gd name="T8" fmla="*/ 2147483646 w 456"/>
                <a:gd name="T9" fmla="*/ 2147483646 h 346"/>
                <a:gd name="T10" fmla="*/ 2147483646 w 456"/>
                <a:gd name="T11" fmla="*/ 2147483646 h 346"/>
                <a:gd name="T12" fmla="*/ 2147483646 w 456"/>
                <a:gd name="T13" fmla="*/ 2147483646 h 346"/>
                <a:gd name="T14" fmla="*/ 2147483646 w 456"/>
                <a:gd name="T15" fmla="*/ 2147483646 h 346"/>
                <a:gd name="T16" fmla="*/ 2147483646 w 456"/>
                <a:gd name="T17" fmla="*/ 2147483646 h 346"/>
                <a:gd name="T18" fmla="*/ 2147483646 w 456"/>
                <a:gd name="T19" fmla="*/ 2147483646 h 346"/>
                <a:gd name="T20" fmla="*/ 2147483646 w 456"/>
                <a:gd name="T21" fmla="*/ 2147483646 h 346"/>
                <a:gd name="T22" fmla="*/ 2147483646 w 456"/>
                <a:gd name="T23" fmla="*/ 2147483646 h 346"/>
                <a:gd name="T24" fmla="*/ 2147483646 w 456"/>
                <a:gd name="T25" fmla="*/ 2147483646 h 346"/>
                <a:gd name="T26" fmla="*/ 2147483646 w 456"/>
                <a:gd name="T27" fmla="*/ 2147483646 h 346"/>
                <a:gd name="T28" fmla="*/ 2147483646 w 456"/>
                <a:gd name="T29" fmla="*/ 2147483646 h 346"/>
                <a:gd name="T30" fmla="*/ 2147483646 w 456"/>
                <a:gd name="T31" fmla="*/ 2147483646 h 346"/>
                <a:gd name="T32" fmla="*/ 2147483646 w 456"/>
                <a:gd name="T33" fmla="*/ 2147483646 h 346"/>
                <a:gd name="T34" fmla="*/ 2147483646 w 456"/>
                <a:gd name="T35" fmla="*/ 2147483646 h 346"/>
                <a:gd name="T36" fmla="*/ 2147483646 w 456"/>
                <a:gd name="T37" fmla="*/ 2147483646 h 346"/>
                <a:gd name="T38" fmla="*/ 2147483646 w 456"/>
                <a:gd name="T39" fmla="*/ 2147483646 h 346"/>
                <a:gd name="T40" fmla="*/ 2147483646 w 456"/>
                <a:gd name="T41" fmla="*/ 2147483646 h 346"/>
                <a:gd name="T42" fmla="*/ 2147483646 w 456"/>
                <a:gd name="T43" fmla="*/ 2147483646 h 346"/>
                <a:gd name="T44" fmla="*/ 2147483646 w 456"/>
                <a:gd name="T45" fmla="*/ 2147483646 h 346"/>
                <a:gd name="T46" fmla="*/ 2147483646 w 456"/>
                <a:gd name="T47" fmla="*/ 2147483646 h 346"/>
                <a:gd name="T48" fmla="*/ 0 w 456"/>
                <a:gd name="T49" fmla="*/ 2147483646 h 346"/>
                <a:gd name="T50" fmla="*/ 2147483646 w 456"/>
                <a:gd name="T51" fmla="*/ 2147483646 h 346"/>
                <a:gd name="T52" fmla="*/ 2147483646 w 456"/>
                <a:gd name="T53" fmla="*/ 2147483646 h 346"/>
                <a:gd name="T54" fmla="*/ 2147483646 w 456"/>
                <a:gd name="T55" fmla="*/ 0 h 346"/>
                <a:gd name="T56" fmla="*/ 2147483646 w 456"/>
                <a:gd name="T57" fmla="*/ 2147483646 h 346"/>
                <a:gd name="T58" fmla="*/ 2147483646 w 456"/>
                <a:gd name="T59" fmla="*/ 2147483646 h 346"/>
                <a:gd name="T60" fmla="*/ 2147483646 w 456"/>
                <a:gd name="T61" fmla="*/ 2147483646 h 346"/>
                <a:gd name="T62" fmla="*/ 2147483646 w 456"/>
                <a:gd name="T63" fmla="*/ 2147483646 h 346"/>
                <a:gd name="T64" fmla="*/ 2147483646 w 456"/>
                <a:gd name="T65" fmla="*/ 2147483646 h 3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56" h="346">
                  <a:moveTo>
                    <a:pt x="426" y="252"/>
                  </a:moveTo>
                  <a:lnTo>
                    <a:pt x="418" y="252"/>
                  </a:lnTo>
                  <a:lnTo>
                    <a:pt x="381" y="286"/>
                  </a:lnTo>
                  <a:lnTo>
                    <a:pt x="362" y="300"/>
                  </a:lnTo>
                  <a:lnTo>
                    <a:pt x="372" y="286"/>
                  </a:lnTo>
                  <a:lnTo>
                    <a:pt x="362" y="286"/>
                  </a:lnTo>
                  <a:lnTo>
                    <a:pt x="362" y="300"/>
                  </a:lnTo>
                  <a:lnTo>
                    <a:pt x="328" y="345"/>
                  </a:lnTo>
                  <a:lnTo>
                    <a:pt x="272" y="277"/>
                  </a:lnTo>
                  <a:lnTo>
                    <a:pt x="235" y="300"/>
                  </a:lnTo>
                  <a:lnTo>
                    <a:pt x="228" y="286"/>
                  </a:lnTo>
                  <a:lnTo>
                    <a:pt x="221" y="286"/>
                  </a:lnTo>
                  <a:lnTo>
                    <a:pt x="209" y="300"/>
                  </a:lnTo>
                  <a:lnTo>
                    <a:pt x="190" y="277"/>
                  </a:lnTo>
                  <a:lnTo>
                    <a:pt x="183" y="286"/>
                  </a:lnTo>
                  <a:lnTo>
                    <a:pt x="175" y="320"/>
                  </a:lnTo>
                  <a:lnTo>
                    <a:pt x="146" y="320"/>
                  </a:lnTo>
                  <a:lnTo>
                    <a:pt x="127" y="320"/>
                  </a:lnTo>
                  <a:lnTo>
                    <a:pt x="94" y="286"/>
                  </a:lnTo>
                  <a:lnTo>
                    <a:pt x="74" y="300"/>
                  </a:lnTo>
                  <a:lnTo>
                    <a:pt x="48" y="300"/>
                  </a:lnTo>
                  <a:lnTo>
                    <a:pt x="19" y="277"/>
                  </a:lnTo>
                  <a:lnTo>
                    <a:pt x="56" y="218"/>
                  </a:lnTo>
                  <a:lnTo>
                    <a:pt x="19" y="177"/>
                  </a:lnTo>
                  <a:lnTo>
                    <a:pt x="0" y="159"/>
                  </a:lnTo>
                  <a:lnTo>
                    <a:pt x="19" y="144"/>
                  </a:lnTo>
                  <a:lnTo>
                    <a:pt x="100" y="10"/>
                  </a:lnTo>
                  <a:lnTo>
                    <a:pt x="164" y="0"/>
                  </a:lnTo>
                  <a:lnTo>
                    <a:pt x="183" y="10"/>
                  </a:lnTo>
                  <a:lnTo>
                    <a:pt x="362" y="10"/>
                  </a:lnTo>
                  <a:lnTo>
                    <a:pt x="426" y="202"/>
                  </a:lnTo>
                  <a:lnTo>
                    <a:pt x="455" y="227"/>
                  </a:lnTo>
                  <a:lnTo>
                    <a:pt x="426" y="25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2" name="Freeform 40">
              <a:extLst>
                <a:ext uri="{FF2B5EF4-FFF2-40B4-BE49-F238E27FC236}">
                  <a16:creationId xmlns:a16="http://schemas.microsoft.com/office/drawing/2014/main" xmlns="" id="{EEB8BB5D-661B-4812-BBB2-155E2EE0624B}"/>
                </a:ext>
              </a:extLst>
            </p:cNvPr>
            <p:cNvSpPr>
              <a:spLocks/>
            </p:cNvSpPr>
            <p:nvPr/>
          </p:nvSpPr>
          <p:spPr bwMode="auto">
            <a:xfrm>
              <a:off x="10448943" y="1586690"/>
              <a:ext cx="540333" cy="516270"/>
            </a:xfrm>
            <a:custGeom>
              <a:avLst/>
              <a:gdLst>
                <a:gd name="T0" fmla="*/ 2147483646 w 247"/>
                <a:gd name="T1" fmla="*/ 2147483646 h 236"/>
                <a:gd name="T2" fmla="*/ 2147483646 w 247"/>
                <a:gd name="T3" fmla="*/ 2147483646 h 236"/>
                <a:gd name="T4" fmla="*/ 2147483646 w 247"/>
                <a:gd name="T5" fmla="*/ 2147483646 h 236"/>
                <a:gd name="T6" fmla="*/ 2147483646 w 247"/>
                <a:gd name="T7" fmla="*/ 2147483646 h 236"/>
                <a:gd name="T8" fmla="*/ 2147483646 w 247"/>
                <a:gd name="T9" fmla="*/ 2147483646 h 236"/>
                <a:gd name="T10" fmla="*/ 2147483646 w 247"/>
                <a:gd name="T11" fmla="*/ 2147483646 h 236"/>
                <a:gd name="T12" fmla="*/ 2147483646 w 247"/>
                <a:gd name="T13" fmla="*/ 2147483646 h 236"/>
                <a:gd name="T14" fmla="*/ 2147483646 w 247"/>
                <a:gd name="T15" fmla="*/ 2147483646 h 236"/>
                <a:gd name="T16" fmla="*/ 2147483646 w 247"/>
                <a:gd name="T17" fmla="*/ 2147483646 h 236"/>
                <a:gd name="T18" fmla="*/ 2147483646 w 247"/>
                <a:gd name="T19" fmla="*/ 2147483646 h 236"/>
                <a:gd name="T20" fmla="*/ 2147483646 w 247"/>
                <a:gd name="T21" fmla="*/ 2147483646 h 236"/>
                <a:gd name="T22" fmla="*/ 2147483646 w 247"/>
                <a:gd name="T23" fmla="*/ 2147483646 h 236"/>
                <a:gd name="T24" fmla="*/ 2147483646 w 247"/>
                <a:gd name="T25" fmla="*/ 2147483646 h 236"/>
                <a:gd name="T26" fmla="*/ 2147483646 w 247"/>
                <a:gd name="T27" fmla="*/ 2147483646 h 236"/>
                <a:gd name="T28" fmla="*/ 2147483646 w 247"/>
                <a:gd name="T29" fmla="*/ 2147483646 h 236"/>
                <a:gd name="T30" fmla="*/ 2147483646 w 247"/>
                <a:gd name="T31" fmla="*/ 2147483646 h 236"/>
                <a:gd name="T32" fmla="*/ 2147483646 w 247"/>
                <a:gd name="T33" fmla="*/ 2147483646 h 236"/>
                <a:gd name="T34" fmla="*/ 2147483646 w 247"/>
                <a:gd name="T35" fmla="*/ 2147483646 h 236"/>
                <a:gd name="T36" fmla="*/ 2147483646 w 247"/>
                <a:gd name="T37" fmla="*/ 2147483646 h 236"/>
                <a:gd name="T38" fmla="*/ 2147483646 w 247"/>
                <a:gd name="T39" fmla="*/ 2147483646 h 236"/>
                <a:gd name="T40" fmla="*/ 2147483646 w 247"/>
                <a:gd name="T41" fmla="*/ 2147483646 h 236"/>
                <a:gd name="T42" fmla="*/ 2147483646 w 247"/>
                <a:gd name="T43" fmla="*/ 2147483646 h 236"/>
                <a:gd name="T44" fmla="*/ 0 w 247"/>
                <a:gd name="T45" fmla="*/ 2147483646 h 236"/>
                <a:gd name="T46" fmla="*/ 2147483646 w 247"/>
                <a:gd name="T47" fmla="*/ 2147483646 h 236"/>
                <a:gd name="T48" fmla="*/ 2147483646 w 247"/>
                <a:gd name="T49" fmla="*/ 2147483646 h 236"/>
                <a:gd name="T50" fmla="*/ 2147483646 w 247"/>
                <a:gd name="T51" fmla="*/ 0 h 236"/>
                <a:gd name="T52" fmla="*/ 2147483646 w 247"/>
                <a:gd name="T53" fmla="*/ 2147483646 h 236"/>
                <a:gd name="T54" fmla="*/ 2147483646 w 247"/>
                <a:gd name="T55" fmla="*/ 2147483646 h 236"/>
                <a:gd name="T56" fmla="*/ 2147483646 w 247"/>
                <a:gd name="T57" fmla="*/ 2147483646 h 236"/>
                <a:gd name="T58" fmla="*/ 2147483646 w 247"/>
                <a:gd name="T59" fmla="*/ 2147483646 h 2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7" h="236">
                  <a:moveTo>
                    <a:pt x="190" y="142"/>
                  </a:moveTo>
                  <a:lnTo>
                    <a:pt x="172" y="153"/>
                  </a:lnTo>
                  <a:lnTo>
                    <a:pt x="190" y="153"/>
                  </a:lnTo>
                  <a:lnTo>
                    <a:pt x="246" y="215"/>
                  </a:lnTo>
                  <a:lnTo>
                    <a:pt x="227" y="215"/>
                  </a:lnTo>
                  <a:lnTo>
                    <a:pt x="190" y="215"/>
                  </a:lnTo>
                  <a:lnTo>
                    <a:pt x="190" y="191"/>
                  </a:lnTo>
                  <a:lnTo>
                    <a:pt x="184" y="201"/>
                  </a:lnTo>
                  <a:lnTo>
                    <a:pt x="153" y="176"/>
                  </a:lnTo>
                  <a:lnTo>
                    <a:pt x="127" y="191"/>
                  </a:lnTo>
                  <a:lnTo>
                    <a:pt x="120" y="142"/>
                  </a:lnTo>
                  <a:lnTo>
                    <a:pt x="120" y="166"/>
                  </a:lnTo>
                  <a:lnTo>
                    <a:pt x="82" y="132"/>
                  </a:lnTo>
                  <a:lnTo>
                    <a:pt x="75" y="142"/>
                  </a:lnTo>
                  <a:lnTo>
                    <a:pt x="127" y="191"/>
                  </a:lnTo>
                  <a:lnTo>
                    <a:pt x="146" y="191"/>
                  </a:lnTo>
                  <a:lnTo>
                    <a:pt x="172" y="215"/>
                  </a:lnTo>
                  <a:lnTo>
                    <a:pt x="153" y="226"/>
                  </a:lnTo>
                  <a:lnTo>
                    <a:pt x="101" y="235"/>
                  </a:lnTo>
                  <a:lnTo>
                    <a:pt x="64" y="215"/>
                  </a:lnTo>
                  <a:lnTo>
                    <a:pt x="46" y="226"/>
                  </a:lnTo>
                  <a:lnTo>
                    <a:pt x="12" y="215"/>
                  </a:lnTo>
                  <a:lnTo>
                    <a:pt x="0" y="93"/>
                  </a:lnTo>
                  <a:lnTo>
                    <a:pt x="12" y="25"/>
                  </a:lnTo>
                  <a:lnTo>
                    <a:pt x="19" y="10"/>
                  </a:lnTo>
                  <a:lnTo>
                    <a:pt x="82" y="0"/>
                  </a:lnTo>
                  <a:lnTo>
                    <a:pt x="127" y="93"/>
                  </a:lnTo>
                  <a:lnTo>
                    <a:pt x="164" y="108"/>
                  </a:lnTo>
                  <a:lnTo>
                    <a:pt x="190" y="132"/>
                  </a:lnTo>
                  <a:lnTo>
                    <a:pt x="190" y="14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3" name="Freeform 41">
              <a:extLst>
                <a:ext uri="{FF2B5EF4-FFF2-40B4-BE49-F238E27FC236}">
                  <a16:creationId xmlns:a16="http://schemas.microsoft.com/office/drawing/2014/main" xmlns="" id="{8F33CEF0-4058-448E-9A21-0AA7F2E1A9EC}"/>
                </a:ext>
              </a:extLst>
            </p:cNvPr>
            <p:cNvSpPr>
              <a:spLocks/>
            </p:cNvSpPr>
            <p:nvPr/>
          </p:nvSpPr>
          <p:spPr bwMode="auto">
            <a:xfrm>
              <a:off x="8989430" y="2520791"/>
              <a:ext cx="811595" cy="861908"/>
            </a:xfrm>
            <a:custGeom>
              <a:avLst/>
              <a:gdLst>
                <a:gd name="T0" fmla="*/ 2147483646 w 371"/>
                <a:gd name="T1" fmla="*/ 2147483646 h 394"/>
                <a:gd name="T2" fmla="*/ 2147483646 w 371"/>
                <a:gd name="T3" fmla="*/ 2147483646 h 394"/>
                <a:gd name="T4" fmla="*/ 2147483646 w 371"/>
                <a:gd name="T5" fmla="*/ 2147483646 h 394"/>
                <a:gd name="T6" fmla="*/ 2147483646 w 371"/>
                <a:gd name="T7" fmla="*/ 2147483646 h 394"/>
                <a:gd name="T8" fmla="*/ 2147483646 w 371"/>
                <a:gd name="T9" fmla="*/ 2147483646 h 394"/>
                <a:gd name="T10" fmla="*/ 2147483646 w 371"/>
                <a:gd name="T11" fmla="*/ 2147483646 h 394"/>
                <a:gd name="T12" fmla="*/ 2147483646 w 371"/>
                <a:gd name="T13" fmla="*/ 2147483646 h 394"/>
                <a:gd name="T14" fmla="*/ 2147483646 w 371"/>
                <a:gd name="T15" fmla="*/ 2147483646 h 394"/>
                <a:gd name="T16" fmla="*/ 2147483646 w 371"/>
                <a:gd name="T17" fmla="*/ 2147483646 h 394"/>
                <a:gd name="T18" fmla="*/ 2147483646 w 371"/>
                <a:gd name="T19" fmla="*/ 2147483646 h 394"/>
                <a:gd name="T20" fmla="*/ 2147483646 w 371"/>
                <a:gd name="T21" fmla="*/ 2147483646 h 394"/>
                <a:gd name="T22" fmla="*/ 2147483646 w 371"/>
                <a:gd name="T23" fmla="*/ 2147483646 h 394"/>
                <a:gd name="T24" fmla="*/ 2147483646 w 371"/>
                <a:gd name="T25" fmla="*/ 2147483646 h 394"/>
                <a:gd name="T26" fmla="*/ 2147483646 w 371"/>
                <a:gd name="T27" fmla="*/ 2147483646 h 394"/>
                <a:gd name="T28" fmla="*/ 2147483646 w 371"/>
                <a:gd name="T29" fmla="*/ 2147483646 h 394"/>
                <a:gd name="T30" fmla="*/ 2147483646 w 371"/>
                <a:gd name="T31" fmla="*/ 2147483646 h 394"/>
                <a:gd name="T32" fmla="*/ 2147483646 w 371"/>
                <a:gd name="T33" fmla="*/ 2147483646 h 394"/>
                <a:gd name="T34" fmla="*/ 2147483646 w 371"/>
                <a:gd name="T35" fmla="*/ 2147483646 h 394"/>
                <a:gd name="T36" fmla="*/ 0 w 371"/>
                <a:gd name="T37" fmla="*/ 2147483646 h 394"/>
                <a:gd name="T38" fmla="*/ 2147483646 w 371"/>
                <a:gd name="T39" fmla="*/ 2147483646 h 394"/>
                <a:gd name="T40" fmla="*/ 2147483646 w 371"/>
                <a:gd name="T41" fmla="*/ 2147483646 h 394"/>
                <a:gd name="T42" fmla="*/ 2147483646 w 371"/>
                <a:gd name="T43" fmla="*/ 2147483646 h 394"/>
                <a:gd name="T44" fmla="*/ 2147483646 w 371"/>
                <a:gd name="T45" fmla="*/ 0 h 394"/>
                <a:gd name="T46" fmla="*/ 2147483646 w 371"/>
                <a:gd name="T47" fmla="*/ 2147483646 h 394"/>
                <a:gd name="T48" fmla="*/ 2147483646 w 371"/>
                <a:gd name="T49" fmla="*/ 2147483646 h 394"/>
                <a:gd name="T50" fmla="*/ 2147483646 w 371"/>
                <a:gd name="T51" fmla="*/ 2147483646 h 394"/>
                <a:gd name="T52" fmla="*/ 2147483646 w 371"/>
                <a:gd name="T53" fmla="*/ 2147483646 h 394"/>
                <a:gd name="T54" fmla="*/ 2147483646 w 371"/>
                <a:gd name="T55" fmla="*/ 2147483646 h 394"/>
                <a:gd name="T56" fmla="*/ 2147483646 w 371"/>
                <a:gd name="T57" fmla="*/ 2147483646 h 3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1" h="394">
                  <a:moveTo>
                    <a:pt x="299" y="109"/>
                  </a:moveTo>
                  <a:lnTo>
                    <a:pt x="318" y="143"/>
                  </a:lnTo>
                  <a:lnTo>
                    <a:pt x="336" y="191"/>
                  </a:lnTo>
                  <a:lnTo>
                    <a:pt x="370" y="216"/>
                  </a:lnTo>
                  <a:lnTo>
                    <a:pt x="361" y="216"/>
                  </a:lnTo>
                  <a:lnTo>
                    <a:pt x="336" y="216"/>
                  </a:lnTo>
                  <a:lnTo>
                    <a:pt x="318" y="250"/>
                  </a:lnTo>
                  <a:lnTo>
                    <a:pt x="299" y="334"/>
                  </a:lnTo>
                  <a:lnTo>
                    <a:pt x="280" y="359"/>
                  </a:lnTo>
                  <a:lnTo>
                    <a:pt x="280" y="368"/>
                  </a:lnTo>
                  <a:lnTo>
                    <a:pt x="261" y="384"/>
                  </a:lnTo>
                  <a:lnTo>
                    <a:pt x="243" y="359"/>
                  </a:lnTo>
                  <a:lnTo>
                    <a:pt x="209" y="393"/>
                  </a:lnTo>
                  <a:lnTo>
                    <a:pt x="190" y="384"/>
                  </a:lnTo>
                  <a:lnTo>
                    <a:pt x="152" y="359"/>
                  </a:lnTo>
                  <a:lnTo>
                    <a:pt x="135" y="325"/>
                  </a:lnTo>
                  <a:lnTo>
                    <a:pt x="108" y="250"/>
                  </a:lnTo>
                  <a:lnTo>
                    <a:pt x="45" y="191"/>
                  </a:lnTo>
                  <a:lnTo>
                    <a:pt x="0" y="143"/>
                  </a:lnTo>
                  <a:lnTo>
                    <a:pt x="26" y="118"/>
                  </a:lnTo>
                  <a:lnTo>
                    <a:pt x="135" y="25"/>
                  </a:lnTo>
                  <a:lnTo>
                    <a:pt x="164" y="25"/>
                  </a:lnTo>
                  <a:lnTo>
                    <a:pt x="180" y="0"/>
                  </a:lnTo>
                  <a:lnTo>
                    <a:pt x="209" y="14"/>
                  </a:lnTo>
                  <a:lnTo>
                    <a:pt x="261" y="34"/>
                  </a:lnTo>
                  <a:lnTo>
                    <a:pt x="261" y="50"/>
                  </a:lnTo>
                  <a:lnTo>
                    <a:pt x="292" y="50"/>
                  </a:lnTo>
                  <a:lnTo>
                    <a:pt x="318" y="73"/>
                  </a:lnTo>
                  <a:lnTo>
                    <a:pt x="299" y="10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4" name="Freeform 42">
              <a:extLst>
                <a:ext uri="{FF2B5EF4-FFF2-40B4-BE49-F238E27FC236}">
                  <a16:creationId xmlns:a16="http://schemas.microsoft.com/office/drawing/2014/main" xmlns="" id="{387B01E6-F953-42BD-9D23-6DB3659E16F0}"/>
                </a:ext>
              </a:extLst>
            </p:cNvPr>
            <p:cNvSpPr>
              <a:spLocks/>
            </p:cNvSpPr>
            <p:nvPr/>
          </p:nvSpPr>
          <p:spPr bwMode="auto">
            <a:xfrm>
              <a:off x="10686996" y="2212341"/>
              <a:ext cx="540334" cy="732842"/>
            </a:xfrm>
            <a:custGeom>
              <a:avLst/>
              <a:gdLst>
                <a:gd name="T0" fmla="*/ 2147483646 w 247"/>
                <a:gd name="T1" fmla="*/ 2147483646 h 335"/>
                <a:gd name="T2" fmla="*/ 2147483646 w 247"/>
                <a:gd name="T3" fmla="*/ 2147483646 h 335"/>
                <a:gd name="T4" fmla="*/ 2147483646 w 247"/>
                <a:gd name="T5" fmla="*/ 2147483646 h 335"/>
                <a:gd name="T6" fmla="*/ 2147483646 w 247"/>
                <a:gd name="T7" fmla="*/ 2147483646 h 335"/>
                <a:gd name="T8" fmla="*/ 2147483646 w 247"/>
                <a:gd name="T9" fmla="*/ 2147483646 h 335"/>
                <a:gd name="T10" fmla="*/ 2147483646 w 247"/>
                <a:gd name="T11" fmla="*/ 2147483646 h 335"/>
                <a:gd name="T12" fmla="*/ 2147483646 w 247"/>
                <a:gd name="T13" fmla="*/ 2147483646 h 335"/>
                <a:gd name="T14" fmla="*/ 2147483646 w 247"/>
                <a:gd name="T15" fmla="*/ 2147483646 h 335"/>
                <a:gd name="T16" fmla="*/ 2147483646 w 247"/>
                <a:gd name="T17" fmla="*/ 0 h 335"/>
                <a:gd name="T18" fmla="*/ 2147483646 w 247"/>
                <a:gd name="T19" fmla="*/ 0 h 335"/>
                <a:gd name="T20" fmla="*/ 2147483646 w 247"/>
                <a:gd name="T21" fmla="*/ 2147483646 h 335"/>
                <a:gd name="T22" fmla="*/ 2147483646 w 247"/>
                <a:gd name="T23" fmla="*/ 2147483646 h 335"/>
                <a:gd name="T24" fmla="*/ 2147483646 w 247"/>
                <a:gd name="T25" fmla="*/ 2147483646 h 335"/>
                <a:gd name="T26" fmla="*/ 2147483646 w 247"/>
                <a:gd name="T27" fmla="*/ 2147483646 h 335"/>
                <a:gd name="T28" fmla="*/ 2147483646 w 247"/>
                <a:gd name="T29" fmla="*/ 2147483646 h 335"/>
                <a:gd name="T30" fmla="*/ 2147483646 w 247"/>
                <a:gd name="T31" fmla="*/ 2147483646 h 335"/>
                <a:gd name="T32" fmla="*/ 2147483646 w 247"/>
                <a:gd name="T33" fmla="*/ 2147483646 h 335"/>
                <a:gd name="T34" fmla="*/ 2147483646 w 247"/>
                <a:gd name="T35" fmla="*/ 2147483646 h 335"/>
                <a:gd name="T36" fmla="*/ 2147483646 w 247"/>
                <a:gd name="T37" fmla="*/ 2147483646 h 335"/>
                <a:gd name="T38" fmla="*/ 2147483646 w 247"/>
                <a:gd name="T39" fmla="*/ 2147483646 h 335"/>
                <a:gd name="T40" fmla="*/ 2147483646 w 247"/>
                <a:gd name="T41" fmla="*/ 2147483646 h 335"/>
                <a:gd name="T42" fmla="*/ 2147483646 w 247"/>
                <a:gd name="T43" fmla="*/ 2147483646 h 335"/>
                <a:gd name="T44" fmla="*/ 2147483646 w 247"/>
                <a:gd name="T45" fmla="*/ 2147483646 h 335"/>
                <a:gd name="T46" fmla="*/ 2147483646 w 247"/>
                <a:gd name="T47" fmla="*/ 2147483646 h 335"/>
                <a:gd name="T48" fmla="*/ 2147483646 w 247"/>
                <a:gd name="T49" fmla="*/ 2147483646 h 335"/>
                <a:gd name="T50" fmla="*/ 2147483646 w 247"/>
                <a:gd name="T51" fmla="*/ 2147483646 h 335"/>
                <a:gd name="T52" fmla="*/ 2147483646 w 247"/>
                <a:gd name="T53" fmla="*/ 2147483646 h 335"/>
                <a:gd name="T54" fmla="*/ 2147483646 w 247"/>
                <a:gd name="T55" fmla="*/ 2147483646 h 335"/>
                <a:gd name="T56" fmla="*/ 2147483646 w 247"/>
                <a:gd name="T57" fmla="*/ 2147483646 h 335"/>
                <a:gd name="T58" fmla="*/ 2147483646 w 247"/>
                <a:gd name="T59" fmla="*/ 2147483646 h 335"/>
                <a:gd name="T60" fmla="*/ 2147483646 w 247"/>
                <a:gd name="T61" fmla="*/ 2147483646 h 335"/>
                <a:gd name="T62" fmla="*/ 2147483646 w 247"/>
                <a:gd name="T63" fmla="*/ 2147483646 h 335"/>
                <a:gd name="T64" fmla="*/ 2147483646 w 247"/>
                <a:gd name="T65" fmla="*/ 2147483646 h 335"/>
                <a:gd name="T66" fmla="*/ 2147483646 w 247"/>
                <a:gd name="T67" fmla="*/ 2147483646 h 335"/>
                <a:gd name="T68" fmla="*/ 2147483646 w 247"/>
                <a:gd name="T69" fmla="*/ 2147483646 h 335"/>
                <a:gd name="T70" fmla="*/ 2147483646 w 247"/>
                <a:gd name="T71" fmla="*/ 2147483646 h 335"/>
                <a:gd name="T72" fmla="*/ 2147483646 w 247"/>
                <a:gd name="T73" fmla="*/ 2147483646 h 335"/>
                <a:gd name="T74" fmla="*/ 2147483646 w 247"/>
                <a:gd name="T75" fmla="*/ 2147483646 h 335"/>
                <a:gd name="T76" fmla="*/ 2147483646 w 247"/>
                <a:gd name="T77" fmla="*/ 2147483646 h 335"/>
                <a:gd name="T78" fmla="*/ 2147483646 w 247"/>
                <a:gd name="T79" fmla="*/ 2147483646 h 335"/>
                <a:gd name="T80" fmla="*/ 2147483646 w 247"/>
                <a:gd name="T81" fmla="*/ 2147483646 h 335"/>
                <a:gd name="T82" fmla="*/ 0 w 247"/>
                <a:gd name="T83" fmla="*/ 2147483646 h 335"/>
                <a:gd name="T84" fmla="*/ 0 w 247"/>
                <a:gd name="T85" fmla="*/ 2147483646 h 335"/>
                <a:gd name="T86" fmla="*/ 2147483646 w 247"/>
                <a:gd name="T87" fmla="*/ 2147483646 h 335"/>
                <a:gd name="T88" fmla="*/ 2147483646 w 247"/>
                <a:gd name="T89" fmla="*/ 2147483646 h 335"/>
                <a:gd name="T90" fmla="*/ 2147483646 w 247"/>
                <a:gd name="T91" fmla="*/ 2147483646 h 3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335">
                  <a:moveTo>
                    <a:pt x="29" y="48"/>
                  </a:moveTo>
                  <a:lnTo>
                    <a:pt x="45" y="48"/>
                  </a:lnTo>
                  <a:lnTo>
                    <a:pt x="63" y="59"/>
                  </a:lnTo>
                  <a:lnTo>
                    <a:pt x="94" y="59"/>
                  </a:lnTo>
                  <a:lnTo>
                    <a:pt x="94" y="83"/>
                  </a:lnTo>
                  <a:lnTo>
                    <a:pt x="101" y="73"/>
                  </a:lnTo>
                  <a:lnTo>
                    <a:pt x="63" y="48"/>
                  </a:lnTo>
                  <a:lnTo>
                    <a:pt x="82" y="25"/>
                  </a:lnTo>
                  <a:lnTo>
                    <a:pt x="157" y="0"/>
                  </a:lnTo>
                  <a:lnTo>
                    <a:pt x="209" y="0"/>
                  </a:lnTo>
                  <a:lnTo>
                    <a:pt x="246" y="9"/>
                  </a:lnTo>
                  <a:lnTo>
                    <a:pt x="235" y="34"/>
                  </a:lnTo>
                  <a:lnTo>
                    <a:pt x="220" y="25"/>
                  </a:lnTo>
                  <a:lnTo>
                    <a:pt x="209" y="48"/>
                  </a:lnTo>
                  <a:lnTo>
                    <a:pt x="190" y="25"/>
                  </a:lnTo>
                  <a:lnTo>
                    <a:pt x="172" y="34"/>
                  </a:lnTo>
                  <a:lnTo>
                    <a:pt x="209" y="73"/>
                  </a:lnTo>
                  <a:lnTo>
                    <a:pt x="227" y="48"/>
                  </a:lnTo>
                  <a:lnTo>
                    <a:pt x="246" y="48"/>
                  </a:lnTo>
                  <a:lnTo>
                    <a:pt x="227" y="94"/>
                  </a:lnTo>
                  <a:lnTo>
                    <a:pt x="190" y="94"/>
                  </a:lnTo>
                  <a:lnTo>
                    <a:pt x="190" y="83"/>
                  </a:lnTo>
                  <a:lnTo>
                    <a:pt x="190" y="107"/>
                  </a:lnTo>
                  <a:lnTo>
                    <a:pt x="220" y="118"/>
                  </a:lnTo>
                  <a:lnTo>
                    <a:pt x="220" y="193"/>
                  </a:lnTo>
                  <a:lnTo>
                    <a:pt x="209" y="168"/>
                  </a:lnTo>
                  <a:lnTo>
                    <a:pt x="201" y="177"/>
                  </a:lnTo>
                  <a:lnTo>
                    <a:pt x="190" y="157"/>
                  </a:lnTo>
                  <a:lnTo>
                    <a:pt x="172" y="168"/>
                  </a:lnTo>
                  <a:lnTo>
                    <a:pt x="201" y="193"/>
                  </a:lnTo>
                  <a:lnTo>
                    <a:pt x="209" y="193"/>
                  </a:lnTo>
                  <a:lnTo>
                    <a:pt x="220" y="193"/>
                  </a:lnTo>
                  <a:lnTo>
                    <a:pt x="209" y="241"/>
                  </a:lnTo>
                  <a:lnTo>
                    <a:pt x="227" y="241"/>
                  </a:lnTo>
                  <a:lnTo>
                    <a:pt x="220" y="275"/>
                  </a:lnTo>
                  <a:lnTo>
                    <a:pt x="190" y="261"/>
                  </a:lnTo>
                  <a:lnTo>
                    <a:pt x="157" y="241"/>
                  </a:lnTo>
                  <a:lnTo>
                    <a:pt x="138" y="250"/>
                  </a:lnTo>
                  <a:lnTo>
                    <a:pt x="119" y="334"/>
                  </a:lnTo>
                  <a:lnTo>
                    <a:pt x="63" y="320"/>
                  </a:lnTo>
                  <a:lnTo>
                    <a:pt x="82" y="250"/>
                  </a:lnTo>
                  <a:lnTo>
                    <a:pt x="0" y="250"/>
                  </a:lnTo>
                  <a:lnTo>
                    <a:pt x="0" y="177"/>
                  </a:lnTo>
                  <a:lnTo>
                    <a:pt x="29" y="118"/>
                  </a:lnTo>
                  <a:lnTo>
                    <a:pt x="19" y="73"/>
                  </a:lnTo>
                  <a:lnTo>
                    <a:pt x="29" y="4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5" name="Freeform 43">
              <a:extLst>
                <a:ext uri="{FF2B5EF4-FFF2-40B4-BE49-F238E27FC236}">
                  <a16:creationId xmlns:a16="http://schemas.microsoft.com/office/drawing/2014/main" xmlns="" id="{011C2152-83F3-4C8B-B6E9-68C303DD8B1E}"/>
                </a:ext>
              </a:extLst>
            </p:cNvPr>
            <p:cNvSpPr>
              <a:spLocks/>
            </p:cNvSpPr>
            <p:nvPr/>
          </p:nvSpPr>
          <p:spPr bwMode="auto">
            <a:xfrm>
              <a:off x="10116036" y="2262656"/>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6" name="Freeform 44">
              <a:extLst>
                <a:ext uri="{FF2B5EF4-FFF2-40B4-BE49-F238E27FC236}">
                  <a16:creationId xmlns:a16="http://schemas.microsoft.com/office/drawing/2014/main" xmlns="" id="{13BB9155-324F-4644-8F3B-808711D0C72C}"/>
                </a:ext>
              </a:extLst>
            </p:cNvPr>
            <p:cNvSpPr>
              <a:spLocks/>
            </p:cNvSpPr>
            <p:nvPr/>
          </p:nvSpPr>
          <p:spPr bwMode="auto">
            <a:xfrm>
              <a:off x="8180024" y="2936431"/>
              <a:ext cx="671589" cy="787531"/>
            </a:xfrm>
            <a:custGeom>
              <a:avLst/>
              <a:gdLst>
                <a:gd name="T0" fmla="*/ 2147483646 w 307"/>
                <a:gd name="T1" fmla="*/ 2147483646 h 360"/>
                <a:gd name="T2" fmla="*/ 2147483646 w 307"/>
                <a:gd name="T3" fmla="*/ 2147483646 h 360"/>
                <a:gd name="T4" fmla="*/ 2147483646 w 307"/>
                <a:gd name="T5" fmla="*/ 2147483646 h 360"/>
                <a:gd name="T6" fmla="*/ 2147483646 w 307"/>
                <a:gd name="T7" fmla="*/ 2147483646 h 360"/>
                <a:gd name="T8" fmla="*/ 2147483646 w 307"/>
                <a:gd name="T9" fmla="*/ 2147483646 h 360"/>
                <a:gd name="T10" fmla="*/ 2147483646 w 307"/>
                <a:gd name="T11" fmla="*/ 2147483646 h 360"/>
                <a:gd name="T12" fmla="*/ 2147483646 w 307"/>
                <a:gd name="T13" fmla="*/ 2147483646 h 360"/>
                <a:gd name="T14" fmla="*/ 2147483646 w 307"/>
                <a:gd name="T15" fmla="*/ 2147483646 h 360"/>
                <a:gd name="T16" fmla="*/ 2147483646 w 307"/>
                <a:gd name="T17" fmla="*/ 2147483646 h 360"/>
                <a:gd name="T18" fmla="*/ 2147483646 w 307"/>
                <a:gd name="T19" fmla="*/ 2147483646 h 360"/>
                <a:gd name="T20" fmla="*/ 0 w 307"/>
                <a:gd name="T21" fmla="*/ 2147483646 h 360"/>
                <a:gd name="T22" fmla="*/ 2147483646 w 307"/>
                <a:gd name="T23" fmla="*/ 2147483646 h 360"/>
                <a:gd name="T24" fmla="*/ 2147483646 w 307"/>
                <a:gd name="T25" fmla="*/ 2147483646 h 360"/>
                <a:gd name="T26" fmla="*/ 2147483646 w 307"/>
                <a:gd name="T27" fmla="*/ 2147483646 h 360"/>
                <a:gd name="T28" fmla="*/ 2147483646 w 307"/>
                <a:gd name="T29" fmla="*/ 0 h 360"/>
                <a:gd name="T30" fmla="*/ 2147483646 w 307"/>
                <a:gd name="T31" fmla="*/ 0 h 360"/>
                <a:gd name="T32" fmla="*/ 2147483646 w 307"/>
                <a:gd name="T33" fmla="*/ 0 h 360"/>
                <a:gd name="T34" fmla="*/ 2147483646 w 307"/>
                <a:gd name="T35" fmla="*/ 2147483646 h 360"/>
                <a:gd name="T36" fmla="*/ 2147483646 w 307"/>
                <a:gd name="T37" fmla="*/ 2147483646 h 360"/>
                <a:gd name="T38" fmla="*/ 2147483646 w 307"/>
                <a:gd name="T39" fmla="*/ 2147483646 h 360"/>
                <a:gd name="T40" fmla="*/ 2147483646 w 307"/>
                <a:gd name="T41" fmla="*/ 2147483646 h 360"/>
                <a:gd name="T42" fmla="*/ 2147483646 w 307"/>
                <a:gd name="T43" fmla="*/ 2147483646 h 360"/>
                <a:gd name="T44" fmla="*/ 2147483646 w 307"/>
                <a:gd name="T45" fmla="*/ 2147483646 h 3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7" h="360">
                  <a:moveTo>
                    <a:pt x="250" y="334"/>
                  </a:moveTo>
                  <a:lnTo>
                    <a:pt x="250" y="359"/>
                  </a:lnTo>
                  <a:lnTo>
                    <a:pt x="236" y="334"/>
                  </a:lnTo>
                  <a:lnTo>
                    <a:pt x="198" y="334"/>
                  </a:lnTo>
                  <a:lnTo>
                    <a:pt x="198" y="320"/>
                  </a:lnTo>
                  <a:lnTo>
                    <a:pt x="172" y="309"/>
                  </a:lnTo>
                  <a:lnTo>
                    <a:pt x="143" y="334"/>
                  </a:lnTo>
                  <a:lnTo>
                    <a:pt x="89" y="320"/>
                  </a:lnTo>
                  <a:lnTo>
                    <a:pt x="89" y="309"/>
                  </a:lnTo>
                  <a:lnTo>
                    <a:pt x="34" y="286"/>
                  </a:lnTo>
                  <a:lnTo>
                    <a:pt x="0" y="236"/>
                  </a:lnTo>
                  <a:lnTo>
                    <a:pt x="15" y="216"/>
                  </a:lnTo>
                  <a:lnTo>
                    <a:pt x="89" y="193"/>
                  </a:lnTo>
                  <a:lnTo>
                    <a:pt x="89" y="143"/>
                  </a:lnTo>
                  <a:lnTo>
                    <a:pt x="143" y="0"/>
                  </a:lnTo>
                  <a:lnTo>
                    <a:pt x="154" y="0"/>
                  </a:lnTo>
                  <a:lnTo>
                    <a:pt x="287" y="0"/>
                  </a:lnTo>
                  <a:lnTo>
                    <a:pt x="287" y="10"/>
                  </a:lnTo>
                  <a:lnTo>
                    <a:pt x="287" y="134"/>
                  </a:lnTo>
                  <a:lnTo>
                    <a:pt x="306" y="177"/>
                  </a:lnTo>
                  <a:lnTo>
                    <a:pt x="287" y="193"/>
                  </a:lnTo>
                  <a:lnTo>
                    <a:pt x="287" y="334"/>
                  </a:lnTo>
                  <a:lnTo>
                    <a:pt x="250" y="33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7" name="Freeform 45">
              <a:extLst>
                <a:ext uri="{FF2B5EF4-FFF2-40B4-BE49-F238E27FC236}">
                  <a16:creationId xmlns:a16="http://schemas.microsoft.com/office/drawing/2014/main" xmlns="" id="{AC41EAC8-8D52-4F28-8918-B3BDC91A7DF2}"/>
                </a:ext>
              </a:extLst>
            </p:cNvPr>
            <p:cNvSpPr>
              <a:spLocks/>
            </p:cNvSpPr>
            <p:nvPr/>
          </p:nvSpPr>
          <p:spPr bwMode="auto">
            <a:xfrm>
              <a:off x="8335343" y="2468289"/>
              <a:ext cx="713153" cy="494394"/>
            </a:xfrm>
            <a:custGeom>
              <a:avLst/>
              <a:gdLst>
                <a:gd name="T0" fmla="*/ 2147483646 w 326"/>
                <a:gd name="T1" fmla="*/ 2147483646 h 226"/>
                <a:gd name="T2" fmla="*/ 2147483646 w 326"/>
                <a:gd name="T3" fmla="*/ 2147483646 h 226"/>
                <a:gd name="T4" fmla="*/ 2147483646 w 326"/>
                <a:gd name="T5" fmla="*/ 2147483646 h 226"/>
                <a:gd name="T6" fmla="*/ 2147483646 w 326"/>
                <a:gd name="T7" fmla="*/ 2147483646 h 226"/>
                <a:gd name="T8" fmla="*/ 2147483646 w 326"/>
                <a:gd name="T9" fmla="*/ 2147483646 h 226"/>
                <a:gd name="T10" fmla="*/ 2147483646 w 326"/>
                <a:gd name="T11" fmla="*/ 2147483646 h 226"/>
                <a:gd name="T12" fmla="*/ 2147483646 w 326"/>
                <a:gd name="T13" fmla="*/ 2147483646 h 226"/>
                <a:gd name="T14" fmla="*/ 2147483646 w 326"/>
                <a:gd name="T15" fmla="*/ 2147483646 h 226"/>
                <a:gd name="T16" fmla="*/ 2147483646 w 326"/>
                <a:gd name="T17" fmla="*/ 2147483646 h 226"/>
                <a:gd name="T18" fmla="*/ 2147483646 w 326"/>
                <a:gd name="T19" fmla="*/ 2147483646 h 226"/>
                <a:gd name="T20" fmla="*/ 0 w 326"/>
                <a:gd name="T21" fmla="*/ 2147483646 h 226"/>
                <a:gd name="T22" fmla="*/ 2147483646 w 326"/>
                <a:gd name="T23" fmla="*/ 2147483646 h 226"/>
                <a:gd name="T24" fmla="*/ 2147483646 w 326"/>
                <a:gd name="T25" fmla="*/ 2147483646 h 226"/>
                <a:gd name="T26" fmla="*/ 2147483646 w 326"/>
                <a:gd name="T27" fmla="*/ 2147483646 h 226"/>
                <a:gd name="T28" fmla="*/ 2147483646 w 326"/>
                <a:gd name="T29" fmla="*/ 0 h 226"/>
                <a:gd name="T30" fmla="*/ 2147483646 w 326"/>
                <a:gd name="T31" fmla="*/ 2147483646 h 2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6" h="226">
                  <a:moveTo>
                    <a:pt x="262" y="24"/>
                  </a:moveTo>
                  <a:lnTo>
                    <a:pt x="280" y="97"/>
                  </a:lnTo>
                  <a:lnTo>
                    <a:pt x="325" y="141"/>
                  </a:lnTo>
                  <a:lnTo>
                    <a:pt x="298" y="165"/>
                  </a:lnTo>
                  <a:lnTo>
                    <a:pt x="216" y="225"/>
                  </a:lnTo>
                  <a:lnTo>
                    <a:pt x="216" y="215"/>
                  </a:lnTo>
                  <a:lnTo>
                    <a:pt x="83" y="215"/>
                  </a:lnTo>
                  <a:lnTo>
                    <a:pt x="72" y="215"/>
                  </a:lnTo>
                  <a:lnTo>
                    <a:pt x="38" y="200"/>
                  </a:lnTo>
                  <a:lnTo>
                    <a:pt x="20" y="122"/>
                  </a:lnTo>
                  <a:lnTo>
                    <a:pt x="0" y="97"/>
                  </a:lnTo>
                  <a:lnTo>
                    <a:pt x="179" y="13"/>
                  </a:lnTo>
                  <a:lnTo>
                    <a:pt x="190" y="13"/>
                  </a:lnTo>
                  <a:lnTo>
                    <a:pt x="210" y="24"/>
                  </a:lnTo>
                  <a:lnTo>
                    <a:pt x="216" y="0"/>
                  </a:lnTo>
                  <a:lnTo>
                    <a:pt x="262" y="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8" name="Freeform 46">
              <a:extLst>
                <a:ext uri="{FF2B5EF4-FFF2-40B4-BE49-F238E27FC236}">
                  <a16:creationId xmlns:a16="http://schemas.microsoft.com/office/drawing/2014/main" xmlns="" id="{0F2480AB-C4F6-4713-9768-50034FA5DE4A}"/>
                </a:ext>
              </a:extLst>
            </p:cNvPr>
            <p:cNvSpPr>
              <a:spLocks/>
            </p:cNvSpPr>
            <p:nvPr/>
          </p:nvSpPr>
          <p:spPr bwMode="auto">
            <a:xfrm>
              <a:off x="6539333" y="2444225"/>
              <a:ext cx="848783" cy="627838"/>
            </a:xfrm>
            <a:custGeom>
              <a:avLst/>
              <a:gdLst>
                <a:gd name="T0" fmla="*/ 2147483646 w 388"/>
                <a:gd name="T1" fmla="*/ 2147483646 h 287"/>
                <a:gd name="T2" fmla="*/ 2147483646 w 388"/>
                <a:gd name="T3" fmla="*/ 0 h 287"/>
                <a:gd name="T4" fmla="*/ 2147483646 w 388"/>
                <a:gd name="T5" fmla="*/ 2147483646 h 287"/>
                <a:gd name="T6" fmla="*/ 2147483646 w 388"/>
                <a:gd name="T7" fmla="*/ 2147483646 h 287"/>
                <a:gd name="T8" fmla="*/ 2147483646 w 388"/>
                <a:gd name="T9" fmla="*/ 2147483646 h 287"/>
                <a:gd name="T10" fmla="*/ 2147483646 w 388"/>
                <a:gd name="T11" fmla="*/ 2147483646 h 287"/>
                <a:gd name="T12" fmla="*/ 2147483646 w 388"/>
                <a:gd name="T13" fmla="*/ 2147483646 h 287"/>
                <a:gd name="T14" fmla="*/ 2147483646 w 388"/>
                <a:gd name="T15" fmla="*/ 2147483646 h 287"/>
                <a:gd name="T16" fmla="*/ 2147483646 w 388"/>
                <a:gd name="T17" fmla="*/ 2147483646 h 287"/>
                <a:gd name="T18" fmla="*/ 2147483646 w 388"/>
                <a:gd name="T19" fmla="*/ 2147483646 h 287"/>
                <a:gd name="T20" fmla="*/ 2147483646 w 388"/>
                <a:gd name="T21" fmla="*/ 2147483646 h 287"/>
                <a:gd name="T22" fmla="*/ 2147483646 w 388"/>
                <a:gd name="T23" fmla="*/ 2147483646 h 287"/>
                <a:gd name="T24" fmla="*/ 2147483646 w 388"/>
                <a:gd name="T25" fmla="*/ 2147483646 h 287"/>
                <a:gd name="T26" fmla="*/ 2147483646 w 388"/>
                <a:gd name="T27" fmla="*/ 2147483646 h 287"/>
                <a:gd name="T28" fmla="*/ 2147483646 w 388"/>
                <a:gd name="T29" fmla="*/ 2147483646 h 287"/>
                <a:gd name="T30" fmla="*/ 2147483646 w 388"/>
                <a:gd name="T31" fmla="*/ 2147483646 h 287"/>
                <a:gd name="T32" fmla="*/ 2147483646 w 388"/>
                <a:gd name="T33" fmla="*/ 2147483646 h 287"/>
                <a:gd name="T34" fmla="*/ 2147483646 w 388"/>
                <a:gd name="T35" fmla="*/ 2147483646 h 287"/>
                <a:gd name="T36" fmla="*/ 2147483646 w 388"/>
                <a:gd name="T37" fmla="*/ 2147483646 h 287"/>
                <a:gd name="T38" fmla="*/ 0 w 388"/>
                <a:gd name="T39" fmla="*/ 2147483646 h 287"/>
                <a:gd name="T40" fmla="*/ 2147483646 w 388"/>
                <a:gd name="T41" fmla="*/ 2147483646 h 287"/>
                <a:gd name="T42" fmla="*/ 2147483646 w 388"/>
                <a:gd name="T43" fmla="*/ 2147483646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8" h="287">
                  <a:moveTo>
                    <a:pt x="187" y="24"/>
                  </a:moveTo>
                  <a:lnTo>
                    <a:pt x="187" y="0"/>
                  </a:lnTo>
                  <a:lnTo>
                    <a:pt x="324" y="10"/>
                  </a:lnTo>
                  <a:lnTo>
                    <a:pt x="387" y="10"/>
                  </a:lnTo>
                  <a:lnTo>
                    <a:pt x="332" y="202"/>
                  </a:lnTo>
                  <a:lnTo>
                    <a:pt x="387" y="226"/>
                  </a:lnTo>
                  <a:lnTo>
                    <a:pt x="351" y="276"/>
                  </a:lnTo>
                  <a:lnTo>
                    <a:pt x="313" y="261"/>
                  </a:lnTo>
                  <a:lnTo>
                    <a:pt x="295" y="213"/>
                  </a:lnTo>
                  <a:lnTo>
                    <a:pt x="261" y="202"/>
                  </a:lnTo>
                  <a:lnTo>
                    <a:pt x="205" y="251"/>
                  </a:lnTo>
                  <a:lnTo>
                    <a:pt x="198" y="251"/>
                  </a:lnTo>
                  <a:lnTo>
                    <a:pt x="187" y="236"/>
                  </a:lnTo>
                  <a:lnTo>
                    <a:pt x="172" y="276"/>
                  </a:lnTo>
                  <a:lnTo>
                    <a:pt x="153" y="276"/>
                  </a:lnTo>
                  <a:lnTo>
                    <a:pt x="160" y="251"/>
                  </a:lnTo>
                  <a:lnTo>
                    <a:pt x="153" y="251"/>
                  </a:lnTo>
                  <a:lnTo>
                    <a:pt x="141" y="276"/>
                  </a:lnTo>
                  <a:lnTo>
                    <a:pt x="115" y="286"/>
                  </a:lnTo>
                  <a:lnTo>
                    <a:pt x="0" y="286"/>
                  </a:lnTo>
                  <a:lnTo>
                    <a:pt x="8" y="24"/>
                  </a:lnTo>
                  <a:lnTo>
                    <a:pt x="187" y="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9" name="Freeform 47">
              <a:extLst>
                <a:ext uri="{FF2B5EF4-FFF2-40B4-BE49-F238E27FC236}">
                  <a16:creationId xmlns:a16="http://schemas.microsoft.com/office/drawing/2014/main" xmlns="" id="{B8003C78-2008-4471-8EAA-2600A44824B6}"/>
                </a:ext>
              </a:extLst>
            </p:cNvPr>
            <p:cNvSpPr>
              <a:spLocks/>
            </p:cNvSpPr>
            <p:nvPr/>
          </p:nvSpPr>
          <p:spPr bwMode="auto">
            <a:xfrm>
              <a:off x="7110294" y="3503016"/>
              <a:ext cx="811593" cy="732842"/>
            </a:xfrm>
            <a:custGeom>
              <a:avLst/>
              <a:gdLst>
                <a:gd name="T0" fmla="*/ 2147483646 w 371"/>
                <a:gd name="T1" fmla="*/ 2147483646 h 335"/>
                <a:gd name="T2" fmla="*/ 2147483646 w 371"/>
                <a:gd name="T3" fmla="*/ 2147483646 h 335"/>
                <a:gd name="T4" fmla="*/ 2147483646 w 371"/>
                <a:gd name="T5" fmla="*/ 2147483646 h 335"/>
                <a:gd name="T6" fmla="*/ 2147483646 w 371"/>
                <a:gd name="T7" fmla="*/ 2147483646 h 335"/>
                <a:gd name="T8" fmla="*/ 2147483646 w 371"/>
                <a:gd name="T9" fmla="*/ 2147483646 h 335"/>
                <a:gd name="T10" fmla="*/ 2147483646 w 371"/>
                <a:gd name="T11" fmla="*/ 2147483646 h 335"/>
                <a:gd name="T12" fmla="*/ 0 w 371"/>
                <a:gd name="T13" fmla="*/ 2147483646 h 335"/>
                <a:gd name="T14" fmla="*/ 2147483646 w 371"/>
                <a:gd name="T15" fmla="*/ 2147483646 h 335"/>
                <a:gd name="T16" fmla="*/ 2147483646 w 371"/>
                <a:gd name="T17" fmla="*/ 2147483646 h 335"/>
                <a:gd name="T18" fmla="*/ 2147483646 w 371"/>
                <a:gd name="T19" fmla="*/ 2147483646 h 335"/>
                <a:gd name="T20" fmla="*/ 2147483646 w 371"/>
                <a:gd name="T21" fmla="*/ 0 h 335"/>
                <a:gd name="T22" fmla="*/ 2147483646 w 371"/>
                <a:gd name="T23" fmla="*/ 0 h 335"/>
                <a:gd name="T24" fmla="*/ 2147483646 w 371"/>
                <a:gd name="T25" fmla="*/ 0 h 335"/>
                <a:gd name="T26" fmla="*/ 2147483646 w 371"/>
                <a:gd name="T27" fmla="*/ 2147483646 h 335"/>
                <a:gd name="T28" fmla="*/ 2147483646 w 371"/>
                <a:gd name="T29" fmla="*/ 2147483646 h 335"/>
                <a:gd name="T30" fmla="*/ 2147483646 w 371"/>
                <a:gd name="T31" fmla="*/ 2147483646 h 335"/>
                <a:gd name="T32" fmla="*/ 2147483646 w 371"/>
                <a:gd name="T33" fmla="*/ 2147483646 h 335"/>
                <a:gd name="T34" fmla="*/ 2147483646 w 371"/>
                <a:gd name="T35" fmla="*/ 2147483646 h 335"/>
                <a:gd name="T36" fmla="*/ 2147483646 w 371"/>
                <a:gd name="T37" fmla="*/ 2147483646 h 335"/>
                <a:gd name="T38" fmla="*/ 2147483646 w 371"/>
                <a:gd name="T39" fmla="*/ 2147483646 h 335"/>
                <a:gd name="T40" fmla="*/ 2147483646 w 371"/>
                <a:gd name="T41" fmla="*/ 2147483646 h 335"/>
                <a:gd name="T42" fmla="*/ 2147483646 w 371"/>
                <a:gd name="T43" fmla="*/ 2147483646 h 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1" h="335">
                  <a:moveTo>
                    <a:pt x="362" y="334"/>
                  </a:moveTo>
                  <a:lnTo>
                    <a:pt x="217" y="325"/>
                  </a:lnTo>
                  <a:lnTo>
                    <a:pt x="126" y="334"/>
                  </a:lnTo>
                  <a:lnTo>
                    <a:pt x="108" y="286"/>
                  </a:lnTo>
                  <a:lnTo>
                    <a:pt x="51" y="241"/>
                  </a:lnTo>
                  <a:lnTo>
                    <a:pt x="19" y="168"/>
                  </a:lnTo>
                  <a:lnTo>
                    <a:pt x="0" y="109"/>
                  </a:lnTo>
                  <a:lnTo>
                    <a:pt x="19" y="73"/>
                  </a:lnTo>
                  <a:lnTo>
                    <a:pt x="19" y="48"/>
                  </a:lnTo>
                  <a:lnTo>
                    <a:pt x="115" y="25"/>
                  </a:lnTo>
                  <a:lnTo>
                    <a:pt x="198" y="0"/>
                  </a:lnTo>
                  <a:lnTo>
                    <a:pt x="217" y="0"/>
                  </a:lnTo>
                  <a:lnTo>
                    <a:pt x="235" y="0"/>
                  </a:lnTo>
                  <a:lnTo>
                    <a:pt x="306" y="14"/>
                  </a:lnTo>
                  <a:lnTo>
                    <a:pt x="298" y="48"/>
                  </a:lnTo>
                  <a:lnTo>
                    <a:pt x="287" y="48"/>
                  </a:lnTo>
                  <a:lnTo>
                    <a:pt x="298" y="73"/>
                  </a:lnTo>
                  <a:lnTo>
                    <a:pt x="287" y="118"/>
                  </a:lnTo>
                  <a:lnTo>
                    <a:pt x="269" y="143"/>
                  </a:lnTo>
                  <a:lnTo>
                    <a:pt x="287" y="216"/>
                  </a:lnTo>
                  <a:lnTo>
                    <a:pt x="370" y="325"/>
                  </a:lnTo>
                  <a:lnTo>
                    <a:pt x="362" y="33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0" name="Freeform 48">
              <a:extLst>
                <a:ext uri="{FF2B5EF4-FFF2-40B4-BE49-F238E27FC236}">
                  <a16:creationId xmlns:a16="http://schemas.microsoft.com/office/drawing/2014/main" xmlns="" id="{C7B6715A-9621-4ED1-B30A-A9A4CDDEDA12}"/>
                </a:ext>
              </a:extLst>
            </p:cNvPr>
            <p:cNvSpPr>
              <a:spLocks/>
            </p:cNvSpPr>
            <p:nvPr/>
          </p:nvSpPr>
          <p:spPr bwMode="auto">
            <a:xfrm>
              <a:off x="7248111" y="1818574"/>
              <a:ext cx="420016" cy="649713"/>
            </a:xfrm>
            <a:custGeom>
              <a:avLst/>
              <a:gdLst>
                <a:gd name="T0" fmla="*/ 0 w 192"/>
                <a:gd name="T1" fmla="*/ 2147483646 h 297"/>
                <a:gd name="T2" fmla="*/ 2147483646 w 192"/>
                <a:gd name="T3" fmla="*/ 0 h 297"/>
                <a:gd name="T4" fmla="*/ 2147483646 w 192"/>
                <a:gd name="T5" fmla="*/ 0 h 297"/>
                <a:gd name="T6" fmla="*/ 2147483646 w 192"/>
                <a:gd name="T7" fmla="*/ 2147483646 h 297"/>
                <a:gd name="T8" fmla="*/ 2147483646 w 192"/>
                <a:gd name="T9" fmla="*/ 2147483646 h 297"/>
                <a:gd name="T10" fmla="*/ 2147483646 w 192"/>
                <a:gd name="T11" fmla="*/ 2147483646 h 297"/>
                <a:gd name="T12" fmla="*/ 2147483646 w 192"/>
                <a:gd name="T13" fmla="*/ 2147483646 h 297"/>
                <a:gd name="T14" fmla="*/ 2147483646 w 192"/>
                <a:gd name="T15" fmla="*/ 2147483646 h 297"/>
                <a:gd name="T16" fmla="*/ 2147483646 w 192"/>
                <a:gd name="T17" fmla="*/ 2147483646 h 297"/>
                <a:gd name="T18" fmla="*/ 2147483646 w 192"/>
                <a:gd name="T19" fmla="*/ 2147483646 h 297"/>
                <a:gd name="T20" fmla="*/ 2147483646 w 192"/>
                <a:gd name="T21" fmla="*/ 2147483646 h 297"/>
                <a:gd name="T22" fmla="*/ 2147483646 w 192"/>
                <a:gd name="T23" fmla="*/ 2147483646 h 297"/>
                <a:gd name="T24" fmla="*/ 2147483646 w 192"/>
                <a:gd name="T25" fmla="*/ 2147483646 h 297"/>
                <a:gd name="T26" fmla="*/ 2147483646 w 192"/>
                <a:gd name="T27" fmla="*/ 2147483646 h 297"/>
                <a:gd name="T28" fmla="*/ 2147483646 w 192"/>
                <a:gd name="T29" fmla="*/ 2147483646 h 297"/>
                <a:gd name="T30" fmla="*/ 0 w 192"/>
                <a:gd name="T31" fmla="*/ 2147483646 h 2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2" h="297">
                  <a:moveTo>
                    <a:pt x="0" y="296"/>
                  </a:moveTo>
                  <a:lnTo>
                    <a:pt x="34" y="0"/>
                  </a:lnTo>
                  <a:lnTo>
                    <a:pt x="128" y="0"/>
                  </a:lnTo>
                  <a:lnTo>
                    <a:pt x="128" y="118"/>
                  </a:lnTo>
                  <a:lnTo>
                    <a:pt x="135" y="128"/>
                  </a:lnTo>
                  <a:lnTo>
                    <a:pt x="160" y="128"/>
                  </a:lnTo>
                  <a:lnTo>
                    <a:pt x="153" y="153"/>
                  </a:lnTo>
                  <a:lnTo>
                    <a:pt x="160" y="178"/>
                  </a:lnTo>
                  <a:lnTo>
                    <a:pt x="172" y="153"/>
                  </a:lnTo>
                  <a:lnTo>
                    <a:pt x="191" y="178"/>
                  </a:lnTo>
                  <a:lnTo>
                    <a:pt x="172" y="226"/>
                  </a:lnTo>
                  <a:lnTo>
                    <a:pt x="153" y="251"/>
                  </a:lnTo>
                  <a:lnTo>
                    <a:pt x="128" y="251"/>
                  </a:lnTo>
                  <a:lnTo>
                    <a:pt x="109" y="296"/>
                  </a:lnTo>
                  <a:lnTo>
                    <a:pt x="63" y="296"/>
                  </a:lnTo>
                  <a:lnTo>
                    <a:pt x="0" y="29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1" name="Freeform 49">
              <a:extLst>
                <a:ext uri="{FF2B5EF4-FFF2-40B4-BE49-F238E27FC236}">
                  <a16:creationId xmlns:a16="http://schemas.microsoft.com/office/drawing/2014/main" xmlns="" id="{11CD8960-BB79-4D7D-BDCD-D3013B280733}"/>
                </a:ext>
              </a:extLst>
            </p:cNvPr>
            <p:cNvSpPr>
              <a:spLocks/>
            </p:cNvSpPr>
            <p:nvPr/>
          </p:nvSpPr>
          <p:spPr bwMode="auto">
            <a:xfrm>
              <a:off x="7860636" y="1766466"/>
              <a:ext cx="715341" cy="787531"/>
            </a:xfrm>
            <a:custGeom>
              <a:avLst/>
              <a:gdLst>
                <a:gd name="T0" fmla="*/ 0 w 327"/>
                <a:gd name="T1" fmla="*/ 2147483646 h 360"/>
                <a:gd name="T2" fmla="*/ 0 w 327"/>
                <a:gd name="T3" fmla="*/ 2147483646 h 360"/>
                <a:gd name="T4" fmla="*/ 2147483646 w 327"/>
                <a:gd name="T5" fmla="*/ 2147483646 h 360"/>
                <a:gd name="T6" fmla="*/ 2147483646 w 327"/>
                <a:gd name="T7" fmla="*/ 2147483646 h 360"/>
                <a:gd name="T8" fmla="*/ 2147483646 w 327"/>
                <a:gd name="T9" fmla="*/ 2147483646 h 360"/>
                <a:gd name="T10" fmla="*/ 2147483646 w 327"/>
                <a:gd name="T11" fmla="*/ 2147483646 h 360"/>
                <a:gd name="T12" fmla="*/ 2147483646 w 327"/>
                <a:gd name="T13" fmla="*/ 2147483646 h 360"/>
                <a:gd name="T14" fmla="*/ 2147483646 w 327"/>
                <a:gd name="T15" fmla="*/ 2147483646 h 360"/>
                <a:gd name="T16" fmla="*/ 2147483646 w 327"/>
                <a:gd name="T17" fmla="*/ 2147483646 h 360"/>
                <a:gd name="T18" fmla="*/ 2147483646 w 327"/>
                <a:gd name="T19" fmla="*/ 2147483646 h 360"/>
                <a:gd name="T20" fmla="*/ 2147483646 w 327"/>
                <a:gd name="T21" fmla="*/ 2147483646 h 360"/>
                <a:gd name="T22" fmla="*/ 2147483646 w 327"/>
                <a:gd name="T23" fmla="*/ 2147483646 h 360"/>
                <a:gd name="T24" fmla="*/ 2147483646 w 327"/>
                <a:gd name="T25" fmla="*/ 2147483646 h 360"/>
                <a:gd name="T26" fmla="*/ 2147483646 w 327"/>
                <a:gd name="T27" fmla="*/ 2147483646 h 360"/>
                <a:gd name="T28" fmla="*/ 2147483646 w 327"/>
                <a:gd name="T29" fmla="*/ 0 h 360"/>
                <a:gd name="T30" fmla="*/ 2147483646 w 327"/>
                <a:gd name="T31" fmla="*/ 2147483646 h 360"/>
                <a:gd name="T32" fmla="*/ 2147483646 w 327"/>
                <a:gd name="T33" fmla="*/ 2147483646 h 360"/>
                <a:gd name="T34" fmla="*/ 2147483646 w 327"/>
                <a:gd name="T35" fmla="*/ 2147483646 h 360"/>
                <a:gd name="T36" fmla="*/ 2147483646 w 327"/>
                <a:gd name="T37" fmla="*/ 2147483646 h 360"/>
                <a:gd name="T38" fmla="*/ 2147483646 w 327"/>
                <a:gd name="T39" fmla="*/ 2147483646 h 360"/>
                <a:gd name="T40" fmla="*/ 2147483646 w 327"/>
                <a:gd name="T41" fmla="*/ 2147483646 h 360"/>
                <a:gd name="T42" fmla="*/ 0 w 327"/>
                <a:gd name="T43" fmla="*/ 2147483646 h 3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7" h="360">
                  <a:moveTo>
                    <a:pt x="0" y="143"/>
                  </a:moveTo>
                  <a:lnTo>
                    <a:pt x="0" y="192"/>
                  </a:lnTo>
                  <a:lnTo>
                    <a:pt x="71" y="226"/>
                  </a:lnTo>
                  <a:lnTo>
                    <a:pt x="89" y="260"/>
                  </a:lnTo>
                  <a:lnTo>
                    <a:pt x="117" y="260"/>
                  </a:lnTo>
                  <a:lnTo>
                    <a:pt x="117" y="285"/>
                  </a:lnTo>
                  <a:lnTo>
                    <a:pt x="161" y="310"/>
                  </a:lnTo>
                  <a:lnTo>
                    <a:pt x="180" y="359"/>
                  </a:lnTo>
                  <a:lnTo>
                    <a:pt x="326" y="50"/>
                  </a:lnTo>
                  <a:lnTo>
                    <a:pt x="307" y="34"/>
                  </a:lnTo>
                  <a:lnTo>
                    <a:pt x="273" y="34"/>
                  </a:lnTo>
                  <a:lnTo>
                    <a:pt x="255" y="9"/>
                  </a:lnTo>
                  <a:lnTo>
                    <a:pt x="225" y="9"/>
                  </a:lnTo>
                  <a:lnTo>
                    <a:pt x="217" y="9"/>
                  </a:lnTo>
                  <a:lnTo>
                    <a:pt x="146" y="0"/>
                  </a:lnTo>
                  <a:lnTo>
                    <a:pt x="128" y="25"/>
                  </a:lnTo>
                  <a:lnTo>
                    <a:pt x="101" y="25"/>
                  </a:lnTo>
                  <a:lnTo>
                    <a:pt x="71" y="84"/>
                  </a:lnTo>
                  <a:lnTo>
                    <a:pt x="52" y="84"/>
                  </a:lnTo>
                  <a:lnTo>
                    <a:pt x="37" y="58"/>
                  </a:lnTo>
                  <a:lnTo>
                    <a:pt x="37" y="68"/>
                  </a:lnTo>
                  <a:lnTo>
                    <a:pt x="0" y="1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2" name="Freeform 50">
              <a:extLst>
                <a:ext uri="{FF2B5EF4-FFF2-40B4-BE49-F238E27FC236}">
                  <a16:creationId xmlns:a16="http://schemas.microsoft.com/office/drawing/2014/main" xmlns="" id="{EF37707E-35A1-4EA4-B471-19A01F1EA725}"/>
                </a:ext>
              </a:extLst>
            </p:cNvPr>
            <p:cNvSpPr>
              <a:spLocks/>
            </p:cNvSpPr>
            <p:nvPr/>
          </p:nvSpPr>
          <p:spPr bwMode="auto">
            <a:xfrm>
              <a:off x="7528122" y="1273868"/>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3" name="Freeform 51">
              <a:extLst>
                <a:ext uri="{FF2B5EF4-FFF2-40B4-BE49-F238E27FC236}">
                  <a16:creationId xmlns:a16="http://schemas.microsoft.com/office/drawing/2014/main" xmlns="" id="{6CD5B4C0-2E02-498B-8652-08474C054ED8}"/>
                </a:ext>
              </a:extLst>
            </p:cNvPr>
            <p:cNvSpPr>
              <a:spLocks/>
            </p:cNvSpPr>
            <p:nvPr/>
          </p:nvSpPr>
          <p:spPr bwMode="auto">
            <a:xfrm>
              <a:off x="6972477" y="2936432"/>
              <a:ext cx="907849" cy="678151"/>
            </a:xfrm>
            <a:custGeom>
              <a:avLst/>
              <a:gdLst>
                <a:gd name="T0" fmla="*/ 2147483646 w 415"/>
                <a:gd name="T1" fmla="*/ 0 h 310"/>
                <a:gd name="T2" fmla="*/ 2147483646 w 415"/>
                <a:gd name="T3" fmla="*/ 2147483646 h 310"/>
                <a:gd name="T4" fmla="*/ 2147483646 w 415"/>
                <a:gd name="T5" fmla="*/ 2147483646 h 310"/>
                <a:gd name="T6" fmla="*/ 2147483646 w 415"/>
                <a:gd name="T7" fmla="*/ 2147483646 h 310"/>
                <a:gd name="T8" fmla="*/ 2147483646 w 415"/>
                <a:gd name="T9" fmla="*/ 2147483646 h 310"/>
                <a:gd name="T10" fmla="*/ 2147483646 w 415"/>
                <a:gd name="T11" fmla="*/ 2147483646 h 310"/>
                <a:gd name="T12" fmla="*/ 2147483646 w 415"/>
                <a:gd name="T13" fmla="*/ 2147483646 h 310"/>
                <a:gd name="T14" fmla="*/ 2147483646 w 415"/>
                <a:gd name="T15" fmla="*/ 2147483646 h 310"/>
                <a:gd name="T16" fmla="*/ 2147483646 w 415"/>
                <a:gd name="T17" fmla="*/ 2147483646 h 310"/>
                <a:gd name="T18" fmla="*/ 2147483646 w 415"/>
                <a:gd name="T19" fmla="*/ 2147483646 h 310"/>
                <a:gd name="T20" fmla="*/ 2147483646 w 415"/>
                <a:gd name="T21" fmla="*/ 2147483646 h 310"/>
                <a:gd name="T22" fmla="*/ 2147483646 w 415"/>
                <a:gd name="T23" fmla="*/ 2147483646 h 310"/>
                <a:gd name="T24" fmla="*/ 0 w 415"/>
                <a:gd name="T25" fmla="*/ 2147483646 h 310"/>
                <a:gd name="T26" fmla="*/ 2147483646 w 415"/>
                <a:gd name="T27" fmla="*/ 2147483646 h 310"/>
                <a:gd name="T28" fmla="*/ 2147483646 w 415"/>
                <a:gd name="T29" fmla="*/ 2147483646 h 310"/>
                <a:gd name="T30" fmla="*/ 2147483646 w 415"/>
                <a:gd name="T31" fmla="*/ 0 h 3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5" h="310">
                  <a:moveTo>
                    <a:pt x="190" y="0"/>
                  </a:moveTo>
                  <a:lnTo>
                    <a:pt x="317" y="59"/>
                  </a:lnTo>
                  <a:lnTo>
                    <a:pt x="362" y="109"/>
                  </a:lnTo>
                  <a:lnTo>
                    <a:pt x="414" y="202"/>
                  </a:lnTo>
                  <a:lnTo>
                    <a:pt x="407" y="216"/>
                  </a:lnTo>
                  <a:lnTo>
                    <a:pt x="389" y="237"/>
                  </a:lnTo>
                  <a:lnTo>
                    <a:pt x="369" y="275"/>
                  </a:lnTo>
                  <a:lnTo>
                    <a:pt x="299" y="261"/>
                  </a:lnTo>
                  <a:lnTo>
                    <a:pt x="280" y="261"/>
                  </a:lnTo>
                  <a:lnTo>
                    <a:pt x="261" y="261"/>
                  </a:lnTo>
                  <a:lnTo>
                    <a:pt x="179" y="285"/>
                  </a:lnTo>
                  <a:lnTo>
                    <a:pt x="82" y="309"/>
                  </a:lnTo>
                  <a:lnTo>
                    <a:pt x="0" y="261"/>
                  </a:lnTo>
                  <a:lnTo>
                    <a:pt x="26" y="227"/>
                  </a:lnTo>
                  <a:lnTo>
                    <a:pt x="154" y="50"/>
                  </a:lnTo>
                  <a:lnTo>
                    <a:pt x="19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4" name="Freeform 52">
              <a:extLst>
                <a:ext uri="{FF2B5EF4-FFF2-40B4-BE49-F238E27FC236}">
                  <a16:creationId xmlns:a16="http://schemas.microsoft.com/office/drawing/2014/main" xmlns="" id="{617DD489-D35E-44C5-98F0-CB623946E913}"/>
                </a:ext>
              </a:extLst>
            </p:cNvPr>
            <p:cNvSpPr>
              <a:spLocks/>
            </p:cNvSpPr>
            <p:nvPr/>
          </p:nvSpPr>
          <p:spPr bwMode="auto">
            <a:xfrm>
              <a:off x="6670590" y="3577392"/>
              <a:ext cx="555647" cy="658464"/>
            </a:xfrm>
            <a:custGeom>
              <a:avLst/>
              <a:gdLst>
                <a:gd name="T0" fmla="*/ 2147483646 w 254"/>
                <a:gd name="T1" fmla="*/ 2147483646 h 301"/>
                <a:gd name="T2" fmla="*/ 2147483646 w 254"/>
                <a:gd name="T3" fmla="*/ 2147483646 h 301"/>
                <a:gd name="T4" fmla="*/ 2147483646 w 254"/>
                <a:gd name="T5" fmla="*/ 2147483646 h 301"/>
                <a:gd name="T6" fmla="*/ 2147483646 w 254"/>
                <a:gd name="T7" fmla="*/ 2147483646 h 301"/>
                <a:gd name="T8" fmla="*/ 2147483646 w 254"/>
                <a:gd name="T9" fmla="*/ 2147483646 h 301"/>
                <a:gd name="T10" fmla="*/ 2147483646 w 254"/>
                <a:gd name="T11" fmla="*/ 2147483646 h 301"/>
                <a:gd name="T12" fmla="*/ 0 w 254"/>
                <a:gd name="T13" fmla="*/ 2147483646 h 301"/>
                <a:gd name="T14" fmla="*/ 2147483646 w 254"/>
                <a:gd name="T15" fmla="*/ 2147483646 h 301"/>
                <a:gd name="T16" fmla="*/ 2147483646 w 254"/>
                <a:gd name="T17" fmla="*/ 0 h 301"/>
                <a:gd name="T18" fmla="*/ 2147483646 w 254"/>
                <a:gd name="T19" fmla="*/ 2147483646 h 301"/>
                <a:gd name="T20" fmla="*/ 2147483646 w 254"/>
                <a:gd name="T21" fmla="*/ 2147483646 h 301"/>
                <a:gd name="T22" fmla="*/ 2147483646 w 254"/>
                <a:gd name="T23" fmla="*/ 2147483646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4" h="301">
                  <a:moveTo>
                    <a:pt x="201" y="73"/>
                  </a:moveTo>
                  <a:lnTo>
                    <a:pt x="220" y="132"/>
                  </a:lnTo>
                  <a:lnTo>
                    <a:pt x="253" y="206"/>
                  </a:lnTo>
                  <a:lnTo>
                    <a:pt x="155" y="300"/>
                  </a:lnTo>
                  <a:lnTo>
                    <a:pt x="63" y="300"/>
                  </a:lnTo>
                  <a:lnTo>
                    <a:pt x="55" y="217"/>
                  </a:lnTo>
                  <a:lnTo>
                    <a:pt x="0" y="132"/>
                  </a:lnTo>
                  <a:lnTo>
                    <a:pt x="74" y="50"/>
                  </a:lnTo>
                  <a:lnTo>
                    <a:pt x="127" y="0"/>
                  </a:lnTo>
                  <a:lnTo>
                    <a:pt x="182" y="39"/>
                  </a:lnTo>
                  <a:lnTo>
                    <a:pt x="220" y="39"/>
                  </a:lnTo>
                  <a:lnTo>
                    <a:pt x="201" y="7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5" name="Freeform 53">
              <a:extLst>
                <a:ext uri="{FF2B5EF4-FFF2-40B4-BE49-F238E27FC236}">
                  <a16:creationId xmlns:a16="http://schemas.microsoft.com/office/drawing/2014/main" xmlns="" id="{2728AAD7-1744-4473-8990-3CB29B45455F}"/>
                </a:ext>
              </a:extLst>
            </p:cNvPr>
            <p:cNvSpPr>
              <a:spLocks/>
            </p:cNvSpPr>
            <p:nvPr/>
          </p:nvSpPr>
          <p:spPr bwMode="auto">
            <a:xfrm>
              <a:off x="7665942" y="2551416"/>
              <a:ext cx="826907" cy="960349"/>
            </a:xfrm>
            <a:custGeom>
              <a:avLst/>
              <a:gdLst>
                <a:gd name="T0" fmla="*/ 2147483646 w 378"/>
                <a:gd name="T1" fmla="*/ 2147483646 h 439"/>
                <a:gd name="T2" fmla="*/ 2147483646 w 378"/>
                <a:gd name="T3" fmla="*/ 2147483646 h 439"/>
                <a:gd name="T4" fmla="*/ 0 w 378"/>
                <a:gd name="T5" fmla="*/ 2147483646 h 439"/>
                <a:gd name="T6" fmla="*/ 2147483646 w 378"/>
                <a:gd name="T7" fmla="*/ 2147483646 h 439"/>
                <a:gd name="T8" fmla="*/ 2147483646 w 378"/>
                <a:gd name="T9" fmla="*/ 0 h 439"/>
                <a:gd name="T10" fmla="*/ 2147483646 w 378"/>
                <a:gd name="T11" fmla="*/ 2147483646 h 439"/>
                <a:gd name="T12" fmla="*/ 2147483646 w 378"/>
                <a:gd name="T13" fmla="*/ 2147483646 h 439"/>
                <a:gd name="T14" fmla="*/ 2147483646 w 378"/>
                <a:gd name="T15" fmla="*/ 2147483646 h 439"/>
                <a:gd name="T16" fmla="*/ 2147483646 w 378"/>
                <a:gd name="T17" fmla="*/ 2147483646 h 439"/>
                <a:gd name="T18" fmla="*/ 2147483646 w 378"/>
                <a:gd name="T19" fmla="*/ 2147483646 h 439"/>
                <a:gd name="T20" fmla="*/ 2147483646 w 378"/>
                <a:gd name="T21" fmla="*/ 2147483646 h 439"/>
                <a:gd name="T22" fmla="*/ 2147483646 w 378"/>
                <a:gd name="T23" fmla="*/ 2147483646 h 439"/>
                <a:gd name="T24" fmla="*/ 2147483646 w 378"/>
                <a:gd name="T25" fmla="*/ 2147483646 h 439"/>
                <a:gd name="T26" fmla="*/ 2147483646 w 378"/>
                <a:gd name="T27" fmla="*/ 2147483646 h 439"/>
                <a:gd name="T28" fmla="*/ 2147483646 w 378"/>
                <a:gd name="T29" fmla="*/ 2147483646 h 439"/>
                <a:gd name="T30" fmla="*/ 2147483646 w 378"/>
                <a:gd name="T31" fmla="*/ 2147483646 h 439"/>
                <a:gd name="T32" fmla="*/ 2147483646 w 378"/>
                <a:gd name="T33" fmla="*/ 2147483646 h 439"/>
                <a:gd name="T34" fmla="*/ 2147483646 w 378"/>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8" h="439">
                  <a:moveTo>
                    <a:pt x="97" y="379"/>
                  </a:moveTo>
                  <a:lnTo>
                    <a:pt x="45" y="285"/>
                  </a:lnTo>
                  <a:lnTo>
                    <a:pt x="0" y="236"/>
                  </a:lnTo>
                  <a:lnTo>
                    <a:pt x="141" y="84"/>
                  </a:lnTo>
                  <a:lnTo>
                    <a:pt x="268" y="0"/>
                  </a:lnTo>
                  <a:lnTo>
                    <a:pt x="268" y="35"/>
                  </a:lnTo>
                  <a:lnTo>
                    <a:pt x="305" y="59"/>
                  </a:lnTo>
                  <a:lnTo>
                    <a:pt x="324" y="84"/>
                  </a:lnTo>
                  <a:lnTo>
                    <a:pt x="343" y="163"/>
                  </a:lnTo>
                  <a:lnTo>
                    <a:pt x="377" y="177"/>
                  </a:lnTo>
                  <a:lnTo>
                    <a:pt x="324" y="320"/>
                  </a:lnTo>
                  <a:lnTo>
                    <a:pt x="324" y="370"/>
                  </a:lnTo>
                  <a:lnTo>
                    <a:pt x="250" y="393"/>
                  </a:lnTo>
                  <a:lnTo>
                    <a:pt x="235" y="413"/>
                  </a:lnTo>
                  <a:lnTo>
                    <a:pt x="172" y="438"/>
                  </a:lnTo>
                  <a:lnTo>
                    <a:pt x="126" y="438"/>
                  </a:lnTo>
                  <a:lnTo>
                    <a:pt x="89" y="393"/>
                  </a:lnTo>
                  <a:lnTo>
                    <a:pt x="97" y="37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6" name="Freeform 54">
              <a:extLst>
                <a:ext uri="{FF2B5EF4-FFF2-40B4-BE49-F238E27FC236}">
                  <a16:creationId xmlns:a16="http://schemas.microsoft.com/office/drawing/2014/main" xmlns="" id="{D581EBA8-975D-446B-B924-DE85CCB1E4EA}"/>
                </a:ext>
              </a:extLst>
            </p:cNvPr>
            <p:cNvSpPr>
              <a:spLocks/>
            </p:cNvSpPr>
            <p:nvPr/>
          </p:nvSpPr>
          <p:spPr bwMode="auto">
            <a:xfrm>
              <a:off x="6790906" y="2881742"/>
              <a:ext cx="516270" cy="555647"/>
            </a:xfrm>
            <a:custGeom>
              <a:avLst/>
              <a:gdLst>
                <a:gd name="T0" fmla="*/ 2147483646 w 236"/>
                <a:gd name="T1" fmla="*/ 2147483646 h 254"/>
                <a:gd name="T2" fmla="*/ 2147483646 w 236"/>
                <a:gd name="T3" fmla="*/ 2147483646 h 254"/>
                <a:gd name="T4" fmla="*/ 2147483646 w 236"/>
                <a:gd name="T5" fmla="*/ 2147483646 h 254"/>
                <a:gd name="T6" fmla="*/ 2147483646 w 236"/>
                <a:gd name="T7" fmla="*/ 2147483646 h 254"/>
                <a:gd name="T8" fmla="*/ 2147483646 w 236"/>
                <a:gd name="T9" fmla="*/ 2147483646 h 254"/>
                <a:gd name="T10" fmla="*/ 2147483646 w 236"/>
                <a:gd name="T11" fmla="*/ 2147483646 h 254"/>
                <a:gd name="T12" fmla="*/ 2147483646 w 236"/>
                <a:gd name="T13" fmla="*/ 2147483646 h 254"/>
                <a:gd name="T14" fmla="*/ 2147483646 w 236"/>
                <a:gd name="T15" fmla="*/ 2147483646 h 254"/>
                <a:gd name="T16" fmla="*/ 2147483646 w 236"/>
                <a:gd name="T17" fmla="*/ 0 h 254"/>
                <a:gd name="T18" fmla="*/ 2147483646 w 236"/>
                <a:gd name="T19" fmla="*/ 2147483646 h 254"/>
                <a:gd name="T20" fmla="*/ 2147483646 w 236"/>
                <a:gd name="T21" fmla="*/ 2147483646 h 254"/>
                <a:gd name="T22" fmla="*/ 2147483646 w 236"/>
                <a:gd name="T23" fmla="*/ 2147483646 h 254"/>
                <a:gd name="T24" fmla="*/ 2147483646 w 236"/>
                <a:gd name="T25" fmla="*/ 2147483646 h 254"/>
                <a:gd name="T26" fmla="*/ 2147483646 w 236"/>
                <a:gd name="T27" fmla="*/ 2147483646 h 254"/>
                <a:gd name="T28" fmla="*/ 2147483646 w 236"/>
                <a:gd name="T29" fmla="*/ 2147483646 h 254"/>
                <a:gd name="T30" fmla="*/ 2147483646 w 236"/>
                <a:gd name="T31" fmla="*/ 2147483646 h 254"/>
                <a:gd name="T32" fmla="*/ 0 w 236"/>
                <a:gd name="T33" fmla="*/ 2147483646 h 254"/>
                <a:gd name="T34" fmla="*/ 2147483646 w 236"/>
                <a:gd name="T35" fmla="*/ 2147483646 h 254"/>
                <a:gd name="T36" fmla="*/ 0 w 236"/>
                <a:gd name="T37" fmla="*/ 2147483646 h 254"/>
                <a:gd name="T38" fmla="*/ 2147483646 w 236"/>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6" h="254">
                  <a:moveTo>
                    <a:pt x="26" y="74"/>
                  </a:moveTo>
                  <a:lnTo>
                    <a:pt x="37" y="50"/>
                  </a:lnTo>
                  <a:lnTo>
                    <a:pt x="45" y="50"/>
                  </a:lnTo>
                  <a:lnTo>
                    <a:pt x="37" y="74"/>
                  </a:lnTo>
                  <a:lnTo>
                    <a:pt x="55" y="74"/>
                  </a:lnTo>
                  <a:lnTo>
                    <a:pt x="71" y="36"/>
                  </a:lnTo>
                  <a:lnTo>
                    <a:pt x="83" y="50"/>
                  </a:lnTo>
                  <a:lnTo>
                    <a:pt x="89" y="50"/>
                  </a:lnTo>
                  <a:lnTo>
                    <a:pt x="146" y="0"/>
                  </a:lnTo>
                  <a:lnTo>
                    <a:pt x="180" y="11"/>
                  </a:lnTo>
                  <a:lnTo>
                    <a:pt x="197" y="61"/>
                  </a:lnTo>
                  <a:lnTo>
                    <a:pt x="235" y="74"/>
                  </a:lnTo>
                  <a:lnTo>
                    <a:pt x="109" y="253"/>
                  </a:lnTo>
                  <a:lnTo>
                    <a:pt x="55" y="219"/>
                  </a:lnTo>
                  <a:lnTo>
                    <a:pt x="45" y="178"/>
                  </a:lnTo>
                  <a:lnTo>
                    <a:pt x="18" y="159"/>
                  </a:lnTo>
                  <a:lnTo>
                    <a:pt x="0" y="120"/>
                  </a:lnTo>
                  <a:lnTo>
                    <a:pt x="18" y="95"/>
                  </a:lnTo>
                  <a:lnTo>
                    <a:pt x="0" y="84"/>
                  </a:lnTo>
                  <a:lnTo>
                    <a:pt x="26" y="7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7" name="Freeform 55">
              <a:extLst>
                <a:ext uri="{FF2B5EF4-FFF2-40B4-BE49-F238E27FC236}">
                  <a16:creationId xmlns:a16="http://schemas.microsoft.com/office/drawing/2014/main" xmlns="" id="{D44C1B24-5717-4946-9377-7F76CC609B55}"/>
                </a:ext>
              </a:extLst>
            </p:cNvPr>
            <p:cNvSpPr>
              <a:spLocks/>
            </p:cNvSpPr>
            <p:nvPr/>
          </p:nvSpPr>
          <p:spPr bwMode="auto">
            <a:xfrm>
              <a:off x="6259323" y="3067687"/>
              <a:ext cx="892535" cy="807218"/>
            </a:xfrm>
            <a:custGeom>
              <a:avLst/>
              <a:gdLst>
                <a:gd name="T0" fmla="*/ 2147483646 w 408"/>
                <a:gd name="T1" fmla="*/ 0 h 369"/>
                <a:gd name="T2" fmla="*/ 2147483646 w 408"/>
                <a:gd name="T3" fmla="*/ 2147483646 h 369"/>
                <a:gd name="T4" fmla="*/ 2147483646 w 408"/>
                <a:gd name="T5" fmla="*/ 2147483646 h 369"/>
                <a:gd name="T6" fmla="*/ 2147483646 w 408"/>
                <a:gd name="T7" fmla="*/ 2147483646 h 369"/>
                <a:gd name="T8" fmla="*/ 2147483646 w 408"/>
                <a:gd name="T9" fmla="*/ 2147483646 h 369"/>
                <a:gd name="T10" fmla="*/ 2147483646 w 408"/>
                <a:gd name="T11" fmla="*/ 2147483646 h 369"/>
                <a:gd name="T12" fmla="*/ 2147483646 w 408"/>
                <a:gd name="T13" fmla="*/ 2147483646 h 369"/>
                <a:gd name="T14" fmla="*/ 2147483646 w 408"/>
                <a:gd name="T15" fmla="*/ 2147483646 h 369"/>
                <a:gd name="T16" fmla="*/ 2147483646 w 408"/>
                <a:gd name="T17" fmla="*/ 2147483646 h 369"/>
                <a:gd name="T18" fmla="*/ 2147483646 w 408"/>
                <a:gd name="T19" fmla="*/ 2147483646 h 369"/>
                <a:gd name="T20" fmla="*/ 2147483646 w 408"/>
                <a:gd name="T21" fmla="*/ 2147483646 h 369"/>
                <a:gd name="T22" fmla="*/ 2147483646 w 408"/>
                <a:gd name="T23" fmla="*/ 2147483646 h 369"/>
                <a:gd name="T24" fmla="*/ 2147483646 w 408"/>
                <a:gd name="T25" fmla="*/ 2147483646 h 369"/>
                <a:gd name="T26" fmla="*/ 2147483646 w 408"/>
                <a:gd name="T27" fmla="*/ 2147483646 h 369"/>
                <a:gd name="T28" fmla="*/ 2147483646 w 408"/>
                <a:gd name="T29" fmla="*/ 2147483646 h 369"/>
                <a:gd name="T30" fmla="*/ 2147483646 w 408"/>
                <a:gd name="T31" fmla="*/ 2147483646 h 369"/>
                <a:gd name="T32" fmla="*/ 2147483646 w 408"/>
                <a:gd name="T33" fmla="*/ 2147483646 h 369"/>
                <a:gd name="T34" fmla="*/ 2147483646 w 408"/>
                <a:gd name="T35" fmla="*/ 2147483646 h 369"/>
                <a:gd name="T36" fmla="*/ 2147483646 w 408"/>
                <a:gd name="T37" fmla="*/ 2147483646 h 369"/>
                <a:gd name="T38" fmla="*/ 2147483646 w 408"/>
                <a:gd name="T39" fmla="*/ 2147483646 h 369"/>
                <a:gd name="T40" fmla="*/ 2147483646 w 408"/>
                <a:gd name="T41" fmla="*/ 2147483646 h 369"/>
                <a:gd name="T42" fmla="*/ 0 w 408"/>
                <a:gd name="T43" fmla="*/ 0 h 369"/>
                <a:gd name="T44" fmla="*/ 2147483646 w 408"/>
                <a:gd name="T45" fmla="*/ 0 h 369"/>
                <a:gd name="T46" fmla="*/ 2147483646 w 408"/>
                <a:gd name="T47" fmla="*/ 0 h 3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08" h="369">
                  <a:moveTo>
                    <a:pt x="243" y="0"/>
                  </a:moveTo>
                  <a:lnTo>
                    <a:pt x="261" y="10"/>
                  </a:lnTo>
                  <a:lnTo>
                    <a:pt x="243" y="35"/>
                  </a:lnTo>
                  <a:lnTo>
                    <a:pt x="261" y="74"/>
                  </a:lnTo>
                  <a:lnTo>
                    <a:pt x="287" y="93"/>
                  </a:lnTo>
                  <a:lnTo>
                    <a:pt x="298" y="133"/>
                  </a:lnTo>
                  <a:lnTo>
                    <a:pt x="350" y="167"/>
                  </a:lnTo>
                  <a:lnTo>
                    <a:pt x="325" y="201"/>
                  </a:lnTo>
                  <a:lnTo>
                    <a:pt x="407" y="249"/>
                  </a:lnTo>
                  <a:lnTo>
                    <a:pt x="407" y="274"/>
                  </a:lnTo>
                  <a:lnTo>
                    <a:pt x="370" y="274"/>
                  </a:lnTo>
                  <a:lnTo>
                    <a:pt x="313" y="235"/>
                  </a:lnTo>
                  <a:lnTo>
                    <a:pt x="261" y="284"/>
                  </a:lnTo>
                  <a:lnTo>
                    <a:pt x="186" y="368"/>
                  </a:lnTo>
                  <a:lnTo>
                    <a:pt x="153" y="358"/>
                  </a:lnTo>
                  <a:lnTo>
                    <a:pt x="115" y="358"/>
                  </a:lnTo>
                  <a:lnTo>
                    <a:pt x="115" y="309"/>
                  </a:lnTo>
                  <a:lnTo>
                    <a:pt x="89" y="274"/>
                  </a:lnTo>
                  <a:lnTo>
                    <a:pt x="63" y="249"/>
                  </a:lnTo>
                  <a:lnTo>
                    <a:pt x="52" y="215"/>
                  </a:lnTo>
                  <a:lnTo>
                    <a:pt x="26" y="191"/>
                  </a:lnTo>
                  <a:lnTo>
                    <a:pt x="0" y="0"/>
                  </a:lnTo>
                  <a:lnTo>
                    <a:pt x="126" y="0"/>
                  </a:lnTo>
                  <a:lnTo>
                    <a:pt x="24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8" name="Freeform 56">
              <a:extLst>
                <a:ext uri="{FF2B5EF4-FFF2-40B4-BE49-F238E27FC236}">
                  <a16:creationId xmlns:a16="http://schemas.microsoft.com/office/drawing/2014/main" xmlns="" id="{C8677641-778B-4CBC-8483-9460F97F7F6C}"/>
                </a:ext>
              </a:extLst>
            </p:cNvPr>
            <p:cNvSpPr>
              <a:spLocks/>
            </p:cNvSpPr>
            <p:nvPr/>
          </p:nvSpPr>
          <p:spPr bwMode="auto">
            <a:xfrm>
              <a:off x="6930912" y="1785761"/>
              <a:ext cx="393765" cy="682526"/>
            </a:xfrm>
            <a:custGeom>
              <a:avLst/>
              <a:gdLst>
                <a:gd name="T0" fmla="*/ 0 w 180"/>
                <a:gd name="T1" fmla="*/ 0 h 312"/>
                <a:gd name="T2" fmla="*/ 2147483646 w 180"/>
                <a:gd name="T3" fmla="*/ 0 h 312"/>
                <a:gd name="T4" fmla="*/ 2147483646 w 180"/>
                <a:gd name="T5" fmla="*/ 2147483646 h 312"/>
                <a:gd name="T6" fmla="*/ 2147483646 w 180"/>
                <a:gd name="T7" fmla="*/ 2147483646 h 312"/>
                <a:gd name="T8" fmla="*/ 2147483646 w 180"/>
                <a:gd name="T9" fmla="*/ 2147483646 h 312"/>
                <a:gd name="T10" fmla="*/ 0 w 180"/>
                <a:gd name="T11" fmla="*/ 0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0" h="312">
                  <a:moveTo>
                    <a:pt x="0" y="0"/>
                  </a:moveTo>
                  <a:lnTo>
                    <a:pt x="63" y="0"/>
                  </a:lnTo>
                  <a:lnTo>
                    <a:pt x="179" y="16"/>
                  </a:lnTo>
                  <a:lnTo>
                    <a:pt x="145" y="311"/>
                  </a:lnTo>
                  <a:lnTo>
                    <a:pt x="8" y="301"/>
                  </a:lnTo>
                  <a:lnTo>
                    <a:pt x="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9" name="Freeform 57">
              <a:extLst>
                <a:ext uri="{FF2B5EF4-FFF2-40B4-BE49-F238E27FC236}">
                  <a16:creationId xmlns:a16="http://schemas.microsoft.com/office/drawing/2014/main" xmlns="" id="{51DD9012-9CEA-40E8-86D8-E9B43147344D}"/>
                </a:ext>
              </a:extLst>
            </p:cNvPr>
            <p:cNvSpPr>
              <a:spLocks/>
            </p:cNvSpPr>
            <p:nvPr/>
          </p:nvSpPr>
          <p:spPr bwMode="auto">
            <a:xfrm>
              <a:off x="5845871" y="3627708"/>
              <a:ext cx="826907" cy="662838"/>
            </a:xfrm>
            <a:custGeom>
              <a:avLst/>
              <a:gdLst>
                <a:gd name="T0" fmla="*/ 2147483646 w 378"/>
                <a:gd name="T1" fmla="*/ 2147483646 h 303"/>
                <a:gd name="T2" fmla="*/ 2147483646 w 378"/>
                <a:gd name="T3" fmla="*/ 2147483646 h 303"/>
                <a:gd name="T4" fmla="*/ 2147483646 w 378"/>
                <a:gd name="T5" fmla="*/ 2147483646 h 303"/>
                <a:gd name="T6" fmla="*/ 2147483646 w 378"/>
                <a:gd name="T7" fmla="*/ 2147483646 h 303"/>
                <a:gd name="T8" fmla="*/ 2147483646 w 378"/>
                <a:gd name="T9" fmla="*/ 2147483646 h 303"/>
                <a:gd name="T10" fmla="*/ 2147483646 w 378"/>
                <a:gd name="T11" fmla="*/ 2147483646 h 303"/>
                <a:gd name="T12" fmla="*/ 2147483646 w 378"/>
                <a:gd name="T13" fmla="*/ 2147483646 h 303"/>
                <a:gd name="T14" fmla="*/ 2147483646 w 378"/>
                <a:gd name="T15" fmla="*/ 2147483646 h 303"/>
                <a:gd name="T16" fmla="*/ 2147483646 w 378"/>
                <a:gd name="T17" fmla="*/ 2147483646 h 303"/>
                <a:gd name="T18" fmla="*/ 0 w 378"/>
                <a:gd name="T19" fmla="*/ 2147483646 h 303"/>
                <a:gd name="T20" fmla="*/ 2147483646 w 378"/>
                <a:gd name="T21" fmla="*/ 2147483646 h 303"/>
                <a:gd name="T22" fmla="*/ 2147483646 w 378"/>
                <a:gd name="T23" fmla="*/ 2147483646 h 303"/>
                <a:gd name="T24" fmla="*/ 2147483646 w 378"/>
                <a:gd name="T25" fmla="*/ 2147483646 h 303"/>
                <a:gd name="T26" fmla="*/ 2147483646 w 378"/>
                <a:gd name="T27" fmla="*/ 0 h 303"/>
                <a:gd name="T28" fmla="*/ 2147483646 w 378"/>
                <a:gd name="T29" fmla="*/ 2147483646 h 303"/>
                <a:gd name="T30" fmla="*/ 2147483646 w 378"/>
                <a:gd name="T31" fmla="*/ 2147483646 h 303"/>
                <a:gd name="T32" fmla="*/ 2147483646 w 378"/>
                <a:gd name="T33" fmla="*/ 2147483646 h 303"/>
                <a:gd name="T34" fmla="*/ 2147483646 w 378"/>
                <a:gd name="T35" fmla="*/ 2147483646 h 303"/>
                <a:gd name="T36" fmla="*/ 2147483646 w 378"/>
                <a:gd name="T37" fmla="*/ 2147483646 h 303"/>
                <a:gd name="T38" fmla="*/ 2147483646 w 378"/>
                <a:gd name="T39" fmla="*/ 2147483646 h 303"/>
                <a:gd name="T40" fmla="*/ 2147483646 w 378"/>
                <a:gd name="T41" fmla="*/ 2147483646 h 303"/>
                <a:gd name="T42" fmla="*/ 2147483646 w 378"/>
                <a:gd name="T43" fmla="*/ 2147483646 h 303"/>
                <a:gd name="T44" fmla="*/ 2147483646 w 378"/>
                <a:gd name="T45" fmla="*/ 2147483646 h 303"/>
                <a:gd name="T46" fmla="*/ 2147483646 w 378"/>
                <a:gd name="T47" fmla="*/ 2147483646 h 303"/>
                <a:gd name="T48" fmla="*/ 2147483646 w 378"/>
                <a:gd name="T49" fmla="*/ 2147483646 h 303"/>
                <a:gd name="T50" fmla="*/ 2147483646 w 378"/>
                <a:gd name="T51" fmla="*/ 2147483646 h 303"/>
                <a:gd name="T52" fmla="*/ 2147483646 w 378"/>
                <a:gd name="T53" fmla="*/ 2147483646 h 303"/>
                <a:gd name="T54" fmla="*/ 2147483646 w 378"/>
                <a:gd name="T55" fmla="*/ 2147483646 h 303"/>
                <a:gd name="T56" fmla="*/ 2147483646 w 378"/>
                <a:gd name="T57" fmla="*/ 2147483646 h 303"/>
                <a:gd name="T58" fmla="*/ 2147483646 w 378"/>
                <a:gd name="T59" fmla="*/ 2147483646 h 3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8" h="303">
                  <a:moveTo>
                    <a:pt x="88" y="302"/>
                  </a:moveTo>
                  <a:lnTo>
                    <a:pt x="142" y="228"/>
                  </a:lnTo>
                  <a:lnTo>
                    <a:pt x="126" y="169"/>
                  </a:lnTo>
                  <a:lnTo>
                    <a:pt x="108" y="144"/>
                  </a:lnTo>
                  <a:lnTo>
                    <a:pt x="126" y="109"/>
                  </a:lnTo>
                  <a:lnTo>
                    <a:pt x="97" y="99"/>
                  </a:lnTo>
                  <a:lnTo>
                    <a:pt x="88" y="59"/>
                  </a:lnTo>
                  <a:lnTo>
                    <a:pt x="45" y="84"/>
                  </a:lnTo>
                  <a:lnTo>
                    <a:pt x="7" y="59"/>
                  </a:lnTo>
                  <a:lnTo>
                    <a:pt x="0" y="41"/>
                  </a:lnTo>
                  <a:lnTo>
                    <a:pt x="33" y="41"/>
                  </a:lnTo>
                  <a:lnTo>
                    <a:pt x="51" y="25"/>
                  </a:lnTo>
                  <a:lnTo>
                    <a:pt x="108" y="15"/>
                  </a:lnTo>
                  <a:lnTo>
                    <a:pt x="134" y="0"/>
                  </a:lnTo>
                  <a:lnTo>
                    <a:pt x="197" y="15"/>
                  </a:lnTo>
                  <a:lnTo>
                    <a:pt x="235" y="15"/>
                  </a:lnTo>
                  <a:lnTo>
                    <a:pt x="260" y="25"/>
                  </a:lnTo>
                  <a:lnTo>
                    <a:pt x="280" y="15"/>
                  </a:lnTo>
                  <a:lnTo>
                    <a:pt x="305" y="50"/>
                  </a:lnTo>
                  <a:lnTo>
                    <a:pt x="305" y="99"/>
                  </a:lnTo>
                  <a:lnTo>
                    <a:pt x="343" y="99"/>
                  </a:lnTo>
                  <a:lnTo>
                    <a:pt x="377" y="109"/>
                  </a:lnTo>
                  <a:lnTo>
                    <a:pt x="305" y="158"/>
                  </a:lnTo>
                  <a:lnTo>
                    <a:pt x="299" y="183"/>
                  </a:lnTo>
                  <a:lnTo>
                    <a:pt x="305" y="218"/>
                  </a:lnTo>
                  <a:lnTo>
                    <a:pt x="269" y="268"/>
                  </a:lnTo>
                  <a:lnTo>
                    <a:pt x="280" y="302"/>
                  </a:lnTo>
                  <a:lnTo>
                    <a:pt x="269" y="287"/>
                  </a:lnTo>
                  <a:lnTo>
                    <a:pt x="235" y="302"/>
                  </a:lnTo>
                  <a:lnTo>
                    <a:pt x="88" y="30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0" name="Freeform 58">
              <a:extLst>
                <a:ext uri="{FF2B5EF4-FFF2-40B4-BE49-F238E27FC236}">
                  <a16:creationId xmlns:a16="http://schemas.microsoft.com/office/drawing/2014/main" xmlns="" id="{79C53110-B4E1-4E66-9A0D-59D004935C79}"/>
                </a:ext>
              </a:extLst>
            </p:cNvPr>
            <p:cNvSpPr>
              <a:spLocks/>
            </p:cNvSpPr>
            <p:nvPr/>
          </p:nvSpPr>
          <p:spPr bwMode="auto">
            <a:xfrm>
              <a:off x="6643944" y="4028036"/>
              <a:ext cx="877222" cy="1144108"/>
            </a:xfrm>
            <a:custGeom>
              <a:avLst/>
              <a:gdLst>
                <a:gd name="T0" fmla="*/ 0 w 401"/>
                <a:gd name="T1" fmla="*/ 2147483646 h 523"/>
                <a:gd name="T2" fmla="*/ 2147483646 w 401"/>
                <a:gd name="T3" fmla="*/ 2147483646 h 523"/>
                <a:gd name="T4" fmla="*/ 2147483646 w 401"/>
                <a:gd name="T5" fmla="*/ 2147483646 h 523"/>
                <a:gd name="T6" fmla="*/ 2147483646 w 401"/>
                <a:gd name="T7" fmla="*/ 2147483646 h 523"/>
                <a:gd name="T8" fmla="*/ 2147483646 w 401"/>
                <a:gd name="T9" fmla="*/ 0 h 523"/>
                <a:gd name="T10" fmla="*/ 2147483646 w 401"/>
                <a:gd name="T11" fmla="*/ 2147483646 h 523"/>
                <a:gd name="T12" fmla="*/ 2147483646 w 401"/>
                <a:gd name="T13" fmla="*/ 2147483646 h 523"/>
                <a:gd name="T14" fmla="*/ 2147483646 w 401"/>
                <a:gd name="T15" fmla="*/ 2147483646 h 523"/>
                <a:gd name="T16" fmla="*/ 2147483646 w 401"/>
                <a:gd name="T17" fmla="*/ 2147483646 h 523"/>
                <a:gd name="T18" fmla="*/ 2147483646 w 401"/>
                <a:gd name="T19" fmla="*/ 2147483646 h 523"/>
                <a:gd name="T20" fmla="*/ 2147483646 w 401"/>
                <a:gd name="T21" fmla="*/ 2147483646 h 523"/>
                <a:gd name="T22" fmla="*/ 2147483646 w 401"/>
                <a:gd name="T23" fmla="*/ 2147483646 h 523"/>
                <a:gd name="T24" fmla="*/ 2147483646 w 401"/>
                <a:gd name="T25" fmla="*/ 2147483646 h 523"/>
                <a:gd name="T26" fmla="*/ 2147483646 w 401"/>
                <a:gd name="T27" fmla="*/ 2147483646 h 523"/>
                <a:gd name="T28" fmla="*/ 2147483646 w 401"/>
                <a:gd name="T29" fmla="*/ 2147483646 h 523"/>
                <a:gd name="T30" fmla="*/ 2147483646 w 401"/>
                <a:gd name="T31" fmla="*/ 2147483646 h 523"/>
                <a:gd name="T32" fmla="*/ 2147483646 w 401"/>
                <a:gd name="T33" fmla="*/ 2147483646 h 523"/>
                <a:gd name="T34" fmla="*/ 2147483646 w 401"/>
                <a:gd name="T35" fmla="*/ 2147483646 h 523"/>
                <a:gd name="T36" fmla="*/ 0 w 401"/>
                <a:gd name="T37" fmla="*/ 2147483646 h 5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1" h="523">
                  <a:moveTo>
                    <a:pt x="0" y="261"/>
                  </a:moveTo>
                  <a:lnTo>
                    <a:pt x="83" y="152"/>
                  </a:lnTo>
                  <a:lnTo>
                    <a:pt x="72" y="93"/>
                  </a:lnTo>
                  <a:lnTo>
                    <a:pt x="165" y="93"/>
                  </a:lnTo>
                  <a:lnTo>
                    <a:pt x="262" y="0"/>
                  </a:lnTo>
                  <a:lnTo>
                    <a:pt x="318" y="45"/>
                  </a:lnTo>
                  <a:lnTo>
                    <a:pt x="336" y="93"/>
                  </a:lnTo>
                  <a:lnTo>
                    <a:pt x="371" y="177"/>
                  </a:lnTo>
                  <a:lnTo>
                    <a:pt x="400" y="212"/>
                  </a:lnTo>
                  <a:lnTo>
                    <a:pt x="371" y="311"/>
                  </a:lnTo>
                  <a:lnTo>
                    <a:pt x="371" y="354"/>
                  </a:lnTo>
                  <a:lnTo>
                    <a:pt x="355" y="379"/>
                  </a:lnTo>
                  <a:lnTo>
                    <a:pt x="336" y="404"/>
                  </a:lnTo>
                  <a:lnTo>
                    <a:pt x="307" y="404"/>
                  </a:lnTo>
                  <a:lnTo>
                    <a:pt x="300" y="452"/>
                  </a:lnTo>
                  <a:lnTo>
                    <a:pt x="281" y="452"/>
                  </a:lnTo>
                  <a:lnTo>
                    <a:pt x="262" y="497"/>
                  </a:lnTo>
                  <a:lnTo>
                    <a:pt x="235" y="522"/>
                  </a:lnTo>
                  <a:lnTo>
                    <a:pt x="0" y="26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1" name="Freeform 59">
              <a:extLst>
                <a:ext uri="{FF2B5EF4-FFF2-40B4-BE49-F238E27FC236}">
                  <a16:creationId xmlns:a16="http://schemas.microsoft.com/office/drawing/2014/main" xmlns="" id="{90BB4797-75FC-46F3-8691-1B2932431C50}"/>
                </a:ext>
              </a:extLst>
            </p:cNvPr>
            <p:cNvSpPr>
              <a:spLocks/>
            </p:cNvSpPr>
            <p:nvPr/>
          </p:nvSpPr>
          <p:spPr bwMode="auto">
            <a:xfrm>
              <a:off x="7698754" y="3404575"/>
              <a:ext cx="735029" cy="1325676"/>
            </a:xfrm>
            <a:custGeom>
              <a:avLst/>
              <a:gdLst>
                <a:gd name="T0" fmla="*/ 2147483646 w 336"/>
                <a:gd name="T1" fmla="*/ 2147483646 h 606"/>
                <a:gd name="T2" fmla="*/ 2147483646 w 336"/>
                <a:gd name="T3" fmla="*/ 2147483646 h 606"/>
                <a:gd name="T4" fmla="*/ 2147483646 w 336"/>
                <a:gd name="T5" fmla="*/ 2147483646 h 606"/>
                <a:gd name="T6" fmla="*/ 2147483646 w 336"/>
                <a:gd name="T7" fmla="*/ 2147483646 h 606"/>
                <a:gd name="T8" fmla="*/ 2147483646 w 336"/>
                <a:gd name="T9" fmla="*/ 2147483646 h 606"/>
                <a:gd name="T10" fmla="*/ 2147483646 w 336"/>
                <a:gd name="T11" fmla="*/ 2147483646 h 606"/>
                <a:gd name="T12" fmla="*/ 0 w 336"/>
                <a:gd name="T13" fmla="*/ 2147483646 h 606"/>
                <a:gd name="T14" fmla="*/ 2147483646 w 336"/>
                <a:gd name="T15" fmla="*/ 2147483646 h 606"/>
                <a:gd name="T16" fmla="*/ 2147483646 w 336"/>
                <a:gd name="T17" fmla="*/ 2147483646 h 606"/>
                <a:gd name="T18" fmla="*/ 2147483646 w 336"/>
                <a:gd name="T19" fmla="*/ 2147483646 h 606"/>
                <a:gd name="T20" fmla="*/ 2147483646 w 336"/>
                <a:gd name="T21" fmla="*/ 2147483646 h 606"/>
                <a:gd name="T22" fmla="*/ 2147483646 w 336"/>
                <a:gd name="T23" fmla="*/ 2147483646 h 606"/>
                <a:gd name="T24" fmla="*/ 2147483646 w 336"/>
                <a:gd name="T25" fmla="*/ 2147483646 h 606"/>
                <a:gd name="T26" fmla="*/ 2147483646 w 336"/>
                <a:gd name="T27" fmla="*/ 0 h 606"/>
                <a:gd name="T28" fmla="*/ 2147483646 w 336"/>
                <a:gd name="T29" fmla="*/ 2147483646 h 606"/>
                <a:gd name="T30" fmla="*/ 2147483646 w 336"/>
                <a:gd name="T31" fmla="*/ 2147483646 h 606"/>
                <a:gd name="T32" fmla="*/ 2147483646 w 336"/>
                <a:gd name="T33" fmla="*/ 2147483646 h 606"/>
                <a:gd name="T34" fmla="*/ 2147483646 w 336"/>
                <a:gd name="T35" fmla="*/ 2147483646 h 606"/>
                <a:gd name="T36" fmla="*/ 2147483646 w 336"/>
                <a:gd name="T37" fmla="*/ 2147483646 h 606"/>
                <a:gd name="T38" fmla="*/ 2147483646 w 336"/>
                <a:gd name="T39" fmla="*/ 2147483646 h 606"/>
                <a:gd name="T40" fmla="*/ 2147483646 w 336"/>
                <a:gd name="T41" fmla="*/ 2147483646 h 606"/>
                <a:gd name="T42" fmla="*/ 2147483646 w 336"/>
                <a:gd name="T43" fmla="*/ 2147483646 h 606"/>
                <a:gd name="T44" fmla="*/ 2147483646 w 336"/>
                <a:gd name="T45" fmla="*/ 2147483646 h 606"/>
                <a:gd name="T46" fmla="*/ 2147483646 w 336"/>
                <a:gd name="T47" fmla="*/ 2147483646 h 606"/>
                <a:gd name="T48" fmla="*/ 2147483646 w 336"/>
                <a:gd name="T49" fmla="*/ 2147483646 h 606"/>
                <a:gd name="T50" fmla="*/ 2147483646 w 336"/>
                <a:gd name="T51" fmla="*/ 2147483646 h 6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6" h="606">
                  <a:moveTo>
                    <a:pt x="209" y="546"/>
                  </a:moveTo>
                  <a:lnTo>
                    <a:pt x="209" y="523"/>
                  </a:lnTo>
                  <a:lnTo>
                    <a:pt x="183" y="487"/>
                  </a:lnTo>
                  <a:lnTo>
                    <a:pt x="164" y="453"/>
                  </a:lnTo>
                  <a:lnTo>
                    <a:pt x="101" y="369"/>
                  </a:lnTo>
                  <a:lnTo>
                    <a:pt x="18" y="261"/>
                  </a:lnTo>
                  <a:lnTo>
                    <a:pt x="0" y="187"/>
                  </a:lnTo>
                  <a:lnTo>
                    <a:pt x="18" y="162"/>
                  </a:lnTo>
                  <a:lnTo>
                    <a:pt x="29" y="118"/>
                  </a:lnTo>
                  <a:lnTo>
                    <a:pt x="18" y="93"/>
                  </a:lnTo>
                  <a:lnTo>
                    <a:pt x="29" y="93"/>
                  </a:lnTo>
                  <a:lnTo>
                    <a:pt x="37" y="59"/>
                  </a:lnTo>
                  <a:lnTo>
                    <a:pt x="57" y="21"/>
                  </a:lnTo>
                  <a:lnTo>
                    <a:pt x="75" y="0"/>
                  </a:lnTo>
                  <a:lnTo>
                    <a:pt x="112" y="45"/>
                  </a:lnTo>
                  <a:lnTo>
                    <a:pt x="157" y="45"/>
                  </a:lnTo>
                  <a:lnTo>
                    <a:pt x="220" y="21"/>
                  </a:lnTo>
                  <a:lnTo>
                    <a:pt x="253" y="69"/>
                  </a:lnTo>
                  <a:lnTo>
                    <a:pt x="310" y="93"/>
                  </a:lnTo>
                  <a:lnTo>
                    <a:pt x="310" y="103"/>
                  </a:lnTo>
                  <a:lnTo>
                    <a:pt x="317" y="330"/>
                  </a:lnTo>
                  <a:lnTo>
                    <a:pt x="290" y="453"/>
                  </a:lnTo>
                  <a:lnTo>
                    <a:pt x="328" y="473"/>
                  </a:lnTo>
                  <a:lnTo>
                    <a:pt x="335" y="473"/>
                  </a:lnTo>
                  <a:lnTo>
                    <a:pt x="253" y="605"/>
                  </a:lnTo>
                  <a:lnTo>
                    <a:pt x="209" y="54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2" name="Freeform 60">
              <a:extLst>
                <a:ext uri="{FF2B5EF4-FFF2-40B4-BE49-F238E27FC236}">
                  <a16:creationId xmlns:a16="http://schemas.microsoft.com/office/drawing/2014/main" xmlns="" id="{50AA0B79-EE7C-4AAF-8999-83DCDF9FAF3A}"/>
                </a:ext>
              </a:extLst>
            </p:cNvPr>
            <p:cNvSpPr>
              <a:spLocks/>
            </p:cNvSpPr>
            <p:nvPr/>
          </p:nvSpPr>
          <p:spPr bwMode="auto">
            <a:xfrm>
              <a:off x="6359952" y="3866155"/>
              <a:ext cx="474707" cy="732842"/>
            </a:xfrm>
            <a:custGeom>
              <a:avLst/>
              <a:gdLst>
                <a:gd name="T0" fmla="*/ 0 w 217"/>
                <a:gd name="T1" fmla="*/ 2147483646 h 335"/>
                <a:gd name="T2" fmla="*/ 2147483646 w 217"/>
                <a:gd name="T3" fmla="*/ 2147483646 h 335"/>
                <a:gd name="T4" fmla="*/ 2147483646 w 217"/>
                <a:gd name="T5" fmla="*/ 2147483646 h 335"/>
                <a:gd name="T6" fmla="*/ 2147483646 w 217"/>
                <a:gd name="T7" fmla="*/ 2147483646 h 335"/>
                <a:gd name="T8" fmla="*/ 2147483646 w 217"/>
                <a:gd name="T9" fmla="*/ 2147483646 h 335"/>
                <a:gd name="T10" fmla="*/ 2147483646 w 217"/>
                <a:gd name="T11" fmla="*/ 2147483646 h 335"/>
                <a:gd name="T12" fmla="*/ 2147483646 w 217"/>
                <a:gd name="T13" fmla="*/ 2147483646 h 335"/>
                <a:gd name="T14" fmla="*/ 2147483646 w 217"/>
                <a:gd name="T15" fmla="*/ 0 h 335"/>
                <a:gd name="T16" fmla="*/ 2147483646 w 217"/>
                <a:gd name="T17" fmla="*/ 2147483646 h 335"/>
                <a:gd name="T18" fmla="*/ 2147483646 w 217"/>
                <a:gd name="T19" fmla="*/ 2147483646 h 335"/>
                <a:gd name="T20" fmla="*/ 2147483646 w 217"/>
                <a:gd name="T21" fmla="*/ 2147483646 h 335"/>
                <a:gd name="T22" fmla="*/ 2147483646 w 217"/>
                <a:gd name="T23" fmla="*/ 2147483646 h 335"/>
                <a:gd name="T24" fmla="*/ 0 w 217"/>
                <a:gd name="T25" fmla="*/ 2147483646 h 3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7" h="335">
                  <a:moveTo>
                    <a:pt x="0" y="191"/>
                  </a:moveTo>
                  <a:lnTo>
                    <a:pt x="34" y="177"/>
                  </a:lnTo>
                  <a:lnTo>
                    <a:pt x="44" y="191"/>
                  </a:lnTo>
                  <a:lnTo>
                    <a:pt x="34" y="157"/>
                  </a:lnTo>
                  <a:lnTo>
                    <a:pt x="70" y="107"/>
                  </a:lnTo>
                  <a:lnTo>
                    <a:pt x="63" y="73"/>
                  </a:lnTo>
                  <a:lnTo>
                    <a:pt x="70" y="48"/>
                  </a:lnTo>
                  <a:lnTo>
                    <a:pt x="142" y="0"/>
                  </a:lnTo>
                  <a:lnTo>
                    <a:pt x="197" y="84"/>
                  </a:lnTo>
                  <a:lnTo>
                    <a:pt x="205" y="166"/>
                  </a:lnTo>
                  <a:lnTo>
                    <a:pt x="216" y="225"/>
                  </a:lnTo>
                  <a:lnTo>
                    <a:pt x="134" y="334"/>
                  </a:lnTo>
                  <a:lnTo>
                    <a:pt x="0" y="19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3" name="Freeform 61">
              <a:extLst>
                <a:ext uri="{FF2B5EF4-FFF2-40B4-BE49-F238E27FC236}">
                  <a16:creationId xmlns:a16="http://schemas.microsoft.com/office/drawing/2014/main" xmlns="" id="{9206F9CC-559E-4A4B-A94A-491B718901FF}"/>
                </a:ext>
              </a:extLst>
            </p:cNvPr>
            <p:cNvSpPr>
              <a:spLocks/>
            </p:cNvSpPr>
            <p:nvPr/>
          </p:nvSpPr>
          <p:spPr bwMode="auto">
            <a:xfrm>
              <a:off x="7904388" y="1273868"/>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4" name="Freeform 62">
              <a:extLst>
                <a:ext uri="{FF2B5EF4-FFF2-40B4-BE49-F238E27FC236}">
                  <a16:creationId xmlns:a16="http://schemas.microsoft.com/office/drawing/2014/main" xmlns="" id="{CE62699B-965A-4372-A52B-1D878388711A}"/>
                </a:ext>
              </a:extLst>
            </p:cNvPr>
            <p:cNvSpPr>
              <a:spLocks/>
            </p:cNvSpPr>
            <p:nvPr/>
          </p:nvSpPr>
          <p:spPr bwMode="auto">
            <a:xfrm>
              <a:off x="7265612" y="2100773"/>
              <a:ext cx="990977" cy="969099"/>
            </a:xfrm>
            <a:custGeom>
              <a:avLst/>
              <a:gdLst>
                <a:gd name="T0" fmla="*/ 0 w 453"/>
                <a:gd name="T1" fmla="*/ 2147483646 h 443"/>
                <a:gd name="T2" fmla="*/ 2147483646 w 453"/>
                <a:gd name="T3" fmla="*/ 2147483646 h 443"/>
                <a:gd name="T4" fmla="*/ 2147483646 w 453"/>
                <a:gd name="T5" fmla="*/ 2147483646 h 443"/>
                <a:gd name="T6" fmla="*/ 2147483646 w 453"/>
                <a:gd name="T7" fmla="*/ 2147483646 h 443"/>
                <a:gd name="T8" fmla="*/ 2147483646 w 453"/>
                <a:gd name="T9" fmla="*/ 2147483646 h 443"/>
                <a:gd name="T10" fmla="*/ 2147483646 w 453"/>
                <a:gd name="T11" fmla="*/ 2147483646 h 443"/>
                <a:gd name="T12" fmla="*/ 2147483646 w 453"/>
                <a:gd name="T13" fmla="*/ 2147483646 h 443"/>
                <a:gd name="T14" fmla="*/ 2147483646 w 453"/>
                <a:gd name="T15" fmla="*/ 2147483646 h 443"/>
                <a:gd name="T16" fmla="*/ 2147483646 w 453"/>
                <a:gd name="T17" fmla="*/ 2147483646 h 443"/>
                <a:gd name="T18" fmla="*/ 2147483646 w 453"/>
                <a:gd name="T19" fmla="*/ 2147483646 h 443"/>
                <a:gd name="T20" fmla="*/ 2147483646 w 453"/>
                <a:gd name="T21" fmla="*/ 0 h 443"/>
                <a:gd name="T22" fmla="*/ 2147483646 w 453"/>
                <a:gd name="T23" fmla="*/ 0 h 443"/>
                <a:gd name="T24" fmla="*/ 2147483646 w 453"/>
                <a:gd name="T25" fmla="*/ 2147483646 h 443"/>
                <a:gd name="T26" fmla="*/ 2147483646 w 453"/>
                <a:gd name="T27" fmla="*/ 2147483646 h 443"/>
                <a:gd name="T28" fmla="*/ 2147483646 w 453"/>
                <a:gd name="T29" fmla="*/ 2147483646 h 443"/>
                <a:gd name="T30" fmla="*/ 2147483646 w 453"/>
                <a:gd name="T31" fmla="*/ 2147483646 h 443"/>
                <a:gd name="T32" fmla="*/ 2147483646 w 453"/>
                <a:gd name="T33" fmla="*/ 2147483646 h 443"/>
                <a:gd name="T34" fmla="*/ 2147483646 w 453"/>
                <a:gd name="T35" fmla="*/ 2147483646 h 443"/>
                <a:gd name="T36" fmla="*/ 2147483646 w 453"/>
                <a:gd name="T37" fmla="*/ 2147483646 h 443"/>
                <a:gd name="T38" fmla="*/ 2147483646 w 453"/>
                <a:gd name="T39" fmla="*/ 2147483646 h 443"/>
                <a:gd name="T40" fmla="*/ 2147483646 w 453"/>
                <a:gd name="T41" fmla="*/ 2147483646 h 443"/>
                <a:gd name="T42" fmla="*/ 2147483646 w 453"/>
                <a:gd name="T43" fmla="*/ 2147483646 h 443"/>
                <a:gd name="T44" fmla="*/ 0 w 453"/>
                <a:gd name="T45" fmla="*/ 2147483646 h 4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53" h="443">
                  <a:moveTo>
                    <a:pt x="0" y="358"/>
                  </a:moveTo>
                  <a:lnTo>
                    <a:pt x="56" y="168"/>
                  </a:lnTo>
                  <a:lnTo>
                    <a:pt x="100" y="168"/>
                  </a:lnTo>
                  <a:lnTo>
                    <a:pt x="120" y="123"/>
                  </a:lnTo>
                  <a:lnTo>
                    <a:pt x="145" y="123"/>
                  </a:lnTo>
                  <a:lnTo>
                    <a:pt x="164" y="98"/>
                  </a:lnTo>
                  <a:lnTo>
                    <a:pt x="183" y="49"/>
                  </a:lnTo>
                  <a:lnTo>
                    <a:pt x="164" y="25"/>
                  </a:lnTo>
                  <a:lnTo>
                    <a:pt x="152" y="49"/>
                  </a:lnTo>
                  <a:lnTo>
                    <a:pt x="145" y="25"/>
                  </a:lnTo>
                  <a:lnTo>
                    <a:pt x="152" y="0"/>
                  </a:lnTo>
                  <a:lnTo>
                    <a:pt x="191" y="0"/>
                  </a:lnTo>
                  <a:lnTo>
                    <a:pt x="272" y="38"/>
                  </a:lnTo>
                  <a:lnTo>
                    <a:pt x="343" y="73"/>
                  </a:lnTo>
                  <a:lnTo>
                    <a:pt x="362" y="108"/>
                  </a:lnTo>
                  <a:lnTo>
                    <a:pt x="389" y="108"/>
                  </a:lnTo>
                  <a:lnTo>
                    <a:pt x="389" y="132"/>
                  </a:lnTo>
                  <a:lnTo>
                    <a:pt x="433" y="157"/>
                  </a:lnTo>
                  <a:lnTo>
                    <a:pt x="452" y="206"/>
                  </a:lnTo>
                  <a:lnTo>
                    <a:pt x="325" y="290"/>
                  </a:lnTo>
                  <a:lnTo>
                    <a:pt x="183" y="442"/>
                  </a:lnTo>
                  <a:lnTo>
                    <a:pt x="56" y="383"/>
                  </a:lnTo>
                  <a:lnTo>
                    <a:pt x="0" y="35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5" name="Freeform 63">
              <a:extLst>
                <a:ext uri="{FF2B5EF4-FFF2-40B4-BE49-F238E27FC236}">
                  <a16:creationId xmlns:a16="http://schemas.microsoft.com/office/drawing/2014/main" xmlns="" id="{7B23ACDC-7969-4801-B2E3-A8DD63DD5458}"/>
                </a:ext>
              </a:extLst>
            </p:cNvPr>
            <p:cNvSpPr>
              <a:spLocks/>
            </p:cNvSpPr>
            <p:nvPr/>
          </p:nvSpPr>
          <p:spPr bwMode="auto">
            <a:xfrm>
              <a:off x="8155961" y="1273866"/>
              <a:ext cx="573147" cy="603773"/>
            </a:xfrm>
            <a:custGeom>
              <a:avLst/>
              <a:gdLst>
                <a:gd name="T0" fmla="*/ 2147483646 w 262"/>
                <a:gd name="T1" fmla="*/ 0 h 276"/>
                <a:gd name="T2" fmla="*/ 2147483646 w 262"/>
                <a:gd name="T3" fmla="*/ 2147483646 h 276"/>
                <a:gd name="T4" fmla="*/ 2147483646 w 262"/>
                <a:gd name="T5" fmla="*/ 2147483646 h 276"/>
                <a:gd name="T6" fmla="*/ 2147483646 w 262"/>
                <a:gd name="T7" fmla="*/ 2147483646 h 276"/>
                <a:gd name="T8" fmla="*/ 2147483646 w 262"/>
                <a:gd name="T9" fmla="*/ 2147483646 h 276"/>
                <a:gd name="T10" fmla="*/ 2147483646 w 262"/>
                <a:gd name="T11" fmla="*/ 2147483646 h 276"/>
                <a:gd name="T12" fmla="*/ 2147483646 w 262"/>
                <a:gd name="T13" fmla="*/ 2147483646 h 276"/>
                <a:gd name="T14" fmla="*/ 2147483646 w 262"/>
                <a:gd name="T15" fmla="*/ 2147483646 h 276"/>
                <a:gd name="T16" fmla="*/ 2147483646 w 262"/>
                <a:gd name="T17" fmla="*/ 2147483646 h 276"/>
                <a:gd name="T18" fmla="*/ 2147483646 w 262"/>
                <a:gd name="T19" fmla="*/ 2147483646 h 276"/>
                <a:gd name="T20" fmla="*/ 2147483646 w 262"/>
                <a:gd name="T21" fmla="*/ 2147483646 h 276"/>
                <a:gd name="T22" fmla="*/ 0 w 262"/>
                <a:gd name="T23" fmla="*/ 0 h 276"/>
                <a:gd name="T24" fmla="*/ 2147483646 w 262"/>
                <a:gd name="T25" fmla="*/ 0 h 2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 h="276">
                  <a:moveTo>
                    <a:pt x="253" y="0"/>
                  </a:moveTo>
                  <a:lnTo>
                    <a:pt x="261" y="33"/>
                  </a:lnTo>
                  <a:lnTo>
                    <a:pt x="247" y="127"/>
                  </a:lnTo>
                  <a:lnTo>
                    <a:pt x="190" y="275"/>
                  </a:lnTo>
                  <a:lnTo>
                    <a:pt x="172" y="259"/>
                  </a:lnTo>
                  <a:lnTo>
                    <a:pt x="138" y="259"/>
                  </a:lnTo>
                  <a:lnTo>
                    <a:pt x="120" y="234"/>
                  </a:lnTo>
                  <a:lnTo>
                    <a:pt x="89" y="234"/>
                  </a:lnTo>
                  <a:lnTo>
                    <a:pt x="82" y="234"/>
                  </a:lnTo>
                  <a:lnTo>
                    <a:pt x="11" y="225"/>
                  </a:lnTo>
                  <a:lnTo>
                    <a:pt x="26" y="190"/>
                  </a:lnTo>
                  <a:lnTo>
                    <a:pt x="0" y="0"/>
                  </a:lnTo>
                  <a:lnTo>
                    <a:pt x="25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6" name="Freeform 64">
              <a:extLst>
                <a:ext uri="{FF2B5EF4-FFF2-40B4-BE49-F238E27FC236}">
                  <a16:creationId xmlns:a16="http://schemas.microsoft.com/office/drawing/2014/main" xmlns="" id="{DB29DE29-425A-44F5-9C47-D9377115D7BB}"/>
                </a:ext>
              </a:extLst>
            </p:cNvPr>
            <p:cNvSpPr>
              <a:spLocks/>
            </p:cNvSpPr>
            <p:nvPr/>
          </p:nvSpPr>
          <p:spPr bwMode="auto">
            <a:xfrm>
              <a:off x="6554647" y="1787949"/>
              <a:ext cx="393765" cy="713153"/>
            </a:xfrm>
            <a:custGeom>
              <a:avLst/>
              <a:gdLst>
                <a:gd name="T0" fmla="*/ 0 w 180"/>
                <a:gd name="T1" fmla="*/ 0 h 326"/>
                <a:gd name="T2" fmla="*/ 0 w 180"/>
                <a:gd name="T3" fmla="*/ 2147483646 h 326"/>
                <a:gd name="T4" fmla="*/ 0 w 180"/>
                <a:gd name="T5" fmla="*/ 2147483646 h 326"/>
                <a:gd name="T6" fmla="*/ 2147483646 w 180"/>
                <a:gd name="T7" fmla="*/ 2147483646 h 326"/>
                <a:gd name="T8" fmla="*/ 2147483646 w 180"/>
                <a:gd name="T9" fmla="*/ 2147483646 h 326"/>
                <a:gd name="T10" fmla="*/ 2147483646 w 180"/>
                <a:gd name="T11" fmla="*/ 0 h 326"/>
                <a:gd name="T12" fmla="*/ 0 w 180"/>
                <a:gd name="T13" fmla="*/ 0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 h="326">
                  <a:moveTo>
                    <a:pt x="0" y="0"/>
                  </a:moveTo>
                  <a:lnTo>
                    <a:pt x="0" y="287"/>
                  </a:lnTo>
                  <a:lnTo>
                    <a:pt x="0" y="325"/>
                  </a:lnTo>
                  <a:lnTo>
                    <a:pt x="179" y="325"/>
                  </a:lnTo>
                  <a:lnTo>
                    <a:pt x="179" y="300"/>
                  </a:lnTo>
                  <a:lnTo>
                    <a:pt x="172" y="0"/>
                  </a:lnTo>
                  <a:lnTo>
                    <a:pt x="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7" name="Freeform 65">
              <a:extLst>
                <a:ext uri="{FF2B5EF4-FFF2-40B4-BE49-F238E27FC236}">
                  <a16:creationId xmlns:a16="http://schemas.microsoft.com/office/drawing/2014/main" xmlns="" id="{81E82E74-0894-47E6-B1E3-3B4E341DC42F}"/>
                </a:ext>
              </a:extLst>
            </p:cNvPr>
            <p:cNvSpPr>
              <a:spLocks/>
            </p:cNvSpPr>
            <p:nvPr/>
          </p:nvSpPr>
          <p:spPr bwMode="auto">
            <a:xfrm>
              <a:off x="5530857" y="3579582"/>
              <a:ext cx="627836" cy="710964"/>
            </a:xfrm>
            <a:custGeom>
              <a:avLst/>
              <a:gdLst>
                <a:gd name="T0" fmla="*/ 0 w 287"/>
                <a:gd name="T1" fmla="*/ 2147483646 h 325"/>
                <a:gd name="T2" fmla="*/ 2147483646 w 287"/>
                <a:gd name="T3" fmla="*/ 2147483646 h 325"/>
                <a:gd name="T4" fmla="*/ 2147483646 w 287"/>
                <a:gd name="T5" fmla="*/ 0 h 325"/>
                <a:gd name="T6" fmla="*/ 2147483646 w 287"/>
                <a:gd name="T7" fmla="*/ 2147483646 h 325"/>
                <a:gd name="T8" fmla="*/ 2147483646 w 287"/>
                <a:gd name="T9" fmla="*/ 2147483646 h 325"/>
                <a:gd name="T10" fmla="*/ 2147483646 w 287"/>
                <a:gd name="T11" fmla="*/ 2147483646 h 325"/>
                <a:gd name="T12" fmla="*/ 2147483646 w 287"/>
                <a:gd name="T13" fmla="*/ 2147483646 h 325"/>
                <a:gd name="T14" fmla="*/ 2147483646 w 287"/>
                <a:gd name="T15" fmla="*/ 2147483646 h 325"/>
                <a:gd name="T16" fmla="*/ 2147483646 w 287"/>
                <a:gd name="T17" fmla="*/ 2147483646 h 325"/>
                <a:gd name="T18" fmla="*/ 2147483646 w 287"/>
                <a:gd name="T19" fmla="*/ 2147483646 h 325"/>
                <a:gd name="T20" fmla="*/ 2147483646 w 287"/>
                <a:gd name="T21" fmla="*/ 2147483646 h 325"/>
                <a:gd name="T22" fmla="*/ 2147483646 w 287"/>
                <a:gd name="T23" fmla="*/ 2147483646 h 325"/>
                <a:gd name="T24" fmla="*/ 2147483646 w 287"/>
                <a:gd name="T25" fmla="*/ 2147483646 h 325"/>
                <a:gd name="T26" fmla="*/ 2147483646 w 287"/>
                <a:gd name="T27" fmla="*/ 2147483646 h 325"/>
                <a:gd name="T28" fmla="*/ 2147483646 w 287"/>
                <a:gd name="T29" fmla="*/ 2147483646 h 325"/>
                <a:gd name="T30" fmla="*/ 2147483646 w 287"/>
                <a:gd name="T31" fmla="*/ 2147483646 h 325"/>
                <a:gd name="T32" fmla="*/ 2147483646 w 287"/>
                <a:gd name="T33" fmla="*/ 2147483646 h 325"/>
                <a:gd name="T34" fmla="*/ 2147483646 w 287"/>
                <a:gd name="T35" fmla="*/ 2147483646 h 325"/>
                <a:gd name="T36" fmla="*/ 2147483646 w 287"/>
                <a:gd name="T37" fmla="*/ 2147483646 h 325"/>
                <a:gd name="T38" fmla="*/ 0 w 287"/>
                <a:gd name="T39" fmla="*/ 2147483646 h 3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7" h="325">
                  <a:moveTo>
                    <a:pt x="0" y="324"/>
                  </a:moveTo>
                  <a:lnTo>
                    <a:pt x="25" y="14"/>
                  </a:lnTo>
                  <a:lnTo>
                    <a:pt x="37" y="0"/>
                  </a:lnTo>
                  <a:lnTo>
                    <a:pt x="51" y="49"/>
                  </a:lnTo>
                  <a:lnTo>
                    <a:pt x="71" y="38"/>
                  </a:lnTo>
                  <a:lnTo>
                    <a:pt x="89" y="64"/>
                  </a:lnTo>
                  <a:lnTo>
                    <a:pt x="100" y="38"/>
                  </a:lnTo>
                  <a:lnTo>
                    <a:pt x="108" y="38"/>
                  </a:lnTo>
                  <a:lnTo>
                    <a:pt x="126" y="14"/>
                  </a:lnTo>
                  <a:lnTo>
                    <a:pt x="145" y="64"/>
                  </a:lnTo>
                  <a:lnTo>
                    <a:pt x="152" y="83"/>
                  </a:lnTo>
                  <a:lnTo>
                    <a:pt x="189" y="108"/>
                  </a:lnTo>
                  <a:lnTo>
                    <a:pt x="234" y="83"/>
                  </a:lnTo>
                  <a:lnTo>
                    <a:pt x="243" y="123"/>
                  </a:lnTo>
                  <a:lnTo>
                    <a:pt x="272" y="132"/>
                  </a:lnTo>
                  <a:lnTo>
                    <a:pt x="252" y="167"/>
                  </a:lnTo>
                  <a:lnTo>
                    <a:pt x="272" y="192"/>
                  </a:lnTo>
                  <a:lnTo>
                    <a:pt x="286" y="251"/>
                  </a:lnTo>
                  <a:lnTo>
                    <a:pt x="234" y="324"/>
                  </a:lnTo>
                  <a:lnTo>
                    <a:pt x="0" y="3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8" name="Freeform 66">
              <a:extLst>
                <a:ext uri="{FF2B5EF4-FFF2-40B4-BE49-F238E27FC236}">
                  <a16:creationId xmlns:a16="http://schemas.microsoft.com/office/drawing/2014/main" xmlns="" id="{35F563A5-866F-486B-A158-6B00DBAC30FD}"/>
                </a:ext>
              </a:extLst>
            </p:cNvPr>
            <p:cNvSpPr>
              <a:spLocks/>
            </p:cNvSpPr>
            <p:nvPr/>
          </p:nvSpPr>
          <p:spPr bwMode="auto">
            <a:xfrm>
              <a:off x="4916145" y="3089562"/>
              <a:ext cx="658464" cy="549083"/>
            </a:xfrm>
            <a:custGeom>
              <a:avLst/>
              <a:gdLst>
                <a:gd name="T0" fmla="*/ 0 w 301"/>
                <a:gd name="T1" fmla="*/ 0 h 251"/>
                <a:gd name="T2" fmla="*/ 2147483646 w 301"/>
                <a:gd name="T3" fmla="*/ 2147483646 h 251"/>
                <a:gd name="T4" fmla="*/ 2147483646 w 301"/>
                <a:gd name="T5" fmla="*/ 2147483646 h 251"/>
                <a:gd name="T6" fmla="*/ 2147483646 w 301"/>
                <a:gd name="T7" fmla="*/ 2147483646 h 251"/>
                <a:gd name="T8" fmla="*/ 2147483646 w 301"/>
                <a:gd name="T9" fmla="*/ 2147483646 h 251"/>
                <a:gd name="T10" fmla="*/ 2147483646 w 301"/>
                <a:gd name="T11" fmla="*/ 2147483646 h 251"/>
                <a:gd name="T12" fmla="*/ 2147483646 w 301"/>
                <a:gd name="T13" fmla="*/ 2147483646 h 251"/>
                <a:gd name="T14" fmla="*/ 2147483646 w 301"/>
                <a:gd name="T15" fmla="*/ 0 h 251"/>
                <a:gd name="T16" fmla="*/ 2147483646 w 301"/>
                <a:gd name="T17" fmla="*/ 0 h 251"/>
                <a:gd name="T18" fmla="*/ 0 w 301"/>
                <a:gd name="T19" fmla="*/ 0 h 2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1" h="251">
                  <a:moveTo>
                    <a:pt x="0" y="0"/>
                  </a:moveTo>
                  <a:lnTo>
                    <a:pt x="20" y="73"/>
                  </a:lnTo>
                  <a:lnTo>
                    <a:pt x="9" y="73"/>
                  </a:lnTo>
                  <a:lnTo>
                    <a:pt x="53" y="122"/>
                  </a:lnTo>
                  <a:lnTo>
                    <a:pt x="71" y="191"/>
                  </a:lnTo>
                  <a:lnTo>
                    <a:pt x="135" y="240"/>
                  </a:lnTo>
                  <a:lnTo>
                    <a:pt x="172" y="250"/>
                  </a:lnTo>
                  <a:lnTo>
                    <a:pt x="300" y="0"/>
                  </a:lnTo>
                  <a:lnTo>
                    <a:pt x="27" y="0"/>
                  </a:lnTo>
                  <a:lnTo>
                    <a:pt x="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9" name="Freeform 67">
              <a:extLst>
                <a:ext uri="{FF2B5EF4-FFF2-40B4-BE49-F238E27FC236}">
                  <a16:creationId xmlns:a16="http://schemas.microsoft.com/office/drawing/2014/main" xmlns="" id="{594AFCF6-F805-47A2-A77F-BCD723EF5B61}"/>
                </a:ext>
              </a:extLst>
            </p:cNvPr>
            <p:cNvSpPr>
              <a:spLocks/>
            </p:cNvSpPr>
            <p:nvPr/>
          </p:nvSpPr>
          <p:spPr bwMode="auto">
            <a:xfrm>
              <a:off x="6554647" y="1273866"/>
              <a:ext cx="533771" cy="516270"/>
            </a:xfrm>
            <a:custGeom>
              <a:avLst/>
              <a:gdLst>
                <a:gd name="T0" fmla="*/ 2147483646 w 244"/>
                <a:gd name="T1" fmla="*/ 0 h 236"/>
                <a:gd name="T2" fmla="*/ 2147483646 w 244"/>
                <a:gd name="T3" fmla="*/ 2147483646 h 236"/>
                <a:gd name="T4" fmla="*/ 2147483646 w 244"/>
                <a:gd name="T5" fmla="*/ 2147483646 h 236"/>
                <a:gd name="T6" fmla="*/ 0 w 244"/>
                <a:gd name="T7" fmla="*/ 2147483646 h 236"/>
                <a:gd name="T8" fmla="*/ 2147483646 w 244"/>
                <a:gd name="T9" fmla="*/ 0 h 236"/>
                <a:gd name="T10" fmla="*/ 2147483646 w 244"/>
                <a:gd name="T11" fmla="*/ 0 h 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4" h="236">
                  <a:moveTo>
                    <a:pt x="243" y="0"/>
                  </a:moveTo>
                  <a:lnTo>
                    <a:pt x="235" y="235"/>
                  </a:lnTo>
                  <a:lnTo>
                    <a:pt x="172" y="235"/>
                  </a:lnTo>
                  <a:lnTo>
                    <a:pt x="0" y="235"/>
                  </a:lnTo>
                  <a:lnTo>
                    <a:pt x="19" y="0"/>
                  </a:lnTo>
                  <a:lnTo>
                    <a:pt x="24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0" name="Freeform 68">
              <a:extLst>
                <a:ext uri="{FF2B5EF4-FFF2-40B4-BE49-F238E27FC236}">
                  <a16:creationId xmlns:a16="http://schemas.microsoft.com/office/drawing/2014/main" xmlns="" id="{6663B005-8D7C-45D0-8685-746FC351E821}"/>
                </a:ext>
              </a:extLst>
            </p:cNvPr>
            <p:cNvSpPr>
              <a:spLocks/>
            </p:cNvSpPr>
            <p:nvPr/>
          </p:nvSpPr>
          <p:spPr bwMode="auto">
            <a:xfrm>
              <a:off x="5016776" y="2098586"/>
              <a:ext cx="459393" cy="581898"/>
            </a:xfrm>
            <a:custGeom>
              <a:avLst/>
              <a:gdLst>
                <a:gd name="T0" fmla="*/ 2147483646 w 210"/>
                <a:gd name="T1" fmla="*/ 2147483646 h 266"/>
                <a:gd name="T2" fmla="*/ 2147483646 w 210"/>
                <a:gd name="T3" fmla="*/ 2147483646 h 266"/>
                <a:gd name="T4" fmla="*/ 2147483646 w 210"/>
                <a:gd name="T5" fmla="*/ 2147483646 h 266"/>
                <a:gd name="T6" fmla="*/ 2147483646 w 210"/>
                <a:gd name="T7" fmla="*/ 2147483646 h 266"/>
                <a:gd name="T8" fmla="*/ 2147483646 w 210"/>
                <a:gd name="T9" fmla="*/ 2147483646 h 266"/>
                <a:gd name="T10" fmla="*/ 2147483646 w 210"/>
                <a:gd name="T11" fmla="*/ 2147483646 h 266"/>
                <a:gd name="T12" fmla="*/ 2147483646 w 210"/>
                <a:gd name="T13" fmla="*/ 2147483646 h 266"/>
                <a:gd name="T14" fmla="*/ 2147483646 w 210"/>
                <a:gd name="T15" fmla="*/ 2147483646 h 266"/>
                <a:gd name="T16" fmla="*/ 2147483646 w 210"/>
                <a:gd name="T17" fmla="*/ 2147483646 h 266"/>
                <a:gd name="T18" fmla="*/ 2147483646 w 210"/>
                <a:gd name="T19" fmla="*/ 2147483646 h 266"/>
                <a:gd name="T20" fmla="*/ 2147483646 w 210"/>
                <a:gd name="T21" fmla="*/ 2147483646 h 266"/>
                <a:gd name="T22" fmla="*/ 2147483646 w 210"/>
                <a:gd name="T23" fmla="*/ 2147483646 h 266"/>
                <a:gd name="T24" fmla="*/ 2147483646 w 210"/>
                <a:gd name="T25" fmla="*/ 2147483646 h 266"/>
                <a:gd name="T26" fmla="*/ 2147483646 w 210"/>
                <a:gd name="T27" fmla="*/ 2147483646 h 266"/>
                <a:gd name="T28" fmla="*/ 2147483646 w 210"/>
                <a:gd name="T29" fmla="*/ 2147483646 h 266"/>
                <a:gd name="T30" fmla="*/ 2147483646 w 210"/>
                <a:gd name="T31" fmla="*/ 2147483646 h 266"/>
                <a:gd name="T32" fmla="*/ 2147483646 w 210"/>
                <a:gd name="T33" fmla="*/ 2147483646 h 266"/>
                <a:gd name="T34" fmla="*/ 2147483646 w 210"/>
                <a:gd name="T35" fmla="*/ 2147483646 h 266"/>
                <a:gd name="T36" fmla="*/ 0 w 210"/>
                <a:gd name="T37" fmla="*/ 2147483646 h 266"/>
                <a:gd name="T38" fmla="*/ 2147483646 w 210"/>
                <a:gd name="T39" fmla="*/ 2147483646 h 266"/>
                <a:gd name="T40" fmla="*/ 2147483646 w 210"/>
                <a:gd name="T41" fmla="*/ 2147483646 h 266"/>
                <a:gd name="T42" fmla="*/ 2147483646 w 210"/>
                <a:gd name="T43" fmla="*/ 0 h 266"/>
                <a:gd name="T44" fmla="*/ 2147483646 w 210"/>
                <a:gd name="T45" fmla="*/ 2147483646 h 266"/>
                <a:gd name="T46" fmla="*/ 2147483646 w 210"/>
                <a:gd name="T47" fmla="*/ 2147483646 h 266"/>
                <a:gd name="T48" fmla="*/ 2147483646 w 210"/>
                <a:gd name="T49" fmla="*/ 2147483646 h 266"/>
                <a:gd name="T50" fmla="*/ 2147483646 w 210"/>
                <a:gd name="T51" fmla="*/ 2147483646 h 2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66">
                  <a:moveTo>
                    <a:pt x="209" y="144"/>
                  </a:moveTo>
                  <a:lnTo>
                    <a:pt x="179" y="144"/>
                  </a:lnTo>
                  <a:lnTo>
                    <a:pt x="190" y="167"/>
                  </a:lnTo>
                  <a:lnTo>
                    <a:pt x="197" y="181"/>
                  </a:lnTo>
                  <a:lnTo>
                    <a:pt x="172" y="167"/>
                  </a:lnTo>
                  <a:lnTo>
                    <a:pt x="163" y="192"/>
                  </a:lnTo>
                  <a:lnTo>
                    <a:pt x="152" y="192"/>
                  </a:lnTo>
                  <a:lnTo>
                    <a:pt x="146" y="181"/>
                  </a:lnTo>
                  <a:lnTo>
                    <a:pt x="134" y="192"/>
                  </a:lnTo>
                  <a:lnTo>
                    <a:pt x="152" y="265"/>
                  </a:lnTo>
                  <a:lnTo>
                    <a:pt x="146" y="242"/>
                  </a:lnTo>
                  <a:lnTo>
                    <a:pt x="134" y="242"/>
                  </a:lnTo>
                  <a:lnTo>
                    <a:pt x="126" y="226"/>
                  </a:lnTo>
                  <a:lnTo>
                    <a:pt x="115" y="242"/>
                  </a:lnTo>
                  <a:lnTo>
                    <a:pt x="108" y="226"/>
                  </a:lnTo>
                  <a:lnTo>
                    <a:pt x="45" y="181"/>
                  </a:lnTo>
                  <a:lnTo>
                    <a:pt x="25" y="181"/>
                  </a:lnTo>
                  <a:lnTo>
                    <a:pt x="19" y="167"/>
                  </a:lnTo>
                  <a:lnTo>
                    <a:pt x="0" y="167"/>
                  </a:lnTo>
                  <a:lnTo>
                    <a:pt x="8" y="16"/>
                  </a:lnTo>
                  <a:lnTo>
                    <a:pt x="126" y="25"/>
                  </a:lnTo>
                  <a:lnTo>
                    <a:pt x="146" y="0"/>
                  </a:lnTo>
                  <a:lnTo>
                    <a:pt x="179" y="50"/>
                  </a:lnTo>
                  <a:lnTo>
                    <a:pt x="172" y="74"/>
                  </a:lnTo>
                  <a:lnTo>
                    <a:pt x="190" y="74"/>
                  </a:lnTo>
                  <a:lnTo>
                    <a:pt x="209" y="14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1" name="Freeform 69">
              <a:extLst>
                <a:ext uri="{FF2B5EF4-FFF2-40B4-BE49-F238E27FC236}">
                  <a16:creationId xmlns:a16="http://schemas.microsoft.com/office/drawing/2014/main" xmlns="" id="{25399FDF-F0D2-4408-BC9F-21C2BE1BCC67}"/>
                </a:ext>
              </a:extLst>
            </p:cNvPr>
            <p:cNvSpPr>
              <a:spLocks/>
            </p:cNvSpPr>
            <p:nvPr/>
          </p:nvSpPr>
          <p:spPr bwMode="auto">
            <a:xfrm>
              <a:off x="5309912" y="2192653"/>
              <a:ext cx="581898" cy="905660"/>
            </a:xfrm>
            <a:custGeom>
              <a:avLst/>
              <a:gdLst>
                <a:gd name="T0" fmla="*/ 2147483646 w 266"/>
                <a:gd name="T1" fmla="*/ 2147483646 h 414"/>
                <a:gd name="T2" fmla="*/ 2147483646 w 266"/>
                <a:gd name="T3" fmla="*/ 2147483646 h 414"/>
                <a:gd name="T4" fmla="*/ 2147483646 w 266"/>
                <a:gd name="T5" fmla="*/ 2147483646 h 414"/>
                <a:gd name="T6" fmla="*/ 2147483646 w 266"/>
                <a:gd name="T7" fmla="*/ 2147483646 h 414"/>
                <a:gd name="T8" fmla="*/ 2147483646 w 266"/>
                <a:gd name="T9" fmla="*/ 2147483646 h 414"/>
                <a:gd name="T10" fmla="*/ 2147483646 w 266"/>
                <a:gd name="T11" fmla="*/ 2147483646 h 414"/>
                <a:gd name="T12" fmla="*/ 2147483646 w 266"/>
                <a:gd name="T13" fmla="*/ 2147483646 h 414"/>
                <a:gd name="T14" fmla="*/ 2147483646 w 266"/>
                <a:gd name="T15" fmla="*/ 2147483646 h 414"/>
                <a:gd name="T16" fmla="*/ 0 w 266"/>
                <a:gd name="T17" fmla="*/ 2147483646 h 414"/>
                <a:gd name="T18" fmla="*/ 2147483646 w 266"/>
                <a:gd name="T19" fmla="*/ 2147483646 h 414"/>
                <a:gd name="T20" fmla="*/ 2147483646 w 266"/>
                <a:gd name="T21" fmla="*/ 2147483646 h 414"/>
                <a:gd name="T22" fmla="*/ 2147483646 w 266"/>
                <a:gd name="T23" fmla="*/ 2147483646 h 414"/>
                <a:gd name="T24" fmla="*/ 2147483646 w 266"/>
                <a:gd name="T25" fmla="*/ 2147483646 h 414"/>
                <a:gd name="T26" fmla="*/ 2147483646 w 266"/>
                <a:gd name="T27" fmla="*/ 2147483646 h 414"/>
                <a:gd name="T28" fmla="*/ 2147483646 w 266"/>
                <a:gd name="T29" fmla="*/ 2147483646 h 414"/>
                <a:gd name="T30" fmla="*/ 2147483646 w 266"/>
                <a:gd name="T31" fmla="*/ 2147483646 h 414"/>
                <a:gd name="T32" fmla="*/ 2147483646 w 266"/>
                <a:gd name="T33" fmla="*/ 2147483646 h 414"/>
                <a:gd name="T34" fmla="*/ 2147483646 w 266"/>
                <a:gd name="T35" fmla="*/ 2147483646 h 414"/>
                <a:gd name="T36" fmla="*/ 2147483646 w 266"/>
                <a:gd name="T37" fmla="*/ 0 h 414"/>
                <a:gd name="T38" fmla="*/ 2147483646 w 266"/>
                <a:gd name="T39" fmla="*/ 2147483646 h 414"/>
                <a:gd name="T40" fmla="*/ 2147483646 w 266"/>
                <a:gd name="T41" fmla="*/ 2147483646 h 414"/>
                <a:gd name="T42" fmla="*/ 2147483646 w 266"/>
                <a:gd name="T43" fmla="*/ 2147483646 h 414"/>
                <a:gd name="T44" fmla="*/ 2147483646 w 266"/>
                <a:gd name="T45" fmla="*/ 2147483646 h 4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414">
                  <a:moveTo>
                    <a:pt x="75" y="105"/>
                  </a:moveTo>
                  <a:lnTo>
                    <a:pt x="45" y="105"/>
                  </a:lnTo>
                  <a:lnTo>
                    <a:pt x="56" y="128"/>
                  </a:lnTo>
                  <a:lnTo>
                    <a:pt x="63" y="142"/>
                  </a:lnTo>
                  <a:lnTo>
                    <a:pt x="38" y="128"/>
                  </a:lnTo>
                  <a:lnTo>
                    <a:pt x="29" y="153"/>
                  </a:lnTo>
                  <a:lnTo>
                    <a:pt x="18" y="153"/>
                  </a:lnTo>
                  <a:lnTo>
                    <a:pt x="12" y="142"/>
                  </a:lnTo>
                  <a:lnTo>
                    <a:pt x="0" y="153"/>
                  </a:lnTo>
                  <a:lnTo>
                    <a:pt x="18" y="226"/>
                  </a:lnTo>
                  <a:lnTo>
                    <a:pt x="45" y="237"/>
                  </a:lnTo>
                  <a:lnTo>
                    <a:pt x="93" y="251"/>
                  </a:lnTo>
                  <a:lnTo>
                    <a:pt x="93" y="271"/>
                  </a:lnTo>
                  <a:lnTo>
                    <a:pt x="172" y="344"/>
                  </a:lnTo>
                  <a:lnTo>
                    <a:pt x="182" y="413"/>
                  </a:lnTo>
                  <a:lnTo>
                    <a:pt x="253" y="413"/>
                  </a:lnTo>
                  <a:lnTo>
                    <a:pt x="265" y="85"/>
                  </a:lnTo>
                  <a:lnTo>
                    <a:pt x="265" y="10"/>
                  </a:lnTo>
                  <a:lnTo>
                    <a:pt x="164" y="0"/>
                  </a:lnTo>
                  <a:lnTo>
                    <a:pt x="164" y="20"/>
                  </a:lnTo>
                  <a:lnTo>
                    <a:pt x="101" y="20"/>
                  </a:lnTo>
                  <a:lnTo>
                    <a:pt x="56" y="35"/>
                  </a:lnTo>
                  <a:lnTo>
                    <a:pt x="75" y="10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2" name="Freeform 70">
              <a:extLst>
                <a:ext uri="{FF2B5EF4-FFF2-40B4-BE49-F238E27FC236}">
                  <a16:creationId xmlns:a16="http://schemas.microsoft.com/office/drawing/2014/main" xmlns="" id="{782A716A-2F7D-4240-8857-78F8161EF37E}"/>
                </a:ext>
              </a:extLst>
            </p:cNvPr>
            <p:cNvSpPr>
              <a:spLocks/>
            </p:cNvSpPr>
            <p:nvPr/>
          </p:nvSpPr>
          <p:spPr bwMode="auto">
            <a:xfrm>
              <a:off x="5292411" y="1768260"/>
              <a:ext cx="616899" cy="496581"/>
            </a:xfrm>
            <a:custGeom>
              <a:avLst/>
              <a:gdLst>
                <a:gd name="T0" fmla="*/ 2147483646 w 282"/>
                <a:gd name="T1" fmla="*/ 2147483646 h 227"/>
                <a:gd name="T2" fmla="*/ 2147483646 w 282"/>
                <a:gd name="T3" fmla="*/ 2147483646 h 227"/>
                <a:gd name="T4" fmla="*/ 2147483646 w 282"/>
                <a:gd name="T5" fmla="*/ 2147483646 h 227"/>
                <a:gd name="T6" fmla="*/ 2147483646 w 282"/>
                <a:gd name="T7" fmla="*/ 2147483646 h 227"/>
                <a:gd name="T8" fmla="*/ 2147483646 w 282"/>
                <a:gd name="T9" fmla="*/ 2147483646 h 227"/>
                <a:gd name="T10" fmla="*/ 2147483646 w 282"/>
                <a:gd name="T11" fmla="*/ 2147483646 h 227"/>
                <a:gd name="T12" fmla="*/ 2147483646 w 282"/>
                <a:gd name="T13" fmla="*/ 2147483646 h 227"/>
                <a:gd name="T14" fmla="*/ 0 w 282"/>
                <a:gd name="T15" fmla="*/ 2147483646 h 227"/>
                <a:gd name="T16" fmla="*/ 0 w 282"/>
                <a:gd name="T17" fmla="*/ 2147483646 h 227"/>
                <a:gd name="T18" fmla="*/ 2147483646 w 282"/>
                <a:gd name="T19" fmla="*/ 2147483646 h 227"/>
                <a:gd name="T20" fmla="*/ 2147483646 w 282"/>
                <a:gd name="T21" fmla="*/ 2147483646 h 227"/>
                <a:gd name="T22" fmla="*/ 2147483646 w 282"/>
                <a:gd name="T23" fmla="*/ 2147483646 h 227"/>
                <a:gd name="T24" fmla="*/ 2147483646 w 282"/>
                <a:gd name="T25" fmla="*/ 2147483646 h 227"/>
                <a:gd name="T26" fmla="*/ 2147483646 w 282"/>
                <a:gd name="T27" fmla="*/ 0 h 227"/>
                <a:gd name="T28" fmla="*/ 2147483646 w 282"/>
                <a:gd name="T29" fmla="*/ 2147483646 h 227"/>
                <a:gd name="T30" fmla="*/ 2147483646 w 282"/>
                <a:gd name="T31" fmla="*/ 2147483646 h 227"/>
                <a:gd name="T32" fmla="*/ 2147483646 w 282"/>
                <a:gd name="T33" fmla="*/ 2147483646 h 2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2" h="227">
                  <a:moveTo>
                    <a:pt x="172" y="192"/>
                  </a:moveTo>
                  <a:lnTo>
                    <a:pt x="172" y="212"/>
                  </a:lnTo>
                  <a:lnTo>
                    <a:pt x="109" y="212"/>
                  </a:lnTo>
                  <a:lnTo>
                    <a:pt x="64" y="226"/>
                  </a:lnTo>
                  <a:lnTo>
                    <a:pt x="46" y="226"/>
                  </a:lnTo>
                  <a:lnTo>
                    <a:pt x="52" y="201"/>
                  </a:lnTo>
                  <a:lnTo>
                    <a:pt x="20" y="152"/>
                  </a:lnTo>
                  <a:lnTo>
                    <a:pt x="0" y="177"/>
                  </a:lnTo>
                  <a:lnTo>
                    <a:pt x="0" y="133"/>
                  </a:lnTo>
                  <a:lnTo>
                    <a:pt x="20" y="118"/>
                  </a:lnTo>
                  <a:lnTo>
                    <a:pt x="37" y="108"/>
                  </a:lnTo>
                  <a:lnTo>
                    <a:pt x="37" y="33"/>
                  </a:lnTo>
                  <a:lnTo>
                    <a:pt x="26" y="9"/>
                  </a:lnTo>
                  <a:lnTo>
                    <a:pt x="26" y="0"/>
                  </a:lnTo>
                  <a:lnTo>
                    <a:pt x="281" y="9"/>
                  </a:lnTo>
                  <a:lnTo>
                    <a:pt x="273" y="201"/>
                  </a:lnTo>
                  <a:lnTo>
                    <a:pt x="172" y="19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3" name="Freeform 71">
              <a:extLst>
                <a:ext uri="{FF2B5EF4-FFF2-40B4-BE49-F238E27FC236}">
                  <a16:creationId xmlns:a16="http://schemas.microsoft.com/office/drawing/2014/main" xmlns="" id="{39AC102E-CF96-4C01-8D9F-23C3663318B1}"/>
                </a:ext>
              </a:extLst>
            </p:cNvPr>
            <p:cNvSpPr>
              <a:spLocks/>
            </p:cNvSpPr>
            <p:nvPr/>
          </p:nvSpPr>
          <p:spPr bwMode="auto">
            <a:xfrm>
              <a:off x="4025799" y="3249255"/>
              <a:ext cx="715340" cy="474707"/>
            </a:xfrm>
            <a:custGeom>
              <a:avLst/>
              <a:gdLst>
                <a:gd name="T0" fmla="*/ 2147483646 w 327"/>
                <a:gd name="T1" fmla="*/ 2147483646 h 217"/>
                <a:gd name="T2" fmla="*/ 2147483646 w 327"/>
                <a:gd name="T3" fmla="*/ 2147483646 h 217"/>
                <a:gd name="T4" fmla="*/ 2147483646 w 327"/>
                <a:gd name="T5" fmla="*/ 2147483646 h 217"/>
                <a:gd name="T6" fmla="*/ 2147483646 w 327"/>
                <a:gd name="T7" fmla="*/ 2147483646 h 217"/>
                <a:gd name="T8" fmla="*/ 2147483646 w 327"/>
                <a:gd name="T9" fmla="*/ 2147483646 h 217"/>
                <a:gd name="T10" fmla="*/ 0 w 327"/>
                <a:gd name="T11" fmla="*/ 0 h 217"/>
                <a:gd name="T12" fmla="*/ 2147483646 w 327"/>
                <a:gd name="T13" fmla="*/ 0 h 217"/>
                <a:gd name="T14" fmla="*/ 2147483646 w 327"/>
                <a:gd name="T15" fmla="*/ 2147483646 h 217"/>
                <a:gd name="T16" fmla="*/ 2147483646 w 327"/>
                <a:gd name="T17" fmla="*/ 2147483646 h 217"/>
                <a:gd name="T18" fmla="*/ 2147483646 w 327"/>
                <a:gd name="T19" fmla="*/ 2147483646 h 217"/>
                <a:gd name="T20" fmla="*/ 2147483646 w 327"/>
                <a:gd name="T21" fmla="*/ 2147483646 h 217"/>
                <a:gd name="T22" fmla="*/ 2147483646 w 327"/>
                <a:gd name="T23" fmla="*/ 2147483646 h 217"/>
                <a:gd name="T24" fmla="*/ 2147483646 w 327"/>
                <a:gd name="T25" fmla="*/ 2147483646 h 217"/>
                <a:gd name="T26" fmla="*/ 2147483646 w 327"/>
                <a:gd name="T27" fmla="*/ 2147483646 h 217"/>
                <a:gd name="T28" fmla="*/ 2147483646 w 327"/>
                <a:gd name="T29" fmla="*/ 2147483646 h 2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7" h="217">
                  <a:moveTo>
                    <a:pt x="83" y="191"/>
                  </a:moveTo>
                  <a:lnTo>
                    <a:pt x="83" y="118"/>
                  </a:lnTo>
                  <a:lnTo>
                    <a:pt x="64" y="93"/>
                  </a:lnTo>
                  <a:lnTo>
                    <a:pt x="64" y="58"/>
                  </a:lnTo>
                  <a:lnTo>
                    <a:pt x="34" y="48"/>
                  </a:lnTo>
                  <a:lnTo>
                    <a:pt x="0" y="0"/>
                  </a:lnTo>
                  <a:lnTo>
                    <a:pt x="306" y="0"/>
                  </a:lnTo>
                  <a:lnTo>
                    <a:pt x="289" y="34"/>
                  </a:lnTo>
                  <a:lnTo>
                    <a:pt x="306" y="24"/>
                  </a:lnTo>
                  <a:lnTo>
                    <a:pt x="326" y="34"/>
                  </a:lnTo>
                  <a:lnTo>
                    <a:pt x="289" y="58"/>
                  </a:lnTo>
                  <a:lnTo>
                    <a:pt x="269" y="118"/>
                  </a:lnTo>
                  <a:lnTo>
                    <a:pt x="269" y="191"/>
                  </a:lnTo>
                  <a:lnTo>
                    <a:pt x="255" y="216"/>
                  </a:lnTo>
                  <a:lnTo>
                    <a:pt x="83" y="19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4" name="Freeform 72">
              <a:extLst>
                <a:ext uri="{FF2B5EF4-FFF2-40B4-BE49-F238E27FC236}">
                  <a16:creationId xmlns:a16="http://schemas.microsoft.com/office/drawing/2014/main" xmlns="" id="{07E31A9B-181F-4E64-8F08-0F8188F2C105}"/>
                </a:ext>
              </a:extLst>
            </p:cNvPr>
            <p:cNvSpPr>
              <a:spLocks/>
            </p:cNvSpPr>
            <p:nvPr/>
          </p:nvSpPr>
          <p:spPr bwMode="auto">
            <a:xfrm>
              <a:off x="5885246" y="1787949"/>
              <a:ext cx="671588" cy="627838"/>
            </a:xfrm>
            <a:custGeom>
              <a:avLst/>
              <a:gdLst>
                <a:gd name="T0" fmla="*/ 2147483646 w 307"/>
                <a:gd name="T1" fmla="*/ 2147483646 h 287"/>
                <a:gd name="T2" fmla="*/ 0 w 307"/>
                <a:gd name="T3" fmla="*/ 2147483646 h 287"/>
                <a:gd name="T4" fmla="*/ 0 w 307"/>
                <a:gd name="T5" fmla="*/ 2147483646 h 287"/>
                <a:gd name="T6" fmla="*/ 2147483646 w 307"/>
                <a:gd name="T7" fmla="*/ 0 h 287"/>
                <a:gd name="T8" fmla="*/ 2147483646 w 307"/>
                <a:gd name="T9" fmla="*/ 0 h 287"/>
                <a:gd name="T10" fmla="*/ 2147483646 w 307"/>
                <a:gd name="T11" fmla="*/ 2147483646 h 2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7" h="287">
                  <a:moveTo>
                    <a:pt x="306" y="286"/>
                  </a:moveTo>
                  <a:lnTo>
                    <a:pt x="0" y="266"/>
                  </a:lnTo>
                  <a:lnTo>
                    <a:pt x="0" y="192"/>
                  </a:lnTo>
                  <a:lnTo>
                    <a:pt x="7" y="0"/>
                  </a:lnTo>
                  <a:lnTo>
                    <a:pt x="306" y="0"/>
                  </a:lnTo>
                  <a:lnTo>
                    <a:pt x="306" y="28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5" name="Freeform 73">
              <a:extLst>
                <a:ext uri="{FF2B5EF4-FFF2-40B4-BE49-F238E27FC236}">
                  <a16:creationId xmlns:a16="http://schemas.microsoft.com/office/drawing/2014/main" xmlns="" id="{76EE2664-138E-4C00-9C99-CE6F20BC1707}"/>
                </a:ext>
              </a:extLst>
            </p:cNvPr>
            <p:cNvSpPr>
              <a:spLocks/>
            </p:cNvSpPr>
            <p:nvPr/>
          </p:nvSpPr>
          <p:spPr bwMode="auto">
            <a:xfrm>
              <a:off x="4485192" y="2131400"/>
              <a:ext cx="551271" cy="960349"/>
            </a:xfrm>
            <a:custGeom>
              <a:avLst/>
              <a:gdLst>
                <a:gd name="T0" fmla="*/ 2147483646 w 252"/>
                <a:gd name="T1" fmla="*/ 2147483646 h 439"/>
                <a:gd name="T2" fmla="*/ 2147483646 w 252"/>
                <a:gd name="T3" fmla="*/ 2147483646 h 439"/>
                <a:gd name="T4" fmla="*/ 2147483646 w 252"/>
                <a:gd name="T5" fmla="*/ 2147483646 h 439"/>
                <a:gd name="T6" fmla="*/ 2147483646 w 252"/>
                <a:gd name="T7" fmla="*/ 0 h 439"/>
                <a:gd name="T8" fmla="*/ 2147483646 w 252"/>
                <a:gd name="T9" fmla="*/ 0 h 439"/>
                <a:gd name="T10" fmla="*/ 2147483646 w 252"/>
                <a:gd name="T11" fmla="*/ 0 h 439"/>
                <a:gd name="T12" fmla="*/ 2147483646 w 252"/>
                <a:gd name="T13" fmla="*/ 2147483646 h 439"/>
                <a:gd name="T14" fmla="*/ 2147483646 w 252"/>
                <a:gd name="T15" fmla="*/ 2147483646 h 439"/>
                <a:gd name="T16" fmla="*/ 2147483646 w 252"/>
                <a:gd name="T17" fmla="*/ 2147483646 h 439"/>
                <a:gd name="T18" fmla="*/ 2147483646 w 252"/>
                <a:gd name="T19" fmla="*/ 2147483646 h 439"/>
                <a:gd name="T20" fmla="*/ 2147483646 w 252"/>
                <a:gd name="T21" fmla="*/ 2147483646 h 439"/>
                <a:gd name="T22" fmla="*/ 2147483646 w 252"/>
                <a:gd name="T23" fmla="*/ 2147483646 h 439"/>
                <a:gd name="T24" fmla="*/ 2147483646 w 252"/>
                <a:gd name="T25" fmla="*/ 2147483646 h 439"/>
                <a:gd name="T26" fmla="*/ 2147483646 w 252"/>
                <a:gd name="T27" fmla="*/ 2147483646 h 439"/>
                <a:gd name="T28" fmla="*/ 2147483646 w 252"/>
                <a:gd name="T29" fmla="*/ 2147483646 h 439"/>
                <a:gd name="T30" fmla="*/ 2147483646 w 252"/>
                <a:gd name="T31" fmla="*/ 2147483646 h 439"/>
                <a:gd name="T32" fmla="*/ 0 w 252"/>
                <a:gd name="T33" fmla="*/ 2147483646 h 439"/>
                <a:gd name="T34" fmla="*/ 2147483646 w 252"/>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2" h="439">
                  <a:moveTo>
                    <a:pt x="45" y="152"/>
                  </a:moveTo>
                  <a:lnTo>
                    <a:pt x="59" y="83"/>
                  </a:lnTo>
                  <a:lnTo>
                    <a:pt x="52" y="9"/>
                  </a:lnTo>
                  <a:lnTo>
                    <a:pt x="79" y="0"/>
                  </a:lnTo>
                  <a:lnTo>
                    <a:pt x="134" y="0"/>
                  </a:lnTo>
                  <a:lnTo>
                    <a:pt x="251" y="0"/>
                  </a:lnTo>
                  <a:lnTo>
                    <a:pt x="243" y="152"/>
                  </a:lnTo>
                  <a:lnTo>
                    <a:pt x="206" y="295"/>
                  </a:lnTo>
                  <a:lnTo>
                    <a:pt x="225" y="438"/>
                  </a:lnTo>
                  <a:lnTo>
                    <a:pt x="198" y="438"/>
                  </a:lnTo>
                  <a:lnTo>
                    <a:pt x="97" y="428"/>
                  </a:lnTo>
                  <a:lnTo>
                    <a:pt x="97" y="417"/>
                  </a:lnTo>
                  <a:lnTo>
                    <a:pt x="97" y="404"/>
                  </a:lnTo>
                  <a:lnTo>
                    <a:pt x="116" y="344"/>
                  </a:lnTo>
                  <a:lnTo>
                    <a:pt x="59" y="275"/>
                  </a:lnTo>
                  <a:lnTo>
                    <a:pt x="25" y="275"/>
                  </a:lnTo>
                  <a:lnTo>
                    <a:pt x="0" y="227"/>
                  </a:lnTo>
                  <a:lnTo>
                    <a:pt x="45" y="15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6" name="Freeform 74">
              <a:extLst>
                <a:ext uri="{FF2B5EF4-FFF2-40B4-BE49-F238E27FC236}">
                  <a16:creationId xmlns:a16="http://schemas.microsoft.com/office/drawing/2014/main" xmlns="" id="{D3C18AE4-F103-4A19-BC7B-9528DD67EFA4}"/>
                </a:ext>
              </a:extLst>
            </p:cNvPr>
            <p:cNvSpPr>
              <a:spLocks/>
            </p:cNvSpPr>
            <p:nvPr/>
          </p:nvSpPr>
          <p:spPr bwMode="auto">
            <a:xfrm>
              <a:off x="4559570" y="3067686"/>
              <a:ext cx="654087" cy="881596"/>
            </a:xfrm>
            <a:custGeom>
              <a:avLst/>
              <a:gdLst>
                <a:gd name="T0" fmla="*/ 2147483646 w 299"/>
                <a:gd name="T1" fmla="*/ 2147483646 h 403"/>
                <a:gd name="T2" fmla="*/ 2147483646 w 299"/>
                <a:gd name="T3" fmla="*/ 2147483646 h 403"/>
                <a:gd name="T4" fmla="*/ 0 w 299"/>
                <a:gd name="T5" fmla="*/ 2147483646 h 403"/>
                <a:gd name="T6" fmla="*/ 2147483646 w 299"/>
                <a:gd name="T7" fmla="*/ 2147483646 h 403"/>
                <a:gd name="T8" fmla="*/ 0 w 299"/>
                <a:gd name="T9" fmla="*/ 2147483646 h 403"/>
                <a:gd name="T10" fmla="*/ 2147483646 w 299"/>
                <a:gd name="T11" fmla="*/ 2147483646 h 403"/>
                <a:gd name="T12" fmla="*/ 2147483646 w 299"/>
                <a:gd name="T13" fmla="*/ 2147483646 h 403"/>
                <a:gd name="T14" fmla="*/ 2147483646 w 299"/>
                <a:gd name="T15" fmla="*/ 2147483646 h 403"/>
                <a:gd name="T16" fmla="*/ 2147483646 w 299"/>
                <a:gd name="T17" fmla="*/ 2147483646 h 403"/>
                <a:gd name="T18" fmla="*/ 2147483646 w 299"/>
                <a:gd name="T19" fmla="*/ 2147483646 h 403"/>
                <a:gd name="T20" fmla="*/ 2147483646 w 299"/>
                <a:gd name="T21" fmla="*/ 2147483646 h 403"/>
                <a:gd name="T22" fmla="*/ 2147483646 w 299"/>
                <a:gd name="T23" fmla="*/ 2147483646 h 403"/>
                <a:gd name="T24" fmla="*/ 2147483646 w 299"/>
                <a:gd name="T25" fmla="*/ 2147483646 h 403"/>
                <a:gd name="T26" fmla="*/ 2147483646 w 299"/>
                <a:gd name="T27" fmla="*/ 0 h 403"/>
                <a:gd name="T28" fmla="*/ 2147483646 w 299"/>
                <a:gd name="T29" fmla="*/ 2147483646 h 403"/>
                <a:gd name="T30" fmla="*/ 2147483646 w 299"/>
                <a:gd name="T31" fmla="*/ 2147483646 h 403"/>
                <a:gd name="T32" fmla="*/ 2147483646 w 299"/>
                <a:gd name="T33" fmla="*/ 2147483646 h 403"/>
                <a:gd name="T34" fmla="*/ 2147483646 w 299"/>
                <a:gd name="T35" fmla="*/ 2147483646 h 403"/>
                <a:gd name="T36" fmla="*/ 2147483646 w 299"/>
                <a:gd name="T37" fmla="*/ 2147483646 h 403"/>
                <a:gd name="T38" fmla="*/ 2147483646 w 299"/>
                <a:gd name="T39" fmla="*/ 2147483646 h 403"/>
                <a:gd name="T40" fmla="*/ 2147483646 w 299"/>
                <a:gd name="T41" fmla="*/ 2147483646 h 403"/>
                <a:gd name="T42" fmla="*/ 2147483646 w 299"/>
                <a:gd name="T43" fmla="*/ 2147483646 h 403"/>
                <a:gd name="T44" fmla="*/ 2147483646 w 299"/>
                <a:gd name="T45" fmla="*/ 2147483646 h 4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9" h="403">
                  <a:moveTo>
                    <a:pt x="75" y="318"/>
                  </a:moveTo>
                  <a:lnTo>
                    <a:pt x="11" y="368"/>
                  </a:lnTo>
                  <a:lnTo>
                    <a:pt x="0" y="343"/>
                  </a:lnTo>
                  <a:lnTo>
                    <a:pt x="11" y="318"/>
                  </a:lnTo>
                  <a:lnTo>
                    <a:pt x="0" y="299"/>
                  </a:lnTo>
                  <a:lnTo>
                    <a:pt x="11" y="299"/>
                  </a:lnTo>
                  <a:lnTo>
                    <a:pt x="26" y="274"/>
                  </a:lnTo>
                  <a:lnTo>
                    <a:pt x="26" y="201"/>
                  </a:lnTo>
                  <a:lnTo>
                    <a:pt x="45" y="142"/>
                  </a:lnTo>
                  <a:lnTo>
                    <a:pt x="82" y="117"/>
                  </a:lnTo>
                  <a:lnTo>
                    <a:pt x="63" y="108"/>
                  </a:lnTo>
                  <a:lnTo>
                    <a:pt x="45" y="117"/>
                  </a:lnTo>
                  <a:lnTo>
                    <a:pt x="63" y="84"/>
                  </a:lnTo>
                  <a:lnTo>
                    <a:pt x="63" y="0"/>
                  </a:lnTo>
                  <a:lnTo>
                    <a:pt x="163" y="10"/>
                  </a:lnTo>
                  <a:lnTo>
                    <a:pt x="183" y="84"/>
                  </a:lnTo>
                  <a:lnTo>
                    <a:pt x="172" y="84"/>
                  </a:lnTo>
                  <a:lnTo>
                    <a:pt x="216" y="133"/>
                  </a:lnTo>
                  <a:lnTo>
                    <a:pt x="235" y="201"/>
                  </a:lnTo>
                  <a:lnTo>
                    <a:pt x="298" y="249"/>
                  </a:lnTo>
                  <a:lnTo>
                    <a:pt x="183" y="368"/>
                  </a:lnTo>
                  <a:lnTo>
                    <a:pt x="127" y="402"/>
                  </a:lnTo>
                  <a:lnTo>
                    <a:pt x="75" y="31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7" name="Freeform 75">
              <a:extLst>
                <a:ext uri="{FF2B5EF4-FFF2-40B4-BE49-F238E27FC236}">
                  <a16:creationId xmlns:a16="http://schemas.microsoft.com/office/drawing/2014/main" xmlns="" id="{BF18BC62-1511-42CD-BC15-4A37C426CCC3}"/>
                </a:ext>
              </a:extLst>
            </p:cNvPr>
            <p:cNvSpPr>
              <a:spLocks/>
            </p:cNvSpPr>
            <p:nvPr/>
          </p:nvSpPr>
          <p:spPr bwMode="auto">
            <a:xfrm>
              <a:off x="5710241" y="3069873"/>
              <a:ext cx="754716" cy="656275"/>
            </a:xfrm>
            <a:custGeom>
              <a:avLst/>
              <a:gdLst>
                <a:gd name="T0" fmla="*/ 2147483646 w 345"/>
                <a:gd name="T1" fmla="*/ 2147483646 h 300"/>
                <a:gd name="T2" fmla="*/ 2147483646 w 345"/>
                <a:gd name="T3" fmla="*/ 0 h 300"/>
                <a:gd name="T4" fmla="*/ 2147483646 w 345"/>
                <a:gd name="T5" fmla="*/ 2147483646 h 300"/>
                <a:gd name="T6" fmla="*/ 2147483646 w 345"/>
                <a:gd name="T7" fmla="*/ 2147483646 h 300"/>
                <a:gd name="T8" fmla="*/ 2147483646 w 345"/>
                <a:gd name="T9" fmla="*/ 2147483646 h 300"/>
                <a:gd name="T10" fmla="*/ 2147483646 w 345"/>
                <a:gd name="T11" fmla="*/ 2147483646 h 300"/>
                <a:gd name="T12" fmla="*/ 2147483646 w 345"/>
                <a:gd name="T13" fmla="*/ 2147483646 h 300"/>
                <a:gd name="T14" fmla="*/ 2147483646 w 345"/>
                <a:gd name="T15" fmla="*/ 2147483646 h 300"/>
                <a:gd name="T16" fmla="*/ 2147483646 w 345"/>
                <a:gd name="T17" fmla="*/ 2147483646 h 300"/>
                <a:gd name="T18" fmla="*/ 2147483646 w 345"/>
                <a:gd name="T19" fmla="*/ 2147483646 h 300"/>
                <a:gd name="T20" fmla="*/ 2147483646 w 345"/>
                <a:gd name="T21" fmla="*/ 2147483646 h 300"/>
                <a:gd name="T22" fmla="*/ 2147483646 w 345"/>
                <a:gd name="T23" fmla="*/ 2147483646 h 300"/>
                <a:gd name="T24" fmla="*/ 2147483646 w 345"/>
                <a:gd name="T25" fmla="*/ 2147483646 h 300"/>
                <a:gd name="T26" fmla="*/ 2147483646 w 345"/>
                <a:gd name="T27" fmla="*/ 2147483646 h 300"/>
                <a:gd name="T28" fmla="*/ 2147483646 w 345"/>
                <a:gd name="T29" fmla="*/ 2147483646 h 300"/>
                <a:gd name="T30" fmla="*/ 2147483646 w 345"/>
                <a:gd name="T31" fmla="*/ 2147483646 h 300"/>
                <a:gd name="T32" fmla="*/ 2147483646 w 345"/>
                <a:gd name="T33" fmla="*/ 2147483646 h 300"/>
                <a:gd name="T34" fmla="*/ 2147483646 w 345"/>
                <a:gd name="T35" fmla="*/ 2147483646 h 300"/>
                <a:gd name="T36" fmla="*/ 2147483646 w 345"/>
                <a:gd name="T37" fmla="*/ 2147483646 h 300"/>
                <a:gd name="T38" fmla="*/ 2147483646 w 345"/>
                <a:gd name="T39" fmla="*/ 2147483646 h 300"/>
                <a:gd name="T40" fmla="*/ 0 w 345"/>
                <a:gd name="T41" fmla="*/ 2147483646 h 300"/>
                <a:gd name="T42" fmla="*/ 2147483646 w 345"/>
                <a:gd name="T43" fmla="*/ 2147483646 h 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00">
                  <a:moveTo>
                    <a:pt x="71" y="9"/>
                  </a:moveTo>
                  <a:lnTo>
                    <a:pt x="255" y="0"/>
                  </a:lnTo>
                  <a:lnTo>
                    <a:pt x="280" y="191"/>
                  </a:lnTo>
                  <a:lnTo>
                    <a:pt x="306" y="214"/>
                  </a:lnTo>
                  <a:lnTo>
                    <a:pt x="318" y="249"/>
                  </a:lnTo>
                  <a:lnTo>
                    <a:pt x="344" y="273"/>
                  </a:lnTo>
                  <a:lnTo>
                    <a:pt x="324" y="283"/>
                  </a:lnTo>
                  <a:lnTo>
                    <a:pt x="299" y="273"/>
                  </a:lnTo>
                  <a:lnTo>
                    <a:pt x="261" y="273"/>
                  </a:lnTo>
                  <a:lnTo>
                    <a:pt x="198" y="260"/>
                  </a:lnTo>
                  <a:lnTo>
                    <a:pt x="172" y="273"/>
                  </a:lnTo>
                  <a:lnTo>
                    <a:pt x="115" y="283"/>
                  </a:lnTo>
                  <a:lnTo>
                    <a:pt x="97" y="299"/>
                  </a:lnTo>
                  <a:lnTo>
                    <a:pt x="64" y="299"/>
                  </a:lnTo>
                  <a:lnTo>
                    <a:pt x="83" y="273"/>
                  </a:lnTo>
                  <a:lnTo>
                    <a:pt x="52" y="201"/>
                  </a:lnTo>
                  <a:lnTo>
                    <a:pt x="83" y="107"/>
                  </a:lnTo>
                  <a:lnTo>
                    <a:pt x="52" y="82"/>
                  </a:lnTo>
                  <a:lnTo>
                    <a:pt x="45" y="34"/>
                  </a:lnTo>
                  <a:lnTo>
                    <a:pt x="8" y="34"/>
                  </a:lnTo>
                  <a:lnTo>
                    <a:pt x="0" y="9"/>
                  </a:lnTo>
                  <a:lnTo>
                    <a:pt x="71"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8" name="Freeform 76">
              <a:extLst>
                <a:ext uri="{FF2B5EF4-FFF2-40B4-BE49-F238E27FC236}">
                  <a16:creationId xmlns:a16="http://schemas.microsoft.com/office/drawing/2014/main" xmlns="" id="{4631C2C4-2D09-4E8E-B7EB-5D002E071F27}"/>
                </a:ext>
              </a:extLst>
            </p:cNvPr>
            <p:cNvSpPr>
              <a:spLocks/>
            </p:cNvSpPr>
            <p:nvPr/>
          </p:nvSpPr>
          <p:spPr bwMode="auto">
            <a:xfrm>
              <a:off x="7068730" y="1273868"/>
              <a:ext cx="476894" cy="546896"/>
            </a:xfrm>
            <a:custGeom>
              <a:avLst/>
              <a:gdLst>
                <a:gd name="T0" fmla="*/ 2147483646 w 218"/>
                <a:gd name="T1" fmla="*/ 0 h 250"/>
                <a:gd name="T2" fmla="*/ 2147483646 w 218"/>
                <a:gd name="T3" fmla="*/ 2147483646 h 250"/>
                <a:gd name="T4" fmla="*/ 2147483646 w 218"/>
                <a:gd name="T5" fmla="*/ 2147483646 h 250"/>
                <a:gd name="T6" fmla="*/ 0 w 218"/>
                <a:gd name="T7" fmla="*/ 2147483646 h 250"/>
                <a:gd name="T8" fmla="*/ 2147483646 w 218"/>
                <a:gd name="T9" fmla="*/ 0 h 250"/>
                <a:gd name="T10" fmla="*/ 2147483646 w 218"/>
                <a:gd name="T11" fmla="*/ 0 h 2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8" h="250">
                  <a:moveTo>
                    <a:pt x="217" y="0"/>
                  </a:moveTo>
                  <a:lnTo>
                    <a:pt x="209" y="249"/>
                  </a:lnTo>
                  <a:lnTo>
                    <a:pt x="117" y="249"/>
                  </a:lnTo>
                  <a:lnTo>
                    <a:pt x="0" y="235"/>
                  </a:lnTo>
                  <a:lnTo>
                    <a:pt x="8" y="0"/>
                  </a:lnTo>
                  <a:lnTo>
                    <a:pt x="217"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9" name="Freeform 77">
              <a:extLst>
                <a:ext uri="{FF2B5EF4-FFF2-40B4-BE49-F238E27FC236}">
                  <a16:creationId xmlns:a16="http://schemas.microsoft.com/office/drawing/2014/main" xmlns="" id="{CFD0BE50-12A4-4ECA-9574-E1A0E5EA90B4}"/>
                </a:ext>
              </a:extLst>
            </p:cNvPr>
            <p:cNvSpPr>
              <a:spLocks/>
            </p:cNvSpPr>
            <p:nvPr/>
          </p:nvSpPr>
          <p:spPr bwMode="auto">
            <a:xfrm>
              <a:off x="5900560" y="1273866"/>
              <a:ext cx="697840" cy="516270"/>
            </a:xfrm>
            <a:custGeom>
              <a:avLst/>
              <a:gdLst>
                <a:gd name="T0" fmla="*/ 2147483646 w 319"/>
                <a:gd name="T1" fmla="*/ 0 h 236"/>
                <a:gd name="T2" fmla="*/ 2147483646 w 319"/>
                <a:gd name="T3" fmla="*/ 2147483646 h 236"/>
                <a:gd name="T4" fmla="*/ 0 w 319"/>
                <a:gd name="T5" fmla="*/ 2147483646 h 236"/>
                <a:gd name="T6" fmla="*/ 2147483646 w 319"/>
                <a:gd name="T7" fmla="*/ 0 h 236"/>
                <a:gd name="T8" fmla="*/ 2147483646 w 319"/>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236">
                  <a:moveTo>
                    <a:pt x="318" y="0"/>
                  </a:moveTo>
                  <a:lnTo>
                    <a:pt x="299" y="235"/>
                  </a:lnTo>
                  <a:lnTo>
                    <a:pt x="0" y="235"/>
                  </a:lnTo>
                  <a:lnTo>
                    <a:pt x="8" y="0"/>
                  </a:lnTo>
                  <a:lnTo>
                    <a:pt x="318"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0" name="Freeform 78">
              <a:extLst>
                <a:ext uri="{FF2B5EF4-FFF2-40B4-BE49-F238E27FC236}">
                  <a16:creationId xmlns:a16="http://schemas.microsoft.com/office/drawing/2014/main" xmlns="" id="{78561A2C-5E09-47EC-9E76-930364D2E98E}"/>
                </a:ext>
              </a:extLst>
            </p:cNvPr>
            <p:cNvSpPr>
              <a:spLocks/>
            </p:cNvSpPr>
            <p:nvPr/>
          </p:nvSpPr>
          <p:spPr bwMode="auto">
            <a:xfrm>
              <a:off x="5858995" y="2367660"/>
              <a:ext cx="697839" cy="719715"/>
            </a:xfrm>
            <a:custGeom>
              <a:avLst/>
              <a:gdLst>
                <a:gd name="T0" fmla="*/ 2147483646 w 319"/>
                <a:gd name="T1" fmla="*/ 2147483646 h 329"/>
                <a:gd name="T2" fmla="*/ 2147483646 w 319"/>
                <a:gd name="T3" fmla="*/ 2147483646 h 329"/>
                <a:gd name="T4" fmla="*/ 2147483646 w 319"/>
                <a:gd name="T5" fmla="*/ 2147483646 h 329"/>
                <a:gd name="T6" fmla="*/ 0 w 319"/>
                <a:gd name="T7" fmla="*/ 2147483646 h 329"/>
                <a:gd name="T8" fmla="*/ 2147483646 w 319"/>
                <a:gd name="T9" fmla="*/ 0 h 329"/>
                <a:gd name="T10" fmla="*/ 2147483646 w 319"/>
                <a:gd name="T11" fmla="*/ 2147483646 h 329"/>
                <a:gd name="T12" fmla="*/ 2147483646 w 319"/>
                <a:gd name="T13" fmla="*/ 2147483646 h 3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329">
                  <a:moveTo>
                    <a:pt x="318" y="59"/>
                  </a:moveTo>
                  <a:lnTo>
                    <a:pt x="310" y="319"/>
                  </a:lnTo>
                  <a:lnTo>
                    <a:pt x="184" y="319"/>
                  </a:lnTo>
                  <a:lnTo>
                    <a:pt x="0" y="328"/>
                  </a:lnTo>
                  <a:lnTo>
                    <a:pt x="12" y="0"/>
                  </a:lnTo>
                  <a:lnTo>
                    <a:pt x="318" y="20"/>
                  </a:lnTo>
                  <a:lnTo>
                    <a:pt x="318" y="5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1" name="Freeform 79">
              <a:extLst>
                <a:ext uri="{FF2B5EF4-FFF2-40B4-BE49-F238E27FC236}">
                  <a16:creationId xmlns:a16="http://schemas.microsoft.com/office/drawing/2014/main" xmlns="" id="{FC3A5BD8-F608-4A04-AC72-F40390F41080}"/>
                </a:ext>
              </a:extLst>
            </p:cNvPr>
            <p:cNvSpPr>
              <a:spLocks/>
            </p:cNvSpPr>
            <p:nvPr/>
          </p:nvSpPr>
          <p:spPr bwMode="auto">
            <a:xfrm>
              <a:off x="4933646" y="2466101"/>
              <a:ext cx="778780" cy="625649"/>
            </a:xfrm>
            <a:custGeom>
              <a:avLst/>
              <a:gdLst>
                <a:gd name="T0" fmla="*/ 2147483646 w 356"/>
                <a:gd name="T1" fmla="*/ 2147483646 h 286"/>
                <a:gd name="T2" fmla="*/ 0 w 356"/>
                <a:gd name="T3" fmla="*/ 2147483646 h 286"/>
                <a:gd name="T4" fmla="*/ 2147483646 w 356"/>
                <a:gd name="T5" fmla="*/ 0 h 286"/>
                <a:gd name="T6" fmla="*/ 2147483646 w 356"/>
                <a:gd name="T7" fmla="*/ 0 h 286"/>
                <a:gd name="T8" fmla="*/ 2147483646 w 356"/>
                <a:gd name="T9" fmla="*/ 2147483646 h 286"/>
                <a:gd name="T10" fmla="*/ 2147483646 w 356"/>
                <a:gd name="T11" fmla="*/ 2147483646 h 286"/>
                <a:gd name="T12" fmla="*/ 2147483646 w 356"/>
                <a:gd name="T13" fmla="*/ 2147483646 h 286"/>
                <a:gd name="T14" fmla="*/ 2147483646 w 356"/>
                <a:gd name="T15" fmla="*/ 2147483646 h 286"/>
                <a:gd name="T16" fmla="*/ 2147483646 w 356"/>
                <a:gd name="T17" fmla="*/ 2147483646 h 286"/>
                <a:gd name="T18" fmla="*/ 2147483646 w 356"/>
                <a:gd name="T19" fmla="*/ 2147483646 h 286"/>
                <a:gd name="T20" fmla="*/ 2147483646 w 356"/>
                <a:gd name="T21" fmla="*/ 2147483646 h 286"/>
                <a:gd name="T22" fmla="*/ 2147483646 w 356"/>
                <a:gd name="T23" fmla="*/ 2147483646 h 286"/>
                <a:gd name="T24" fmla="*/ 2147483646 w 356"/>
                <a:gd name="T25" fmla="*/ 2147483646 h 286"/>
                <a:gd name="T26" fmla="*/ 2147483646 w 356"/>
                <a:gd name="T27" fmla="*/ 2147483646 h 286"/>
                <a:gd name="T28" fmla="*/ 2147483646 w 356"/>
                <a:gd name="T29" fmla="*/ 2147483646 h 286"/>
                <a:gd name="T30" fmla="*/ 2147483646 w 356"/>
                <a:gd name="T31" fmla="*/ 2147483646 h 286"/>
                <a:gd name="T32" fmla="*/ 2147483646 w 356"/>
                <a:gd name="T33" fmla="*/ 2147483646 h 286"/>
                <a:gd name="T34" fmla="*/ 2147483646 w 356"/>
                <a:gd name="T35" fmla="*/ 2147483646 h 286"/>
                <a:gd name="T36" fmla="*/ 2147483646 w 356"/>
                <a:gd name="T37" fmla="*/ 2147483646 h 2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6" h="286">
                  <a:moveTo>
                    <a:pt x="19" y="285"/>
                  </a:moveTo>
                  <a:lnTo>
                    <a:pt x="0" y="143"/>
                  </a:lnTo>
                  <a:lnTo>
                    <a:pt x="38" y="0"/>
                  </a:lnTo>
                  <a:lnTo>
                    <a:pt x="57" y="0"/>
                  </a:lnTo>
                  <a:lnTo>
                    <a:pt x="63" y="14"/>
                  </a:lnTo>
                  <a:lnTo>
                    <a:pt x="83" y="14"/>
                  </a:lnTo>
                  <a:lnTo>
                    <a:pt x="146" y="59"/>
                  </a:lnTo>
                  <a:lnTo>
                    <a:pt x="154" y="75"/>
                  </a:lnTo>
                  <a:lnTo>
                    <a:pt x="164" y="59"/>
                  </a:lnTo>
                  <a:lnTo>
                    <a:pt x="172" y="75"/>
                  </a:lnTo>
                  <a:lnTo>
                    <a:pt x="183" y="75"/>
                  </a:lnTo>
                  <a:lnTo>
                    <a:pt x="191" y="98"/>
                  </a:lnTo>
                  <a:lnTo>
                    <a:pt x="217" y="109"/>
                  </a:lnTo>
                  <a:lnTo>
                    <a:pt x="266" y="123"/>
                  </a:lnTo>
                  <a:lnTo>
                    <a:pt x="266" y="143"/>
                  </a:lnTo>
                  <a:lnTo>
                    <a:pt x="344" y="216"/>
                  </a:lnTo>
                  <a:lnTo>
                    <a:pt x="355" y="285"/>
                  </a:lnTo>
                  <a:lnTo>
                    <a:pt x="292" y="285"/>
                  </a:lnTo>
                  <a:lnTo>
                    <a:pt x="19" y="28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46" name="Freeform 80">
              <a:extLst>
                <a:ext uri="{FF2B5EF4-FFF2-40B4-BE49-F238E27FC236}">
                  <a16:creationId xmlns:a16="http://schemas.microsoft.com/office/drawing/2014/main" xmlns="" id="{90481815-13CF-4127-A206-8F33A3350C71}"/>
                </a:ext>
              </a:extLst>
            </p:cNvPr>
            <p:cNvSpPr>
              <a:spLocks/>
            </p:cNvSpPr>
            <p:nvPr/>
          </p:nvSpPr>
          <p:spPr bwMode="auto">
            <a:xfrm>
              <a:off x="5292411" y="3089563"/>
              <a:ext cx="599398" cy="634400"/>
            </a:xfrm>
            <a:custGeom>
              <a:avLst/>
              <a:gdLst>
                <a:gd name="T0" fmla="*/ 2147483646 w 274"/>
                <a:gd name="T1" fmla="*/ 2147483646 h 290"/>
                <a:gd name="T2" fmla="*/ 2147483646 w 274"/>
                <a:gd name="T3" fmla="*/ 2147483646 h 290"/>
                <a:gd name="T4" fmla="*/ 2147483646 w 274"/>
                <a:gd name="T5" fmla="*/ 2147483646 h 290"/>
                <a:gd name="T6" fmla="*/ 2147483646 w 274"/>
                <a:gd name="T7" fmla="*/ 2147483646 h 290"/>
                <a:gd name="T8" fmla="*/ 2147483646 w 274"/>
                <a:gd name="T9" fmla="*/ 2147483646 h 290"/>
                <a:gd name="T10" fmla="*/ 2147483646 w 274"/>
                <a:gd name="T11" fmla="*/ 2147483646 h 290"/>
                <a:gd name="T12" fmla="*/ 2147483646 w 274"/>
                <a:gd name="T13" fmla="*/ 2147483646 h 290"/>
                <a:gd name="T14" fmla="*/ 2147483646 w 274"/>
                <a:gd name="T15" fmla="*/ 2147483646 h 290"/>
                <a:gd name="T16" fmla="*/ 2147483646 w 274"/>
                <a:gd name="T17" fmla="*/ 2147483646 h 290"/>
                <a:gd name="T18" fmla="*/ 2147483646 w 274"/>
                <a:gd name="T19" fmla="*/ 2147483646 h 290"/>
                <a:gd name="T20" fmla="*/ 2147483646 w 274"/>
                <a:gd name="T21" fmla="*/ 2147483646 h 290"/>
                <a:gd name="T22" fmla="*/ 2147483646 w 274"/>
                <a:gd name="T23" fmla="*/ 2147483646 h 290"/>
                <a:gd name="T24" fmla="*/ 0 w 274"/>
                <a:gd name="T25" fmla="*/ 2147483646 h 290"/>
                <a:gd name="T26" fmla="*/ 2147483646 w 274"/>
                <a:gd name="T27" fmla="*/ 0 h 290"/>
                <a:gd name="T28" fmla="*/ 2147483646 w 274"/>
                <a:gd name="T29" fmla="*/ 0 h 290"/>
                <a:gd name="T30" fmla="*/ 2147483646 w 274"/>
                <a:gd name="T31" fmla="*/ 2147483646 h 290"/>
                <a:gd name="T32" fmla="*/ 2147483646 w 274"/>
                <a:gd name="T33" fmla="*/ 2147483646 h 290"/>
                <a:gd name="T34" fmla="*/ 2147483646 w 274"/>
                <a:gd name="T35" fmla="*/ 2147483646 h 290"/>
                <a:gd name="T36" fmla="*/ 2147483646 w 274"/>
                <a:gd name="T37" fmla="*/ 2147483646 h 290"/>
                <a:gd name="T38" fmla="*/ 2147483646 w 274"/>
                <a:gd name="T39" fmla="*/ 2147483646 h 290"/>
                <a:gd name="T40" fmla="*/ 2147483646 w 274"/>
                <a:gd name="T41" fmla="*/ 2147483646 h 290"/>
                <a:gd name="T42" fmla="*/ 2147483646 w 274"/>
                <a:gd name="T43" fmla="*/ 2147483646 h 290"/>
                <a:gd name="T44" fmla="*/ 2147483646 w 274"/>
                <a:gd name="T45" fmla="*/ 2147483646 h 2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4" h="290">
                  <a:moveTo>
                    <a:pt x="236" y="239"/>
                  </a:moveTo>
                  <a:lnTo>
                    <a:pt x="218" y="264"/>
                  </a:lnTo>
                  <a:lnTo>
                    <a:pt x="209" y="264"/>
                  </a:lnTo>
                  <a:lnTo>
                    <a:pt x="198" y="289"/>
                  </a:lnTo>
                  <a:lnTo>
                    <a:pt x="179" y="264"/>
                  </a:lnTo>
                  <a:lnTo>
                    <a:pt x="161" y="275"/>
                  </a:lnTo>
                  <a:lnTo>
                    <a:pt x="146" y="225"/>
                  </a:lnTo>
                  <a:lnTo>
                    <a:pt x="135" y="239"/>
                  </a:lnTo>
                  <a:lnTo>
                    <a:pt x="90" y="264"/>
                  </a:lnTo>
                  <a:lnTo>
                    <a:pt x="71" y="264"/>
                  </a:lnTo>
                  <a:lnTo>
                    <a:pt x="46" y="264"/>
                  </a:lnTo>
                  <a:lnTo>
                    <a:pt x="37" y="264"/>
                  </a:lnTo>
                  <a:lnTo>
                    <a:pt x="0" y="250"/>
                  </a:lnTo>
                  <a:lnTo>
                    <a:pt x="127" y="0"/>
                  </a:lnTo>
                  <a:lnTo>
                    <a:pt x="190" y="0"/>
                  </a:lnTo>
                  <a:lnTo>
                    <a:pt x="198" y="25"/>
                  </a:lnTo>
                  <a:lnTo>
                    <a:pt x="236" y="25"/>
                  </a:lnTo>
                  <a:lnTo>
                    <a:pt x="243" y="73"/>
                  </a:lnTo>
                  <a:lnTo>
                    <a:pt x="273" y="98"/>
                  </a:lnTo>
                  <a:lnTo>
                    <a:pt x="243" y="191"/>
                  </a:lnTo>
                  <a:lnTo>
                    <a:pt x="273" y="264"/>
                  </a:lnTo>
                  <a:lnTo>
                    <a:pt x="255" y="289"/>
                  </a:lnTo>
                  <a:lnTo>
                    <a:pt x="236" y="23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47" name="Freeform 81">
              <a:extLst>
                <a:ext uri="{FF2B5EF4-FFF2-40B4-BE49-F238E27FC236}">
                  <a16:creationId xmlns:a16="http://schemas.microsoft.com/office/drawing/2014/main" xmlns="" id="{742BB308-0696-4D0E-9581-95D78F3EE440}"/>
                </a:ext>
              </a:extLst>
            </p:cNvPr>
            <p:cNvSpPr>
              <a:spLocks/>
            </p:cNvSpPr>
            <p:nvPr/>
          </p:nvSpPr>
          <p:spPr bwMode="auto">
            <a:xfrm>
              <a:off x="5355458" y="1273866"/>
              <a:ext cx="573147" cy="516270"/>
            </a:xfrm>
            <a:custGeom>
              <a:avLst/>
              <a:gdLst>
                <a:gd name="T0" fmla="*/ 2147483646 w 262"/>
                <a:gd name="T1" fmla="*/ 0 h 236"/>
                <a:gd name="T2" fmla="*/ 2147483646 w 262"/>
                <a:gd name="T3" fmla="*/ 2147483646 h 236"/>
                <a:gd name="T4" fmla="*/ 0 w 262"/>
                <a:gd name="T5" fmla="*/ 2147483646 h 236"/>
                <a:gd name="T6" fmla="*/ 2147483646 w 262"/>
                <a:gd name="T7" fmla="*/ 0 h 236"/>
                <a:gd name="T8" fmla="*/ 2147483646 w 262"/>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36">
                  <a:moveTo>
                    <a:pt x="261" y="0"/>
                  </a:moveTo>
                  <a:lnTo>
                    <a:pt x="254" y="235"/>
                  </a:lnTo>
                  <a:lnTo>
                    <a:pt x="0" y="225"/>
                  </a:lnTo>
                  <a:lnTo>
                    <a:pt x="11" y="0"/>
                  </a:lnTo>
                  <a:lnTo>
                    <a:pt x="261"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48" name="Freeform 82">
              <a:extLst>
                <a:ext uri="{FF2B5EF4-FFF2-40B4-BE49-F238E27FC236}">
                  <a16:creationId xmlns:a16="http://schemas.microsoft.com/office/drawing/2014/main" xmlns="" id="{D972EFBC-6467-48AF-AEA0-1CE9E9B9C047}"/>
                </a:ext>
              </a:extLst>
            </p:cNvPr>
            <p:cNvSpPr>
              <a:spLocks/>
            </p:cNvSpPr>
            <p:nvPr/>
          </p:nvSpPr>
          <p:spPr bwMode="auto">
            <a:xfrm>
              <a:off x="4664969" y="1248010"/>
              <a:ext cx="719715" cy="581898"/>
            </a:xfrm>
            <a:custGeom>
              <a:avLst/>
              <a:gdLst>
                <a:gd name="T0" fmla="*/ 2147483646 w 329"/>
                <a:gd name="T1" fmla="*/ 2147483646 h 266"/>
                <a:gd name="T2" fmla="*/ 2147483646 w 329"/>
                <a:gd name="T3" fmla="*/ 2147483646 h 266"/>
                <a:gd name="T4" fmla="*/ 2147483646 w 329"/>
                <a:gd name="T5" fmla="*/ 2147483646 h 266"/>
                <a:gd name="T6" fmla="*/ 2147483646 w 329"/>
                <a:gd name="T7" fmla="*/ 2147483646 h 266"/>
                <a:gd name="T8" fmla="*/ 2147483646 w 329"/>
                <a:gd name="T9" fmla="*/ 2147483646 h 266"/>
                <a:gd name="T10" fmla="*/ 2147483646 w 329"/>
                <a:gd name="T11" fmla="*/ 2147483646 h 266"/>
                <a:gd name="T12" fmla="*/ 2147483646 w 329"/>
                <a:gd name="T13" fmla="*/ 2147483646 h 266"/>
                <a:gd name="T14" fmla="*/ 2147483646 w 329"/>
                <a:gd name="T15" fmla="*/ 2147483646 h 266"/>
                <a:gd name="T16" fmla="*/ 2147483646 w 329"/>
                <a:gd name="T17" fmla="*/ 2147483646 h 266"/>
                <a:gd name="T18" fmla="*/ 2147483646 w 329"/>
                <a:gd name="T19" fmla="*/ 2147483646 h 266"/>
                <a:gd name="T20" fmla="*/ 2147483646 w 329"/>
                <a:gd name="T21" fmla="*/ 2147483646 h 266"/>
                <a:gd name="T22" fmla="*/ 2147483646 w 329"/>
                <a:gd name="T23" fmla="*/ 2147483646 h 266"/>
                <a:gd name="T24" fmla="*/ 2147483646 w 329"/>
                <a:gd name="T25" fmla="*/ 2147483646 h 266"/>
                <a:gd name="T26" fmla="*/ 2147483646 w 329"/>
                <a:gd name="T27" fmla="*/ 2147483646 h 266"/>
                <a:gd name="T28" fmla="*/ 2147483646 w 329"/>
                <a:gd name="T29" fmla="*/ 2147483646 h 266"/>
                <a:gd name="T30" fmla="*/ 2147483646 w 329"/>
                <a:gd name="T31" fmla="*/ 2147483646 h 266"/>
                <a:gd name="T32" fmla="*/ 2147483646 w 329"/>
                <a:gd name="T33" fmla="*/ 2147483646 h 266"/>
                <a:gd name="T34" fmla="*/ 2147483646 w 329"/>
                <a:gd name="T35" fmla="*/ 2147483646 h 266"/>
                <a:gd name="T36" fmla="*/ 2147483646 w 329"/>
                <a:gd name="T37" fmla="*/ 2147483646 h 266"/>
                <a:gd name="T38" fmla="*/ 0 w 329"/>
                <a:gd name="T39" fmla="*/ 2147483646 h 266"/>
                <a:gd name="T40" fmla="*/ 2147483646 w 329"/>
                <a:gd name="T41" fmla="*/ 0 h 266"/>
                <a:gd name="T42" fmla="*/ 2147483646 w 329"/>
                <a:gd name="T43" fmla="*/ 2147483646 h 2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9" h="266">
                  <a:moveTo>
                    <a:pt x="328" y="16"/>
                  </a:moveTo>
                  <a:lnTo>
                    <a:pt x="318" y="240"/>
                  </a:lnTo>
                  <a:lnTo>
                    <a:pt x="318" y="251"/>
                  </a:lnTo>
                  <a:lnTo>
                    <a:pt x="311" y="251"/>
                  </a:lnTo>
                  <a:lnTo>
                    <a:pt x="272" y="251"/>
                  </a:lnTo>
                  <a:lnTo>
                    <a:pt x="265" y="226"/>
                  </a:lnTo>
                  <a:lnTo>
                    <a:pt x="235" y="226"/>
                  </a:lnTo>
                  <a:lnTo>
                    <a:pt x="217" y="226"/>
                  </a:lnTo>
                  <a:lnTo>
                    <a:pt x="202" y="251"/>
                  </a:lnTo>
                  <a:lnTo>
                    <a:pt x="183" y="240"/>
                  </a:lnTo>
                  <a:lnTo>
                    <a:pt x="146" y="240"/>
                  </a:lnTo>
                  <a:lnTo>
                    <a:pt x="146" y="226"/>
                  </a:lnTo>
                  <a:lnTo>
                    <a:pt x="138" y="240"/>
                  </a:lnTo>
                  <a:lnTo>
                    <a:pt x="127" y="226"/>
                  </a:lnTo>
                  <a:lnTo>
                    <a:pt x="108" y="251"/>
                  </a:lnTo>
                  <a:lnTo>
                    <a:pt x="100" y="251"/>
                  </a:lnTo>
                  <a:lnTo>
                    <a:pt x="64" y="265"/>
                  </a:lnTo>
                  <a:lnTo>
                    <a:pt x="74" y="192"/>
                  </a:lnTo>
                  <a:lnTo>
                    <a:pt x="11" y="133"/>
                  </a:lnTo>
                  <a:lnTo>
                    <a:pt x="0" y="85"/>
                  </a:lnTo>
                  <a:lnTo>
                    <a:pt x="45" y="0"/>
                  </a:lnTo>
                  <a:lnTo>
                    <a:pt x="328" y="1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49" name="Freeform 83">
              <a:extLst>
                <a:ext uri="{FF2B5EF4-FFF2-40B4-BE49-F238E27FC236}">
                  <a16:creationId xmlns:a16="http://schemas.microsoft.com/office/drawing/2014/main" xmlns="" id="{78790967-86F6-4672-9BAC-26B3502EF477}"/>
                </a:ext>
              </a:extLst>
            </p:cNvPr>
            <p:cNvSpPr>
              <a:spLocks/>
            </p:cNvSpPr>
            <p:nvPr/>
          </p:nvSpPr>
          <p:spPr bwMode="auto">
            <a:xfrm>
              <a:off x="4835205" y="3610207"/>
              <a:ext cx="752529" cy="680338"/>
            </a:xfrm>
            <a:custGeom>
              <a:avLst/>
              <a:gdLst>
                <a:gd name="T0" fmla="*/ 2147483646 w 344"/>
                <a:gd name="T1" fmla="*/ 2147483646 h 311"/>
                <a:gd name="T2" fmla="*/ 2147483646 w 344"/>
                <a:gd name="T3" fmla="*/ 2147483646 h 311"/>
                <a:gd name="T4" fmla="*/ 0 w 344"/>
                <a:gd name="T5" fmla="*/ 2147483646 h 311"/>
                <a:gd name="T6" fmla="*/ 2147483646 w 344"/>
                <a:gd name="T7" fmla="*/ 2147483646 h 311"/>
                <a:gd name="T8" fmla="*/ 2147483646 w 344"/>
                <a:gd name="T9" fmla="*/ 0 h 311"/>
                <a:gd name="T10" fmla="*/ 2147483646 w 344"/>
                <a:gd name="T11" fmla="*/ 2147483646 h 311"/>
                <a:gd name="T12" fmla="*/ 2147483646 w 344"/>
                <a:gd name="T13" fmla="*/ 2147483646 h 311"/>
                <a:gd name="T14" fmla="*/ 2147483646 w 344"/>
                <a:gd name="T15" fmla="*/ 2147483646 h 311"/>
                <a:gd name="T16" fmla="*/ 2147483646 w 344"/>
                <a:gd name="T17" fmla="*/ 2147483646 h 311"/>
                <a:gd name="T18" fmla="*/ 2147483646 w 344"/>
                <a:gd name="T19" fmla="*/ 2147483646 h 311"/>
                <a:gd name="T20" fmla="*/ 2147483646 w 344"/>
                <a:gd name="T21" fmla="*/ 0 h 311"/>
                <a:gd name="T22" fmla="*/ 2147483646 w 344"/>
                <a:gd name="T23" fmla="*/ 2147483646 h 311"/>
                <a:gd name="T24" fmla="*/ 2147483646 w 344"/>
                <a:gd name="T25" fmla="*/ 2147483646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4" h="311">
                  <a:moveTo>
                    <a:pt x="26" y="310"/>
                  </a:moveTo>
                  <a:lnTo>
                    <a:pt x="37" y="217"/>
                  </a:lnTo>
                  <a:lnTo>
                    <a:pt x="0" y="152"/>
                  </a:lnTo>
                  <a:lnTo>
                    <a:pt x="57" y="118"/>
                  </a:lnTo>
                  <a:lnTo>
                    <a:pt x="172" y="0"/>
                  </a:lnTo>
                  <a:lnTo>
                    <a:pt x="209" y="9"/>
                  </a:lnTo>
                  <a:lnTo>
                    <a:pt x="246" y="24"/>
                  </a:lnTo>
                  <a:lnTo>
                    <a:pt x="254" y="24"/>
                  </a:lnTo>
                  <a:lnTo>
                    <a:pt x="280" y="24"/>
                  </a:lnTo>
                  <a:lnTo>
                    <a:pt x="298" y="24"/>
                  </a:lnTo>
                  <a:lnTo>
                    <a:pt x="343" y="0"/>
                  </a:lnTo>
                  <a:lnTo>
                    <a:pt x="318" y="310"/>
                  </a:lnTo>
                  <a:lnTo>
                    <a:pt x="26" y="31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0" name="Freeform 84">
              <a:extLst>
                <a:ext uri="{FF2B5EF4-FFF2-40B4-BE49-F238E27FC236}">
                  <a16:creationId xmlns:a16="http://schemas.microsoft.com/office/drawing/2014/main" xmlns="" id="{04230D2F-9E3C-4300-98CD-7CBE6DC48A91}"/>
                </a:ext>
              </a:extLst>
            </p:cNvPr>
            <p:cNvSpPr>
              <a:spLocks/>
            </p:cNvSpPr>
            <p:nvPr/>
          </p:nvSpPr>
          <p:spPr bwMode="auto">
            <a:xfrm>
              <a:off x="4778329" y="1733261"/>
              <a:ext cx="597210" cy="424391"/>
            </a:xfrm>
            <a:custGeom>
              <a:avLst/>
              <a:gdLst>
                <a:gd name="T0" fmla="*/ 2147483646 w 273"/>
                <a:gd name="T1" fmla="*/ 2147483646 h 194"/>
                <a:gd name="T2" fmla="*/ 0 w 273"/>
                <a:gd name="T3" fmla="*/ 2147483646 h 194"/>
                <a:gd name="T4" fmla="*/ 2147483646 w 273"/>
                <a:gd name="T5" fmla="*/ 2147483646 h 194"/>
                <a:gd name="T6" fmla="*/ 2147483646 w 273"/>
                <a:gd name="T7" fmla="*/ 2147483646 h 194"/>
                <a:gd name="T8" fmla="*/ 2147483646 w 273"/>
                <a:gd name="T9" fmla="*/ 2147483646 h 194"/>
                <a:gd name="T10" fmla="*/ 2147483646 w 273"/>
                <a:gd name="T11" fmla="*/ 0 h 194"/>
                <a:gd name="T12" fmla="*/ 2147483646 w 273"/>
                <a:gd name="T13" fmla="*/ 2147483646 h 194"/>
                <a:gd name="T14" fmla="*/ 2147483646 w 273"/>
                <a:gd name="T15" fmla="*/ 0 h 194"/>
                <a:gd name="T16" fmla="*/ 2147483646 w 273"/>
                <a:gd name="T17" fmla="*/ 2147483646 h 194"/>
                <a:gd name="T18" fmla="*/ 2147483646 w 273"/>
                <a:gd name="T19" fmla="*/ 2147483646 h 194"/>
                <a:gd name="T20" fmla="*/ 2147483646 w 273"/>
                <a:gd name="T21" fmla="*/ 2147483646 h 194"/>
                <a:gd name="T22" fmla="*/ 2147483646 w 273"/>
                <a:gd name="T23" fmla="*/ 0 h 194"/>
                <a:gd name="T24" fmla="*/ 2147483646 w 273"/>
                <a:gd name="T25" fmla="*/ 0 h 194"/>
                <a:gd name="T26" fmla="*/ 2147483646 w 273"/>
                <a:gd name="T27" fmla="*/ 0 h 194"/>
                <a:gd name="T28" fmla="*/ 2147483646 w 273"/>
                <a:gd name="T29" fmla="*/ 2147483646 h 194"/>
                <a:gd name="T30" fmla="*/ 2147483646 w 273"/>
                <a:gd name="T31" fmla="*/ 2147483646 h 194"/>
                <a:gd name="T32" fmla="*/ 2147483646 w 273"/>
                <a:gd name="T33" fmla="*/ 2147483646 h 194"/>
                <a:gd name="T34" fmla="*/ 2147483646 w 273"/>
                <a:gd name="T35" fmla="*/ 2147483646 h 194"/>
                <a:gd name="T36" fmla="*/ 2147483646 w 273"/>
                <a:gd name="T37" fmla="*/ 2147483646 h 194"/>
                <a:gd name="T38" fmla="*/ 2147483646 w 273"/>
                <a:gd name="T39" fmla="*/ 2147483646 h 194"/>
                <a:gd name="T40" fmla="*/ 2147483646 w 273"/>
                <a:gd name="T41" fmla="*/ 2147483646 h 194"/>
                <a:gd name="T42" fmla="*/ 2147483646 w 273"/>
                <a:gd name="T43" fmla="*/ 2147483646 h 194"/>
                <a:gd name="T44" fmla="*/ 2147483646 w 273"/>
                <a:gd name="T45" fmla="*/ 2147483646 h 1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194">
                  <a:moveTo>
                    <a:pt x="116" y="182"/>
                  </a:moveTo>
                  <a:lnTo>
                    <a:pt x="0" y="182"/>
                  </a:lnTo>
                  <a:lnTo>
                    <a:pt x="8" y="41"/>
                  </a:lnTo>
                  <a:lnTo>
                    <a:pt x="45" y="25"/>
                  </a:lnTo>
                  <a:lnTo>
                    <a:pt x="52" y="25"/>
                  </a:lnTo>
                  <a:lnTo>
                    <a:pt x="72" y="0"/>
                  </a:lnTo>
                  <a:lnTo>
                    <a:pt x="83" y="16"/>
                  </a:lnTo>
                  <a:lnTo>
                    <a:pt x="90" y="0"/>
                  </a:lnTo>
                  <a:lnTo>
                    <a:pt x="90" y="16"/>
                  </a:lnTo>
                  <a:lnTo>
                    <a:pt x="127" y="16"/>
                  </a:lnTo>
                  <a:lnTo>
                    <a:pt x="146" y="25"/>
                  </a:lnTo>
                  <a:lnTo>
                    <a:pt x="161" y="0"/>
                  </a:lnTo>
                  <a:lnTo>
                    <a:pt x="180" y="0"/>
                  </a:lnTo>
                  <a:lnTo>
                    <a:pt x="209" y="0"/>
                  </a:lnTo>
                  <a:lnTo>
                    <a:pt x="217" y="25"/>
                  </a:lnTo>
                  <a:lnTo>
                    <a:pt x="255" y="25"/>
                  </a:lnTo>
                  <a:lnTo>
                    <a:pt x="261" y="25"/>
                  </a:lnTo>
                  <a:lnTo>
                    <a:pt x="272" y="50"/>
                  </a:lnTo>
                  <a:lnTo>
                    <a:pt x="272" y="123"/>
                  </a:lnTo>
                  <a:lnTo>
                    <a:pt x="255" y="134"/>
                  </a:lnTo>
                  <a:lnTo>
                    <a:pt x="235" y="148"/>
                  </a:lnTo>
                  <a:lnTo>
                    <a:pt x="235" y="193"/>
                  </a:lnTo>
                  <a:lnTo>
                    <a:pt x="116" y="18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1" name="Freeform 85">
              <a:extLst>
                <a:ext uri="{FF2B5EF4-FFF2-40B4-BE49-F238E27FC236}">
                  <a16:creationId xmlns:a16="http://schemas.microsoft.com/office/drawing/2014/main" xmlns="" id="{3C3396CF-110A-4781-A8C2-D4A13910F2C1}"/>
                </a:ext>
              </a:extLst>
            </p:cNvPr>
            <p:cNvSpPr>
              <a:spLocks/>
            </p:cNvSpPr>
            <p:nvPr/>
          </p:nvSpPr>
          <p:spPr bwMode="auto">
            <a:xfrm>
              <a:off x="4183305" y="2153275"/>
              <a:ext cx="435329" cy="479080"/>
            </a:xfrm>
            <a:custGeom>
              <a:avLst/>
              <a:gdLst>
                <a:gd name="T0" fmla="*/ 0 w 199"/>
                <a:gd name="T1" fmla="*/ 2147483646 h 219"/>
                <a:gd name="T2" fmla="*/ 2147483646 w 199"/>
                <a:gd name="T3" fmla="*/ 2147483646 h 219"/>
                <a:gd name="T4" fmla="*/ 2147483646 w 199"/>
                <a:gd name="T5" fmla="*/ 2147483646 h 219"/>
                <a:gd name="T6" fmla="*/ 2147483646 w 199"/>
                <a:gd name="T7" fmla="*/ 2147483646 h 219"/>
                <a:gd name="T8" fmla="*/ 2147483646 w 199"/>
                <a:gd name="T9" fmla="*/ 2147483646 h 219"/>
                <a:gd name="T10" fmla="*/ 2147483646 w 199"/>
                <a:gd name="T11" fmla="*/ 0 h 219"/>
                <a:gd name="T12" fmla="*/ 2147483646 w 199"/>
                <a:gd name="T13" fmla="*/ 2147483646 h 219"/>
                <a:gd name="T14" fmla="*/ 2147483646 w 199"/>
                <a:gd name="T15" fmla="*/ 0 h 219"/>
                <a:gd name="T16" fmla="*/ 2147483646 w 199"/>
                <a:gd name="T17" fmla="*/ 2147483646 h 219"/>
                <a:gd name="T18" fmla="*/ 2147483646 w 199"/>
                <a:gd name="T19" fmla="*/ 0 h 219"/>
                <a:gd name="T20" fmla="*/ 2147483646 w 199"/>
                <a:gd name="T21" fmla="*/ 2147483646 h 219"/>
                <a:gd name="T22" fmla="*/ 2147483646 w 199"/>
                <a:gd name="T23" fmla="*/ 2147483646 h 219"/>
                <a:gd name="T24" fmla="*/ 0 w 199"/>
                <a:gd name="T25" fmla="*/ 2147483646 h 2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19">
                  <a:moveTo>
                    <a:pt x="0" y="193"/>
                  </a:moveTo>
                  <a:lnTo>
                    <a:pt x="120" y="168"/>
                  </a:lnTo>
                  <a:lnTo>
                    <a:pt x="138" y="218"/>
                  </a:lnTo>
                  <a:lnTo>
                    <a:pt x="183" y="143"/>
                  </a:lnTo>
                  <a:lnTo>
                    <a:pt x="198" y="74"/>
                  </a:lnTo>
                  <a:lnTo>
                    <a:pt x="190" y="0"/>
                  </a:lnTo>
                  <a:lnTo>
                    <a:pt x="164" y="14"/>
                  </a:lnTo>
                  <a:lnTo>
                    <a:pt x="127" y="0"/>
                  </a:lnTo>
                  <a:lnTo>
                    <a:pt x="100" y="14"/>
                  </a:lnTo>
                  <a:lnTo>
                    <a:pt x="82" y="0"/>
                  </a:lnTo>
                  <a:lnTo>
                    <a:pt x="45" y="14"/>
                  </a:lnTo>
                  <a:lnTo>
                    <a:pt x="12" y="34"/>
                  </a:lnTo>
                  <a:lnTo>
                    <a:pt x="0" y="19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2" name="Freeform 86">
              <a:extLst>
                <a:ext uri="{FF2B5EF4-FFF2-40B4-BE49-F238E27FC236}">
                  <a16:creationId xmlns:a16="http://schemas.microsoft.com/office/drawing/2014/main" xmlns="" id="{17CEA64C-C9F0-4CA2-8AFF-A6113F349359}"/>
                </a:ext>
              </a:extLst>
            </p:cNvPr>
            <p:cNvSpPr>
              <a:spLocks/>
            </p:cNvSpPr>
            <p:nvPr/>
          </p:nvSpPr>
          <p:spPr bwMode="auto">
            <a:xfrm>
              <a:off x="4165806" y="1227926"/>
              <a:ext cx="590648" cy="367514"/>
            </a:xfrm>
            <a:custGeom>
              <a:avLst/>
              <a:gdLst>
                <a:gd name="T0" fmla="*/ 2147483646 w 270"/>
                <a:gd name="T1" fmla="*/ 2147483646 h 168"/>
                <a:gd name="T2" fmla="*/ 2147483646 w 270"/>
                <a:gd name="T3" fmla="*/ 2147483646 h 168"/>
                <a:gd name="T4" fmla="*/ 2147483646 w 270"/>
                <a:gd name="T5" fmla="*/ 2147483646 h 168"/>
                <a:gd name="T6" fmla="*/ 2147483646 w 270"/>
                <a:gd name="T7" fmla="*/ 2147483646 h 168"/>
                <a:gd name="T8" fmla="*/ 2147483646 w 270"/>
                <a:gd name="T9" fmla="*/ 2147483646 h 168"/>
                <a:gd name="T10" fmla="*/ 2147483646 w 270"/>
                <a:gd name="T11" fmla="*/ 2147483646 h 168"/>
                <a:gd name="T12" fmla="*/ 2147483646 w 270"/>
                <a:gd name="T13" fmla="*/ 2147483646 h 168"/>
                <a:gd name="T14" fmla="*/ 2147483646 w 270"/>
                <a:gd name="T15" fmla="*/ 2147483646 h 168"/>
                <a:gd name="T16" fmla="*/ 2147483646 w 270"/>
                <a:gd name="T17" fmla="*/ 2147483646 h 168"/>
                <a:gd name="T18" fmla="*/ 2147483646 w 270"/>
                <a:gd name="T19" fmla="*/ 2147483646 h 168"/>
                <a:gd name="T20" fmla="*/ 2147483646 w 270"/>
                <a:gd name="T21" fmla="*/ 2147483646 h 168"/>
                <a:gd name="T22" fmla="*/ 2147483646 w 270"/>
                <a:gd name="T23" fmla="*/ 2147483646 h 168"/>
                <a:gd name="T24" fmla="*/ 2147483646 w 270"/>
                <a:gd name="T25" fmla="*/ 2147483646 h 168"/>
                <a:gd name="T26" fmla="*/ 0 w 270"/>
                <a:gd name="T27" fmla="*/ 0 h 168"/>
                <a:gd name="T28" fmla="*/ 2147483646 w 270"/>
                <a:gd name="T29" fmla="*/ 2147483646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0" h="168">
                  <a:moveTo>
                    <a:pt x="269" y="9"/>
                  </a:moveTo>
                  <a:lnTo>
                    <a:pt x="224" y="92"/>
                  </a:lnTo>
                  <a:lnTo>
                    <a:pt x="235" y="142"/>
                  </a:lnTo>
                  <a:lnTo>
                    <a:pt x="224" y="167"/>
                  </a:lnTo>
                  <a:lnTo>
                    <a:pt x="198" y="167"/>
                  </a:lnTo>
                  <a:lnTo>
                    <a:pt x="191" y="117"/>
                  </a:lnTo>
                  <a:lnTo>
                    <a:pt x="171" y="117"/>
                  </a:lnTo>
                  <a:lnTo>
                    <a:pt x="154" y="107"/>
                  </a:lnTo>
                  <a:lnTo>
                    <a:pt x="135" y="131"/>
                  </a:lnTo>
                  <a:lnTo>
                    <a:pt x="115" y="117"/>
                  </a:lnTo>
                  <a:lnTo>
                    <a:pt x="63" y="167"/>
                  </a:lnTo>
                  <a:lnTo>
                    <a:pt x="52" y="117"/>
                  </a:lnTo>
                  <a:lnTo>
                    <a:pt x="19" y="74"/>
                  </a:lnTo>
                  <a:lnTo>
                    <a:pt x="0" y="0"/>
                  </a:lnTo>
                  <a:lnTo>
                    <a:pt x="269"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3" name="Freeform 87">
              <a:extLst>
                <a:ext uri="{FF2B5EF4-FFF2-40B4-BE49-F238E27FC236}">
                  <a16:creationId xmlns:a16="http://schemas.microsoft.com/office/drawing/2014/main" xmlns="" id="{05BD6587-F58A-4D0A-87EF-4C5F002F6833}"/>
                </a:ext>
              </a:extLst>
            </p:cNvPr>
            <p:cNvSpPr>
              <a:spLocks/>
            </p:cNvSpPr>
            <p:nvPr/>
          </p:nvSpPr>
          <p:spPr bwMode="auto">
            <a:xfrm>
              <a:off x="3649534" y="1219176"/>
              <a:ext cx="656276" cy="568772"/>
            </a:xfrm>
            <a:custGeom>
              <a:avLst/>
              <a:gdLst>
                <a:gd name="T0" fmla="*/ 0 w 300"/>
                <a:gd name="T1" fmla="*/ 2147483646 h 260"/>
                <a:gd name="T2" fmla="*/ 2147483646 w 300"/>
                <a:gd name="T3" fmla="*/ 2147483646 h 260"/>
                <a:gd name="T4" fmla="*/ 2147483646 w 300"/>
                <a:gd name="T5" fmla="*/ 2147483646 h 260"/>
                <a:gd name="T6" fmla="*/ 2147483646 w 300"/>
                <a:gd name="T7" fmla="*/ 0 h 260"/>
                <a:gd name="T8" fmla="*/ 2147483646 w 300"/>
                <a:gd name="T9" fmla="*/ 0 h 260"/>
                <a:gd name="T10" fmla="*/ 2147483646 w 300"/>
                <a:gd name="T11" fmla="*/ 2147483646 h 260"/>
                <a:gd name="T12" fmla="*/ 2147483646 w 300"/>
                <a:gd name="T13" fmla="*/ 2147483646 h 260"/>
                <a:gd name="T14" fmla="*/ 2147483646 w 300"/>
                <a:gd name="T15" fmla="*/ 2147483646 h 260"/>
                <a:gd name="T16" fmla="*/ 2147483646 w 300"/>
                <a:gd name="T17" fmla="*/ 2147483646 h 260"/>
                <a:gd name="T18" fmla="*/ 2147483646 w 300"/>
                <a:gd name="T19" fmla="*/ 2147483646 h 260"/>
                <a:gd name="T20" fmla="*/ 2147483646 w 300"/>
                <a:gd name="T21" fmla="*/ 2147483646 h 260"/>
                <a:gd name="T22" fmla="*/ 2147483646 w 300"/>
                <a:gd name="T23" fmla="*/ 2147483646 h 260"/>
                <a:gd name="T24" fmla="*/ 2147483646 w 300"/>
                <a:gd name="T25" fmla="*/ 2147483646 h 260"/>
                <a:gd name="T26" fmla="*/ 2147483646 w 300"/>
                <a:gd name="T27" fmla="*/ 2147483646 h 260"/>
                <a:gd name="T28" fmla="*/ 2147483646 w 300"/>
                <a:gd name="T29" fmla="*/ 2147483646 h 260"/>
                <a:gd name="T30" fmla="*/ 2147483646 w 300"/>
                <a:gd name="T31" fmla="*/ 2147483646 h 260"/>
                <a:gd name="T32" fmla="*/ 2147483646 w 300"/>
                <a:gd name="T33" fmla="*/ 2147483646 h 260"/>
                <a:gd name="T34" fmla="*/ 0 w 300"/>
                <a:gd name="T35" fmla="*/ 2147483646 h 2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0" h="260">
                  <a:moveTo>
                    <a:pt x="0" y="143"/>
                  </a:moveTo>
                  <a:lnTo>
                    <a:pt x="27" y="93"/>
                  </a:lnTo>
                  <a:lnTo>
                    <a:pt x="27" y="34"/>
                  </a:lnTo>
                  <a:lnTo>
                    <a:pt x="46" y="0"/>
                  </a:lnTo>
                  <a:lnTo>
                    <a:pt x="236" y="0"/>
                  </a:lnTo>
                  <a:lnTo>
                    <a:pt x="254" y="73"/>
                  </a:lnTo>
                  <a:lnTo>
                    <a:pt x="288" y="118"/>
                  </a:lnTo>
                  <a:lnTo>
                    <a:pt x="299" y="166"/>
                  </a:lnTo>
                  <a:lnTo>
                    <a:pt x="281" y="177"/>
                  </a:lnTo>
                  <a:lnTo>
                    <a:pt x="254" y="166"/>
                  </a:lnTo>
                  <a:lnTo>
                    <a:pt x="236" y="166"/>
                  </a:lnTo>
                  <a:lnTo>
                    <a:pt x="224" y="235"/>
                  </a:lnTo>
                  <a:lnTo>
                    <a:pt x="199" y="225"/>
                  </a:lnTo>
                  <a:lnTo>
                    <a:pt x="161" y="259"/>
                  </a:lnTo>
                  <a:lnTo>
                    <a:pt x="109" y="235"/>
                  </a:lnTo>
                  <a:lnTo>
                    <a:pt x="64" y="191"/>
                  </a:lnTo>
                  <a:lnTo>
                    <a:pt x="9" y="143"/>
                  </a:lnTo>
                  <a:lnTo>
                    <a:pt x="0" y="1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4" name="Freeform 89">
              <a:extLst>
                <a:ext uri="{FF2B5EF4-FFF2-40B4-BE49-F238E27FC236}">
                  <a16:creationId xmlns:a16="http://schemas.microsoft.com/office/drawing/2014/main" xmlns="" id="{5AABF15A-040B-4FCA-88B6-D45953795DC0}"/>
                </a:ext>
              </a:extLst>
            </p:cNvPr>
            <p:cNvSpPr>
              <a:spLocks/>
            </p:cNvSpPr>
            <p:nvPr/>
          </p:nvSpPr>
          <p:spPr bwMode="auto">
            <a:xfrm>
              <a:off x="2148851" y="2520791"/>
              <a:ext cx="925348" cy="710964"/>
            </a:xfrm>
            <a:custGeom>
              <a:avLst/>
              <a:gdLst>
                <a:gd name="T0" fmla="*/ 2147483646 w 423"/>
                <a:gd name="T1" fmla="*/ 2147483646 h 325"/>
                <a:gd name="T2" fmla="*/ 2147483646 w 423"/>
                <a:gd name="T3" fmla="*/ 2147483646 h 325"/>
                <a:gd name="T4" fmla="*/ 2147483646 w 423"/>
                <a:gd name="T5" fmla="*/ 2147483646 h 325"/>
                <a:gd name="T6" fmla="*/ 2147483646 w 423"/>
                <a:gd name="T7" fmla="*/ 2147483646 h 325"/>
                <a:gd name="T8" fmla="*/ 2147483646 w 423"/>
                <a:gd name="T9" fmla="*/ 2147483646 h 325"/>
                <a:gd name="T10" fmla="*/ 2147483646 w 423"/>
                <a:gd name="T11" fmla="*/ 2147483646 h 325"/>
                <a:gd name="T12" fmla="*/ 2147483646 w 423"/>
                <a:gd name="T13" fmla="*/ 2147483646 h 325"/>
                <a:gd name="T14" fmla="*/ 2147483646 w 423"/>
                <a:gd name="T15" fmla="*/ 2147483646 h 325"/>
                <a:gd name="T16" fmla="*/ 2147483646 w 423"/>
                <a:gd name="T17" fmla="*/ 2147483646 h 325"/>
                <a:gd name="T18" fmla="*/ 2147483646 w 423"/>
                <a:gd name="T19" fmla="*/ 2147483646 h 325"/>
                <a:gd name="T20" fmla="*/ 2147483646 w 423"/>
                <a:gd name="T21" fmla="*/ 2147483646 h 325"/>
                <a:gd name="T22" fmla="*/ 2147483646 w 423"/>
                <a:gd name="T23" fmla="*/ 2147483646 h 325"/>
                <a:gd name="T24" fmla="*/ 2147483646 w 423"/>
                <a:gd name="T25" fmla="*/ 2147483646 h 325"/>
                <a:gd name="T26" fmla="*/ 2147483646 w 423"/>
                <a:gd name="T27" fmla="*/ 2147483646 h 325"/>
                <a:gd name="T28" fmla="*/ 2147483646 w 423"/>
                <a:gd name="T29" fmla="*/ 2147483646 h 325"/>
                <a:gd name="T30" fmla="*/ 2147483646 w 423"/>
                <a:gd name="T31" fmla="*/ 2147483646 h 325"/>
                <a:gd name="T32" fmla="*/ 2147483646 w 423"/>
                <a:gd name="T33" fmla="*/ 2147483646 h 325"/>
                <a:gd name="T34" fmla="*/ 2147483646 w 423"/>
                <a:gd name="T35" fmla="*/ 2147483646 h 325"/>
                <a:gd name="T36" fmla="*/ 2147483646 w 423"/>
                <a:gd name="T37" fmla="*/ 2147483646 h 325"/>
                <a:gd name="T38" fmla="*/ 2147483646 w 423"/>
                <a:gd name="T39" fmla="*/ 2147483646 h 325"/>
                <a:gd name="T40" fmla="*/ 2147483646 w 423"/>
                <a:gd name="T41" fmla="*/ 2147483646 h 325"/>
                <a:gd name="T42" fmla="*/ 2147483646 w 423"/>
                <a:gd name="T43" fmla="*/ 2147483646 h 325"/>
                <a:gd name="T44" fmla="*/ 2147483646 w 423"/>
                <a:gd name="T45" fmla="*/ 2147483646 h 325"/>
                <a:gd name="T46" fmla="*/ 2147483646 w 423"/>
                <a:gd name="T47" fmla="*/ 2147483646 h 325"/>
                <a:gd name="T48" fmla="*/ 2147483646 w 423"/>
                <a:gd name="T49" fmla="*/ 2147483646 h 325"/>
                <a:gd name="T50" fmla="*/ 2147483646 w 423"/>
                <a:gd name="T51" fmla="*/ 2147483646 h 325"/>
                <a:gd name="T52" fmla="*/ 2147483646 w 423"/>
                <a:gd name="T53" fmla="*/ 2147483646 h 325"/>
                <a:gd name="T54" fmla="*/ 2147483646 w 423"/>
                <a:gd name="T55" fmla="*/ 0 h 325"/>
                <a:gd name="T56" fmla="*/ 2147483646 w 423"/>
                <a:gd name="T57" fmla="*/ 2147483646 h 325"/>
                <a:gd name="T58" fmla="*/ 2147483646 w 423"/>
                <a:gd name="T59" fmla="*/ 2147483646 h 325"/>
                <a:gd name="T60" fmla="*/ 2147483646 w 423"/>
                <a:gd name="T61" fmla="*/ 2147483646 h 325"/>
                <a:gd name="T62" fmla="*/ 2147483646 w 423"/>
                <a:gd name="T63" fmla="*/ 2147483646 h 325"/>
                <a:gd name="T64" fmla="*/ 2147483646 w 423"/>
                <a:gd name="T65" fmla="*/ 2147483646 h 325"/>
                <a:gd name="T66" fmla="*/ 2147483646 w 423"/>
                <a:gd name="T67" fmla="*/ 2147483646 h 325"/>
                <a:gd name="T68" fmla="*/ 2147483646 w 423"/>
                <a:gd name="T69" fmla="*/ 2147483646 h 325"/>
                <a:gd name="T70" fmla="*/ 2147483646 w 423"/>
                <a:gd name="T71" fmla="*/ 2147483646 h 325"/>
                <a:gd name="T72" fmla="*/ 2147483646 w 423"/>
                <a:gd name="T73" fmla="*/ 2147483646 h 325"/>
                <a:gd name="T74" fmla="*/ 0 w 423"/>
                <a:gd name="T75" fmla="*/ 2147483646 h 325"/>
                <a:gd name="T76" fmla="*/ 2147483646 w 423"/>
                <a:gd name="T77" fmla="*/ 2147483646 h 3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23" h="325">
                  <a:moveTo>
                    <a:pt x="14" y="166"/>
                  </a:moveTo>
                  <a:lnTo>
                    <a:pt x="45" y="166"/>
                  </a:lnTo>
                  <a:lnTo>
                    <a:pt x="63" y="201"/>
                  </a:lnTo>
                  <a:lnTo>
                    <a:pt x="52" y="285"/>
                  </a:lnTo>
                  <a:lnTo>
                    <a:pt x="63" y="308"/>
                  </a:lnTo>
                  <a:lnTo>
                    <a:pt x="78" y="324"/>
                  </a:lnTo>
                  <a:lnTo>
                    <a:pt x="108" y="298"/>
                  </a:lnTo>
                  <a:lnTo>
                    <a:pt x="127" y="298"/>
                  </a:lnTo>
                  <a:lnTo>
                    <a:pt x="186" y="308"/>
                  </a:lnTo>
                  <a:lnTo>
                    <a:pt x="204" y="308"/>
                  </a:lnTo>
                  <a:lnTo>
                    <a:pt x="243" y="308"/>
                  </a:lnTo>
                  <a:lnTo>
                    <a:pt x="280" y="285"/>
                  </a:lnTo>
                  <a:lnTo>
                    <a:pt x="307" y="285"/>
                  </a:lnTo>
                  <a:lnTo>
                    <a:pt x="307" y="274"/>
                  </a:lnTo>
                  <a:lnTo>
                    <a:pt x="332" y="260"/>
                  </a:lnTo>
                  <a:lnTo>
                    <a:pt x="370" y="285"/>
                  </a:lnTo>
                  <a:lnTo>
                    <a:pt x="376" y="285"/>
                  </a:lnTo>
                  <a:lnTo>
                    <a:pt x="388" y="285"/>
                  </a:lnTo>
                  <a:lnTo>
                    <a:pt x="388" y="250"/>
                  </a:lnTo>
                  <a:lnTo>
                    <a:pt x="422" y="240"/>
                  </a:lnTo>
                  <a:lnTo>
                    <a:pt x="351" y="191"/>
                  </a:lnTo>
                  <a:lnTo>
                    <a:pt x="370" y="166"/>
                  </a:lnTo>
                  <a:lnTo>
                    <a:pt x="351" y="118"/>
                  </a:lnTo>
                  <a:lnTo>
                    <a:pt x="370" y="98"/>
                  </a:lnTo>
                  <a:lnTo>
                    <a:pt x="362" y="84"/>
                  </a:lnTo>
                  <a:lnTo>
                    <a:pt x="332" y="59"/>
                  </a:lnTo>
                  <a:lnTo>
                    <a:pt x="325" y="14"/>
                  </a:lnTo>
                  <a:lnTo>
                    <a:pt x="313" y="0"/>
                  </a:lnTo>
                  <a:lnTo>
                    <a:pt x="287" y="14"/>
                  </a:lnTo>
                  <a:lnTo>
                    <a:pt x="243" y="25"/>
                  </a:lnTo>
                  <a:lnTo>
                    <a:pt x="224" y="25"/>
                  </a:lnTo>
                  <a:lnTo>
                    <a:pt x="127" y="84"/>
                  </a:lnTo>
                  <a:lnTo>
                    <a:pt x="108" y="73"/>
                  </a:lnTo>
                  <a:lnTo>
                    <a:pt x="97" y="98"/>
                  </a:lnTo>
                  <a:lnTo>
                    <a:pt x="89" y="84"/>
                  </a:lnTo>
                  <a:lnTo>
                    <a:pt x="45" y="118"/>
                  </a:lnTo>
                  <a:lnTo>
                    <a:pt x="14" y="98"/>
                  </a:lnTo>
                  <a:lnTo>
                    <a:pt x="0" y="118"/>
                  </a:lnTo>
                  <a:lnTo>
                    <a:pt x="14" y="16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5" name="Freeform 90">
              <a:extLst>
                <a:ext uri="{FF2B5EF4-FFF2-40B4-BE49-F238E27FC236}">
                  <a16:creationId xmlns:a16="http://schemas.microsoft.com/office/drawing/2014/main" xmlns="" id="{5D853531-7258-4AA3-9B9D-16B12BAA470A}"/>
                </a:ext>
              </a:extLst>
            </p:cNvPr>
            <p:cNvSpPr>
              <a:spLocks/>
            </p:cNvSpPr>
            <p:nvPr/>
          </p:nvSpPr>
          <p:spPr bwMode="auto">
            <a:xfrm>
              <a:off x="3332335" y="2227653"/>
              <a:ext cx="811595" cy="767842"/>
            </a:xfrm>
            <a:custGeom>
              <a:avLst/>
              <a:gdLst>
                <a:gd name="T0" fmla="*/ 2147483646 w 371"/>
                <a:gd name="T1" fmla="*/ 0 h 351"/>
                <a:gd name="T2" fmla="*/ 2147483646 w 371"/>
                <a:gd name="T3" fmla="*/ 2147483646 h 351"/>
                <a:gd name="T4" fmla="*/ 2147483646 w 371"/>
                <a:gd name="T5" fmla="*/ 2147483646 h 351"/>
                <a:gd name="T6" fmla="*/ 2147483646 w 371"/>
                <a:gd name="T7" fmla="*/ 2147483646 h 351"/>
                <a:gd name="T8" fmla="*/ 2147483646 w 371"/>
                <a:gd name="T9" fmla="*/ 2147483646 h 351"/>
                <a:gd name="T10" fmla="*/ 2147483646 w 371"/>
                <a:gd name="T11" fmla="*/ 2147483646 h 351"/>
                <a:gd name="T12" fmla="*/ 2147483646 w 371"/>
                <a:gd name="T13" fmla="*/ 2147483646 h 351"/>
                <a:gd name="T14" fmla="*/ 2147483646 w 371"/>
                <a:gd name="T15" fmla="*/ 2147483646 h 351"/>
                <a:gd name="T16" fmla="*/ 2147483646 w 371"/>
                <a:gd name="T17" fmla="*/ 2147483646 h 351"/>
                <a:gd name="T18" fmla="*/ 2147483646 w 371"/>
                <a:gd name="T19" fmla="*/ 2147483646 h 351"/>
                <a:gd name="T20" fmla="*/ 2147483646 w 371"/>
                <a:gd name="T21" fmla="*/ 2147483646 h 351"/>
                <a:gd name="T22" fmla="*/ 2147483646 w 371"/>
                <a:gd name="T23" fmla="*/ 2147483646 h 351"/>
                <a:gd name="T24" fmla="*/ 2147483646 w 371"/>
                <a:gd name="T25" fmla="*/ 2147483646 h 351"/>
                <a:gd name="T26" fmla="*/ 2147483646 w 371"/>
                <a:gd name="T27" fmla="*/ 2147483646 h 351"/>
                <a:gd name="T28" fmla="*/ 2147483646 w 371"/>
                <a:gd name="T29" fmla="*/ 2147483646 h 351"/>
                <a:gd name="T30" fmla="*/ 2147483646 w 371"/>
                <a:gd name="T31" fmla="*/ 2147483646 h 351"/>
                <a:gd name="T32" fmla="*/ 2147483646 w 371"/>
                <a:gd name="T33" fmla="*/ 2147483646 h 351"/>
                <a:gd name="T34" fmla="*/ 2147483646 w 371"/>
                <a:gd name="T35" fmla="*/ 2147483646 h 351"/>
                <a:gd name="T36" fmla="*/ 2147483646 w 371"/>
                <a:gd name="T37" fmla="*/ 2147483646 h 351"/>
                <a:gd name="T38" fmla="*/ 2147483646 w 371"/>
                <a:gd name="T39" fmla="*/ 2147483646 h 351"/>
                <a:gd name="T40" fmla="*/ 0 w 371"/>
                <a:gd name="T41" fmla="*/ 2147483646 h 351"/>
                <a:gd name="T42" fmla="*/ 2147483646 w 371"/>
                <a:gd name="T43" fmla="*/ 2147483646 h 351"/>
                <a:gd name="T44" fmla="*/ 2147483646 w 371"/>
                <a:gd name="T45" fmla="*/ 2147483646 h 351"/>
                <a:gd name="T46" fmla="*/ 2147483646 w 371"/>
                <a:gd name="T47" fmla="*/ 2147483646 h 351"/>
                <a:gd name="T48" fmla="*/ 2147483646 w 371"/>
                <a:gd name="T49" fmla="*/ 0 h 3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1" h="351">
                  <a:moveTo>
                    <a:pt x="45" y="0"/>
                  </a:moveTo>
                  <a:lnTo>
                    <a:pt x="64" y="16"/>
                  </a:lnTo>
                  <a:lnTo>
                    <a:pt x="109" y="25"/>
                  </a:lnTo>
                  <a:lnTo>
                    <a:pt x="164" y="98"/>
                  </a:lnTo>
                  <a:lnTo>
                    <a:pt x="210" y="123"/>
                  </a:lnTo>
                  <a:lnTo>
                    <a:pt x="229" y="148"/>
                  </a:lnTo>
                  <a:lnTo>
                    <a:pt x="229" y="134"/>
                  </a:lnTo>
                  <a:lnTo>
                    <a:pt x="262" y="184"/>
                  </a:lnTo>
                  <a:lnTo>
                    <a:pt x="325" y="168"/>
                  </a:lnTo>
                  <a:lnTo>
                    <a:pt x="352" y="193"/>
                  </a:lnTo>
                  <a:lnTo>
                    <a:pt x="370" y="184"/>
                  </a:lnTo>
                  <a:lnTo>
                    <a:pt x="273" y="350"/>
                  </a:lnTo>
                  <a:lnTo>
                    <a:pt x="243" y="350"/>
                  </a:lnTo>
                  <a:lnTo>
                    <a:pt x="236" y="336"/>
                  </a:lnTo>
                  <a:lnTo>
                    <a:pt x="210" y="350"/>
                  </a:lnTo>
                  <a:lnTo>
                    <a:pt x="172" y="336"/>
                  </a:lnTo>
                  <a:lnTo>
                    <a:pt x="164" y="311"/>
                  </a:lnTo>
                  <a:lnTo>
                    <a:pt x="135" y="300"/>
                  </a:lnTo>
                  <a:lnTo>
                    <a:pt x="101" y="336"/>
                  </a:lnTo>
                  <a:lnTo>
                    <a:pt x="71" y="232"/>
                  </a:lnTo>
                  <a:lnTo>
                    <a:pt x="0" y="159"/>
                  </a:lnTo>
                  <a:lnTo>
                    <a:pt x="38" y="123"/>
                  </a:lnTo>
                  <a:lnTo>
                    <a:pt x="45" y="98"/>
                  </a:lnTo>
                  <a:lnTo>
                    <a:pt x="26" y="39"/>
                  </a:lnTo>
                  <a:lnTo>
                    <a:pt x="4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6" name="Freeform 91">
              <a:extLst>
                <a:ext uri="{FF2B5EF4-FFF2-40B4-BE49-F238E27FC236}">
                  <a16:creationId xmlns:a16="http://schemas.microsoft.com/office/drawing/2014/main" xmlns="" id="{67CBD175-5463-4E2B-A136-398593A2E57C}"/>
                </a:ext>
              </a:extLst>
            </p:cNvPr>
            <p:cNvSpPr>
              <a:spLocks/>
            </p:cNvSpPr>
            <p:nvPr/>
          </p:nvSpPr>
          <p:spPr bwMode="auto">
            <a:xfrm>
              <a:off x="3553282" y="2009288"/>
              <a:ext cx="658462" cy="645337"/>
            </a:xfrm>
            <a:custGeom>
              <a:avLst/>
              <a:gdLst>
                <a:gd name="T0" fmla="*/ 2147483646 w 301"/>
                <a:gd name="T1" fmla="*/ 2147483646 h 295"/>
                <a:gd name="T2" fmla="*/ 2147483646 w 301"/>
                <a:gd name="T3" fmla="*/ 2147483646 h 295"/>
                <a:gd name="T4" fmla="*/ 2147483646 w 301"/>
                <a:gd name="T5" fmla="*/ 2147483646 h 295"/>
                <a:gd name="T6" fmla="*/ 2147483646 w 301"/>
                <a:gd name="T7" fmla="*/ 2147483646 h 295"/>
                <a:gd name="T8" fmla="*/ 2147483646 w 301"/>
                <a:gd name="T9" fmla="*/ 2147483646 h 295"/>
                <a:gd name="T10" fmla="*/ 2147483646 w 301"/>
                <a:gd name="T11" fmla="*/ 2147483646 h 295"/>
                <a:gd name="T12" fmla="*/ 2147483646 w 301"/>
                <a:gd name="T13" fmla="*/ 2147483646 h 295"/>
                <a:gd name="T14" fmla="*/ 2147483646 w 301"/>
                <a:gd name="T15" fmla="*/ 2147483646 h 295"/>
                <a:gd name="T16" fmla="*/ 2147483646 w 301"/>
                <a:gd name="T17" fmla="*/ 2147483646 h 295"/>
                <a:gd name="T18" fmla="*/ 2147483646 w 301"/>
                <a:gd name="T19" fmla="*/ 2147483646 h 295"/>
                <a:gd name="T20" fmla="*/ 2147483646 w 301"/>
                <a:gd name="T21" fmla="*/ 2147483646 h 295"/>
                <a:gd name="T22" fmla="*/ 0 w 301"/>
                <a:gd name="T23" fmla="*/ 2147483646 h 295"/>
                <a:gd name="T24" fmla="*/ 2147483646 w 301"/>
                <a:gd name="T25" fmla="*/ 0 h 295"/>
                <a:gd name="T26" fmla="*/ 2147483646 w 301"/>
                <a:gd name="T27" fmla="*/ 2147483646 h 295"/>
                <a:gd name="T28" fmla="*/ 2147483646 w 301"/>
                <a:gd name="T29" fmla="*/ 0 h 295"/>
                <a:gd name="T30" fmla="*/ 2147483646 w 301"/>
                <a:gd name="T31" fmla="*/ 2147483646 h 295"/>
                <a:gd name="T32" fmla="*/ 2147483646 w 301"/>
                <a:gd name="T33" fmla="*/ 2147483646 h 295"/>
                <a:gd name="T34" fmla="*/ 2147483646 w 301"/>
                <a:gd name="T35" fmla="*/ 2147483646 h 295"/>
                <a:gd name="T36" fmla="*/ 2147483646 w 301"/>
                <a:gd name="T37" fmla="*/ 2147483646 h 295"/>
                <a:gd name="T38" fmla="*/ 2147483646 w 301"/>
                <a:gd name="T39" fmla="*/ 2147483646 h 295"/>
                <a:gd name="T40" fmla="*/ 2147483646 w 301"/>
                <a:gd name="T41" fmla="*/ 2147483646 h 295"/>
                <a:gd name="T42" fmla="*/ 2147483646 w 301"/>
                <a:gd name="T43" fmla="*/ 2147483646 h 2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1" h="295">
                  <a:moveTo>
                    <a:pt x="288" y="260"/>
                  </a:moveTo>
                  <a:lnTo>
                    <a:pt x="269" y="285"/>
                  </a:lnTo>
                  <a:lnTo>
                    <a:pt x="251" y="294"/>
                  </a:lnTo>
                  <a:lnTo>
                    <a:pt x="225" y="270"/>
                  </a:lnTo>
                  <a:lnTo>
                    <a:pt x="161" y="285"/>
                  </a:lnTo>
                  <a:lnTo>
                    <a:pt x="128" y="237"/>
                  </a:lnTo>
                  <a:lnTo>
                    <a:pt x="128" y="251"/>
                  </a:lnTo>
                  <a:lnTo>
                    <a:pt x="109" y="226"/>
                  </a:lnTo>
                  <a:lnTo>
                    <a:pt x="63" y="201"/>
                  </a:lnTo>
                  <a:lnTo>
                    <a:pt x="8" y="128"/>
                  </a:lnTo>
                  <a:lnTo>
                    <a:pt x="52" y="44"/>
                  </a:lnTo>
                  <a:lnTo>
                    <a:pt x="0" y="10"/>
                  </a:lnTo>
                  <a:lnTo>
                    <a:pt x="91" y="0"/>
                  </a:lnTo>
                  <a:lnTo>
                    <a:pt x="161" y="10"/>
                  </a:lnTo>
                  <a:lnTo>
                    <a:pt x="172" y="0"/>
                  </a:lnTo>
                  <a:lnTo>
                    <a:pt x="180" y="25"/>
                  </a:lnTo>
                  <a:lnTo>
                    <a:pt x="217" y="25"/>
                  </a:lnTo>
                  <a:lnTo>
                    <a:pt x="225" y="44"/>
                  </a:lnTo>
                  <a:lnTo>
                    <a:pt x="236" y="44"/>
                  </a:lnTo>
                  <a:lnTo>
                    <a:pt x="251" y="44"/>
                  </a:lnTo>
                  <a:lnTo>
                    <a:pt x="300" y="103"/>
                  </a:lnTo>
                  <a:lnTo>
                    <a:pt x="288" y="26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7" name="Freeform 92">
              <a:extLst>
                <a:ext uri="{FF2B5EF4-FFF2-40B4-BE49-F238E27FC236}">
                  <a16:creationId xmlns:a16="http://schemas.microsoft.com/office/drawing/2014/main" xmlns="" id="{EE00CA84-FBAD-4B4E-B979-89A74F90C097}"/>
                </a:ext>
              </a:extLst>
            </p:cNvPr>
            <p:cNvSpPr>
              <a:spLocks/>
            </p:cNvSpPr>
            <p:nvPr/>
          </p:nvSpPr>
          <p:spPr bwMode="auto">
            <a:xfrm>
              <a:off x="245653" y="3452701"/>
              <a:ext cx="833469" cy="522832"/>
            </a:xfrm>
            <a:custGeom>
              <a:avLst/>
              <a:gdLst>
                <a:gd name="T0" fmla="*/ 0 w 381"/>
                <a:gd name="T1" fmla="*/ 2147483646 h 239"/>
                <a:gd name="T2" fmla="*/ 2147483646 w 381"/>
                <a:gd name="T3" fmla="*/ 2147483646 h 239"/>
                <a:gd name="T4" fmla="*/ 2147483646 w 381"/>
                <a:gd name="T5" fmla="*/ 2147483646 h 239"/>
                <a:gd name="T6" fmla="*/ 2147483646 w 381"/>
                <a:gd name="T7" fmla="*/ 2147483646 h 239"/>
                <a:gd name="T8" fmla="*/ 2147483646 w 381"/>
                <a:gd name="T9" fmla="*/ 2147483646 h 239"/>
                <a:gd name="T10" fmla="*/ 2147483646 w 381"/>
                <a:gd name="T11" fmla="*/ 0 h 239"/>
                <a:gd name="T12" fmla="*/ 2147483646 w 381"/>
                <a:gd name="T13" fmla="*/ 2147483646 h 239"/>
                <a:gd name="T14" fmla="*/ 2147483646 w 381"/>
                <a:gd name="T15" fmla="*/ 2147483646 h 239"/>
                <a:gd name="T16" fmla="*/ 2147483646 w 381"/>
                <a:gd name="T17" fmla="*/ 2147483646 h 239"/>
                <a:gd name="T18" fmla="*/ 2147483646 w 381"/>
                <a:gd name="T19" fmla="*/ 2147483646 h 239"/>
                <a:gd name="T20" fmla="*/ 2147483646 w 381"/>
                <a:gd name="T21" fmla="*/ 2147483646 h 239"/>
                <a:gd name="T22" fmla="*/ 2147483646 w 381"/>
                <a:gd name="T23" fmla="*/ 2147483646 h 239"/>
                <a:gd name="T24" fmla="*/ 2147483646 w 381"/>
                <a:gd name="T25" fmla="*/ 2147483646 h 239"/>
                <a:gd name="T26" fmla="*/ 2147483646 w 381"/>
                <a:gd name="T27" fmla="*/ 2147483646 h 239"/>
                <a:gd name="T28" fmla="*/ 2147483646 w 381"/>
                <a:gd name="T29" fmla="*/ 2147483646 h 239"/>
                <a:gd name="T30" fmla="*/ 2147483646 w 381"/>
                <a:gd name="T31" fmla="*/ 2147483646 h 239"/>
                <a:gd name="T32" fmla="*/ 2147483646 w 381"/>
                <a:gd name="T33" fmla="*/ 2147483646 h 239"/>
                <a:gd name="T34" fmla="*/ 2147483646 w 381"/>
                <a:gd name="T35" fmla="*/ 2147483646 h 239"/>
                <a:gd name="T36" fmla="*/ 2147483646 w 381"/>
                <a:gd name="T37" fmla="*/ 2147483646 h 239"/>
                <a:gd name="T38" fmla="*/ 2147483646 w 381"/>
                <a:gd name="T39" fmla="*/ 2147483646 h 239"/>
                <a:gd name="T40" fmla="*/ 2147483646 w 381"/>
                <a:gd name="T41" fmla="*/ 2147483646 h 239"/>
                <a:gd name="T42" fmla="*/ 0 w 381"/>
                <a:gd name="T43" fmla="*/ 2147483646 h 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1" h="239">
                  <a:moveTo>
                    <a:pt x="0" y="238"/>
                  </a:moveTo>
                  <a:lnTo>
                    <a:pt x="17" y="49"/>
                  </a:lnTo>
                  <a:lnTo>
                    <a:pt x="63" y="25"/>
                  </a:lnTo>
                  <a:lnTo>
                    <a:pt x="83" y="39"/>
                  </a:lnTo>
                  <a:lnTo>
                    <a:pt x="134" y="39"/>
                  </a:lnTo>
                  <a:lnTo>
                    <a:pt x="179" y="0"/>
                  </a:lnTo>
                  <a:lnTo>
                    <a:pt x="189" y="49"/>
                  </a:lnTo>
                  <a:lnTo>
                    <a:pt x="217" y="59"/>
                  </a:lnTo>
                  <a:lnTo>
                    <a:pt x="292" y="25"/>
                  </a:lnTo>
                  <a:lnTo>
                    <a:pt x="317" y="25"/>
                  </a:lnTo>
                  <a:lnTo>
                    <a:pt x="351" y="39"/>
                  </a:lnTo>
                  <a:lnTo>
                    <a:pt x="369" y="25"/>
                  </a:lnTo>
                  <a:lnTo>
                    <a:pt x="380" y="49"/>
                  </a:lnTo>
                  <a:lnTo>
                    <a:pt x="361" y="73"/>
                  </a:lnTo>
                  <a:lnTo>
                    <a:pt x="369" y="73"/>
                  </a:lnTo>
                  <a:lnTo>
                    <a:pt x="351" y="107"/>
                  </a:lnTo>
                  <a:lnTo>
                    <a:pt x="280" y="122"/>
                  </a:lnTo>
                  <a:lnTo>
                    <a:pt x="254" y="165"/>
                  </a:lnTo>
                  <a:lnTo>
                    <a:pt x="217" y="190"/>
                  </a:lnTo>
                  <a:lnTo>
                    <a:pt x="228" y="213"/>
                  </a:lnTo>
                  <a:lnTo>
                    <a:pt x="189" y="238"/>
                  </a:lnTo>
                  <a:lnTo>
                    <a:pt x="0" y="23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58" name="Freeform 93">
              <a:extLst>
                <a:ext uri="{FF2B5EF4-FFF2-40B4-BE49-F238E27FC236}">
                  <a16:creationId xmlns:a16="http://schemas.microsoft.com/office/drawing/2014/main" xmlns="" id="{1848018B-0E94-4B28-8555-CC1C6B3EAF1F}"/>
                </a:ext>
              </a:extLst>
            </p:cNvPr>
            <p:cNvSpPr>
              <a:spLocks/>
            </p:cNvSpPr>
            <p:nvPr/>
          </p:nvSpPr>
          <p:spPr bwMode="auto">
            <a:xfrm>
              <a:off x="659105" y="3684586"/>
              <a:ext cx="700027" cy="290948"/>
            </a:xfrm>
            <a:custGeom>
              <a:avLst/>
              <a:gdLst>
                <a:gd name="T0" fmla="*/ 0 w 320"/>
                <a:gd name="T1" fmla="*/ 2147483646 h 133"/>
                <a:gd name="T2" fmla="*/ 2147483646 w 320"/>
                <a:gd name="T3" fmla="*/ 2147483646 h 133"/>
                <a:gd name="T4" fmla="*/ 2147483646 w 320"/>
                <a:gd name="T5" fmla="*/ 2147483646 h 133"/>
                <a:gd name="T6" fmla="*/ 2147483646 w 320"/>
                <a:gd name="T7" fmla="*/ 2147483646 h 133"/>
                <a:gd name="T8" fmla="*/ 2147483646 w 320"/>
                <a:gd name="T9" fmla="*/ 2147483646 h 133"/>
                <a:gd name="T10" fmla="*/ 2147483646 w 320"/>
                <a:gd name="T11" fmla="*/ 0 h 133"/>
                <a:gd name="T12" fmla="*/ 2147483646 w 320"/>
                <a:gd name="T13" fmla="*/ 2147483646 h 133"/>
                <a:gd name="T14" fmla="*/ 2147483646 w 320"/>
                <a:gd name="T15" fmla="*/ 0 h 133"/>
                <a:gd name="T16" fmla="*/ 2147483646 w 320"/>
                <a:gd name="T17" fmla="*/ 2147483646 h 133"/>
                <a:gd name="T18" fmla="*/ 2147483646 w 320"/>
                <a:gd name="T19" fmla="*/ 2147483646 h 133"/>
                <a:gd name="T20" fmla="*/ 0 w 320"/>
                <a:gd name="T21" fmla="*/ 2147483646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0" h="133">
                  <a:moveTo>
                    <a:pt x="0" y="132"/>
                  </a:moveTo>
                  <a:lnTo>
                    <a:pt x="38" y="107"/>
                  </a:lnTo>
                  <a:lnTo>
                    <a:pt x="27" y="84"/>
                  </a:lnTo>
                  <a:lnTo>
                    <a:pt x="64" y="60"/>
                  </a:lnTo>
                  <a:lnTo>
                    <a:pt x="90" y="16"/>
                  </a:lnTo>
                  <a:lnTo>
                    <a:pt x="161" y="0"/>
                  </a:lnTo>
                  <a:lnTo>
                    <a:pt x="172" y="16"/>
                  </a:lnTo>
                  <a:lnTo>
                    <a:pt x="217" y="0"/>
                  </a:lnTo>
                  <a:lnTo>
                    <a:pt x="289" y="118"/>
                  </a:lnTo>
                  <a:lnTo>
                    <a:pt x="319" y="132"/>
                  </a:lnTo>
                  <a:lnTo>
                    <a:pt x="0" y="13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59" name="Freeform 94">
              <a:extLst>
                <a:ext uri="{FF2B5EF4-FFF2-40B4-BE49-F238E27FC236}">
                  <a16:creationId xmlns:a16="http://schemas.microsoft.com/office/drawing/2014/main" xmlns="" id="{C53B5D97-BF98-42B1-A035-920657805EF7}"/>
                </a:ext>
              </a:extLst>
            </p:cNvPr>
            <p:cNvSpPr>
              <a:spLocks/>
            </p:cNvSpPr>
            <p:nvPr/>
          </p:nvSpPr>
          <p:spPr bwMode="auto">
            <a:xfrm>
              <a:off x="3627658" y="2960494"/>
              <a:ext cx="584085" cy="708777"/>
            </a:xfrm>
            <a:custGeom>
              <a:avLst/>
              <a:gdLst>
                <a:gd name="T0" fmla="*/ 0 w 267"/>
                <a:gd name="T1" fmla="*/ 2147483646 h 324"/>
                <a:gd name="T2" fmla="*/ 2147483646 w 267"/>
                <a:gd name="T3" fmla="*/ 2147483646 h 324"/>
                <a:gd name="T4" fmla="*/ 2147483646 w 267"/>
                <a:gd name="T5" fmla="*/ 0 h 324"/>
                <a:gd name="T6" fmla="*/ 2147483646 w 267"/>
                <a:gd name="T7" fmla="*/ 2147483646 h 324"/>
                <a:gd name="T8" fmla="*/ 2147483646 w 267"/>
                <a:gd name="T9" fmla="*/ 0 h 324"/>
                <a:gd name="T10" fmla="*/ 2147483646 w 267"/>
                <a:gd name="T11" fmla="*/ 2147483646 h 324"/>
                <a:gd name="T12" fmla="*/ 2147483646 w 267"/>
                <a:gd name="T13" fmla="*/ 2147483646 h 324"/>
                <a:gd name="T14" fmla="*/ 2147483646 w 267"/>
                <a:gd name="T15" fmla="*/ 2147483646 h 324"/>
                <a:gd name="T16" fmla="*/ 2147483646 w 267"/>
                <a:gd name="T17" fmla="*/ 2147483646 h 324"/>
                <a:gd name="T18" fmla="*/ 2147483646 w 267"/>
                <a:gd name="T19" fmla="*/ 2147483646 h 324"/>
                <a:gd name="T20" fmla="*/ 2147483646 w 267"/>
                <a:gd name="T21" fmla="*/ 2147483646 h 324"/>
                <a:gd name="T22" fmla="*/ 2147483646 w 267"/>
                <a:gd name="T23" fmla="*/ 2147483646 h 324"/>
                <a:gd name="T24" fmla="*/ 2147483646 w 267"/>
                <a:gd name="T25" fmla="*/ 2147483646 h 324"/>
                <a:gd name="T26" fmla="*/ 2147483646 w 267"/>
                <a:gd name="T27" fmla="*/ 2147483646 h 324"/>
                <a:gd name="T28" fmla="*/ 0 w 267"/>
                <a:gd name="T29" fmla="*/ 2147483646 h 3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7" h="324">
                  <a:moveTo>
                    <a:pt x="0" y="309"/>
                  </a:moveTo>
                  <a:lnTo>
                    <a:pt x="37" y="182"/>
                  </a:lnTo>
                  <a:lnTo>
                    <a:pt x="37" y="0"/>
                  </a:lnTo>
                  <a:lnTo>
                    <a:pt x="74" y="14"/>
                  </a:lnTo>
                  <a:lnTo>
                    <a:pt x="100" y="0"/>
                  </a:lnTo>
                  <a:lnTo>
                    <a:pt x="108" y="14"/>
                  </a:lnTo>
                  <a:lnTo>
                    <a:pt x="138" y="14"/>
                  </a:lnTo>
                  <a:lnTo>
                    <a:pt x="157" y="14"/>
                  </a:lnTo>
                  <a:lnTo>
                    <a:pt x="183" y="132"/>
                  </a:lnTo>
                  <a:lnTo>
                    <a:pt x="216" y="182"/>
                  </a:lnTo>
                  <a:lnTo>
                    <a:pt x="246" y="191"/>
                  </a:lnTo>
                  <a:lnTo>
                    <a:pt x="246" y="226"/>
                  </a:lnTo>
                  <a:lnTo>
                    <a:pt x="266" y="250"/>
                  </a:lnTo>
                  <a:lnTo>
                    <a:pt x="266" y="323"/>
                  </a:lnTo>
                  <a:lnTo>
                    <a:pt x="0" y="30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60" name="Freeform 95">
              <a:extLst>
                <a:ext uri="{FF2B5EF4-FFF2-40B4-BE49-F238E27FC236}">
                  <a16:creationId xmlns:a16="http://schemas.microsoft.com/office/drawing/2014/main" xmlns="" id="{9500C746-7149-4C8E-98F6-C9848737D798}"/>
                </a:ext>
              </a:extLst>
            </p:cNvPr>
            <p:cNvSpPr>
              <a:spLocks/>
            </p:cNvSpPr>
            <p:nvPr/>
          </p:nvSpPr>
          <p:spPr bwMode="auto">
            <a:xfrm>
              <a:off x="637230" y="3144252"/>
              <a:ext cx="581898" cy="444080"/>
            </a:xfrm>
            <a:custGeom>
              <a:avLst/>
              <a:gdLst>
                <a:gd name="T0" fmla="*/ 2147483646 w 266"/>
                <a:gd name="T1" fmla="*/ 2147483646 h 203"/>
                <a:gd name="T2" fmla="*/ 2147483646 w 266"/>
                <a:gd name="T3" fmla="*/ 0 h 203"/>
                <a:gd name="T4" fmla="*/ 2147483646 w 266"/>
                <a:gd name="T5" fmla="*/ 2147483646 h 203"/>
                <a:gd name="T6" fmla="*/ 2147483646 w 266"/>
                <a:gd name="T7" fmla="*/ 0 h 203"/>
                <a:gd name="T8" fmla="*/ 2147483646 w 266"/>
                <a:gd name="T9" fmla="*/ 2147483646 h 203"/>
                <a:gd name="T10" fmla="*/ 2147483646 w 266"/>
                <a:gd name="T11" fmla="*/ 2147483646 h 203"/>
                <a:gd name="T12" fmla="*/ 2147483646 w 266"/>
                <a:gd name="T13" fmla="*/ 2147483646 h 203"/>
                <a:gd name="T14" fmla="*/ 2147483646 w 266"/>
                <a:gd name="T15" fmla="*/ 2147483646 h 203"/>
                <a:gd name="T16" fmla="*/ 2147483646 w 266"/>
                <a:gd name="T17" fmla="*/ 2147483646 h 203"/>
                <a:gd name="T18" fmla="*/ 2147483646 w 266"/>
                <a:gd name="T19" fmla="*/ 2147483646 h 203"/>
                <a:gd name="T20" fmla="*/ 2147483646 w 266"/>
                <a:gd name="T21" fmla="*/ 2147483646 h 203"/>
                <a:gd name="T22" fmla="*/ 2147483646 w 266"/>
                <a:gd name="T23" fmla="*/ 2147483646 h 203"/>
                <a:gd name="T24" fmla="*/ 2147483646 w 266"/>
                <a:gd name="T25" fmla="*/ 2147483646 h 203"/>
                <a:gd name="T26" fmla="*/ 2147483646 w 266"/>
                <a:gd name="T27" fmla="*/ 2147483646 h 203"/>
                <a:gd name="T28" fmla="*/ 2147483646 w 266"/>
                <a:gd name="T29" fmla="*/ 2147483646 h 203"/>
                <a:gd name="T30" fmla="*/ 2147483646 w 266"/>
                <a:gd name="T31" fmla="*/ 2147483646 h 203"/>
                <a:gd name="T32" fmla="*/ 2147483646 w 266"/>
                <a:gd name="T33" fmla="*/ 2147483646 h 203"/>
                <a:gd name="T34" fmla="*/ 2147483646 w 266"/>
                <a:gd name="T35" fmla="*/ 2147483646 h 203"/>
                <a:gd name="T36" fmla="*/ 2147483646 w 266"/>
                <a:gd name="T37" fmla="*/ 2147483646 h 203"/>
                <a:gd name="T38" fmla="*/ 2147483646 w 266"/>
                <a:gd name="T39" fmla="*/ 2147483646 h 203"/>
                <a:gd name="T40" fmla="*/ 2147483646 w 266"/>
                <a:gd name="T41" fmla="*/ 2147483646 h 203"/>
                <a:gd name="T42" fmla="*/ 0 w 266"/>
                <a:gd name="T43" fmla="*/ 2147483646 h 203"/>
                <a:gd name="T44" fmla="*/ 2147483646 w 266"/>
                <a:gd name="T45" fmla="*/ 2147483646 h 2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203">
                  <a:moveTo>
                    <a:pt x="11" y="49"/>
                  </a:moveTo>
                  <a:lnTo>
                    <a:pt x="49" y="0"/>
                  </a:lnTo>
                  <a:lnTo>
                    <a:pt x="56" y="25"/>
                  </a:lnTo>
                  <a:lnTo>
                    <a:pt x="64" y="0"/>
                  </a:lnTo>
                  <a:lnTo>
                    <a:pt x="101" y="25"/>
                  </a:lnTo>
                  <a:lnTo>
                    <a:pt x="138" y="25"/>
                  </a:lnTo>
                  <a:lnTo>
                    <a:pt x="138" y="14"/>
                  </a:lnTo>
                  <a:lnTo>
                    <a:pt x="227" y="39"/>
                  </a:lnTo>
                  <a:lnTo>
                    <a:pt x="227" y="25"/>
                  </a:lnTo>
                  <a:lnTo>
                    <a:pt x="245" y="39"/>
                  </a:lnTo>
                  <a:lnTo>
                    <a:pt x="265" y="25"/>
                  </a:lnTo>
                  <a:lnTo>
                    <a:pt x="265" y="73"/>
                  </a:lnTo>
                  <a:lnTo>
                    <a:pt x="245" y="98"/>
                  </a:lnTo>
                  <a:lnTo>
                    <a:pt x="201" y="123"/>
                  </a:lnTo>
                  <a:lnTo>
                    <a:pt x="210" y="157"/>
                  </a:lnTo>
                  <a:lnTo>
                    <a:pt x="190" y="168"/>
                  </a:lnTo>
                  <a:lnTo>
                    <a:pt x="172" y="181"/>
                  </a:lnTo>
                  <a:lnTo>
                    <a:pt x="138" y="168"/>
                  </a:lnTo>
                  <a:lnTo>
                    <a:pt x="113" y="168"/>
                  </a:lnTo>
                  <a:lnTo>
                    <a:pt x="38" y="202"/>
                  </a:lnTo>
                  <a:lnTo>
                    <a:pt x="11" y="193"/>
                  </a:lnTo>
                  <a:lnTo>
                    <a:pt x="0" y="143"/>
                  </a:lnTo>
                  <a:lnTo>
                    <a:pt x="11" y="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61" name="Freeform 96">
              <a:extLst>
                <a:ext uri="{FF2B5EF4-FFF2-40B4-BE49-F238E27FC236}">
                  <a16:creationId xmlns:a16="http://schemas.microsoft.com/office/drawing/2014/main" xmlns="" id="{219BD9D4-82C1-4CD5-9133-1E26FBB1A1EE}"/>
                </a:ext>
              </a:extLst>
            </p:cNvPr>
            <p:cNvSpPr>
              <a:spLocks/>
            </p:cNvSpPr>
            <p:nvPr/>
          </p:nvSpPr>
          <p:spPr bwMode="auto">
            <a:xfrm>
              <a:off x="1650081" y="2573292"/>
              <a:ext cx="671588" cy="883784"/>
            </a:xfrm>
            <a:custGeom>
              <a:avLst/>
              <a:gdLst>
                <a:gd name="T0" fmla="*/ 0 w 307"/>
                <a:gd name="T1" fmla="*/ 2147483646 h 404"/>
                <a:gd name="T2" fmla="*/ 2147483646 w 307"/>
                <a:gd name="T3" fmla="*/ 2147483646 h 404"/>
                <a:gd name="T4" fmla="*/ 2147483646 w 307"/>
                <a:gd name="T5" fmla="*/ 2147483646 h 404"/>
                <a:gd name="T6" fmla="*/ 2147483646 w 307"/>
                <a:gd name="T7" fmla="*/ 2147483646 h 404"/>
                <a:gd name="T8" fmla="*/ 2147483646 w 307"/>
                <a:gd name="T9" fmla="*/ 2147483646 h 404"/>
                <a:gd name="T10" fmla="*/ 2147483646 w 307"/>
                <a:gd name="T11" fmla="*/ 0 h 404"/>
                <a:gd name="T12" fmla="*/ 2147483646 w 307"/>
                <a:gd name="T13" fmla="*/ 2147483646 h 404"/>
                <a:gd name="T14" fmla="*/ 2147483646 w 307"/>
                <a:gd name="T15" fmla="*/ 2147483646 h 404"/>
                <a:gd name="T16" fmla="*/ 2147483646 w 307"/>
                <a:gd name="T17" fmla="*/ 2147483646 h 404"/>
                <a:gd name="T18" fmla="*/ 2147483646 w 307"/>
                <a:gd name="T19" fmla="*/ 2147483646 h 404"/>
                <a:gd name="T20" fmla="*/ 2147483646 w 307"/>
                <a:gd name="T21" fmla="*/ 2147483646 h 404"/>
                <a:gd name="T22" fmla="*/ 2147483646 w 307"/>
                <a:gd name="T23" fmla="*/ 2147483646 h 404"/>
                <a:gd name="T24" fmla="*/ 2147483646 w 307"/>
                <a:gd name="T25" fmla="*/ 2147483646 h 404"/>
                <a:gd name="T26" fmla="*/ 2147483646 w 307"/>
                <a:gd name="T27" fmla="*/ 2147483646 h 404"/>
                <a:gd name="T28" fmla="*/ 2147483646 w 307"/>
                <a:gd name="T29" fmla="*/ 2147483646 h 404"/>
                <a:gd name="T30" fmla="*/ 2147483646 w 307"/>
                <a:gd name="T31" fmla="*/ 2147483646 h 404"/>
                <a:gd name="T32" fmla="*/ 2147483646 w 307"/>
                <a:gd name="T33" fmla="*/ 2147483646 h 404"/>
                <a:gd name="T34" fmla="*/ 2147483646 w 307"/>
                <a:gd name="T35" fmla="*/ 2147483646 h 404"/>
                <a:gd name="T36" fmla="*/ 2147483646 w 307"/>
                <a:gd name="T37" fmla="*/ 2147483646 h 404"/>
                <a:gd name="T38" fmla="*/ 2147483646 w 307"/>
                <a:gd name="T39" fmla="*/ 2147483646 h 404"/>
                <a:gd name="T40" fmla="*/ 2147483646 w 307"/>
                <a:gd name="T41" fmla="*/ 2147483646 h 404"/>
                <a:gd name="T42" fmla="*/ 2147483646 w 307"/>
                <a:gd name="T43" fmla="*/ 2147483646 h 404"/>
                <a:gd name="T44" fmla="*/ 2147483646 w 307"/>
                <a:gd name="T45" fmla="*/ 2147483646 h 404"/>
                <a:gd name="T46" fmla="*/ 2147483646 w 307"/>
                <a:gd name="T47" fmla="*/ 2147483646 h 404"/>
                <a:gd name="T48" fmla="*/ 2147483646 w 307"/>
                <a:gd name="T49" fmla="*/ 2147483646 h 404"/>
                <a:gd name="T50" fmla="*/ 2147483646 w 307"/>
                <a:gd name="T51" fmla="*/ 2147483646 h 404"/>
                <a:gd name="T52" fmla="*/ 2147483646 w 307"/>
                <a:gd name="T53" fmla="*/ 2147483646 h 404"/>
                <a:gd name="T54" fmla="*/ 2147483646 w 307"/>
                <a:gd name="T55" fmla="*/ 2147483646 h 404"/>
                <a:gd name="T56" fmla="*/ 2147483646 w 307"/>
                <a:gd name="T57" fmla="*/ 2147483646 h 404"/>
                <a:gd name="T58" fmla="*/ 2147483646 w 307"/>
                <a:gd name="T59" fmla="*/ 2147483646 h 404"/>
                <a:gd name="T60" fmla="*/ 2147483646 w 307"/>
                <a:gd name="T61" fmla="*/ 2147483646 h 404"/>
                <a:gd name="T62" fmla="*/ 0 w 307"/>
                <a:gd name="T63" fmla="*/ 2147483646 h 404"/>
                <a:gd name="T64" fmla="*/ 0 w 307"/>
                <a:gd name="T65" fmla="*/ 2147483646 h 4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7" h="404">
                  <a:moveTo>
                    <a:pt x="0" y="75"/>
                  </a:moveTo>
                  <a:lnTo>
                    <a:pt x="37" y="59"/>
                  </a:lnTo>
                  <a:lnTo>
                    <a:pt x="63" y="25"/>
                  </a:lnTo>
                  <a:lnTo>
                    <a:pt x="108" y="10"/>
                  </a:lnTo>
                  <a:lnTo>
                    <a:pt x="163" y="25"/>
                  </a:lnTo>
                  <a:lnTo>
                    <a:pt x="179" y="0"/>
                  </a:lnTo>
                  <a:lnTo>
                    <a:pt x="179" y="48"/>
                  </a:lnTo>
                  <a:lnTo>
                    <a:pt x="209" y="48"/>
                  </a:lnTo>
                  <a:lnTo>
                    <a:pt x="228" y="93"/>
                  </a:lnTo>
                  <a:lnTo>
                    <a:pt x="242" y="143"/>
                  </a:lnTo>
                  <a:lnTo>
                    <a:pt x="272" y="143"/>
                  </a:lnTo>
                  <a:lnTo>
                    <a:pt x="291" y="178"/>
                  </a:lnTo>
                  <a:lnTo>
                    <a:pt x="280" y="260"/>
                  </a:lnTo>
                  <a:lnTo>
                    <a:pt x="291" y="285"/>
                  </a:lnTo>
                  <a:lnTo>
                    <a:pt x="306" y="300"/>
                  </a:lnTo>
                  <a:lnTo>
                    <a:pt x="254" y="383"/>
                  </a:lnTo>
                  <a:lnTo>
                    <a:pt x="235" y="383"/>
                  </a:lnTo>
                  <a:lnTo>
                    <a:pt x="197" y="403"/>
                  </a:lnTo>
                  <a:lnTo>
                    <a:pt x="179" y="383"/>
                  </a:lnTo>
                  <a:lnTo>
                    <a:pt x="163" y="344"/>
                  </a:lnTo>
                  <a:lnTo>
                    <a:pt x="134" y="319"/>
                  </a:lnTo>
                  <a:lnTo>
                    <a:pt x="100" y="275"/>
                  </a:lnTo>
                  <a:lnTo>
                    <a:pt x="71" y="260"/>
                  </a:lnTo>
                  <a:lnTo>
                    <a:pt x="71" y="236"/>
                  </a:lnTo>
                  <a:lnTo>
                    <a:pt x="45" y="226"/>
                  </a:lnTo>
                  <a:lnTo>
                    <a:pt x="63" y="191"/>
                  </a:lnTo>
                  <a:lnTo>
                    <a:pt x="45" y="167"/>
                  </a:lnTo>
                  <a:lnTo>
                    <a:pt x="56" y="133"/>
                  </a:lnTo>
                  <a:lnTo>
                    <a:pt x="37" y="118"/>
                  </a:lnTo>
                  <a:lnTo>
                    <a:pt x="45" y="93"/>
                  </a:lnTo>
                  <a:lnTo>
                    <a:pt x="25" y="84"/>
                  </a:lnTo>
                  <a:lnTo>
                    <a:pt x="0" y="84"/>
                  </a:lnTo>
                  <a:lnTo>
                    <a:pt x="0" y="7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62" name="Freeform 97">
              <a:extLst>
                <a:ext uri="{FF2B5EF4-FFF2-40B4-BE49-F238E27FC236}">
                  <a16:creationId xmlns:a16="http://schemas.microsoft.com/office/drawing/2014/main" xmlns="" id="{F29740A0-069B-40F3-9994-43892D74BFD6}"/>
                </a:ext>
              </a:extLst>
            </p:cNvPr>
            <p:cNvSpPr>
              <a:spLocks/>
            </p:cNvSpPr>
            <p:nvPr/>
          </p:nvSpPr>
          <p:spPr bwMode="auto">
            <a:xfrm>
              <a:off x="2319484" y="3089563"/>
              <a:ext cx="640962" cy="634400"/>
            </a:xfrm>
            <a:custGeom>
              <a:avLst/>
              <a:gdLst>
                <a:gd name="T0" fmla="*/ 2147483646 w 293"/>
                <a:gd name="T1" fmla="*/ 2147483646 h 290"/>
                <a:gd name="T2" fmla="*/ 2147483646 w 293"/>
                <a:gd name="T3" fmla="*/ 2147483646 h 290"/>
                <a:gd name="T4" fmla="*/ 2147483646 w 293"/>
                <a:gd name="T5" fmla="*/ 2147483646 h 290"/>
                <a:gd name="T6" fmla="*/ 2147483646 w 293"/>
                <a:gd name="T7" fmla="*/ 2147483646 h 290"/>
                <a:gd name="T8" fmla="*/ 2147483646 w 293"/>
                <a:gd name="T9" fmla="*/ 2147483646 h 290"/>
                <a:gd name="T10" fmla="*/ 2147483646 w 293"/>
                <a:gd name="T11" fmla="*/ 2147483646 h 290"/>
                <a:gd name="T12" fmla="*/ 0 w 293"/>
                <a:gd name="T13" fmla="*/ 2147483646 h 290"/>
                <a:gd name="T14" fmla="*/ 2147483646 w 293"/>
                <a:gd name="T15" fmla="*/ 2147483646 h 290"/>
                <a:gd name="T16" fmla="*/ 2147483646 w 293"/>
                <a:gd name="T17" fmla="*/ 2147483646 h 290"/>
                <a:gd name="T18" fmla="*/ 2147483646 w 293"/>
                <a:gd name="T19" fmla="*/ 2147483646 h 290"/>
                <a:gd name="T20" fmla="*/ 2147483646 w 293"/>
                <a:gd name="T21" fmla="*/ 2147483646 h 290"/>
                <a:gd name="T22" fmla="*/ 2147483646 w 293"/>
                <a:gd name="T23" fmla="*/ 2147483646 h 290"/>
                <a:gd name="T24" fmla="*/ 2147483646 w 293"/>
                <a:gd name="T25" fmla="*/ 2147483646 h 290"/>
                <a:gd name="T26" fmla="*/ 2147483646 w 293"/>
                <a:gd name="T27" fmla="*/ 2147483646 h 290"/>
                <a:gd name="T28" fmla="*/ 2147483646 w 293"/>
                <a:gd name="T29" fmla="*/ 2147483646 h 290"/>
                <a:gd name="T30" fmla="*/ 2147483646 w 293"/>
                <a:gd name="T31" fmla="*/ 0 h 290"/>
                <a:gd name="T32" fmla="*/ 2147483646 w 293"/>
                <a:gd name="T33" fmla="*/ 2147483646 h 290"/>
                <a:gd name="T34" fmla="*/ 2147483646 w 293"/>
                <a:gd name="T35" fmla="*/ 2147483646 h 290"/>
                <a:gd name="T36" fmla="*/ 2147483646 w 293"/>
                <a:gd name="T37" fmla="*/ 2147483646 h 290"/>
                <a:gd name="T38" fmla="*/ 2147483646 w 293"/>
                <a:gd name="T39" fmla="*/ 2147483646 h 290"/>
                <a:gd name="T40" fmla="*/ 2147483646 w 293"/>
                <a:gd name="T41" fmla="*/ 2147483646 h 290"/>
                <a:gd name="T42" fmla="*/ 2147483646 w 293"/>
                <a:gd name="T43" fmla="*/ 2147483646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3" h="290">
                  <a:moveTo>
                    <a:pt x="229" y="250"/>
                  </a:moveTo>
                  <a:lnTo>
                    <a:pt x="220" y="225"/>
                  </a:lnTo>
                  <a:lnTo>
                    <a:pt x="183" y="264"/>
                  </a:lnTo>
                  <a:lnTo>
                    <a:pt x="165" y="264"/>
                  </a:lnTo>
                  <a:lnTo>
                    <a:pt x="108" y="289"/>
                  </a:lnTo>
                  <a:lnTo>
                    <a:pt x="75" y="157"/>
                  </a:lnTo>
                  <a:lnTo>
                    <a:pt x="0" y="64"/>
                  </a:lnTo>
                  <a:lnTo>
                    <a:pt x="29" y="39"/>
                  </a:lnTo>
                  <a:lnTo>
                    <a:pt x="49" y="39"/>
                  </a:lnTo>
                  <a:lnTo>
                    <a:pt x="108" y="50"/>
                  </a:lnTo>
                  <a:lnTo>
                    <a:pt x="126" y="50"/>
                  </a:lnTo>
                  <a:lnTo>
                    <a:pt x="165" y="50"/>
                  </a:lnTo>
                  <a:lnTo>
                    <a:pt x="202" y="25"/>
                  </a:lnTo>
                  <a:lnTo>
                    <a:pt x="229" y="25"/>
                  </a:lnTo>
                  <a:lnTo>
                    <a:pt x="229" y="16"/>
                  </a:lnTo>
                  <a:lnTo>
                    <a:pt x="254" y="0"/>
                  </a:lnTo>
                  <a:lnTo>
                    <a:pt x="292" y="25"/>
                  </a:lnTo>
                  <a:lnTo>
                    <a:pt x="292" y="50"/>
                  </a:lnTo>
                  <a:lnTo>
                    <a:pt x="292" y="82"/>
                  </a:lnTo>
                  <a:lnTo>
                    <a:pt x="247" y="167"/>
                  </a:lnTo>
                  <a:lnTo>
                    <a:pt x="235" y="239"/>
                  </a:lnTo>
                  <a:lnTo>
                    <a:pt x="229" y="25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63" name="Freeform 98">
              <a:extLst>
                <a:ext uri="{FF2B5EF4-FFF2-40B4-BE49-F238E27FC236}">
                  <a16:creationId xmlns:a16="http://schemas.microsoft.com/office/drawing/2014/main" xmlns="" id="{DCB1485E-3BF1-4408-8AF1-2F7B292A485A}"/>
                </a:ext>
              </a:extLst>
            </p:cNvPr>
            <p:cNvSpPr>
              <a:spLocks/>
            </p:cNvSpPr>
            <p:nvPr/>
          </p:nvSpPr>
          <p:spPr bwMode="auto">
            <a:xfrm>
              <a:off x="1510077" y="3043623"/>
              <a:ext cx="573147" cy="905660"/>
            </a:xfrm>
            <a:custGeom>
              <a:avLst/>
              <a:gdLst>
                <a:gd name="T0" fmla="*/ 2147483646 w 262"/>
                <a:gd name="T1" fmla="*/ 2147483646 h 414"/>
                <a:gd name="T2" fmla="*/ 2147483646 w 262"/>
                <a:gd name="T3" fmla="*/ 2147483646 h 414"/>
                <a:gd name="T4" fmla="*/ 2147483646 w 262"/>
                <a:gd name="T5" fmla="*/ 2147483646 h 414"/>
                <a:gd name="T6" fmla="*/ 2147483646 w 262"/>
                <a:gd name="T7" fmla="*/ 2147483646 h 414"/>
                <a:gd name="T8" fmla="*/ 2147483646 w 262"/>
                <a:gd name="T9" fmla="*/ 2147483646 h 414"/>
                <a:gd name="T10" fmla="*/ 2147483646 w 262"/>
                <a:gd name="T11" fmla="*/ 2147483646 h 414"/>
                <a:gd name="T12" fmla="*/ 2147483646 w 262"/>
                <a:gd name="T13" fmla="*/ 2147483646 h 414"/>
                <a:gd name="T14" fmla="*/ 2147483646 w 262"/>
                <a:gd name="T15" fmla="*/ 2147483646 h 414"/>
                <a:gd name="T16" fmla="*/ 0 w 262"/>
                <a:gd name="T17" fmla="*/ 2147483646 h 414"/>
                <a:gd name="T18" fmla="*/ 2147483646 w 262"/>
                <a:gd name="T19" fmla="*/ 2147483646 h 414"/>
                <a:gd name="T20" fmla="*/ 2147483646 w 262"/>
                <a:gd name="T21" fmla="*/ 2147483646 h 414"/>
                <a:gd name="T22" fmla="*/ 2147483646 w 262"/>
                <a:gd name="T23" fmla="*/ 0 h 414"/>
                <a:gd name="T24" fmla="*/ 2147483646 w 262"/>
                <a:gd name="T25" fmla="*/ 2147483646 h 414"/>
                <a:gd name="T26" fmla="*/ 2147483646 w 262"/>
                <a:gd name="T27" fmla="*/ 2147483646 h 414"/>
                <a:gd name="T28" fmla="*/ 2147483646 w 262"/>
                <a:gd name="T29" fmla="*/ 2147483646 h 414"/>
                <a:gd name="T30" fmla="*/ 2147483646 w 262"/>
                <a:gd name="T31" fmla="*/ 2147483646 h 414"/>
                <a:gd name="T32" fmla="*/ 2147483646 w 262"/>
                <a:gd name="T33" fmla="*/ 2147483646 h 414"/>
                <a:gd name="T34" fmla="*/ 2147483646 w 262"/>
                <a:gd name="T35" fmla="*/ 2147483646 h 414"/>
                <a:gd name="T36" fmla="*/ 2147483646 w 262"/>
                <a:gd name="T37" fmla="*/ 2147483646 h 414"/>
                <a:gd name="T38" fmla="*/ 2147483646 w 262"/>
                <a:gd name="T39" fmla="*/ 2147483646 h 414"/>
                <a:gd name="T40" fmla="*/ 2147483646 w 262"/>
                <a:gd name="T41" fmla="*/ 2147483646 h 414"/>
                <a:gd name="T42" fmla="*/ 2147483646 w 262"/>
                <a:gd name="T43" fmla="*/ 2147483646 h 414"/>
                <a:gd name="T44" fmla="*/ 2147483646 w 262"/>
                <a:gd name="T45" fmla="*/ 2147483646 h 414"/>
                <a:gd name="T46" fmla="*/ 2147483646 w 262"/>
                <a:gd name="T47" fmla="*/ 2147483646 h 414"/>
                <a:gd name="T48" fmla="*/ 2147483646 w 262"/>
                <a:gd name="T49" fmla="*/ 2147483646 h 414"/>
                <a:gd name="T50" fmla="*/ 2147483646 w 262"/>
                <a:gd name="T51" fmla="*/ 2147483646 h 4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2" h="414">
                  <a:moveTo>
                    <a:pt x="152" y="413"/>
                  </a:moveTo>
                  <a:lnTo>
                    <a:pt x="120" y="369"/>
                  </a:lnTo>
                  <a:lnTo>
                    <a:pt x="127" y="344"/>
                  </a:lnTo>
                  <a:lnTo>
                    <a:pt x="83" y="285"/>
                  </a:lnTo>
                  <a:lnTo>
                    <a:pt x="83" y="237"/>
                  </a:lnTo>
                  <a:lnTo>
                    <a:pt x="45" y="237"/>
                  </a:lnTo>
                  <a:lnTo>
                    <a:pt x="8" y="153"/>
                  </a:lnTo>
                  <a:lnTo>
                    <a:pt x="20" y="119"/>
                  </a:lnTo>
                  <a:lnTo>
                    <a:pt x="0" y="94"/>
                  </a:lnTo>
                  <a:lnTo>
                    <a:pt x="8" y="46"/>
                  </a:lnTo>
                  <a:lnTo>
                    <a:pt x="26" y="46"/>
                  </a:lnTo>
                  <a:lnTo>
                    <a:pt x="83" y="0"/>
                  </a:lnTo>
                  <a:lnTo>
                    <a:pt x="109" y="10"/>
                  </a:lnTo>
                  <a:lnTo>
                    <a:pt x="135" y="20"/>
                  </a:lnTo>
                  <a:lnTo>
                    <a:pt x="135" y="46"/>
                  </a:lnTo>
                  <a:lnTo>
                    <a:pt x="164" y="59"/>
                  </a:lnTo>
                  <a:lnTo>
                    <a:pt x="198" y="103"/>
                  </a:lnTo>
                  <a:lnTo>
                    <a:pt x="227" y="128"/>
                  </a:lnTo>
                  <a:lnTo>
                    <a:pt x="243" y="167"/>
                  </a:lnTo>
                  <a:lnTo>
                    <a:pt x="261" y="187"/>
                  </a:lnTo>
                  <a:lnTo>
                    <a:pt x="261" y="237"/>
                  </a:lnTo>
                  <a:lnTo>
                    <a:pt x="227" y="295"/>
                  </a:lnTo>
                  <a:lnTo>
                    <a:pt x="235" y="310"/>
                  </a:lnTo>
                  <a:lnTo>
                    <a:pt x="191" y="378"/>
                  </a:lnTo>
                  <a:lnTo>
                    <a:pt x="216" y="403"/>
                  </a:lnTo>
                  <a:lnTo>
                    <a:pt x="152" y="41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64" name="Freeform 99">
              <a:extLst>
                <a:ext uri="{FF2B5EF4-FFF2-40B4-BE49-F238E27FC236}">
                  <a16:creationId xmlns:a16="http://schemas.microsoft.com/office/drawing/2014/main" xmlns="" id="{FD40EB57-81E3-4A29-8925-7A83BB58304A}"/>
                </a:ext>
              </a:extLst>
            </p:cNvPr>
            <p:cNvSpPr>
              <a:spLocks/>
            </p:cNvSpPr>
            <p:nvPr/>
          </p:nvSpPr>
          <p:spPr bwMode="auto">
            <a:xfrm>
              <a:off x="3927357" y="2993309"/>
              <a:ext cx="770030" cy="258135"/>
            </a:xfrm>
            <a:custGeom>
              <a:avLst/>
              <a:gdLst>
                <a:gd name="T0" fmla="*/ 2147483646 w 352"/>
                <a:gd name="T1" fmla="*/ 2147483646 h 118"/>
                <a:gd name="T2" fmla="*/ 2147483646 w 352"/>
                <a:gd name="T3" fmla="*/ 2147483646 h 118"/>
                <a:gd name="T4" fmla="*/ 2147483646 w 352"/>
                <a:gd name="T5" fmla="*/ 2147483646 h 118"/>
                <a:gd name="T6" fmla="*/ 2147483646 w 352"/>
                <a:gd name="T7" fmla="*/ 2147483646 h 118"/>
                <a:gd name="T8" fmla="*/ 2147483646 w 352"/>
                <a:gd name="T9" fmla="*/ 2147483646 h 118"/>
                <a:gd name="T10" fmla="*/ 2147483646 w 352"/>
                <a:gd name="T11" fmla="*/ 0 h 118"/>
                <a:gd name="T12" fmla="*/ 0 w 352"/>
                <a:gd name="T13" fmla="*/ 0 h 118"/>
                <a:gd name="T14" fmla="*/ 2147483646 w 352"/>
                <a:gd name="T15" fmla="*/ 2147483646 h 1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2" h="118">
                  <a:moveTo>
                    <a:pt x="351" y="9"/>
                  </a:moveTo>
                  <a:lnTo>
                    <a:pt x="351" y="24"/>
                  </a:lnTo>
                  <a:lnTo>
                    <a:pt x="351" y="34"/>
                  </a:lnTo>
                  <a:lnTo>
                    <a:pt x="351" y="117"/>
                  </a:lnTo>
                  <a:lnTo>
                    <a:pt x="45" y="117"/>
                  </a:lnTo>
                  <a:lnTo>
                    <a:pt x="20" y="0"/>
                  </a:lnTo>
                  <a:lnTo>
                    <a:pt x="0" y="0"/>
                  </a:lnTo>
                  <a:lnTo>
                    <a:pt x="351"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65" name="Freeform 100">
              <a:extLst>
                <a:ext uri="{FF2B5EF4-FFF2-40B4-BE49-F238E27FC236}">
                  <a16:creationId xmlns:a16="http://schemas.microsoft.com/office/drawing/2014/main" xmlns="" id="{7479D611-6117-4ED7-90D4-67FA64FAFEAD}"/>
                </a:ext>
              </a:extLst>
            </p:cNvPr>
            <p:cNvSpPr>
              <a:spLocks/>
            </p:cNvSpPr>
            <p:nvPr/>
          </p:nvSpPr>
          <p:spPr bwMode="auto">
            <a:xfrm>
              <a:off x="1013493" y="3373948"/>
              <a:ext cx="833471" cy="601585"/>
            </a:xfrm>
            <a:custGeom>
              <a:avLst/>
              <a:gdLst>
                <a:gd name="T0" fmla="*/ 2147483646 w 381"/>
                <a:gd name="T1" fmla="*/ 2147483646 h 275"/>
                <a:gd name="T2" fmla="*/ 2147483646 w 381"/>
                <a:gd name="T3" fmla="*/ 2147483646 h 275"/>
                <a:gd name="T4" fmla="*/ 2147483646 w 381"/>
                <a:gd name="T5" fmla="*/ 2147483646 h 275"/>
                <a:gd name="T6" fmla="*/ 2147483646 w 381"/>
                <a:gd name="T7" fmla="*/ 2147483646 h 275"/>
                <a:gd name="T8" fmla="*/ 0 w 381"/>
                <a:gd name="T9" fmla="*/ 2147483646 h 275"/>
                <a:gd name="T10" fmla="*/ 2147483646 w 381"/>
                <a:gd name="T11" fmla="*/ 2147483646 h 275"/>
                <a:gd name="T12" fmla="*/ 2147483646 w 381"/>
                <a:gd name="T13" fmla="*/ 2147483646 h 275"/>
                <a:gd name="T14" fmla="*/ 2147483646 w 381"/>
                <a:gd name="T15" fmla="*/ 2147483646 h 275"/>
                <a:gd name="T16" fmla="*/ 2147483646 w 381"/>
                <a:gd name="T17" fmla="*/ 2147483646 h 275"/>
                <a:gd name="T18" fmla="*/ 2147483646 w 381"/>
                <a:gd name="T19" fmla="*/ 2147483646 h 275"/>
                <a:gd name="T20" fmla="*/ 2147483646 w 381"/>
                <a:gd name="T21" fmla="*/ 2147483646 h 275"/>
                <a:gd name="T22" fmla="*/ 2147483646 w 381"/>
                <a:gd name="T23" fmla="*/ 2147483646 h 275"/>
                <a:gd name="T24" fmla="*/ 2147483646 w 381"/>
                <a:gd name="T25" fmla="*/ 2147483646 h 275"/>
                <a:gd name="T26" fmla="*/ 2147483646 w 381"/>
                <a:gd name="T27" fmla="*/ 0 h 275"/>
                <a:gd name="T28" fmla="*/ 2147483646 w 381"/>
                <a:gd name="T29" fmla="*/ 2147483646 h 275"/>
                <a:gd name="T30" fmla="*/ 2147483646 w 381"/>
                <a:gd name="T31" fmla="*/ 2147483646 h 275"/>
                <a:gd name="T32" fmla="*/ 2147483646 w 381"/>
                <a:gd name="T33" fmla="*/ 2147483646 h 275"/>
                <a:gd name="T34" fmla="*/ 2147483646 w 381"/>
                <a:gd name="T35" fmla="*/ 2147483646 h 275"/>
                <a:gd name="T36" fmla="*/ 2147483646 w 381"/>
                <a:gd name="T37" fmla="*/ 2147483646 h 275"/>
                <a:gd name="T38" fmla="*/ 2147483646 w 381"/>
                <a:gd name="T39" fmla="*/ 2147483646 h 275"/>
                <a:gd name="T40" fmla="*/ 2147483646 w 381"/>
                <a:gd name="T41" fmla="*/ 2147483646 h 2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1" h="275">
                  <a:moveTo>
                    <a:pt x="157" y="274"/>
                  </a:moveTo>
                  <a:lnTo>
                    <a:pt x="126" y="260"/>
                  </a:lnTo>
                  <a:lnTo>
                    <a:pt x="56" y="142"/>
                  </a:lnTo>
                  <a:lnTo>
                    <a:pt x="11" y="158"/>
                  </a:lnTo>
                  <a:lnTo>
                    <a:pt x="0" y="142"/>
                  </a:lnTo>
                  <a:lnTo>
                    <a:pt x="19" y="108"/>
                  </a:lnTo>
                  <a:lnTo>
                    <a:pt x="11" y="108"/>
                  </a:lnTo>
                  <a:lnTo>
                    <a:pt x="29" y="84"/>
                  </a:lnTo>
                  <a:lnTo>
                    <a:pt x="19" y="59"/>
                  </a:lnTo>
                  <a:lnTo>
                    <a:pt x="38" y="50"/>
                  </a:lnTo>
                  <a:lnTo>
                    <a:pt x="157" y="25"/>
                  </a:lnTo>
                  <a:lnTo>
                    <a:pt x="164" y="35"/>
                  </a:lnTo>
                  <a:lnTo>
                    <a:pt x="183" y="16"/>
                  </a:lnTo>
                  <a:lnTo>
                    <a:pt x="235" y="0"/>
                  </a:lnTo>
                  <a:lnTo>
                    <a:pt x="272" y="84"/>
                  </a:lnTo>
                  <a:lnTo>
                    <a:pt x="310" y="84"/>
                  </a:lnTo>
                  <a:lnTo>
                    <a:pt x="310" y="132"/>
                  </a:lnTo>
                  <a:lnTo>
                    <a:pt x="355" y="192"/>
                  </a:lnTo>
                  <a:lnTo>
                    <a:pt x="347" y="215"/>
                  </a:lnTo>
                  <a:lnTo>
                    <a:pt x="380" y="260"/>
                  </a:lnTo>
                  <a:lnTo>
                    <a:pt x="157" y="27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66" name="Freeform 101">
              <a:extLst>
                <a:ext uri="{FF2B5EF4-FFF2-40B4-BE49-F238E27FC236}">
                  <a16:creationId xmlns:a16="http://schemas.microsoft.com/office/drawing/2014/main" xmlns="" id="{7096E053-1FBE-4268-B46A-9ECB1CE74F72}"/>
                </a:ext>
              </a:extLst>
            </p:cNvPr>
            <p:cNvSpPr>
              <a:spLocks/>
            </p:cNvSpPr>
            <p:nvPr/>
          </p:nvSpPr>
          <p:spPr bwMode="auto">
            <a:xfrm>
              <a:off x="2041658" y="2098585"/>
              <a:ext cx="737217" cy="675964"/>
            </a:xfrm>
            <a:custGeom>
              <a:avLst/>
              <a:gdLst>
                <a:gd name="T0" fmla="*/ 2147483646 w 337"/>
                <a:gd name="T1" fmla="*/ 2147483646 h 309"/>
                <a:gd name="T2" fmla="*/ 2147483646 w 337"/>
                <a:gd name="T3" fmla="*/ 2147483646 h 309"/>
                <a:gd name="T4" fmla="*/ 2147483646 w 337"/>
                <a:gd name="T5" fmla="*/ 2147483646 h 309"/>
                <a:gd name="T6" fmla="*/ 2147483646 w 337"/>
                <a:gd name="T7" fmla="*/ 2147483646 h 309"/>
                <a:gd name="T8" fmla="*/ 2147483646 w 337"/>
                <a:gd name="T9" fmla="*/ 2147483646 h 309"/>
                <a:gd name="T10" fmla="*/ 2147483646 w 337"/>
                <a:gd name="T11" fmla="*/ 2147483646 h 309"/>
                <a:gd name="T12" fmla="*/ 2147483646 w 337"/>
                <a:gd name="T13" fmla="*/ 0 h 309"/>
                <a:gd name="T14" fmla="*/ 2147483646 w 337"/>
                <a:gd name="T15" fmla="*/ 2147483646 h 309"/>
                <a:gd name="T16" fmla="*/ 2147483646 w 337"/>
                <a:gd name="T17" fmla="*/ 2147483646 h 309"/>
                <a:gd name="T18" fmla="*/ 2147483646 w 337"/>
                <a:gd name="T19" fmla="*/ 2147483646 h 309"/>
                <a:gd name="T20" fmla="*/ 2147483646 w 337"/>
                <a:gd name="T21" fmla="*/ 2147483646 h 309"/>
                <a:gd name="T22" fmla="*/ 2147483646 w 337"/>
                <a:gd name="T23" fmla="*/ 2147483646 h 309"/>
                <a:gd name="T24" fmla="*/ 2147483646 w 337"/>
                <a:gd name="T25" fmla="*/ 2147483646 h 309"/>
                <a:gd name="T26" fmla="*/ 2147483646 w 337"/>
                <a:gd name="T27" fmla="*/ 2147483646 h 309"/>
                <a:gd name="T28" fmla="*/ 2147483646 w 337"/>
                <a:gd name="T29" fmla="*/ 2147483646 h 309"/>
                <a:gd name="T30" fmla="*/ 2147483646 w 337"/>
                <a:gd name="T31" fmla="*/ 2147483646 h 309"/>
                <a:gd name="T32" fmla="*/ 2147483646 w 337"/>
                <a:gd name="T33" fmla="*/ 2147483646 h 309"/>
                <a:gd name="T34" fmla="*/ 2147483646 w 337"/>
                <a:gd name="T35" fmla="*/ 2147483646 h 309"/>
                <a:gd name="T36" fmla="*/ 2147483646 w 337"/>
                <a:gd name="T37" fmla="*/ 2147483646 h 309"/>
                <a:gd name="T38" fmla="*/ 2147483646 w 337"/>
                <a:gd name="T39" fmla="*/ 2147483646 h 309"/>
                <a:gd name="T40" fmla="*/ 2147483646 w 337"/>
                <a:gd name="T41" fmla="*/ 2147483646 h 309"/>
                <a:gd name="T42" fmla="*/ 2147483646 w 337"/>
                <a:gd name="T43" fmla="*/ 2147483646 h 309"/>
                <a:gd name="T44" fmla="*/ 2147483646 w 337"/>
                <a:gd name="T45" fmla="*/ 2147483646 h 309"/>
                <a:gd name="T46" fmla="*/ 2147483646 w 337"/>
                <a:gd name="T47" fmla="*/ 2147483646 h 309"/>
                <a:gd name="T48" fmla="*/ 2147483646 w 337"/>
                <a:gd name="T49" fmla="*/ 2147483646 h 309"/>
                <a:gd name="T50" fmla="*/ 2147483646 w 337"/>
                <a:gd name="T51" fmla="*/ 2147483646 h 309"/>
                <a:gd name="T52" fmla="*/ 0 w 337"/>
                <a:gd name="T53" fmla="*/ 2147483646 h 309"/>
                <a:gd name="T54" fmla="*/ 0 w 337"/>
                <a:gd name="T55" fmla="*/ 2147483646 h 309"/>
                <a:gd name="T56" fmla="*/ 2147483646 w 337"/>
                <a:gd name="T57" fmla="*/ 2147483646 h 3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37" h="309">
                  <a:moveTo>
                    <a:pt x="38" y="157"/>
                  </a:moveTo>
                  <a:lnTo>
                    <a:pt x="18" y="123"/>
                  </a:lnTo>
                  <a:lnTo>
                    <a:pt x="57" y="98"/>
                  </a:lnTo>
                  <a:lnTo>
                    <a:pt x="94" y="123"/>
                  </a:lnTo>
                  <a:lnTo>
                    <a:pt x="112" y="50"/>
                  </a:lnTo>
                  <a:lnTo>
                    <a:pt x="175" y="16"/>
                  </a:lnTo>
                  <a:lnTo>
                    <a:pt x="202" y="0"/>
                  </a:lnTo>
                  <a:lnTo>
                    <a:pt x="221" y="25"/>
                  </a:lnTo>
                  <a:lnTo>
                    <a:pt x="209" y="50"/>
                  </a:lnTo>
                  <a:lnTo>
                    <a:pt x="221" y="84"/>
                  </a:lnTo>
                  <a:lnTo>
                    <a:pt x="235" y="98"/>
                  </a:lnTo>
                  <a:lnTo>
                    <a:pt x="273" y="74"/>
                  </a:lnTo>
                  <a:lnTo>
                    <a:pt x="290" y="98"/>
                  </a:lnTo>
                  <a:lnTo>
                    <a:pt x="284" y="123"/>
                  </a:lnTo>
                  <a:lnTo>
                    <a:pt x="310" y="142"/>
                  </a:lnTo>
                  <a:lnTo>
                    <a:pt x="336" y="206"/>
                  </a:lnTo>
                  <a:lnTo>
                    <a:pt x="290" y="215"/>
                  </a:lnTo>
                  <a:lnTo>
                    <a:pt x="273" y="215"/>
                  </a:lnTo>
                  <a:lnTo>
                    <a:pt x="175" y="274"/>
                  </a:lnTo>
                  <a:lnTo>
                    <a:pt x="157" y="265"/>
                  </a:lnTo>
                  <a:lnTo>
                    <a:pt x="146" y="290"/>
                  </a:lnTo>
                  <a:lnTo>
                    <a:pt x="138" y="274"/>
                  </a:lnTo>
                  <a:lnTo>
                    <a:pt x="94" y="308"/>
                  </a:lnTo>
                  <a:lnTo>
                    <a:pt x="63" y="290"/>
                  </a:lnTo>
                  <a:lnTo>
                    <a:pt x="49" y="308"/>
                  </a:lnTo>
                  <a:lnTo>
                    <a:pt x="30" y="265"/>
                  </a:lnTo>
                  <a:lnTo>
                    <a:pt x="0" y="265"/>
                  </a:lnTo>
                  <a:lnTo>
                    <a:pt x="0" y="215"/>
                  </a:lnTo>
                  <a:lnTo>
                    <a:pt x="38" y="15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67" name="Freeform 102">
              <a:extLst>
                <a:ext uri="{FF2B5EF4-FFF2-40B4-BE49-F238E27FC236}">
                  <a16:creationId xmlns:a16="http://schemas.microsoft.com/office/drawing/2014/main" xmlns="" id="{F4E7AE98-536E-4089-9B84-EC6FFC8F1719}"/>
                </a:ext>
              </a:extLst>
            </p:cNvPr>
            <p:cNvSpPr>
              <a:spLocks/>
            </p:cNvSpPr>
            <p:nvPr/>
          </p:nvSpPr>
          <p:spPr bwMode="auto">
            <a:xfrm>
              <a:off x="2916692" y="2312970"/>
              <a:ext cx="638775" cy="732842"/>
            </a:xfrm>
            <a:custGeom>
              <a:avLst/>
              <a:gdLst>
                <a:gd name="T0" fmla="*/ 2147483646 w 292"/>
                <a:gd name="T1" fmla="*/ 0 h 335"/>
                <a:gd name="T2" fmla="*/ 2147483646 w 292"/>
                <a:gd name="T3" fmla="*/ 2147483646 h 335"/>
                <a:gd name="T4" fmla="*/ 2147483646 w 292"/>
                <a:gd name="T5" fmla="*/ 2147483646 h 335"/>
                <a:gd name="T6" fmla="*/ 2147483646 w 292"/>
                <a:gd name="T7" fmla="*/ 2147483646 h 335"/>
                <a:gd name="T8" fmla="*/ 2147483646 w 292"/>
                <a:gd name="T9" fmla="*/ 2147483646 h 335"/>
                <a:gd name="T10" fmla="*/ 2147483646 w 292"/>
                <a:gd name="T11" fmla="*/ 2147483646 h 335"/>
                <a:gd name="T12" fmla="*/ 2147483646 w 292"/>
                <a:gd name="T13" fmla="*/ 2147483646 h 335"/>
                <a:gd name="T14" fmla="*/ 2147483646 w 292"/>
                <a:gd name="T15" fmla="*/ 2147483646 h 335"/>
                <a:gd name="T16" fmla="*/ 2147483646 w 292"/>
                <a:gd name="T17" fmla="*/ 2147483646 h 335"/>
                <a:gd name="T18" fmla="*/ 2147483646 w 292"/>
                <a:gd name="T19" fmla="*/ 2147483646 h 335"/>
                <a:gd name="T20" fmla="*/ 2147483646 w 292"/>
                <a:gd name="T21" fmla="*/ 2147483646 h 335"/>
                <a:gd name="T22" fmla="*/ 0 w 292"/>
                <a:gd name="T23" fmla="*/ 2147483646 h 335"/>
                <a:gd name="T24" fmla="*/ 2147483646 w 292"/>
                <a:gd name="T25" fmla="*/ 2147483646 h 335"/>
                <a:gd name="T26" fmla="*/ 0 w 292"/>
                <a:gd name="T27" fmla="*/ 2147483646 h 335"/>
                <a:gd name="T28" fmla="*/ 2147483646 w 292"/>
                <a:gd name="T29" fmla="*/ 2147483646 h 335"/>
                <a:gd name="T30" fmla="*/ 2147483646 w 292"/>
                <a:gd name="T31" fmla="*/ 2147483646 h 335"/>
                <a:gd name="T32" fmla="*/ 2147483646 w 292"/>
                <a:gd name="T33" fmla="*/ 2147483646 h 335"/>
                <a:gd name="T34" fmla="*/ 2147483646 w 292"/>
                <a:gd name="T35" fmla="*/ 2147483646 h 335"/>
                <a:gd name="T36" fmla="*/ 2147483646 w 292"/>
                <a:gd name="T37" fmla="*/ 2147483646 h 335"/>
                <a:gd name="T38" fmla="*/ 2147483646 w 292"/>
                <a:gd name="T39" fmla="*/ 2147483646 h 335"/>
                <a:gd name="T40" fmla="*/ 2147483646 w 292"/>
                <a:gd name="T41" fmla="*/ 2147483646 h 335"/>
                <a:gd name="T42" fmla="*/ 2147483646 w 292"/>
                <a:gd name="T43" fmla="*/ 2147483646 h 335"/>
                <a:gd name="T44" fmla="*/ 2147483646 w 292"/>
                <a:gd name="T45" fmla="*/ 2147483646 h 335"/>
                <a:gd name="T46" fmla="*/ 2147483646 w 292"/>
                <a:gd name="T47" fmla="*/ 0 h 3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92" h="335">
                  <a:moveTo>
                    <a:pt x="216" y="0"/>
                  </a:moveTo>
                  <a:lnTo>
                    <a:pt x="235" y="59"/>
                  </a:lnTo>
                  <a:lnTo>
                    <a:pt x="228" y="84"/>
                  </a:lnTo>
                  <a:lnTo>
                    <a:pt x="190" y="119"/>
                  </a:lnTo>
                  <a:lnTo>
                    <a:pt x="261" y="193"/>
                  </a:lnTo>
                  <a:lnTo>
                    <a:pt x="291" y="296"/>
                  </a:lnTo>
                  <a:lnTo>
                    <a:pt x="273" y="321"/>
                  </a:lnTo>
                  <a:lnTo>
                    <a:pt x="198" y="334"/>
                  </a:lnTo>
                  <a:lnTo>
                    <a:pt x="182" y="321"/>
                  </a:lnTo>
                  <a:lnTo>
                    <a:pt x="164" y="334"/>
                  </a:lnTo>
                  <a:lnTo>
                    <a:pt x="72" y="334"/>
                  </a:lnTo>
                  <a:lnTo>
                    <a:pt x="0" y="286"/>
                  </a:lnTo>
                  <a:lnTo>
                    <a:pt x="18" y="261"/>
                  </a:lnTo>
                  <a:lnTo>
                    <a:pt x="0" y="212"/>
                  </a:lnTo>
                  <a:lnTo>
                    <a:pt x="18" y="193"/>
                  </a:lnTo>
                  <a:lnTo>
                    <a:pt x="26" y="202"/>
                  </a:lnTo>
                  <a:lnTo>
                    <a:pt x="63" y="168"/>
                  </a:lnTo>
                  <a:lnTo>
                    <a:pt x="101" y="94"/>
                  </a:lnTo>
                  <a:lnTo>
                    <a:pt x="127" y="69"/>
                  </a:lnTo>
                  <a:lnTo>
                    <a:pt x="164" y="69"/>
                  </a:lnTo>
                  <a:lnTo>
                    <a:pt x="164" y="46"/>
                  </a:lnTo>
                  <a:lnTo>
                    <a:pt x="182" y="59"/>
                  </a:lnTo>
                  <a:lnTo>
                    <a:pt x="190" y="25"/>
                  </a:lnTo>
                  <a:lnTo>
                    <a:pt x="216"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68" name="Freeform 103">
              <a:extLst>
                <a:ext uri="{FF2B5EF4-FFF2-40B4-BE49-F238E27FC236}">
                  <a16:creationId xmlns:a16="http://schemas.microsoft.com/office/drawing/2014/main" xmlns="" id="{E8F81317-D02E-4666-BA9B-A3F7BCF4EF13}"/>
                </a:ext>
              </a:extLst>
            </p:cNvPr>
            <p:cNvSpPr>
              <a:spLocks/>
            </p:cNvSpPr>
            <p:nvPr/>
          </p:nvSpPr>
          <p:spPr bwMode="auto">
            <a:xfrm>
              <a:off x="2761376" y="1949831"/>
              <a:ext cx="573147" cy="573147"/>
            </a:xfrm>
            <a:custGeom>
              <a:avLst/>
              <a:gdLst>
                <a:gd name="T0" fmla="*/ 2147483646 w 262"/>
                <a:gd name="T1" fmla="*/ 2147483646 h 262"/>
                <a:gd name="T2" fmla="*/ 2147483646 w 262"/>
                <a:gd name="T3" fmla="*/ 2147483646 h 262"/>
                <a:gd name="T4" fmla="*/ 2147483646 w 262"/>
                <a:gd name="T5" fmla="*/ 2147483646 h 262"/>
                <a:gd name="T6" fmla="*/ 2147483646 w 262"/>
                <a:gd name="T7" fmla="*/ 0 h 262"/>
                <a:gd name="T8" fmla="*/ 2147483646 w 262"/>
                <a:gd name="T9" fmla="*/ 2147483646 h 262"/>
                <a:gd name="T10" fmla="*/ 2147483646 w 262"/>
                <a:gd name="T11" fmla="*/ 2147483646 h 262"/>
                <a:gd name="T12" fmla="*/ 2147483646 w 262"/>
                <a:gd name="T13" fmla="*/ 2147483646 h 262"/>
                <a:gd name="T14" fmla="*/ 2147483646 w 262"/>
                <a:gd name="T15" fmla="*/ 2147483646 h 262"/>
                <a:gd name="T16" fmla="*/ 2147483646 w 262"/>
                <a:gd name="T17" fmla="*/ 2147483646 h 262"/>
                <a:gd name="T18" fmla="*/ 2147483646 w 262"/>
                <a:gd name="T19" fmla="*/ 2147483646 h 262"/>
                <a:gd name="T20" fmla="*/ 2147483646 w 262"/>
                <a:gd name="T21" fmla="*/ 2147483646 h 262"/>
                <a:gd name="T22" fmla="*/ 2147483646 w 262"/>
                <a:gd name="T23" fmla="*/ 2147483646 h 262"/>
                <a:gd name="T24" fmla="*/ 2147483646 w 262"/>
                <a:gd name="T25" fmla="*/ 2147483646 h 262"/>
                <a:gd name="T26" fmla="*/ 2147483646 w 262"/>
                <a:gd name="T27" fmla="*/ 2147483646 h 262"/>
                <a:gd name="T28" fmla="*/ 2147483646 w 262"/>
                <a:gd name="T29" fmla="*/ 2147483646 h 262"/>
                <a:gd name="T30" fmla="*/ 2147483646 w 262"/>
                <a:gd name="T31" fmla="*/ 2147483646 h 262"/>
                <a:gd name="T32" fmla="*/ 2147483646 w 262"/>
                <a:gd name="T33" fmla="*/ 2147483646 h 262"/>
                <a:gd name="T34" fmla="*/ 2147483646 w 262"/>
                <a:gd name="T35" fmla="*/ 2147483646 h 262"/>
                <a:gd name="T36" fmla="*/ 2147483646 w 262"/>
                <a:gd name="T37" fmla="*/ 2147483646 h 262"/>
                <a:gd name="T38" fmla="*/ 2147483646 w 262"/>
                <a:gd name="T39" fmla="*/ 2147483646 h 262"/>
                <a:gd name="T40" fmla="*/ 2147483646 w 262"/>
                <a:gd name="T41" fmla="*/ 2147483646 h 262"/>
                <a:gd name="T42" fmla="*/ 2147483646 w 262"/>
                <a:gd name="T43" fmla="*/ 2147483646 h 262"/>
                <a:gd name="T44" fmla="*/ 2147483646 w 262"/>
                <a:gd name="T45" fmla="*/ 2147483646 h 262"/>
                <a:gd name="T46" fmla="*/ 2147483646 w 262"/>
                <a:gd name="T47" fmla="*/ 2147483646 h 262"/>
                <a:gd name="T48" fmla="*/ 2147483646 w 262"/>
                <a:gd name="T49" fmla="*/ 2147483646 h 262"/>
                <a:gd name="T50" fmla="*/ 2147483646 w 262"/>
                <a:gd name="T51" fmla="*/ 2147483646 h 262"/>
                <a:gd name="T52" fmla="*/ 2147483646 w 262"/>
                <a:gd name="T53" fmla="*/ 2147483646 h 262"/>
                <a:gd name="T54" fmla="*/ 2147483646 w 262"/>
                <a:gd name="T55" fmla="*/ 2147483646 h 262"/>
                <a:gd name="T56" fmla="*/ 2147483646 w 262"/>
                <a:gd name="T57" fmla="*/ 2147483646 h 262"/>
                <a:gd name="T58" fmla="*/ 0 w 262"/>
                <a:gd name="T59" fmla="*/ 2147483646 h 262"/>
                <a:gd name="T60" fmla="*/ 2147483646 w 262"/>
                <a:gd name="T61" fmla="*/ 2147483646 h 2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2" h="262">
                  <a:moveTo>
                    <a:pt x="34" y="35"/>
                  </a:moveTo>
                  <a:lnTo>
                    <a:pt x="71" y="25"/>
                  </a:lnTo>
                  <a:lnTo>
                    <a:pt x="108" y="25"/>
                  </a:lnTo>
                  <a:lnTo>
                    <a:pt x="126" y="0"/>
                  </a:lnTo>
                  <a:lnTo>
                    <a:pt x="141" y="10"/>
                  </a:lnTo>
                  <a:lnTo>
                    <a:pt x="160" y="10"/>
                  </a:lnTo>
                  <a:lnTo>
                    <a:pt x="178" y="49"/>
                  </a:lnTo>
                  <a:lnTo>
                    <a:pt x="198" y="49"/>
                  </a:lnTo>
                  <a:lnTo>
                    <a:pt x="223" y="118"/>
                  </a:lnTo>
                  <a:lnTo>
                    <a:pt x="216" y="143"/>
                  </a:lnTo>
                  <a:lnTo>
                    <a:pt x="223" y="152"/>
                  </a:lnTo>
                  <a:lnTo>
                    <a:pt x="261" y="193"/>
                  </a:lnTo>
                  <a:lnTo>
                    <a:pt x="252" y="226"/>
                  </a:lnTo>
                  <a:lnTo>
                    <a:pt x="234" y="212"/>
                  </a:lnTo>
                  <a:lnTo>
                    <a:pt x="234" y="236"/>
                  </a:lnTo>
                  <a:lnTo>
                    <a:pt x="198" y="236"/>
                  </a:lnTo>
                  <a:lnTo>
                    <a:pt x="171" y="261"/>
                  </a:lnTo>
                  <a:lnTo>
                    <a:pt x="160" y="177"/>
                  </a:lnTo>
                  <a:lnTo>
                    <a:pt x="152" y="193"/>
                  </a:lnTo>
                  <a:lnTo>
                    <a:pt x="134" y="168"/>
                  </a:lnTo>
                  <a:lnTo>
                    <a:pt x="134" y="118"/>
                  </a:lnTo>
                  <a:lnTo>
                    <a:pt x="97" y="118"/>
                  </a:lnTo>
                  <a:lnTo>
                    <a:pt x="97" y="143"/>
                  </a:lnTo>
                  <a:lnTo>
                    <a:pt x="71" y="93"/>
                  </a:lnTo>
                  <a:lnTo>
                    <a:pt x="62" y="108"/>
                  </a:lnTo>
                  <a:lnTo>
                    <a:pt x="52" y="108"/>
                  </a:lnTo>
                  <a:lnTo>
                    <a:pt x="34" y="60"/>
                  </a:lnTo>
                  <a:lnTo>
                    <a:pt x="26" y="68"/>
                  </a:lnTo>
                  <a:lnTo>
                    <a:pt x="17" y="60"/>
                  </a:lnTo>
                  <a:lnTo>
                    <a:pt x="0" y="68"/>
                  </a:lnTo>
                  <a:lnTo>
                    <a:pt x="34" y="3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69" name="Freeform 104">
              <a:extLst>
                <a:ext uri="{FF2B5EF4-FFF2-40B4-BE49-F238E27FC236}">
                  <a16:creationId xmlns:a16="http://schemas.microsoft.com/office/drawing/2014/main" xmlns="" id="{80E92C9F-2E23-4987-9A09-3BD897DFABEB}"/>
                </a:ext>
              </a:extLst>
            </p:cNvPr>
            <p:cNvSpPr>
              <a:spLocks/>
            </p:cNvSpPr>
            <p:nvPr/>
          </p:nvSpPr>
          <p:spPr bwMode="auto">
            <a:xfrm>
              <a:off x="2835752" y="3253631"/>
              <a:ext cx="516270" cy="382828"/>
            </a:xfrm>
            <a:custGeom>
              <a:avLst/>
              <a:gdLst>
                <a:gd name="T0" fmla="*/ 2147483646 w 236"/>
                <a:gd name="T1" fmla="*/ 2147483646 h 175"/>
                <a:gd name="T2" fmla="*/ 2147483646 w 236"/>
                <a:gd name="T3" fmla="*/ 2147483646 h 175"/>
                <a:gd name="T4" fmla="*/ 0 w 236"/>
                <a:gd name="T5" fmla="*/ 2147483646 h 175"/>
                <a:gd name="T6" fmla="*/ 2147483646 w 236"/>
                <a:gd name="T7" fmla="*/ 2147483646 h 175"/>
                <a:gd name="T8" fmla="*/ 2147483646 w 236"/>
                <a:gd name="T9" fmla="*/ 2147483646 h 175"/>
                <a:gd name="T10" fmla="*/ 2147483646 w 236"/>
                <a:gd name="T11" fmla="*/ 0 h 175"/>
                <a:gd name="T12" fmla="*/ 2147483646 w 236"/>
                <a:gd name="T13" fmla="*/ 2147483646 h 175"/>
                <a:gd name="T14" fmla="*/ 2147483646 w 236"/>
                <a:gd name="T15" fmla="*/ 2147483646 h 175"/>
                <a:gd name="T16" fmla="*/ 2147483646 w 236"/>
                <a:gd name="T17" fmla="*/ 2147483646 h 175"/>
                <a:gd name="T18" fmla="*/ 2147483646 w 236"/>
                <a:gd name="T19" fmla="*/ 2147483646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6" h="175">
                  <a:moveTo>
                    <a:pt x="57" y="164"/>
                  </a:moveTo>
                  <a:lnTo>
                    <a:pt x="18" y="174"/>
                  </a:lnTo>
                  <a:lnTo>
                    <a:pt x="0" y="164"/>
                  </a:lnTo>
                  <a:lnTo>
                    <a:pt x="12" y="92"/>
                  </a:lnTo>
                  <a:lnTo>
                    <a:pt x="57" y="9"/>
                  </a:lnTo>
                  <a:lnTo>
                    <a:pt x="120" y="0"/>
                  </a:lnTo>
                  <a:lnTo>
                    <a:pt x="146" y="9"/>
                  </a:lnTo>
                  <a:lnTo>
                    <a:pt x="235" y="116"/>
                  </a:lnTo>
                  <a:lnTo>
                    <a:pt x="235" y="174"/>
                  </a:lnTo>
                  <a:lnTo>
                    <a:pt x="57" y="16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70" name="Freeform 105">
              <a:extLst>
                <a:ext uri="{FF2B5EF4-FFF2-40B4-BE49-F238E27FC236}">
                  <a16:creationId xmlns:a16="http://schemas.microsoft.com/office/drawing/2014/main" xmlns="" id="{0E3BB03B-D36E-4DD9-9672-B124CEA98914}"/>
                </a:ext>
              </a:extLst>
            </p:cNvPr>
            <p:cNvSpPr>
              <a:spLocks/>
            </p:cNvSpPr>
            <p:nvPr/>
          </p:nvSpPr>
          <p:spPr bwMode="auto">
            <a:xfrm>
              <a:off x="2958259" y="2886117"/>
              <a:ext cx="754716" cy="750342"/>
            </a:xfrm>
            <a:custGeom>
              <a:avLst/>
              <a:gdLst>
                <a:gd name="T0" fmla="*/ 2147483646 w 345"/>
                <a:gd name="T1" fmla="*/ 2147483646 h 343"/>
                <a:gd name="T2" fmla="*/ 2147483646 w 345"/>
                <a:gd name="T3" fmla="*/ 2147483646 h 343"/>
                <a:gd name="T4" fmla="*/ 2147483646 w 345"/>
                <a:gd name="T5" fmla="*/ 2147483646 h 343"/>
                <a:gd name="T6" fmla="*/ 2147483646 w 345"/>
                <a:gd name="T7" fmla="*/ 2147483646 h 343"/>
                <a:gd name="T8" fmla="*/ 0 w 345"/>
                <a:gd name="T9" fmla="*/ 2147483646 h 343"/>
                <a:gd name="T10" fmla="*/ 0 w 345"/>
                <a:gd name="T11" fmla="*/ 2147483646 h 343"/>
                <a:gd name="T12" fmla="*/ 0 w 345"/>
                <a:gd name="T13" fmla="*/ 2147483646 h 343"/>
                <a:gd name="T14" fmla="*/ 2147483646 w 345"/>
                <a:gd name="T15" fmla="*/ 2147483646 h 343"/>
                <a:gd name="T16" fmla="*/ 2147483646 w 345"/>
                <a:gd name="T17" fmla="*/ 2147483646 h 343"/>
                <a:gd name="T18" fmla="*/ 2147483646 w 345"/>
                <a:gd name="T19" fmla="*/ 2147483646 h 343"/>
                <a:gd name="T20" fmla="*/ 2147483646 w 345"/>
                <a:gd name="T21" fmla="*/ 2147483646 h 343"/>
                <a:gd name="T22" fmla="*/ 2147483646 w 345"/>
                <a:gd name="T23" fmla="*/ 2147483646 h 343"/>
                <a:gd name="T24" fmla="*/ 2147483646 w 345"/>
                <a:gd name="T25" fmla="*/ 2147483646 h 343"/>
                <a:gd name="T26" fmla="*/ 2147483646 w 345"/>
                <a:gd name="T27" fmla="*/ 2147483646 h 343"/>
                <a:gd name="T28" fmla="*/ 2147483646 w 345"/>
                <a:gd name="T29" fmla="*/ 2147483646 h 343"/>
                <a:gd name="T30" fmla="*/ 2147483646 w 345"/>
                <a:gd name="T31" fmla="*/ 2147483646 h 343"/>
                <a:gd name="T32" fmla="*/ 2147483646 w 345"/>
                <a:gd name="T33" fmla="*/ 0 h 343"/>
                <a:gd name="T34" fmla="*/ 2147483646 w 345"/>
                <a:gd name="T35" fmla="*/ 2147483646 h 343"/>
                <a:gd name="T36" fmla="*/ 2147483646 w 345"/>
                <a:gd name="T37" fmla="*/ 2147483646 h 343"/>
                <a:gd name="T38" fmla="*/ 2147483646 w 345"/>
                <a:gd name="T39" fmla="*/ 2147483646 h 343"/>
                <a:gd name="T40" fmla="*/ 2147483646 w 345"/>
                <a:gd name="T41" fmla="*/ 2147483646 h 343"/>
                <a:gd name="T42" fmla="*/ 2147483646 w 345"/>
                <a:gd name="T43" fmla="*/ 2147483646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43">
                  <a:moveTo>
                    <a:pt x="179" y="342"/>
                  </a:moveTo>
                  <a:lnTo>
                    <a:pt x="179" y="283"/>
                  </a:lnTo>
                  <a:lnTo>
                    <a:pt x="90" y="175"/>
                  </a:lnTo>
                  <a:lnTo>
                    <a:pt x="63" y="166"/>
                  </a:lnTo>
                  <a:lnTo>
                    <a:pt x="0" y="175"/>
                  </a:lnTo>
                  <a:lnTo>
                    <a:pt x="0" y="142"/>
                  </a:lnTo>
                  <a:lnTo>
                    <a:pt x="0" y="117"/>
                  </a:lnTo>
                  <a:lnTo>
                    <a:pt x="8" y="117"/>
                  </a:lnTo>
                  <a:lnTo>
                    <a:pt x="19" y="117"/>
                  </a:lnTo>
                  <a:lnTo>
                    <a:pt x="19" y="84"/>
                  </a:lnTo>
                  <a:lnTo>
                    <a:pt x="52" y="73"/>
                  </a:lnTo>
                  <a:lnTo>
                    <a:pt x="145" y="73"/>
                  </a:lnTo>
                  <a:lnTo>
                    <a:pt x="163" y="59"/>
                  </a:lnTo>
                  <a:lnTo>
                    <a:pt x="179" y="73"/>
                  </a:lnTo>
                  <a:lnTo>
                    <a:pt x="254" y="59"/>
                  </a:lnTo>
                  <a:lnTo>
                    <a:pt x="272" y="34"/>
                  </a:lnTo>
                  <a:lnTo>
                    <a:pt x="306" y="0"/>
                  </a:lnTo>
                  <a:lnTo>
                    <a:pt x="335" y="10"/>
                  </a:lnTo>
                  <a:lnTo>
                    <a:pt x="344" y="34"/>
                  </a:lnTo>
                  <a:lnTo>
                    <a:pt x="344" y="215"/>
                  </a:lnTo>
                  <a:lnTo>
                    <a:pt x="306" y="342"/>
                  </a:lnTo>
                  <a:lnTo>
                    <a:pt x="179" y="34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71" name="Freeform 106">
              <a:extLst>
                <a:ext uri="{FF2B5EF4-FFF2-40B4-BE49-F238E27FC236}">
                  <a16:creationId xmlns:a16="http://schemas.microsoft.com/office/drawing/2014/main" xmlns="" id="{71BA02F5-52DA-444D-8D42-6FDBDDEEBDB8}"/>
                </a:ext>
              </a:extLst>
            </p:cNvPr>
            <p:cNvSpPr>
              <a:spLocks/>
            </p:cNvSpPr>
            <p:nvPr/>
          </p:nvSpPr>
          <p:spPr bwMode="auto">
            <a:xfrm>
              <a:off x="744421" y="2757049"/>
              <a:ext cx="1047853" cy="732840"/>
            </a:xfrm>
            <a:custGeom>
              <a:avLst/>
              <a:gdLst>
                <a:gd name="T0" fmla="*/ 2147483646 w 479"/>
                <a:gd name="T1" fmla="*/ 2147483646 h 335"/>
                <a:gd name="T2" fmla="*/ 2147483646 w 479"/>
                <a:gd name="T3" fmla="*/ 2147483646 h 335"/>
                <a:gd name="T4" fmla="*/ 2147483646 w 479"/>
                <a:gd name="T5" fmla="*/ 2147483646 h 335"/>
                <a:gd name="T6" fmla="*/ 2147483646 w 479"/>
                <a:gd name="T7" fmla="*/ 2147483646 h 335"/>
                <a:gd name="T8" fmla="*/ 2147483646 w 479"/>
                <a:gd name="T9" fmla="*/ 2147483646 h 335"/>
                <a:gd name="T10" fmla="*/ 2147483646 w 479"/>
                <a:gd name="T11" fmla="*/ 2147483646 h 335"/>
                <a:gd name="T12" fmla="*/ 2147483646 w 479"/>
                <a:gd name="T13" fmla="*/ 2147483646 h 335"/>
                <a:gd name="T14" fmla="*/ 2147483646 w 479"/>
                <a:gd name="T15" fmla="*/ 2147483646 h 335"/>
                <a:gd name="T16" fmla="*/ 2147483646 w 479"/>
                <a:gd name="T17" fmla="*/ 2147483646 h 335"/>
                <a:gd name="T18" fmla="*/ 2147483646 w 479"/>
                <a:gd name="T19" fmla="*/ 2147483646 h 335"/>
                <a:gd name="T20" fmla="*/ 2147483646 w 479"/>
                <a:gd name="T21" fmla="*/ 2147483646 h 335"/>
                <a:gd name="T22" fmla="*/ 2147483646 w 479"/>
                <a:gd name="T23" fmla="*/ 2147483646 h 335"/>
                <a:gd name="T24" fmla="*/ 2147483646 w 479"/>
                <a:gd name="T25" fmla="*/ 0 h 335"/>
                <a:gd name="T26" fmla="*/ 2147483646 w 479"/>
                <a:gd name="T27" fmla="*/ 0 h 335"/>
                <a:gd name="T28" fmla="*/ 2147483646 w 479"/>
                <a:gd name="T29" fmla="*/ 2147483646 h 335"/>
                <a:gd name="T30" fmla="*/ 2147483646 w 479"/>
                <a:gd name="T31" fmla="*/ 2147483646 h 335"/>
                <a:gd name="T32" fmla="*/ 2147483646 w 479"/>
                <a:gd name="T33" fmla="*/ 2147483646 h 335"/>
                <a:gd name="T34" fmla="*/ 2147483646 w 479"/>
                <a:gd name="T35" fmla="*/ 2147483646 h 335"/>
                <a:gd name="T36" fmla="*/ 2147483646 w 479"/>
                <a:gd name="T37" fmla="*/ 2147483646 h 335"/>
                <a:gd name="T38" fmla="*/ 2147483646 w 479"/>
                <a:gd name="T39" fmla="*/ 2147483646 h 335"/>
                <a:gd name="T40" fmla="*/ 2147483646 w 479"/>
                <a:gd name="T41" fmla="*/ 2147483646 h 335"/>
                <a:gd name="T42" fmla="*/ 2147483646 w 479"/>
                <a:gd name="T43" fmla="*/ 2147483646 h 335"/>
                <a:gd name="T44" fmla="*/ 2147483646 w 479"/>
                <a:gd name="T45" fmla="*/ 2147483646 h 335"/>
                <a:gd name="T46" fmla="*/ 2147483646 w 479"/>
                <a:gd name="T47" fmla="*/ 2147483646 h 335"/>
                <a:gd name="T48" fmla="*/ 2147483646 w 479"/>
                <a:gd name="T49" fmla="*/ 2147483646 h 335"/>
                <a:gd name="T50" fmla="*/ 2147483646 w 479"/>
                <a:gd name="T51" fmla="*/ 2147483646 h 335"/>
                <a:gd name="T52" fmla="*/ 2147483646 w 479"/>
                <a:gd name="T53" fmla="*/ 2147483646 h 335"/>
                <a:gd name="T54" fmla="*/ 2147483646 w 479"/>
                <a:gd name="T55" fmla="*/ 2147483646 h 335"/>
                <a:gd name="T56" fmla="*/ 2147483646 w 479"/>
                <a:gd name="T57" fmla="*/ 2147483646 h 335"/>
                <a:gd name="T58" fmla="*/ 2147483646 w 479"/>
                <a:gd name="T59" fmla="*/ 2147483646 h 335"/>
                <a:gd name="T60" fmla="*/ 2147483646 w 479"/>
                <a:gd name="T61" fmla="*/ 2147483646 h 335"/>
                <a:gd name="T62" fmla="*/ 2147483646 w 479"/>
                <a:gd name="T63" fmla="*/ 2147483646 h 335"/>
                <a:gd name="T64" fmla="*/ 2147483646 w 479"/>
                <a:gd name="T65" fmla="*/ 2147483646 h 335"/>
                <a:gd name="T66" fmla="*/ 2147483646 w 479"/>
                <a:gd name="T67" fmla="*/ 2147483646 h 335"/>
                <a:gd name="T68" fmla="*/ 2147483646 w 479"/>
                <a:gd name="T69" fmla="*/ 2147483646 h 335"/>
                <a:gd name="T70" fmla="*/ 2147483646 w 479"/>
                <a:gd name="T71" fmla="*/ 2147483646 h 335"/>
                <a:gd name="T72" fmla="*/ 2147483646 w 479"/>
                <a:gd name="T73" fmla="*/ 2147483646 h 335"/>
                <a:gd name="T74" fmla="*/ 2147483646 w 479"/>
                <a:gd name="T75" fmla="*/ 2147483646 h 335"/>
                <a:gd name="T76" fmla="*/ 2147483646 w 479"/>
                <a:gd name="T77" fmla="*/ 2147483646 h 335"/>
                <a:gd name="T78" fmla="*/ 2147483646 w 479"/>
                <a:gd name="T79" fmla="*/ 2147483646 h 335"/>
                <a:gd name="T80" fmla="*/ 2147483646 w 479"/>
                <a:gd name="T81" fmla="*/ 2147483646 h 335"/>
                <a:gd name="T82" fmla="*/ 2147483646 w 479"/>
                <a:gd name="T83" fmla="*/ 2147483646 h 335"/>
                <a:gd name="T84" fmla="*/ 0 w 479"/>
                <a:gd name="T85" fmla="*/ 2147483646 h 335"/>
                <a:gd name="T86" fmla="*/ 2147483646 w 479"/>
                <a:gd name="T87" fmla="*/ 2147483646 h 3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9" h="335">
                  <a:moveTo>
                    <a:pt x="15" y="177"/>
                  </a:moveTo>
                  <a:lnTo>
                    <a:pt x="34" y="143"/>
                  </a:lnTo>
                  <a:lnTo>
                    <a:pt x="72" y="132"/>
                  </a:lnTo>
                  <a:lnTo>
                    <a:pt x="109" y="107"/>
                  </a:lnTo>
                  <a:lnTo>
                    <a:pt x="179" y="107"/>
                  </a:lnTo>
                  <a:lnTo>
                    <a:pt x="206" y="93"/>
                  </a:lnTo>
                  <a:lnTo>
                    <a:pt x="217" y="107"/>
                  </a:lnTo>
                  <a:lnTo>
                    <a:pt x="269" y="107"/>
                  </a:lnTo>
                  <a:lnTo>
                    <a:pt x="306" y="59"/>
                  </a:lnTo>
                  <a:lnTo>
                    <a:pt x="332" y="59"/>
                  </a:lnTo>
                  <a:lnTo>
                    <a:pt x="359" y="25"/>
                  </a:lnTo>
                  <a:lnTo>
                    <a:pt x="396" y="34"/>
                  </a:lnTo>
                  <a:lnTo>
                    <a:pt x="415" y="0"/>
                  </a:lnTo>
                  <a:lnTo>
                    <a:pt x="441" y="0"/>
                  </a:lnTo>
                  <a:lnTo>
                    <a:pt x="459" y="9"/>
                  </a:lnTo>
                  <a:lnTo>
                    <a:pt x="452" y="34"/>
                  </a:lnTo>
                  <a:lnTo>
                    <a:pt x="470" y="48"/>
                  </a:lnTo>
                  <a:lnTo>
                    <a:pt x="459" y="83"/>
                  </a:lnTo>
                  <a:lnTo>
                    <a:pt x="478" y="107"/>
                  </a:lnTo>
                  <a:lnTo>
                    <a:pt x="459" y="143"/>
                  </a:lnTo>
                  <a:lnTo>
                    <a:pt x="433" y="132"/>
                  </a:lnTo>
                  <a:lnTo>
                    <a:pt x="378" y="177"/>
                  </a:lnTo>
                  <a:lnTo>
                    <a:pt x="359" y="177"/>
                  </a:lnTo>
                  <a:lnTo>
                    <a:pt x="351" y="225"/>
                  </a:lnTo>
                  <a:lnTo>
                    <a:pt x="370" y="250"/>
                  </a:lnTo>
                  <a:lnTo>
                    <a:pt x="359" y="284"/>
                  </a:lnTo>
                  <a:lnTo>
                    <a:pt x="306" y="300"/>
                  </a:lnTo>
                  <a:lnTo>
                    <a:pt x="287" y="320"/>
                  </a:lnTo>
                  <a:lnTo>
                    <a:pt x="281" y="309"/>
                  </a:lnTo>
                  <a:lnTo>
                    <a:pt x="161" y="334"/>
                  </a:lnTo>
                  <a:lnTo>
                    <a:pt x="154" y="300"/>
                  </a:lnTo>
                  <a:lnTo>
                    <a:pt x="198" y="275"/>
                  </a:lnTo>
                  <a:lnTo>
                    <a:pt x="217" y="250"/>
                  </a:lnTo>
                  <a:lnTo>
                    <a:pt x="217" y="202"/>
                  </a:lnTo>
                  <a:lnTo>
                    <a:pt x="198" y="216"/>
                  </a:lnTo>
                  <a:lnTo>
                    <a:pt x="179" y="202"/>
                  </a:lnTo>
                  <a:lnTo>
                    <a:pt x="179" y="216"/>
                  </a:lnTo>
                  <a:lnTo>
                    <a:pt x="90" y="191"/>
                  </a:lnTo>
                  <a:lnTo>
                    <a:pt x="90" y="202"/>
                  </a:lnTo>
                  <a:lnTo>
                    <a:pt x="52" y="202"/>
                  </a:lnTo>
                  <a:lnTo>
                    <a:pt x="15" y="177"/>
                  </a:lnTo>
                  <a:lnTo>
                    <a:pt x="8" y="202"/>
                  </a:lnTo>
                  <a:lnTo>
                    <a:pt x="0" y="177"/>
                  </a:lnTo>
                  <a:lnTo>
                    <a:pt x="15" y="17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72" name="Freeform 107">
              <a:extLst>
                <a:ext uri="{FF2B5EF4-FFF2-40B4-BE49-F238E27FC236}">
                  <a16:creationId xmlns:a16="http://schemas.microsoft.com/office/drawing/2014/main" xmlns="" id="{4FDCF13A-A258-4B6F-841C-99A969020775}"/>
                </a:ext>
              </a:extLst>
            </p:cNvPr>
            <p:cNvSpPr>
              <a:spLocks/>
            </p:cNvSpPr>
            <p:nvPr/>
          </p:nvSpPr>
          <p:spPr bwMode="auto">
            <a:xfrm>
              <a:off x="1930092" y="3227379"/>
              <a:ext cx="627836" cy="700027"/>
            </a:xfrm>
            <a:custGeom>
              <a:avLst/>
              <a:gdLst>
                <a:gd name="T0" fmla="*/ 2147483646 w 287"/>
                <a:gd name="T1" fmla="*/ 2147483646 h 320"/>
                <a:gd name="T2" fmla="*/ 2147483646 w 287"/>
                <a:gd name="T3" fmla="*/ 2147483646 h 320"/>
                <a:gd name="T4" fmla="*/ 2147483646 w 287"/>
                <a:gd name="T5" fmla="*/ 2147483646 h 320"/>
                <a:gd name="T6" fmla="*/ 2147483646 w 287"/>
                <a:gd name="T7" fmla="*/ 2147483646 h 320"/>
                <a:gd name="T8" fmla="*/ 2147483646 w 287"/>
                <a:gd name="T9" fmla="*/ 2147483646 h 320"/>
                <a:gd name="T10" fmla="*/ 2147483646 w 287"/>
                <a:gd name="T11" fmla="*/ 2147483646 h 320"/>
                <a:gd name="T12" fmla="*/ 2147483646 w 287"/>
                <a:gd name="T13" fmla="*/ 2147483646 h 320"/>
                <a:gd name="T14" fmla="*/ 2147483646 w 287"/>
                <a:gd name="T15" fmla="*/ 2147483646 h 320"/>
                <a:gd name="T16" fmla="*/ 0 w 287"/>
                <a:gd name="T17" fmla="*/ 2147483646 h 320"/>
                <a:gd name="T18" fmla="*/ 2147483646 w 287"/>
                <a:gd name="T19" fmla="*/ 2147483646 h 320"/>
                <a:gd name="T20" fmla="*/ 2147483646 w 287"/>
                <a:gd name="T21" fmla="*/ 2147483646 h 320"/>
                <a:gd name="T22" fmla="*/ 2147483646 w 287"/>
                <a:gd name="T23" fmla="*/ 2147483646 h 320"/>
                <a:gd name="T24" fmla="*/ 2147483646 w 287"/>
                <a:gd name="T25" fmla="*/ 2147483646 h 320"/>
                <a:gd name="T26" fmla="*/ 2147483646 w 287"/>
                <a:gd name="T27" fmla="*/ 2147483646 h 320"/>
                <a:gd name="T28" fmla="*/ 2147483646 w 287"/>
                <a:gd name="T29" fmla="*/ 2147483646 h 320"/>
                <a:gd name="T30" fmla="*/ 2147483646 w 287"/>
                <a:gd name="T31" fmla="*/ 0 h 320"/>
                <a:gd name="T32" fmla="*/ 2147483646 w 287"/>
                <a:gd name="T33" fmla="*/ 2147483646 h 320"/>
                <a:gd name="T34" fmla="*/ 2147483646 w 287"/>
                <a:gd name="T35" fmla="*/ 2147483646 h 320"/>
                <a:gd name="T36" fmla="*/ 2147483646 w 287"/>
                <a:gd name="T37" fmla="*/ 2147483646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7" h="320">
                  <a:moveTo>
                    <a:pt x="235" y="246"/>
                  </a:moveTo>
                  <a:lnTo>
                    <a:pt x="216" y="235"/>
                  </a:lnTo>
                  <a:lnTo>
                    <a:pt x="216" y="260"/>
                  </a:lnTo>
                  <a:lnTo>
                    <a:pt x="197" y="260"/>
                  </a:lnTo>
                  <a:lnTo>
                    <a:pt x="178" y="285"/>
                  </a:lnTo>
                  <a:lnTo>
                    <a:pt x="163" y="285"/>
                  </a:lnTo>
                  <a:lnTo>
                    <a:pt x="163" y="269"/>
                  </a:lnTo>
                  <a:lnTo>
                    <a:pt x="25" y="319"/>
                  </a:lnTo>
                  <a:lnTo>
                    <a:pt x="0" y="294"/>
                  </a:lnTo>
                  <a:lnTo>
                    <a:pt x="45" y="226"/>
                  </a:lnTo>
                  <a:lnTo>
                    <a:pt x="36" y="212"/>
                  </a:lnTo>
                  <a:lnTo>
                    <a:pt x="70" y="153"/>
                  </a:lnTo>
                  <a:lnTo>
                    <a:pt x="70" y="103"/>
                  </a:lnTo>
                  <a:lnTo>
                    <a:pt x="108" y="84"/>
                  </a:lnTo>
                  <a:lnTo>
                    <a:pt x="126" y="84"/>
                  </a:lnTo>
                  <a:lnTo>
                    <a:pt x="178" y="0"/>
                  </a:lnTo>
                  <a:lnTo>
                    <a:pt x="253" y="93"/>
                  </a:lnTo>
                  <a:lnTo>
                    <a:pt x="286" y="226"/>
                  </a:lnTo>
                  <a:lnTo>
                    <a:pt x="235" y="24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73" name="Freeform 108">
              <a:extLst>
                <a:ext uri="{FF2B5EF4-FFF2-40B4-BE49-F238E27FC236}">
                  <a16:creationId xmlns:a16="http://schemas.microsoft.com/office/drawing/2014/main" xmlns="" id="{0CE790CA-93A5-4894-93B9-C5D59E747A5B}"/>
                </a:ext>
              </a:extLst>
            </p:cNvPr>
            <p:cNvSpPr>
              <a:spLocks/>
            </p:cNvSpPr>
            <p:nvPr/>
          </p:nvSpPr>
          <p:spPr bwMode="auto">
            <a:xfrm>
              <a:off x="3430777" y="1534190"/>
              <a:ext cx="597210" cy="494394"/>
            </a:xfrm>
            <a:custGeom>
              <a:avLst/>
              <a:gdLst>
                <a:gd name="T0" fmla="*/ 2147483646 w 273"/>
                <a:gd name="T1" fmla="*/ 2147483646 h 226"/>
                <a:gd name="T2" fmla="*/ 2147483646 w 273"/>
                <a:gd name="T3" fmla="*/ 2147483646 h 226"/>
                <a:gd name="T4" fmla="*/ 2147483646 w 273"/>
                <a:gd name="T5" fmla="*/ 2147483646 h 226"/>
                <a:gd name="T6" fmla="*/ 2147483646 w 273"/>
                <a:gd name="T7" fmla="*/ 2147483646 h 226"/>
                <a:gd name="T8" fmla="*/ 2147483646 w 273"/>
                <a:gd name="T9" fmla="*/ 0 h 226"/>
                <a:gd name="T10" fmla="*/ 2147483646 w 273"/>
                <a:gd name="T11" fmla="*/ 2147483646 h 226"/>
                <a:gd name="T12" fmla="*/ 2147483646 w 273"/>
                <a:gd name="T13" fmla="*/ 2147483646 h 226"/>
                <a:gd name="T14" fmla="*/ 2147483646 w 273"/>
                <a:gd name="T15" fmla="*/ 2147483646 h 226"/>
                <a:gd name="T16" fmla="*/ 2147483646 w 273"/>
                <a:gd name="T17" fmla="*/ 2147483646 h 226"/>
                <a:gd name="T18" fmla="*/ 2147483646 w 273"/>
                <a:gd name="T19" fmla="*/ 2147483646 h 226"/>
                <a:gd name="T20" fmla="*/ 2147483646 w 273"/>
                <a:gd name="T21" fmla="*/ 2147483646 h 226"/>
                <a:gd name="T22" fmla="*/ 2147483646 w 273"/>
                <a:gd name="T23" fmla="*/ 2147483646 h 226"/>
                <a:gd name="T24" fmla="*/ 2147483646 w 273"/>
                <a:gd name="T25" fmla="*/ 2147483646 h 226"/>
                <a:gd name="T26" fmla="*/ 2147483646 w 273"/>
                <a:gd name="T27" fmla="*/ 2147483646 h 226"/>
                <a:gd name="T28" fmla="*/ 0 w 273"/>
                <a:gd name="T29" fmla="*/ 2147483646 h 226"/>
                <a:gd name="T30" fmla="*/ 2147483646 w 273"/>
                <a:gd name="T31" fmla="*/ 2147483646 h 226"/>
                <a:gd name="T32" fmla="*/ 0 w 273"/>
                <a:gd name="T33" fmla="*/ 2147483646 h 226"/>
                <a:gd name="T34" fmla="*/ 2147483646 w 273"/>
                <a:gd name="T35" fmla="*/ 2147483646 h 2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3" h="226">
                  <a:moveTo>
                    <a:pt x="38" y="48"/>
                  </a:moveTo>
                  <a:lnTo>
                    <a:pt x="72" y="34"/>
                  </a:lnTo>
                  <a:lnTo>
                    <a:pt x="90" y="48"/>
                  </a:lnTo>
                  <a:lnTo>
                    <a:pt x="127" y="48"/>
                  </a:lnTo>
                  <a:lnTo>
                    <a:pt x="109" y="0"/>
                  </a:lnTo>
                  <a:lnTo>
                    <a:pt x="164" y="48"/>
                  </a:lnTo>
                  <a:lnTo>
                    <a:pt x="210" y="92"/>
                  </a:lnTo>
                  <a:lnTo>
                    <a:pt x="261" y="116"/>
                  </a:lnTo>
                  <a:lnTo>
                    <a:pt x="272" y="157"/>
                  </a:lnTo>
                  <a:lnTo>
                    <a:pt x="227" y="215"/>
                  </a:lnTo>
                  <a:lnTo>
                    <a:pt x="218" y="225"/>
                  </a:lnTo>
                  <a:lnTo>
                    <a:pt x="146" y="215"/>
                  </a:lnTo>
                  <a:lnTo>
                    <a:pt x="57" y="225"/>
                  </a:lnTo>
                  <a:lnTo>
                    <a:pt x="57" y="191"/>
                  </a:lnTo>
                  <a:lnTo>
                    <a:pt x="0" y="141"/>
                  </a:lnTo>
                  <a:lnTo>
                    <a:pt x="12" y="107"/>
                  </a:lnTo>
                  <a:lnTo>
                    <a:pt x="0" y="92"/>
                  </a:lnTo>
                  <a:lnTo>
                    <a:pt x="38" y="4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74" name="Freeform 109">
              <a:extLst>
                <a:ext uri="{FF2B5EF4-FFF2-40B4-BE49-F238E27FC236}">
                  <a16:creationId xmlns:a16="http://schemas.microsoft.com/office/drawing/2014/main" xmlns="" id="{0607C88B-B491-411A-B159-306C73710534}"/>
                </a:ext>
              </a:extLst>
            </p:cNvPr>
            <p:cNvSpPr>
              <a:spLocks/>
            </p:cNvSpPr>
            <p:nvPr/>
          </p:nvSpPr>
          <p:spPr bwMode="auto">
            <a:xfrm>
              <a:off x="3936107" y="1457625"/>
              <a:ext cx="892535" cy="774405"/>
            </a:xfrm>
            <a:custGeom>
              <a:avLst/>
              <a:gdLst>
                <a:gd name="T0" fmla="*/ 2147483646 w 408"/>
                <a:gd name="T1" fmla="*/ 2147483646 h 354"/>
                <a:gd name="T2" fmla="*/ 2147483646 w 408"/>
                <a:gd name="T3" fmla="*/ 2147483646 h 354"/>
                <a:gd name="T4" fmla="*/ 2147483646 w 408"/>
                <a:gd name="T5" fmla="*/ 2147483646 h 354"/>
                <a:gd name="T6" fmla="*/ 2147483646 w 408"/>
                <a:gd name="T7" fmla="*/ 2147483646 h 354"/>
                <a:gd name="T8" fmla="*/ 2147483646 w 408"/>
                <a:gd name="T9" fmla="*/ 2147483646 h 354"/>
                <a:gd name="T10" fmla="*/ 2147483646 w 408"/>
                <a:gd name="T11" fmla="*/ 2147483646 h 354"/>
                <a:gd name="T12" fmla="*/ 2147483646 w 408"/>
                <a:gd name="T13" fmla="*/ 2147483646 h 354"/>
                <a:gd name="T14" fmla="*/ 2147483646 w 408"/>
                <a:gd name="T15" fmla="*/ 2147483646 h 354"/>
                <a:gd name="T16" fmla="*/ 2147483646 w 408"/>
                <a:gd name="T17" fmla="*/ 2147483646 h 354"/>
                <a:gd name="T18" fmla="*/ 2147483646 w 408"/>
                <a:gd name="T19" fmla="*/ 2147483646 h 354"/>
                <a:gd name="T20" fmla="*/ 2147483646 w 408"/>
                <a:gd name="T21" fmla="*/ 2147483646 h 354"/>
                <a:gd name="T22" fmla="*/ 0 w 408"/>
                <a:gd name="T23" fmla="*/ 2147483646 h 354"/>
                <a:gd name="T24" fmla="*/ 2147483646 w 408"/>
                <a:gd name="T25" fmla="*/ 2147483646 h 354"/>
                <a:gd name="T26" fmla="*/ 2147483646 w 408"/>
                <a:gd name="T27" fmla="*/ 2147483646 h 354"/>
                <a:gd name="T28" fmla="*/ 2147483646 w 408"/>
                <a:gd name="T29" fmla="*/ 2147483646 h 354"/>
                <a:gd name="T30" fmla="*/ 2147483646 w 408"/>
                <a:gd name="T31" fmla="*/ 2147483646 h 354"/>
                <a:gd name="T32" fmla="*/ 2147483646 w 408"/>
                <a:gd name="T33" fmla="*/ 2147483646 h 354"/>
                <a:gd name="T34" fmla="*/ 2147483646 w 408"/>
                <a:gd name="T35" fmla="*/ 2147483646 h 354"/>
                <a:gd name="T36" fmla="*/ 2147483646 w 408"/>
                <a:gd name="T37" fmla="*/ 2147483646 h 354"/>
                <a:gd name="T38" fmla="*/ 2147483646 w 408"/>
                <a:gd name="T39" fmla="*/ 2147483646 h 354"/>
                <a:gd name="T40" fmla="*/ 2147483646 w 408"/>
                <a:gd name="T41" fmla="*/ 2147483646 h 354"/>
                <a:gd name="T42" fmla="*/ 2147483646 w 408"/>
                <a:gd name="T43" fmla="*/ 2147483646 h 354"/>
                <a:gd name="T44" fmla="*/ 2147483646 w 408"/>
                <a:gd name="T45" fmla="*/ 0 h 354"/>
                <a:gd name="T46" fmla="*/ 2147483646 w 408"/>
                <a:gd name="T47" fmla="*/ 2147483646 h 354"/>
                <a:gd name="T48" fmla="*/ 2147483646 w 408"/>
                <a:gd name="T49" fmla="*/ 2147483646 h 354"/>
                <a:gd name="T50" fmla="*/ 2147483646 w 408"/>
                <a:gd name="T51" fmla="*/ 2147483646 h 354"/>
                <a:gd name="T52" fmla="*/ 2147483646 w 408"/>
                <a:gd name="T53" fmla="*/ 2147483646 h 354"/>
                <a:gd name="T54" fmla="*/ 2147483646 w 408"/>
                <a:gd name="T55" fmla="*/ 2147483646 h 354"/>
                <a:gd name="T56" fmla="*/ 2147483646 w 408"/>
                <a:gd name="T57" fmla="*/ 2147483646 h 354"/>
                <a:gd name="T58" fmla="*/ 2147483646 w 408"/>
                <a:gd name="T59" fmla="*/ 2147483646 h 354"/>
                <a:gd name="T60" fmla="*/ 2147483646 w 408"/>
                <a:gd name="T61" fmla="*/ 2147483646 h 354"/>
                <a:gd name="T62" fmla="*/ 2147483646 w 408"/>
                <a:gd name="T63" fmla="*/ 2147483646 h 354"/>
                <a:gd name="T64" fmla="*/ 2147483646 w 408"/>
                <a:gd name="T65" fmla="*/ 2147483646 h 354"/>
                <a:gd name="T66" fmla="*/ 2147483646 w 408"/>
                <a:gd name="T67" fmla="*/ 2147483646 h 3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08" h="354">
                  <a:moveTo>
                    <a:pt x="280" y="333"/>
                  </a:moveTo>
                  <a:lnTo>
                    <a:pt x="243" y="319"/>
                  </a:lnTo>
                  <a:lnTo>
                    <a:pt x="216" y="333"/>
                  </a:lnTo>
                  <a:lnTo>
                    <a:pt x="197" y="319"/>
                  </a:lnTo>
                  <a:lnTo>
                    <a:pt x="160" y="333"/>
                  </a:lnTo>
                  <a:lnTo>
                    <a:pt x="127" y="353"/>
                  </a:lnTo>
                  <a:lnTo>
                    <a:pt x="77" y="294"/>
                  </a:lnTo>
                  <a:lnTo>
                    <a:pt x="63" y="294"/>
                  </a:lnTo>
                  <a:lnTo>
                    <a:pt x="52" y="294"/>
                  </a:lnTo>
                  <a:lnTo>
                    <a:pt x="44" y="275"/>
                  </a:lnTo>
                  <a:lnTo>
                    <a:pt x="7" y="275"/>
                  </a:lnTo>
                  <a:lnTo>
                    <a:pt x="0" y="250"/>
                  </a:lnTo>
                  <a:lnTo>
                    <a:pt x="44" y="191"/>
                  </a:lnTo>
                  <a:lnTo>
                    <a:pt x="34" y="152"/>
                  </a:lnTo>
                  <a:lnTo>
                    <a:pt x="71" y="118"/>
                  </a:lnTo>
                  <a:lnTo>
                    <a:pt x="97" y="127"/>
                  </a:lnTo>
                  <a:lnTo>
                    <a:pt x="108" y="59"/>
                  </a:lnTo>
                  <a:lnTo>
                    <a:pt x="127" y="59"/>
                  </a:lnTo>
                  <a:lnTo>
                    <a:pt x="153" y="69"/>
                  </a:lnTo>
                  <a:lnTo>
                    <a:pt x="171" y="59"/>
                  </a:lnTo>
                  <a:lnTo>
                    <a:pt x="225" y="10"/>
                  </a:lnTo>
                  <a:lnTo>
                    <a:pt x="243" y="24"/>
                  </a:lnTo>
                  <a:lnTo>
                    <a:pt x="262" y="0"/>
                  </a:lnTo>
                  <a:lnTo>
                    <a:pt x="280" y="10"/>
                  </a:lnTo>
                  <a:lnTo>
                    <a:pt x="299" y="10"/>
                  </a:lnTo>
                  <a:lnTo>
                    <a:pt x="307" y="59"/>
                  </a:lnTo>
                  <a:lnTo>
                    <a:pt x="333" y="59"/>
                  </a:lnTo>
                  <a:lnTo>
                    <a:pt x="344" y="34"/>
                  </a:lnTo>
                  <a:lnTo>
                    <a:pt x="407" y="93"/>
                  </a:lnTo>
                  <a:lnTo>
                    <a:pt x="396" y="167"/>
                  </a:lnTo>
                  <a:lnTo>
                    <a:pt x="388" y="310"/>
                  </a:lnTo>
                  <a:lnTo>
                    <a:pt x="333" y="310"/>
                  </a:lnTo>
                  <a:lnTo>
                    <a:pt x="307" y="319"/>
                  </a:lnTo>
                  <a:lnTo>
                    <a:pt x="280" y="33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75" name="Freeform 110">
              <a:extLst>
                <a:ext uri="{FF2B5EF4-FFF2-40B4-BE49-F238E27FC236}">
                  <a16:creationId xmlns:a16="http://schemas.microsoft.com/office/drawing/2014/main" xmlns="" id="{8D98CD10-D7A4-4F5E-BBFC-1549F2400908}"/>
                </a:ext>
              </a:extLst>
            </p:cNvPr>
            <p:cNvSpPr>
              <a:spLocks/>
            </p:cNvSpPr>
            <p:nvPr/>
          </p:nvSpPr>
          <p:spPr bwMode="auto">
            <a:xfrm>
              <a:off x="2638871" y="2078899"/>
              <a:ext cx="500956" cy="678151"/>
            </a:xfrm>
            <a:custGeom>
              <a:avLst/>
              <a:gdLst>
                <a:gd name="T0" fmla="*/ 2147483646 w 229"/>
                <a:gd name="T1" fmla="*/ 2147483646 h 310"/>
                <a:gd name="T2" fmla="*/ 2147483646 w 229"/>
                <a:gd name="T3" fmla="*/ 2147483646 h 310"/>
                <a:gd name="T4" fmla="*/ 2147483646 w 229"/>
                <a:gd name="T5" fmla="*/ 0 h 310"/>
                <a:gd name="T6" fmla="*/ 2147483646 w 229"/>
                <a:gd name="T7" fmla="*/ 2147483646 h 310"/>
                <a:gd name="T8" fmla="*/ 2147483646 w 229"/>
                <a:gd name="T9" fmla="*/ 0 h 310"/>
                <a:gd name="T10" fmla="*/ 2147483646 w 229"/>
                <a:gd name="T11" fmla="*/ 2147483646 h 310"/>
                <a:gd name="T12" fmla="*/ 2147483646 w 229"/>
                <a:gd name="T13" fmla="*/ 2147483646 h 310"/>
                <a:gd name="T14" fmla="*/ 2147483646 w 229"/>
                <a:gd name="T15" fmla="*/ 2147483646 h 310"/>
                <a:gd name="T16" fmla="*/ 2147483646 w 229"/>
                <a:gd name="T17" fmla="*/ 2147483646 h 310"/>
                <a:gd name="T18" fmla="*/ 2147483646 w 229"/>
                <a:gd name="T19" fmla="*/ 2147483646 h 310"/>
                <a:gd name="T20" fmla="*/ 2147483646 w 229"/>
                <a:gd name="T21" fmla="*/ 2147483646 h 310"/>
                <a:gd name="T22" fmla="*/ 2147483646 w 229"/>
                <a:gd name="T23" fmla="*/ 2147483646 h 310"/>
                <a:gd name="T24" fmla="*/ 2147483646 w 229"/>
                <a:gd name="T25" fmla="*/ 2147483646 h 310"/>
                <a:gd name="T26" fmla="*/ 2147483646 w 229"/>
                <a:gd name="T27" fmla="*/ 2147483646 h 310"/>
                <a:gd name="T28" fmla="*/ 2147483646 w 229"/>
                <a:gd name="T29" fmla="*/ 2147483646 h 310"/>
                <a:gd name="T30" fmla="*/ 2147483646 w 229"/>
                <a:gd name="T31" fmla="*/ 2147483646 h 310"/>
                <a:gd name="T32" fmla="*/ 2147483646 w 229"/>
                <a:gd name="T33" fmla="*/ 2147483646 h 310"/>
                <a:gd name="T34" fmla="*/ 2147483646 w 229"/>
                <a:gd name="T35" fmla="*/ 2147483646 h 310"/>
                <a:gd name="T36" fmla="*/ 2147483646 w 229"/>
                <a:gd name="T37" fmla="*/ 2147483646 h 310"/>
                <a:gd name="T38" fmla="*/ 2147483646 w 229"/>
                <a:gd name="T39" fmla="*/ 2147483646 h 310"/>
                <a:gd name="T40" fmla="*/ 2147483646 w 229"/>
                <a:gd name="T41" fmla="*/ 2147483646 h 310"/>
                <a:gd name="T42" fmla="*/ 2147483646 w 229"/>
                <a:gd name="T43" fmla="*/ 2147483646 h 310"/>
                <a:gd name="T44" fmla="*/ 2147483646 w 229"/>
                <a:gd name="T45" fmla="*/ 2147483646 h 310"/>
                <a:gd name="T46" fmla="*/ 2147483646 w 229"/>
                <a:gd name="T47" fmla="*/ 2147483646 h 310"/>
                <a:gd name="T48" fmla="*/ 2147483646 w 229"/>
                <a:gd name="T49" fmla="*/ 2147483646 h 310"/>
                <a:gd name="T50" fmla="*/ 2147483646 w 229"/>
                <a:gd name="T51" fmla="*/ 2147483646 h 310"/>
                <a:gd name="T52" fmla="*/ 0 w 229"/>
                <a:gd name="T53" fmla="*/ 2147483646 h 310"/>
                <a:gd name="T54" fmla="*/ 2147483646 w 229"/>
                <a:gd name="T55" fmla="*/ 2147483646 h 3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9" h="310">
                  <a:moveTo>
                    <a:pt x="26" y="59"/>
                  </a:moveTo>
                  <a:lnTo>
                    <a:pt x="56" y="9"/>
                  </a:lnTo>
                  <a:lnTo>
                    <a:pt x="74" y="0"/>
                  </a:lnTo>
                  <a:lnTo>
                    <a:pt x="83" y="9"/>
                  </a:lnTo>
                  <a:lnTo>
                    <a:pt x="89" y="0"/>
                  </a:lnTo>
                  <a:lnTo>
                    <a:pt x="108" y="48"/>
                  </a:lnTo>
                  <a:lnTo>
                    <a:pt x="119" y="48"/>
                  </a:lnTo>
                  <a:lnTo>
                    <a:pt x="128" y="34"/>
                  </a:lnTo>
                  <a:lnTo>
                    <a:pt x="153" y="84"/>
                  </a:lnTo>
                  <a:lnTo>
                    <a:pt x="153" y="59"/>
                  </a:lnTo>
                  <a:lnTo>
                    <a:pt x="190" y="59"/>
                  </a:lnTo>
                  <a:lnTo>
                    <a:pt x="190" y="107"/>
                  </a:lnTo>
                  <a:lnTo>
                    <a:pt x="209" y="132"/>
                  </a:lnTo>
                  <a:lnTo>
                    <a:pt x="216" y="117"/>
                  </a:lnTo>
                  <a:lnTo>
                    <a:pt x="228" y="202"/>
                  </a:lnTo>
                  <a:lnTo>
                    <a:pt x="190" y="275"/>
                  </a:lnTo>
                  <a:lnTo>
                    <a:pt x="153" y="309"/>
                  </a:lnTo>
                  <a:lnTo>
                    <a:pt x="145" y="300"/>
                  </a:lnTo>
                  <a:lnTo>
                    <a:pt x="139" y="284"/>
                  </a:lnTo>
                  <a:lnTo>
                    <a:pt x="108" y="259"/>
                  </a:lnTo>
                  <a:lnTo>
                    <a:pt x="101" y="216"/>
                  </a:lnTo>
                  <a:lnTo>
                    <a:pt x="89" y="202"/>
                  </a:lnTo>
                  <a:lnTo>
                    <a:pt x="63" y="216"/>
                  </a:lnTo>
                  <a:lnTo>
                    <a:pt x="37" y="152"/>
                  </a:lnTo>
                  <a:lnTo>
                    <a:pt x="11" y="132"/>
                  </a:lnTo>
                  <a:lnTo>
                    <a:pt x="19" y="107"/>
                  </a:lnTo>
                  <a:lnTo>
                    <a:pt x="0" y="84"/>
                  </a:lnTo>
                  <a:lnTo>
                    <a:pt x="26" y="5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76" name="Freeform 111">
              <a:extLst>
                <a:ext uri="{FF2B5EF4-FFF2-40B4-BE49-F238E27FC236}">
                  <a16:creationId xmlns:a16="http://schemas.microsoft.com/office/drawing/2014/main" xmlns="" id="{45396A57-14D5-4043-BBF5-197BAA78EB36}"/>
                </a:ext>
              </a:extLst>
            </p:cNvPr>
            <p:cNvSpPr>
              <a:spLocks/>
            </p:cNvSpPr>
            <p:nvPr/>
          </p:nvSpPr>
          <p:spPr bwMode="auto">
            <a:xfrm>
              <a:off x="3929545" y="2520791"/>
              <a:ext cx="811593" cy="492206"/>
            </a:xfrm>
            <a:custGeom>
              <a:avLst/>
              <a:gdLst>
                <a:gd name="T0" fmla="*/ 2147483646 w 371"/>
                <a:gd name="T1" fmla="*/ 0 h 225"/>
                <a:gd name="T2" fmla="*/ 2147483646 w 371"/>
                <a:gd name="T3" fmla="*/ 2147483646 h 225"/>
                <a:gd name="T4" fmla="*/ 2147483646 w 371"/>
                <a:gd name="T5" fmla="*/ 2147483646 h 225"/>
                <a:gd name="T6" fmla="*/ 2147483646 w 371"/>
                <a:gd name="T7" fmla="*/ 2147483646 h 225"/>
                <a:gd name="T8" fmla="*/ 2147483646 w 371"/>
                <a:gd name="T9" fmla="*/ 2147483646 h 225"/>
                <a:gd name="T10" fmla="*/ 2147483646 w 371"/>
                <a:gd name="T11" fmla="*/ 2147483646 h 225"/>
                <a:gd name="T12" fmla="*/ 0 w 371"/>
                <a:gd name="T13" fmla="*/ 2147483646 h 225"/>
                <a:gd name="T14" fmla="*/ 2147483646 w 371"/>
                <a:gd name="T15" fmla="*/ 2147483646 h 225"/>
                <a:gd name="T16" fmla="*/ 2147483646 w 371"/>
                <a:gd name="T17" fmla="*/ 2147483646 h 225"/>
                <a:gd name="T18" fmla="*/ 2147483646 w 371"/>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1" h="225">
                  <a:moveTo>
                    <a:pt x="236" y="0"/>
                  </a:moveTo>
                  <a:lnTo>
                    <a:pt x="254" y="49"/>
                  </a:lnTo>
                  <a:lnTo>
                    <a:pt x="281" y="98"/>
                  </a:lnTo>
                  <a:lnTo>
                    <a:pt x="314" y="98"/>
                  </a:lnTo>
                  <a:lnTo>
                    <a:pt x="370" y="165"/>
                  </a:lnTo>
                  <a:lnTo>
                    <a:pt x="351" y="224"/>
                  </a:lnTo>
                  <a:lnTo>
                    <a:pt x="0" y="215"/>
                  </a:lnTo>
                  <a:lnTo>
                    <a:pt x="97" y="49"/>
                  </a:lnTo>
                  <a:lnTo>
                    <a:pt x="116" y="25"/>
                  </a:lnTo>
                  <a:lnTo>
                    <a:pt x="236"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77" name="Freeform 88">
              <a:extLst>
                <a:ext uri="{FF2B5EF4-FFF2-40B4-BE49-F238E27FC236}">
                  <a16:creationId xmlns:a16="http://schemas.microsoft.com/office/drawing/2014/main" xmlns="" id="{F6D557CF-84B6-4BB4-9621-964FDAD5CE44}"/>
                </a:ext>
              </a:extLst>
            </p:cNvPr>
            <p:cNvSpPr>
              <a:spLocks/>
            </p:cNvSpPr>
            <p:nvPr/>
          </p:nvSpPr>
          <p:spPr bwMode="auto">
            <a:xfrm>
              <a:off x="3194518" y="1733259"/>
              <a:ext cx="476894" cy="638775"/>
            </a:xfrm>
            <a:custGeom>
              <a:avLst/>
              <a:gdLst>
                <a:gd name="T0" fmla="*/ 2147483646 w 218"/>
                <a:gd name="T1" fmla="*/ 2147483646 h 292"/>
                <a:gd name="T2" fmla="*/ 2147483646 w 218"/>
                <a:gd name="T3" fmla="*/ 2147483646 h 292"/>
                <a:gd name="T4" fmla="*/ 2147483646 w 218"/>
                <a:gd name="T5" fmla="*/ 0 h 292"/>
                <a:gd name="T6" fmla="*/ 2147483646 w 218"/>
                <a:gd name="T7" fmla="*/ 2147483646 h 292"/>
                <a:gd name="T8" fmla="*/ 2147483646 w 218"/>
                <a:gd name="T9" fmla="*/ 2147483646 h 292"/>
                <a:gd name="T10" fmla="*/ 2147483646 w 218"/>
                <a:gd name="T11" fmla="*/ 2147483646 h 292"/>
                <a:gd name="T12" fmla="*/ 2147483646 w 218"/>
                <a:gd name="T13" fmla="*/ 2147483646 h 292"/>
                <a:gd name="T14" fmla="*/ 2147483646 w 218"/>
                <a:gd name="T15" fmla="*/ 2147483646 h 292"/>
                <a:gd name="T16" fmla="*/ 2147483646 w 218"/>
                <a:gd name="T17" fmla="*/ 2147483646 h 292"/>
                <a:gd name="T18" fmla="*/ 2147483646 w 218"/>
                <a:gd name="T19" fmla="*/ 2147483646 h 292"/>
                <a:gd name="T20" fmla="*/ 2147483646 w 218"/>
                <a:gd name="T21" fmla="*/ 2147483646 h 292"/>
                <a:gd name="T22" fmla="*/ 2147483646 w 218"/>
                <a:gd name="T23" fmla="*/ 2147483646 h 292"/>
                <a:gd name="T24" fmla="*/ 2147483646 w 218"/>
                <a:gd name="T25" fmla="*/ 2147483646 h 292"/>
                <a:gd name="T26" fmla="*/ 2147483646 w 218"/>
                <a:gd name="T27" fmla="*/ 2147483646 h 292"/>
                <a:gd name="T28" fmla="*/ 2147483646 w 218"/>
                <a:gd name="T29" fmla="*/ 2147483646 h 292"/>
                <a:gd name="T30" fmla="*/ 2147483646 w 218"/>
                <a:gd name="T31" fmla="*/ 2147483646 h 292"/>
                <a:gd name="T32" fmla="*/ 0 w 218"/>
                <a:gd name="T33" fmla="*/ 2147483646 h 292"/>
                <a:gd name="T34" fmla="*/ 2147483646 w 218"/>
                <a:gd name="T35" fmla="*/ 2147483646 h 2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8" h="292">
                  <a:moveTo>
                    <a:pt x="19" y="123"/>
                  </a:moveTo>
                  <a:lnTo>
                    <a:pt x="37" y="123"/>
                  </a:lnTo>
                  <a:lnTo>
                    <a:pt x="108" y="0"/>
                  </a:lnTo>
                  <a:lnTo>
                    <a:pt x="120" y="16"/>
                  </a:lnTo>
                  <a:lnTo>
                    <a:pt x="108" y="50"/>
                  </a:lnTo>
                  <a:lnTo>
                    <a:pt x="164" y="98"/>
                  </a:lnTo>
                  <a:lnTo>
                    <a:pt x="164" y="134"/>
                  </a:lnTo>
                  <a:lnTo>
                    <a:pt x="217" y="168"/>
                  </a:lnTo>
                  <a:lnTo>
                    <a:pt x="172" y="250"/>
                  </a:lnTo>
                  <a:lnTo>
                    <a:pt x="126" y="241"/>
                  </a:lnTo>
                  <a:lnTo>
                    <a:pt x="108" y="227"/>
                  </a:lnTo>
                  <a:lnTo>
                    <a:pt x="89" y="266"/>
                  </a:lnTo>
                  <a:lnTo>
                    <a:pt x="63" y="291"/>
                  </a:lnTo>
                  <a:lnTo>
                    <a:pt x="26" y="250"/>
                  </a:lnTo>
                  <a:lnTo>
                    <a:pt x="19" y="241"/>
                  </a:lnTo>
                  <a:lnTo>
                    <a:pt x="26" y="216"/>
                  </a:lnTo>
                  <a:lnTo>
                    <a:pt x="0" y="148"/>
                  </a:lnTo>
                  <a:lnTo>
                    <a:pt x="19" y="12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78" name="Freeform 31">
              <a:extLst>
                <a:ext uri="{FF2B5EF4-FFF2-40B4-BE49-F238E27FC236}">
                  <a16:creationId xmlns:a16="http://schemas.microsoft.com/office/drawing/2014/main" xmlns="" id="{DE5F113B-A3AB-4937-B310-1EC8F0FD2BC6}"/>
                </a:ext>
              </a:extLst>
            </p:cNvPr>
            <p:cNvSpPr>
              <a:spLocks/>
            </p:cNvSpPr>
            <p:nvPr/>
          </p:nvSpPr>
          <p:spPr bwMode="auto">
            <a:xfrm>
              <a:off x="8816352" y="3234336"/>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79" name="Freeform 43">
              <a:extLst>
                <a:ext uri="{FF2B5EF4-FFF2-40B4-BE49-F238E27FC236}">
                  <a16:creationId xmlns:a16="http://schemas.microsoft.com/office/drawing/2014/main" xmlns="" id="{0D539FDA-768C-4215-B739-238EFF6E16F8}"/>
                </a:ext>
              </a:extLst>
            </p:cNvPr>
            <p:cNvSpPr>
              <a:spLocks/>
            </p:cNvSpPr>
            <p:nvPr/>
          </p:nvSpPr>
          <p:spPr bwMode="auto">
            <a:xfrm>
              <a:off x="10115383" y="2262655"/>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80" name="Freeform 50">
              <a:extLst>
                <a:ext uri="{FF2B5EF4-FFF2-40B4-BE49-F238E27FC236}">
                  <a16:creationId xmlns:a16="http://schemas.microsoft.com/office/drawing/2014/main" xmlns="" id="{AFB63D60-B796-4345-B7F7-8B021F8F23AF}"/>
                </a:ext>
              </a:extLst>
            </p:cNvPr>
            <p:cNvSpPr>
              <a:spLocks/>
            </p:cNvSpPr>
            <p:nvPr/>
          </p:nvSpPr>
          <p:spPr bwMode="auto">
            <a:xfrm>
              <a:off x="7527469" y="1273867"/>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81" name="Freeform 61">
              <a:extLst>
                <a:ext uri="{FF2B5EF4-FFF2-40B4-BE49-F238E27FC236}">
                  <a16:creationId xmlns:a16="http://schemas.microsoft.com/office/drawing/2014/main" xmlns="" id="{7929D19C-0265-413B-BA5A-34CEB6C537DA}"/>
                </a:ext>
              </a:extLst>
            </p:cNvPr>
            <p:cNvSpPr>
              <a:spLocks/>
            </p:cNvSpPr>
            <p:nvPr/>
          </p:nvSpPr>
          <p:spPr bwMode="auto">
            <a:xfrm>
              <a:off x="7903735" y="1273867"/>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grpSp>
      <p:graphicFrame>
        <p:nvGraphicFramePr>
          <p:cNvPr id="589" name="Chart 588">
            <a:extLst>
              <a:ext uri="{FF2B5EF4-FFF2-40B4-BE49-F238E27FC236}">
                <a16:creationId xmlns:a16="http://schemas.microsoft.com/office/drawing/2014/main" xmlns="" id="{B411AF78-953B-41BF-B520-3957C248F3DF}"/>
              </a:ext>
            </a:extLst>
          </p:cNvPr>
          <p:cNvGraphicFramePr>
            <a:graphicFrameLocks/>
          </p:cNvGraphicFramePr>
          <p:nvPr>
            <p:extLst/>
          </p:nvPr>
        </p:nvGraphicFramePr>
        <p:xfrm>
          <a:off x="6186530" y="1691141"/>
          <a:ext cx="5875180" cy="4682756"/>
        </p:xfrm>
        <a:graphic>
          <a:graphicData uri="http://schemas.openxmlformats.org/drawingml/2006/chart">
            <c:chart xmlns:c="http://schemas.openxmlformats.org/drawingml/2006/chart" xmlns:r="http://schemas.openxmlformats.org/officeDocument/2006/relationships" r:id="rId2"/>
          </a:graphicData>
        </a:graphic>
      </p:graphicFrame>
      <p:pic>
        <p:nvPicPr>
          <p:cNvPr id="118" name="Picture 117">
            <a:extLst>
              <a:ext uri="{FF2B5EF4-FFF2-40B4-BE49-F238E27FC236}">
                <a16:creationId xmlns:a16="http://schemas.microsoft.com/office/drawing/2014/main" xmlns="" id="{550E50A9-3B17-40AE-B2A3-CEA0E456A449}"/>
              </a:ext>
            </a:extLst>
          </p:cNvPr>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530108" y="3557116"/>
            <a:ext cx="331629" cy="227897"/>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xmlns="" id="{183727CB-CC12-49E3-A8E9-EDB82FA9FB56}"/>
              </a:ext>
            </a:extLst>
          </p:cNvPr>
          <p:cNvSpPr/>
          <p:nvPr/>
        </p:nvSpPr>
        <p:spPr>
          <a:xfrm>
            <a:off x="6186530" y="1691142"/>
            <a:ext cx="576302" cy="319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120" name="TextBox 119">
            <a:extLst>
              <a:ext uri="{FF2B5EF4-FFF2-40B4-BE49-F238E27FC236}">
                <a16:creationId xmlns:a16="http://schemas.microsoft.com/office/drawing/2014/main" xmlns="" id="{8EF8B719-6271-4098-8F5A-AA3BD61DEC63}"/>
              </a:ext>
            </a:extLst>
          </p:cNvPr>
          <p:cNvSpPr txBox="1"/>
          <p:nvPr/>
        </p:nvSpPr>
        <p:spPr>
          <a:xfrm>
            <a:off x="177354" y="630731"/>
            <a:ext cx="6487600" cy="1076937"/>
          </a:xfrm>
          <a:prstGeom prst="rect">
            <a:avLst/>
          </a:prstGeom>
          <a:noFill/>
        </p:spPr>
        <p:txBody>
          <a:bodyPr wrap="square" rtlCol="0">
            <a:spAutoFit/>
          </a:bodyPr>
          <a:lstStyle/>
          <a:p>
            <a:r>
              <a:rPr lang="en-US" sz="3999" dirty="0">
                <a:solidFill>
                  <a:prstClr val="black"/>
                </a:solidFill>
                <a:latin typeface="Century Gothic" panose="020B0502020202020204" pitchFamily="34" charset="0"/>
              </a:rPr>
              <a:t>Small &amp; Mid-Size Metros </a:t>
            </a:r>
          </a:p>
          <a:p>
            <a:r>
              <a:rPr lang="en-US" sz="2399" dirty="0">
                <a:solidFill>
                  <a:prstClr val="black"/>
                </a:solidFill>
                <a:latin typeface="Century Gothic" panose="020B0502020202020204" pitchFamily="34" charset="0"/>
              </a:rPr>
              <a:t>(all other MSA counties)</a:t>
            </a:r>
            <a:endParaRPr lang="en-US" sz="3199" dirty="0">
              <a:solidFill>
                <a:prstClr val="black"/>
              </a:solidFill>
              <a:latin typeface="Century Gothic" panose="020B0502020202020204" pitchFamily="34" charset="0"/>
            </a:endParaRPr>
          </a:p>
        </p:txBody>
      </p:sp>
      <p:sp>
        <p:nvSpPr>
          <p:cNvPr id="121" name="TextBox 120">
            <a:extLst>
              <a:ext uri="{FF2B5EF4-FFF2-40B4-BE49-F238E27FC236}">
                <a16:creationId xmlns:a16="http://schemas.microsoft.com/office/drawing/2014/main" xmlns="" id="{D2670BE0-174C-4F7C-BD79-90E4534FC2A3}"/>
              </a:ext>
            </a:extLst>
          </p:cNvPr>
          <p:cNvSpPr txBox="1"/>
          <p:nvPr/>
        </p:nvSpPr>
        <p:spPr>
          <a:xfrm>
            <a:off x="228540" y="6177321"/>
            <a:ext cx="5131495" cy="246157"/>
          </a:xfrm>
          <a:prstGeom prst="rect">
            <a:avLst/>
          </a:prstGeom>
          <a:noFill/>
        </p:spPr>
        <p:txBody>
          <a:bodyPr wrap="square" rtlCol="0">
            <a:spAutoFit/>
          </a:bodyPr>
          <a:lstStyle/>
          <a:p>
            <a:r>
              <a:rPr lang="en-US" sz="1000" i="1" dirty="0">
                <a:solidFill>
                  <a:prstClr val="black">
                    <a:lumMod val="50000"/>
                    <a:lumOff val="50000"/>
                  </a:prstClr>
                </a:solidFill>
              </a:rPr>
              <a:t>Source: NC Commerce, LEAD, QCEW</a:t>
            </a:r>
          </a:p>
        </p:txBody>
      </p:sp>
      <p:grpSp>
        <p:nvGrpSpPr>
          <p:cNvPr id="5" name="Group 4">
            <a:extLst>
              <a:ext uri="{FF2B5EF4-FFF2-40B4-BE49-F238E27FC236}">
                <a16:creationId xmlns:a16="http://schemas.microsoft.com/office/drawing/2014/main" xmlns="" id="{1D4F4717-412A-4816-B876-618722F6E0E6}"/>
              </a:ext>
            </a:extLst>
          </p:cNvPr>
          <p:cNvGrpSpPr/>
          <p:nvPr/>
        </p:nvGrpSpPr>
        <p:grpSpPr>
          <a:xfrm>
            <a:off x="788229" y="2811201"/>
            <a:ext cx="5015413" cy="2389887"/>
            <a:chOff x="788435" y="2811040"/>
            <a:chExt cx="5016719" cy="2390510"/>
          </a:xfrm>
        </p:grpSpPr>
        <p:grpSp>
          <p:nvGrpSpPr>
            <p:cNvPr id="4" name="Group 3">
              <a:extLst>
                <a:ext uri="{FF2B5EF4-FFF2-40B4-BE49-F238E27FC236}">
                  <a16:creationId xmlns:a16="http://schemas.microsoft.com/office/drawing/2014/main" xmlns="" id="{01C8B907-DE19-4AC2-AAE8-EF2680660199}"/>
                </a:ext>
              </a:extLst>
            </p:cNvPr>
            <p:cNvGrpSpPr/>
            <p:nvPr/>
          </p:nvGrpSpPr>
          <p:grpSpPr>
            <a:xfrm>
              <a:off x="788435" y="2811040"/>
              <a:ext cx="5016719" cy="2390510"/>
              <a:chOff x="765232" y="2828380"/>
              <a:chExt cx="5016719" cy="2390510"/>
            </a:xfrm>
          </p:grpSpPr>
          <p:sp>
            <p:nvSpPr>
              <p:cNvPr id="122" name="Freeform 6">
                <a:extLst>
                  <a:ext uri="{FF2B5EF4-FFF2-40B4-BE49-F238E27FC236}">
                    <a16:creationId xmlns:a16="http://schemas.microsoft.com/office/drawing/2014/main" xmlns="" id="{582FD7E5-CA43-43FF-B3E2-E374D80DE05F}"/>
                  </a:ext>
                </a:extLst>
              </p:cNvPr>
              <p:cNvSpPr>
                <a:spLocks/>
              </p:cNvSpPr>
              <p:nvPr/>
            </p:nvSpPr>
            <p:spPr bwMode="auto">
              <a:xfrm>
                <a:off x="3855869" y="4754627"/>
                <a:ext cx="496550" cy="464263"/>
              </a:xfrm>
              <a:custGeom>
                <a:avLst/>
                <a:gdLst>
                  <a:gd name="T0" fmla="*/ 2147483646 w 446"/>
                  <a:gd name="T1" fmla="*/ 2147483646 h 417"/>
                  <a:gd name="T2" fmla="*/ 2147483646 w 446"/>
                  <a:gd name="T3" fmla="*/ 2147483646 h 417"/>
                  <a:gd name="T4" fmla="*/ 2147483646 w 446"/>
                  <a:gd name="T5" fmla="*/ 2147483646 h 417"/>
                  <a:gd name="T6" fmla="*/ 2147483646 w 446"/>
                  <a:gd name="T7" fmla="*/ 2147483646 h 417"/>
                  <a:gd name="T8" fmla="*/ 2147483646 w 446"/>
                  <a:gd name="T9" fmla="*/ 2147483646 h 417"/>
                  <a:gd name="T10" fmla="*/ 2147483646 w 446"/>
                  <a:gd name="T11" fmla="*/ 2147483646 h 417"/>
                  <a:gd name="T12" fmla="*/ 2147483646 w 446"/>
                  <a:gd name="T13" fmla="*/ 2147483646 h 417"/>
                  <a:gd name="T14" fmla="*/ 2147483646 w 446"/>
                  <a:gd name="T15" fmla="*/ 2147483646 h 417"/>
                  <a:gd name="T16" fmla="*/ 2147483646 w 446"/>
                  <a:gd name="T17" fmla="*/ 2147483646 h 417"/>
                  <a:gd name="T18" fmla="*/ 2147483646 w 446"/>
                  <a:gd name="T19" fmla="*/ 2147483646 h 417"/>
                  <a:gd name="T20" fmla="*/ 2147483646 w 446"/>
                  <a:gd name="T21" fmla="*/ 2147483646 h 417"/>
                  <a:gd name="T22" fmla="*/ 2147483646 w 446"/>
                  <a:gd name="T23" fmla="*/ 2147483646 h 417"/>
                  <a:gd name="T24" fmla="*/ 2147483646 w 446"/>
                  <a:gd name="T25" fmla="*/ 2147483646 h 417"/>
                  <a:gd name="T26" fmla="*/ 2147483646 w 446"/>
                  <a:gd name="T27" fmla="*/ 2147483646 h 417"/>
                  <a:gd name="T28" fmla="*/ 2147483646 w 446"/>
                  <a:gd name="T29" fmla="*/ 2147483646 h 417"/>
                  <a:gd name="T30" fmla="*/ 2147483646 w 446"/>
                  <a:gd name="T31" fmla="*/ 2147483646 h 417"/>
                  <a:gd name="T32" fmla="*/ 2147483646 w 446"/>
                  <a:gd name="T33" fmla="*/ 2147483646 h 417"/>
                  <a:gd name="T34" fmla="*/ 2147483646 w 446"/>
                  <a:gd name="T35" fmla="*/ 2147483646 h 417"/>
                  <a:gd name="T36" fmla="*/ 2147483646 w 446"/>
                  <a:gd name="T37" fmla="*/ 2147483646 h 417"/>
                  <a:gd name="T38" fmla="*/ 2147483646 w 446"/>
                  <a:gd name="T39" fmla="*/ 2147483646 h 417"/>
                  <a:gd name="T40" fmla="*/ 2147483646 w 446"/>
                  <a:gd name="T41" fmla="*/ 2147483646 h 417"/>
                  <a:gd name="T42" fmla="*/ 2147483646 w 446"/>
                  <a:gd name="T43" fmla="*/ 2147483646 h 417"/>
                  <a:gd name="T44" fmla="*/ 2147483646 w 446"/>
                  <a:gd name="T45" fmla="*/ 2147483646 h 417"/>
                  <a:gd name="T46" fmla="*/ 0 w 446"/>
                  <a:gd name="T47" fmla="*/ 2147483646 h 417"/>
                  <a:gd name="T48" fmla="*/ 2147483646 w 446"/>
                  <a:gd name="T49" fmla="*/ 2147483646 h 417"/>
                  <a:gd name="T50" fmla="*/ 2147483646 w 446"/>
                  <a:gd name="T51" fmla="*/ 2147483646 h 417"/>
                  <a:gd name="T52" fmla="*/ 2147483646 w 446"/>
                  <a:gd name="T53" fmla="*/ 2147483646 h 417"/>
                  <a:gd name="T54" fmla="*/ 2147483646 w 446"/>
                  <a:gd name="T55" fmla="*/ 2147483646 h 417"/>
                  <a:gd name="T56" fmla="*/ 2147483646 w 446"/>
                  <a:gd name="T57" fmla="*/ 2147483646 h 417"/>
                  <a:gd name="T58" fmla="*/ 2147483646 w 446"/>
                  <a:gd name="T59" fmla="*/ 2147483646 h 417"/>
                  <a:gd name="T60" fmla="*/ 2147483646 w 446"/>
                  <a:gd name="T61" fmla="*/ 2147483646 h 417"/>
                  <a:gd name="T62" fmla="*/ 2147483646 w 446"/>
                  <a:gd name="T63" fmla="*/ 2147483646 h 417"/>
                  <a:gd name="T64" fmla="*/ 2147483646 w 446"/>
                  <a:gd name="T65" fmla="*/ 2147483646 h 417"/>
                  <a:gd name="T66" fmla="*/ 2147483646 w 446"/>
                  <a:gd name="T67" fmla="*/ 2147483646 h 417"/>
                  <a:gd name="T68" fmla="*/ 2147483646 w 446"/>
                  <a:gd name="T69" fmla="*/ 0 h 417"/>
                  <a:gd name="T70" fmla="*/ 2147483646 w 446"/>
                  <a:gd name="T71" fmla="*/ 2147483646 h 417"/>
                  <a:gd name="T72" fmla="*/ 2147483646 w 446"/>
                  <a:gd name="T73" fmla="*/ 2147483646 h 417"/>
                  <a:gd name="T74" fmla="*/ 2147483646 w 446"/>
                  <a:gd name="T75" fmla="*/ 2147483646 h 417"/>
                  <a:gd name="T76" fmla="*/ 2147483646 w 446"/>
                  <a:gd name="T77" fmla="*/ 2147483646 h 417"/>
                  <a:gd name="T78" fmla="*/ 2147483646 w 446"/>
                  <a:gd name="T79" fmla="*/ 2147483646 h 4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46" h="417">
                    <a:moveTo>
                      <a:pt x="433" y="250"/>
                    </a:moveTo>
                    <a:lnTo>
                      <a:pt x="399" y="273"/>
                    </a:lnTo>
                    <a:lnTo>
                      <a:pt x="425" y="250"/>
                    </a:lnTo>
                    <a:lnTo>
                      <a:pt x="445" y="273"/>
                    </a:lnTo>
                    <a:lnTo>
                      <a:pt x="407" y="358"/>
                    </a:lnTo>
                    <a:lnTo>
                      <a:pt x="388" y="368"/>
                    </a:lnTo>
                    <a:lnTo>
                      <a:pt x="370" y="358"/>
                    </a:lnTo>
                    <a:lnTo>
                      <a:pt x="399" y="382"/>
                    </a:lnTo>
                    <a:lnTo>
                      <a:pt x="318" y="368"/>
                    </a:lnTo>
                    <a:lnTo>
                      <a:pt x="262" y="368"/>
                    </a:lnTo>
                    <a:lnTo>
                      <a:pt x="299" y="358"/>
                    </a:lnTo>
                    <a:lnTo>
                      <a:pt x="280" y="358"/>
                    </a:lnTo>
                    <a:lnTo>
                      <a:pt x="273" y="334"/>
                    </a:lnTo>
                    <a:lnTo>
                      <a:pt x="262" y="368"/>
                    </a:lnTo>
                    <a:lnTo>
                      <a:pt x="180" y="368"/>
                    </a:lnTo>
                    <a:lnTo>
                      <a:pt x="190" y="343"/>
                    </a:lnTo>
                    <a:lnTo>
                      <a:pt x="180" y="334"/>
                    </a:lnTo>
                    <a:lnTo>
                      <a:pt x="164" y="368"/>
                    </a:lnTo>
                    <a:lnTo>
                      <a:pt x="135" y="382"/>
                    </a:lnTo>
                    <a:lnTo>
                      <a:pt x="115" y="392"/>
                    </a:lnTo>
                    <a:lnTo>
                      <a:pt x="115" y="382"/>
                    </a:lnTo>
                    <a:lnTo>
                      <a:pt x="71" y="392"/>
                    </a:lnTo>
                    <a:lnTo>
                      <a:pt x="64" y="416"/>
                    </a:lnTo>
                    <a:lnTo>
                      <a:pt x="0" y="343"/>
                    </a:lnTo>
                    <a:lnTo>
                      <a:pt x="18" y="324"/>
                    </a:lnTo>
                    <a:lnTo>
                      <a:pt x="8" y="284"/>
                    </a:lnTo>
                    <a:lnTo>
                      <a:pt x="46" y="273"/>
                    </a:lnTo>
                    <a:lnTo>
                      <a:pt x="64" y="250"/>
                    </a:lnTo>
                    <a:lnTo>
                      <a:pt x="64" y="181"/>
                    </a:lnTo>
                    <a:lnTo>
                      <a:pt x="90" y="166"/>
                    </a:lnTo>
                    <a:lnTo>
                      <a:pt x="135" y="181"/>
                    </a:lnTo>
                    <a:lnTo>
                      <a:pt x="172" y="132"/>
                    </a:lnTo>
                    <a:lnTo>
                      <a:pt x="243" y="132"/>
                    </a:lnTo>
                    <a:lnTo>
                      <a:pt x="299" y="14"/>
                    </a:lnTo>
                    <a:lnTo>
                      <a:pt x="318" y="0"/>
                    </a:lnTo>
                    <a:lnTo>
                      <a:pt x="351" y="34"/>
                    </a:lnTo>
                    <a:lnTo>
                      <a:pt x="370" y="34"/>
                    </a:lnTo>
                    <a:lnTo>
                      <a:pt x="425" y="107"/>
                    </a:lnTo>
                    <a:lnTo>
                      <a:pt x="425" y="141"/>
                    </a:lnTo>
                    <a:lnTo>
                      <a:pt x="433" y="250"/>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3" name="Freeform 14">
                <a:extLst>
                  <a:ext uri="{FF2B5EF4-FFF2-40B4-BE49-F238E27FC236}">
                    <a16:creationId xmlns:a16="http://schemas.microsoft.com/office/drawing/2014/main" xmlns="" id="{F1589A9C-C58D-4B8E-A888-F4BEBB5DD9E7}"/>
                  </a:ext>
                </a:extLst>
              </p:cNvPr>
              <p:cNvSpPr>
                <a:spLocks/>
              </p:cNvSpPr>
              <p:nvPr/>
            </p:nvSpPr>
            <p:spPr bwMode="auto">
              <a:xfrm>
                <a:off x="4649681" y="3840572"/>
                <a:ext cx="566692" cy="504345"/>
              </a:xfrm>
              <a:custGeom>
                <a:avLst/>
                <a:gdLst>
                  <a:gd name="T0" fmla="*/ 2147483646 w 509"/>
                  <a:gd name="T1" fmla="*/ 2147483646 h 453"/>
                  <a:gd name="T2" fmla="*/ 2147483646 w 509"/>
                  <a:gd name="T3" fmla="*/ 2147483646 h 453"/>
                  <a:gd name="T4" fmla="*/ 2147483646 w 509"/>
                  <a:gd name="T5" fmla="*/ 2147483646 h 453"/>
                  <a:gd name="T6" fmla="*/ 2147483646 w 509"/>
                  <a:gd name="T7" fmla="*/ 2147483646 h 453"/>
                  <a:gd name="T8" fmla="*/ 2147483646 w 509"/>
                  <a:gd name="T9" fmla="*/ 2147483646 h 453"/>
                  <a:gd name="T10" fmla="*/ 2147483646 w 509"/>
                  <a:gd name="T11" fmla="*/ 2147483646 h 453"/>
                  <a:gd name="T12" fmla="*/ 2147483646 w 509"/>
                  <a:gd name="T13" fmla="*/ 2147483646 h 453"/>
                  <a:gd name="T14" fmla="*/ 2147483646 w 509"/>
                  <a:gd name="T15" fmla="*/ 2147483646 h 453"/>
                  <a:gd name="T16" fmla="*/ 2147483646 w 509"/>
                  <a:gd name="T17" fmla="*/ 2147483646 h 453"/>
                  <a:gd name="T18" fmla="*/ 2147483646 w 509"/>
                  <a:gd name="T19" fmla="*/ 2147483646 h 453"/>
                  <a:gd name="T20" fmla="*/ 2147483646 w 509"/>
                  <a:gd name="T21" fmla="*/ 2147483646 h 453"/>
                  <a:gd name="T22" fmla="*/ 2147483646 w 509"/>
                  <a:gd name="T23" fmla="*/ 2147483646 h 453"/>
                  <a:gd name="T24" fmla="*/ 2147483646 w 509"/>
                  <a:gd name="T25" fmla="*/ 2147483646 h 453"/>
                  <a:gd name="T26" fmla="*/ 2147483646 w 509"/>
                  <a:gd name="T27" fmla="*/ 2147483646 h 453"/>
                  <a:gd name="T28" fmla="*/ 2147483646 w 509"/>
                  <a:gd name="T29" fmla="*/ 2147483646 h 453"/>
                  <a:gd name="T30" fmla="*/ 2147483646 w 509"/>
                  <a:gd name="T31" fmla="*/ 2147483646 h 453"/>
                  <a:gd name="T32" fmla="*/ 2147483646 w 509"/>
                  <a:gd name="T33" fmla="*/ 2147483646 h 453"/>
                  <a:gd name="T34" fmla="*/ 2147483646 w 509"/>
                  <a:gd name="T35" fmla="*/ 2147483646 h 453"/>
                  <a:gd name="T36" fmla="*/ 2147483646 w 509"/>
                  <a:gd name="T37" fmla="*/ 2147483646 h 453"/>
                  <a:gd name="T38" fmla="*/ 2147483646 w 509"/>
                  <a:gd name="T39" fmla="*/ 2147483646 h 453"/>
                  <a:gd name="T40" fmla="*/ 2147483646 w 509"/>
                  <a:gd name="T41" fmla="*/ 2147483646 h 453"/>
                  <a:gd name="T42" fmla="*/ 2147483646 w 509"/>
                  <a:gd name="T43" fmla="*/ 2147483646 h 453"/>
                  <a:gd name="T44" fmla="*/ 2147483646 w 509"/>
                  <a:gd name="T45" fmla="*/ 2147483646 h 453"/>
                  <a:gd name="T46" fmla="*/ 2147483646 w 509"/>
                  <a:gd name="T47" fmla="*/ 2147483646 h 453"/>
                  <a:gd name="T48" fmla="*/ 2147483646 w 509"/>
                  <a:gd name="T49" fmla="*/ 2147483646 h 453"/>
                  <a:gd name="T50" fmla="*/ 0 w 509"/>
                  <a:gd name="T51" fmla="*/ 2147483646 h 453"/>
                  <a:gd name="T52" fmla="*/ 2147483646 w 509"/>
                  <a:gd name="T53" fmla="*/ 2147483646 h 453"/>
                  <a:gd name="T54" fmla="*/ 2147483646 w 509"/>
                  <a:gd name="T55" fmla="*/ 2147483646 h 453"/>
                  <a:gd name="T56" fmla="*/ 2147483646 w 509"/>
                  <a:gd name="T57" fmla="*/ 2147483646 h 453"/>
                  <a:gd name="T58" fmla="*/ 2147483646 w 509"/>
                  <a:gd name="T59" fmla="*/ 2147483646 h 453"/>
                  <a:gd name="T60" fmla="*/ 2147483646 w 509"/>
                  <a:gd name="T61" fmla="*/ 2147483646 h 453"/>
                  <a:gd name="T62" fmla="*/ 2147483646 w 509"/>
                  <a:gd name="T63" fmla="*/ 2147483646 h 453"/>
                  <a:gd name="T64" fmla="*/ 2147483646 w 509"/>
                  <a:gd name="T65" fmla="*/ 2147483646 h 453"/>
                  <a:gd name="T66" fmla="*/ 2147483646 w 509"/>
                  <a:gd name="T67" fmla="*/ 2147483646 h 453"/>
                  <a:gd name="T68" fmla="*/ 2147483646 w 509"/>
                  <a:gd name="T69" fmla="*/ 2147483646 h 453"/>
                  <a:gd name="T70" fmla="*/ 2147483646 w 509"/>
                  <a:gd name="T71" fmla="*/ 0 h 453"/>
                  <a:gd name="T72" fmla="*/ 2147483646 w 509"/>
                  <a:gd name="T73" fmla="*/ 2147483646 h 453"/>
                  <a:gd name="T74" fmla="*/ 2147483646 w 509"/>
                  <a:gd name="T75" fmla="*/ 2147483646 h 453"/>
                  <a:gd name="T76" fmla="*/ 2147483646 w 509"/>
                  <a:gd name="T77" fmla="*/ 2147483646 h 453"/>
                  <a:gd name="T78" fmla="*/ 2147483646 w 509"/>
                  <a:gd name="T79" fmla="*/ 2147483646 h 453"/>
                  <a:gd name="T80" fmla="*/ 2147483646 w 509"/>
                  <a:gd name="T81" fmla="*/ 2147483646 h 453"/>
                  <a:gd name="T82" fmla="*/ 2147483646 w 509"/>
                  <a:gd name="T83" fmla="*/ 2147483646 h 453"/>
                  <a:gd name="T84" fmla="*/ 2147483646 w 509"/>
                  <a:gd name="T85" fmla="*/ 2147483646 h 453"/>
                  <a:gd name="T86" fmla="*/ 2147483646 w 509"/>
                  <a:gd name="T87" fmla="*/ 2147483646 h 4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09" h="453">
                    <a:moveTo>
                      <a:pt x="299" y="275"/>
                    </a:moveTo>
                    <a:lnTo>
                      <a:pt x="255" y="217"/>
                    </a:lnTo>
                    <a:lnTo>
                      <a:pt x="246" y="202"/>
                    </a:lnTo>
                    <a:lnTo>
                      <a:pt x="235" y="217"/>
                    </a:lnTo>
                    <a:lnTo>
                      <a:pt x="292" y="320"/>
                    </a:lnTo>
                    <a:lnTo>
                      <a:pt x="336" y="359"/>
                    </a:lnTo>
                    <a:lnTo>
                      <a:pt x="336" y="384"/>
                    </a:lnTo>
                    <a:lnTo>
                      <a:pt x="344" y="359"/>
                    </a:lnTo>
                    <a:lnTo>
                      <a:pt x="373" y="384"/>
                    </a:lnTo>
                    <a:lnTo>
                      <a:pt x="399" y="369"/>
                    </a:lnTo>
                    <a:lnTo>
                      <a:pt x="426" y="384"/>
                    </a:lnTo>
                    <a:lnTo>
                      <a:pt x="418" y="404"/>
                    </a:lnTo>
                    <a:lnTo>
                      <a:pt x="463" y="359"/>
                    </a:lnTo>
                    <a:lnTo>
                      <a:pt x="488" y="384"/>
                    </a:lnTo>
                    <a:lnTo>
                      <a:pt x="488" y="393"/>
                    </a:lnTo>
                    <a:lnTo>
                      <a:pt x="508" y="404"/>
                    </a:lnTo>
                    <a:lnTo>
                      <a:pt x="436" y="452"/>
                    </a:lnTo>
                    <a:lnTo>
                      <a:pt x="255" y="452"/>
                    </a:lnTo>
                    <a:lnTo>
                      <a:pt x="216" y="452"/>
                    </a:lnTo>
                    <a:lnTo>
                      <a:pt x="216" y="261"/>
                    </a:lnTo>
                    <a:lnTo>
                      <a:pt x="209" y="261"/>
                    </a:lnTo>
                    <a:lnTo>
                      <a:pt x="201" y="286"/>
                    </a:lnTo>
                    <a:lnTo>
                      <a:pt x="172" y="275"/>
                    </a:lnTo>
                    <a:lnTo>
                      <a:pt x="164" y="261"/>
                    </a:lnTo>
                    <a:lnTo>
                      <a:pt x="45" y="191"/>
                    </a:lnTo>
                    <a:lnTo>
                      <a:pt x="0" y="143"/>
                    </a:lnTo>
                    <a:lnTo>
                      <a:pt x="37" y="118"/>
                    </a:lnTo>
                    <a:lnTo>
                      <a:pt x="18" y="94"/>
                    </a:lnTo>
                    <a:lnTo>
                      <a:pt x="18" y="73"/>
                    </a:lnTo>
                    <a:lnTo>
                      <a:pt x="55" y="50"/>
                    </a:lnTo>
                    <a:lnTo>
                      <a:pt x="75" y="59"/>
                    </a:lnTo>
                    <a:lnTo>
                      <a:pt x="108" y="25"/>
                    </a:lnTo>
                    <a:lnTo>
                      <a:pt x="127" y="50"/>
                    </a:lnTo>
                    <a:lnTo>
                      <a:pt x="146" y="34"/>
                    </a:lnTo>
                    <a:lnTo>
                      <a:pt x="146" y="25"/>
                    </a:lnTo>
                    <a:lnTo>
                      <a:pt x="164" y="0"/>
                    </a:lnTo>
                    <a:lnTo>
                      <a:pt x="190" y="9"/>
                    </a:lnTo>
                    <a:lnTo>
                      <a:pt x="280" y="73"/>
                    </a:lnTo>
                    <a:lnTo>
                      <a:pt x="344" y="118"/>
                    </a:lnTo>
                    <a:lnTo>
                      <a:pt x="318" y="143"/>
                    </a:lnTo>
                    <a:lnTo>
                      <a:pt x="292" y="202"/>
                    </a:lnTo>
                    <a:lnTo>
                      <a:pt x="329" y="236"/>
                    </a:lnTo>
                    <a:lnTo>
                      <a:pt x="329" y="261"/>
                    </a:lnTo>
                    <a:lnTo>
                      <a:pt x="299" y="275"/>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4" name="Freeform 15">
                <a:extLst>
                  <a:ext uri="{FF2B5EF4-FFF2-40B4-BE49-F238E27FC236}">
                    <a16:creationId xmlns:a16="http://schemas.microsoft.com/office/drawing/2014/main" xmlns="" id="{DBCB285E-D268-42B6-982C-7B85F5DA9B39}"/>
                  </a:ext>
                </a:extLst>
              </p:cNvPr>
              <p:cNvSpPr>
                <a:spLocks/>
              </p:cNvSpPr>
              <p:nvPr/>
            </p:nvSpPr>
            <p:spPr bwMode="auto">
              <a:xfrm>
                <a:off x="5426795" y="2837451"/>
                <a:ext cx="355156" cy="421956"/>
              </a:xfrm>
              <a:custGeom>
                <a:avLst/>
                <a:gdLst>
                  <a:gd name="T0" fmla="*/ 2147483646 w 319"/>
                  <a:gd name="T1" fmla="*/ 0 h 379"/>
                  <a:gd name="T2" fmla="*/ 2147483646 w 319"/>
                  <a:gd name="T3" fmla="*/ 2147483646 h 379"/>
                  <a:gd name="T4" fmla="*/ 2147483646 w 319"/>
                  <a:gd name="T5" fmla="*/ 2147483646 h 379"/>
                  <a:gd name="T6" fmla="*/ 2147483646 w 319"/>
                  <a:gd name="T7" fmla="*/ 2147483646 h 379"/>
                  <a:gd name="T8" fmla="*/ 2147483646 w 319"/>
                  <a:gd name="T9" fmla="*/ 2147483646 h 379"/>
                  <a:gd name="T10" fmla="*/ 2147483646 w 319"/>
                  <a:gd name="T11" fmla="*/ 2147483646 h 379"/>
                  <a:gd name="T12" fmla="*/ 2147483646 w 319"/>
                  <a:gd name="T13" fmla="*/ 2147483646 h 379"/>
                  <a:gd name="T14" fmla="*/ 2147483646 w 319"/>
                  <a:gd name="T15" fmla="*/ 2147483646 h 379"/>
                  <a:gd name="T16" fmla="*/ 2147483646 w 319"/>
                  <a:gd name="T17" fmla="*/ 2147483646 h 379"/>
                  <a:gd name="T18" fmla="*/ 2147483646 w 319"/>
                  <a:gd name="T19" fmla="*/ 2147483646 h 379"/>
                  <a:gd name="T20" fmla="*/ 2147483646 w 319"/>
                  <a:gd name="T21" fmla="*/ 2147483646 h 379"/>
                  <a:gd name="T22" fmla="*/ 2147483646 w 319"/>
                  <a:gd name="T23" fmla="*/ 2147483646 h 379"/>
                  <a:gd name="T24" fmla="*/ 2147483646 w 319"/>
                  <a:gd name="T25" fmla="*/ 2147483646 h 379"/>
                  <a:gd name="T26" fmla="*/ 2147483646 w 319"/>
                  <a:gd name="T27" fmla="*/ 2147483646 h 379"/>
                  <a:gd name="T28" fmla="*/ 2147483646 w 319"/>
                  <a:gd name="T29" fmla="*/ 2147483646 h 379"/>
                  <a:gd name="T30" fmla="*/ 2147483646 w 319"/>
                  <a:gd name="T31" fmla="*/ 2147483646 h 379"/>
                  <a:gd name="T32" fmla="*/ 2147483646 w 319"/>
                  <a:gd name="T33" fmla="*/ 2147483646 h 379"/>
                  <a:gd name="T34" fmla="*/ 2147483646 w 319"/>
                  <a:gd name="T35" fmla="*/ 2147483646 h 379"/>
                  <a:gd name="T36" fmla="*/ 2147483646 w 319"/>
                  <a:gd name="T37" fmla="*/ 2147483646 h 379"/>
                  <a:gd name="T38" fmla="*/ 2147483646 w 319"/>
                  <a:gd name="T39" fmla="*/ 2147483646 h 379"/>
                  <a:gd name="T40" fmla="*/ 2147483646 w 319"/>
                  <a:gd name="T41" fmla="*/ 2147483646 h 379"/>
                  <a:gd name="T42" fmla="*/ 2147483646 w 319"/>
                  <a:gd name="T43" fmla="*/ 2147483646 h 379"/>
                  <a:gd name="T44" fmla="*/ 2147483646 w 319"/>
                  <a:gd name="T45" fmla="*/ 2147483646 h 379"/>
                  <a:gd name="T46" fmla="*/ 2147483646 w 319"/>
                  <a:gd name="T47" fmla="*/ 2147483646 h 379"/>
                  <a:gd name="T48" fmla="*/ 2147483646 w 319"/>
                  <a:gd name="T49" fmla="*/ 2147483646 h 379"/>
                  <a:gd name="T50" fmla="*/ 2147483646 w 319"/>
                  <a:gd name="T51" fmla="*/ 2147483646 h 379"/>
                  <a:gd name="T52" fmla="*/ 2147483646 w 319"/>
                  <a:gd name="T53" fmla="*/ 2147483646 h 379"/>
                  <a:gd name="T54" fmla="*/ 2147483646 w 319"/>
                  <a:gd name="T55" fmla="*/ 2147483646 h 379"/>
                  <a:gd name="T56" fmla="*/ 2147483646 w 319"/>
                  <a:gd name="T57" fmla="*/ 2147483646 h 379"/>
                  <a:gd name="T58" fmla="*/ 2147483646 w 319"/>
                  <a:gd name="T59" fmla="*/ 2147483646 h 379"/>
                  <a:gd name="T60" fmla="*/ 2147483646 w 319"/>
                  <a:gd name="T61" fmla="*/ 2147483646 h 379"/>
                  <a:gd name="T62" fmla="*/ 2147483646 w 319"/>
                  <a:gd name="T63" fmla="*/ 2147483646 h 379"/>
                  <a:gd name="T64" fmla="*/ 2147483646 w 319"/>
                  <a:gd name="T65" fmla="*/ 2147483646 h 379"/>
                  <a:gd name="T66" fmla="*/ 2147483646 w 319"/>
                  <a:gd name="T67" fmla="*/ 2147483646 h 379"/>
                  <a:gd name="T68" fmla="*/ 2147483646 w 319"/>
                  <a:gd name="T69" fmla="*/ 2147483646 h 379"/>
                  <a:gd name="T70" fmla="*/ 2147483646 w 319"/>
                  <a:gd name="T71" fmla="*/ 2147483646 h 379"/>
                  <a:gd name="T72" fmla="*/ 0 w 319"/>
                  <a:gd name="T73" fmla="*/ 0 h 379"/>
                  <a:gd name="T74" fmla="*/ 2147483646 w 319"/>
                  <a:gd name="T75" fmla="*/ 0 h 3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9" h="379">
                    <a:moveTo>
                      <a:pt x="172" y="0"/>
                    </a:moveTo>
                    <a:lnTo>
                      <a:pt x="172" y="25"/>
                    </a:lnTo>
                    <a:lnTo>
                      <a:pt x="154" y="9"/>
                    </a:lnTo>
                    <a:lnTo>
                      <a:pt x="154" y="25"/>
                    </a:lnTo>
                    <a:lnTo>
                      <a:pt x="146" y="25"/>
                    </a:lnTo>
                    <a:lnTo>
                      <a:pt x="135" y="34"/>
                    </a:lnTo>
                    <a:lnTo>
                      <a:pt x="164" y="25"/>
                    </a:lnTo>
                    <a:lnTo>
                      <a:pt x="180" y="69"/>
                    </a:lnTo>
                    <a:lnTo>
                      <a:pt x="198" y="84"/>
                    </a:lnTo>
                    <a:lnTo>
                      <a:pt x="209" y="84"/>
                    </a:lnTo>
                    <a:lnTo>
                      <a:pt x="209" y="94"/>
                    </a:lnTo>
                    <a:lnTo>
                      <a:pt x="198" y="94"/>
                    </a:lnTo>
                    <a:lnTo>
                      <a:pt x="191" y="94"/>
                    </a:lnTo>
                    <a:lnTo>
                      <a:pt x="217" y="143"/>
                    </a:lnTo>
                    <a:lnTo>
                      <a:pt x="209" y="118"/>
                    </a:lnTo>
                    <a:lnTo>
                      <a:pt x="224" y="118"/>
                    </a:lnTo>
                    <a:lnTo>
                      <a:pt x="217" y="84"/>
                    </a:lnTo>
                    <a:lnTo>
                      <a:pt x="224" y="94"/>
                    </a:lnTo>
                    <a:lnTo>
                      <a:pt x="224" y="143"/>
                    </a:lnTo>
                    <a:lnTo>
                      <a:pt x="261" y="211"/>
                    </a:lnTo>
                    <a:lnTo>
                      <a:pt x="261" y="235"/>
                    </a:lnTo>
                    <a:lnTo>
                      <a:pt x="318" y="378"/>
                    </a:lnTo>
                    <a:lnTo>
                      <a:pt x="307" y="378"/>
                    </a:lnTo>
                    <a:lnTo>
                      <a:pt x="280" y="369"/>
                    </a:lnTo>
                    <a:lnTo>
                      <a:pt x="261" y="344"/>
                    </a:lnTo>
                    <a:lnTo>
                      <a:pt x="273" y="309"/>
                    </a:lnTo>
                    <a:lnTo>
                      <a:pt x="243" y="275"/>
                    </a:lnTo>
                    <a:lnTo>
                      <a:pt x="243" y="235"/>
                    </a:lnTo>
                    <a:lnTo>
                      <a:pt x="217" y="235"/>
                    </a:lnTo>
                    <a:lnTo>
                      <a:pt x="217" y="211"/>
                    </a:lnTo>
                    <a:lnTo>
                      <a:pt x="191" y="177"/>
                    </a:lnTo>
                    <a:lnTo>
                      <a:pt x="164" y="152"/>
                    </a:lnTo>
                    <a:lnTo>
                      <a:pt x="146" y="167"/>
                    </a:lnTo>
                    <a:lnTo>
                      <a:pt x="126" y="152"/>
                    </a:lnTo>
                    <a:lnTo>
                      <a:pt x="101" y="118"/>
                    </a:lnTo>
                    <a:lnTo>
                      <a:pt x="101" y="94"/>
                    </a:lnTo>
                    <a:lnTo>
                      <a:pt x="0" y="0"/>
                    </a:lnTo>
                    <a:lnTo>
                      <a:pt x="172" y="0"/>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5" name="Freeform 23">
                <a:extLst>
                  <a:ext uri="{FF2B5EF4-FFF2-40B4-BE49-F238E27FC236}">
                    <a16:creationId xmlns:a16="http://schemas.microsoft.com/office/drawing/2014/main" xmlns="" id="{0BEC99AE-9635-498B-AACA-78A72B5C792B}"/>
                  </a:ext>
                </a:extLst>
              </p:cNvPr>
              <p:cNvSpPr>
                <a:spLocks/>
              </p:cNvSpPr>
              <p:nvPr/>
            </p:nvSpPr>
            <p:spPr bwMode="auto">
              <a:xfrm>
                <a:off x="4408087" y="3181474"/>
                <a:ext cx="326209" cy="421957"/>
              </a:xfrm>
              <a:custGeom>
                <a:avLst/>
                <a:gdLst>
                  <a:gd name="T0" fmla="*/ 2147483646 w 293"/>
                  <a:gd name="T1" fmla="*/ 2147483646 h 379"/>
                  <a:gd name="T2" fmla="*/ 2147483646 w 293"/>
                  <a:gd name="T3" fmla="*/ 2147483646 h 379"/>
                  <a:gd name="T4" fmla="*/ 2147483646 w 293"/>
                  <a:gd name="T5" fmla="*/ 2147483646 h 379"/>
                  <a:gd name="T6" fmla="*/ 2147483646 w 293"/>
                  <a:gd name="T7" fmla="*/ 2147483646 h 379"/>
                  <a:gd name="T8" fmla="*/ 2147483646 w 293"/>
                  <a:gd name="T9" fmla="*/ 2147483646 h 379"/>
                  <a:gd name="T10" fmla="*/ 2147483646 w 293"/>
                  <a:gd name="T11" fmla="*/ 2147483646 h 379"/>
                  <a:gd name="T12" fmla="*/ 2147483646 w 293"/>
                  <a:gd name="T13" fmla="*/ 0 h 379"/>
                  <a:gd name="T14" fmla="*/ 0 w 293"/>
                  <a:gd name="T15" fmla="*/ 2147483646 h 379"/>
                  <a:gd name="T16" fmla="*/ 2147483646 w 293"/>
                  <a:gd name="T17" fmla="*/ 2147483646 h 379"/>
                  <a:gd name="T18" fmla="*/ 2147483646 w 293"/>
                  <a:gd name="T19" fmla="*/ 2147483646 h 379"/>
                  <a:gd name="T20" fmla="*/ 2147483646 w 293"/>
                  <a:gd name="T21" fmla="*/ 2147483646 h 379"/>
                  <a:gd name="T22" fmla="*/ 2147483646 w 293"/>
                  <a:gd name="T23" fmla="*/ 2147483646 h 379"/>
                  <a:gd name="T24" fmla="*/ 2147483646 w 293"/>
                  <a:gd name="T25" fmla="*/ 2147483646 h 379"/>
                  <a:gd name="T26" fmla="*/ 2147483646 w 293"/>
                  <a:gd name="T27" fmla="*/ 2147483646 h 379"/>
                  <a:gd name="T28" fmla="*/ 2147483646 w 293"/>
                  <a:gd name="T29" fmla="*/ 2147483646 h 379"/>
                  <a:gd name="T30" fmla="*/ 2147483646 w 293"/>
                  <a:gd name="T31" fmla="*/ 2147483646 h 379"/>
                  <a:gd name="T32" fmla="*/ 2147483646 w 293"/>
                  <a:gd name="T33" fmla="*/ 2147483646 h 379"/>
                  <a:gd name="T34" fmla="*/ 2147483646 w 293"/>
                  <a:gd name="T35" fmla="*/ 2147483646 h 379"/>
                  <a:gd name="T36" fmla="*/ 2147483646 w 293"/>
                  <a:gd name="T37" fmla="*/ 2147483646 h 3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3" h="379">
                    <a:moveTo>
                      <a:pt x="247" y="118"/>
                    </a:moveTo>
                    <a:lnTo>
                      <a:pt x="217" y="94"/>
                    </a:lnTo>
                    <a:lnTo>
                      <a:pt x="191" y="94"/>
                    </a:lnTo>
                    <a:lnTo>
                      <a:pt x="172" y="48"/>
                    </a:lnTo>
                    <a:lnTo>
                      <a:pt x="127" y="35"/>
                    </a:lnTo>
                    <a:lnTo>
                      <a:pt x="120" y="25"/>
                    </a:lnTo>
                    <a:lnTo>
                      <a:pt x="82" y="0"/>
                    </a:lnTo>
                    <a:lnTo>
                      <a:pt x="0" y="235"/>
                    </a:lnTo>
                    <a:lnTo>
                      <a:pt x="46" y="260"/>
                    </a:lnTo>
                    <a:lnTo>
                      <a:pt x="64" y="334"/>
                    </a:lnTo>
                    <a:lnTo>
                      <a:pt x="109" y="378"/>
                    </a:lnTo>
                    <a:lnTo>
                      <a:pt x="217" y="285"/>
                    </a:lnTo>
                    <a:lnTo>
                      <a:pt x="247" y="285"/>
                    </a:lnTo>
                    <a:lnTo>
                      <a:pt x="261" y="260"/>
                    </a:lnTo>
                    <a:lnTo>
                      <a:pt x="292" y="275"/>
                    </a:lnTo>
                    <a:lnTo>
                      <a:pt x="292" y="192"/>
                    </a:lnTo>
                    <a:lnTo>
                      <a:pt x="272" y="167"/>
                    </a:lnTo>
                    <a:lnTo>
                      <a:pt x="254" y="118"/>
                    </a:lnTo>
                    <a:lnTo>
                      <a:pt x="247" y="118"/>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6" name="Freeform 24">
                <a:extLst>
                  <a:ext uri="{FF2B5EF4-FFF2-40B4-BE49-F238E27FC236}">
                    <a16:creationId xmlns:a16="http://schemas.microsoft.com/office/drawing/2014/main" xmlns="" id="{B2DE3F10-5054-4086-A874-35D8A7AA36EA}"/>
                  </a:ext>
                </a:extLst>
              </p:cNvPr>
              <p:cNvSpPr>
                <a:spLocks/>
              </p:cNvSpPr>
              <p:nvPr/>
            </p:nvSpPr>
            <p:spPr bwMode="auto">
              <a:xfrm>
                <a:off x="4994818" y="2837452"/>
                <a:ext cx="341796" cy="224895"/>
              </a:xfrm>
              <a:custGeom>
                <a:avLst/>
                <a:gdLst>
                  <a:gd name="T0" fmla="*/ 2147483646 w 307"/>
                  <a:gd name="T1" fmla="*/ 2147483646 h 202"/>
                  <a:gd name="T2" fmla="*/ 2147483646 w 307"/>
                  <a:gd name="T3" fmla="*/ 2147483646 h 202"/>
                  <a:gd name="T4" fmla="*/ 2147483646 w 307"/>
                  <a:gd name="T5" fmla="*/ 2147483646 h 202"/>
                  <a:gd name="T6" fmla="*/ 2147483646 w 307"/>
                  <a:gd name="T7" fmla="*/ 2147483646 h 202"/>
                  <a:gd name="T8" fmla="*/ 0 w 307"/>
                  <a:gd name="T9" fmla="*/ 2147483646 h 202"/>
                  <a:gd name="T10" fmla="*/ 2147483646 w 307"/>
                  <a:gd name="T11" fmla="*/ 2147483646 h 202"/>
                  <a:gd name="T12" fmla="*/ 2147483646 w 307"/>
                  <a:gd name="T13" fmla="*/ 0 h 202"/>
                  <a:gd name="T14" fmla="*/ 2147483646 w 307"/>
                  <a:gd name="T15" fmla="*/ 0 h 202"/>
                  <a:gd name="T16" fmla="*/ 2147483646 w 307"/>
                  <a:gd name="T17" fmla="*/ 2147483646 h 202"/>
                  <a:gd name="T18" fmla="*/ 2147483646 w 307"/>
                  <a:gd name="T19" fmla="*/ 2147483646 h 202"/>
                  <a:gd name="T20" fmla="*/ 2147483646 w 307"/>
                  <a:gd name="T21" fmla="*/ 2147483646 h 202"/>
                  <a:gd name="T22" fmla="*/ 2147483646 w 307"/>
                  <a:gd name="T23" fmla="*/ 2147483646 h 202"/>
                  <a:gd name="T24" fmla="*/ 2147483646 w 307"/>
                  <a:gd name="T25" fmla="*/ 2147483646 h 202"/>
                  <a:gd name="T26" fmla="*/ 2147483646 w 307"/>
                  <a:gd name="T27" fmla="*/ 2147483646 h 202"/>
                  <a:gd name="T28" fmla="*/ 2147483646 w 307"/>
                  <a:gd name="T29" fmla="*/ 2147483646 h 202"/>
                  <a:gd name="T30" fmla="*/ 2147483646 w 307"/>
                  <a:gd name="T31" fmla="*/ 2147483646 h 202"/>
                  <a:gd name="T32" fmla="*/ 2147483646 w 307"/>
                  <a:gd name="T33" fmla="*/ 2147483646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202">
                    <a:moveTo>
                      <a:pt x="160" y="201"/>
                    </a:moveTo>
                    <a:lnTo>
                      <a:pt x="108" y="142"/>
                    </a:lnTo>
                    <a:lnTo>
                      <a:pt x="82" y="142"/>
                    </a:lnTo>
                    <a:lnTo>
                      <a:pt x="7" y="107"/>
                    </a:lnTo>
                    <a:lnTo>
                      <a:pt x="0" y="59"/>
                    </a:lnTo>
                    <a:lnTo>
                      <a:pt x="33" y="34"/>
                    </a:lnTo>
                    <a:lnTo>
                      <a:pt x="26" y="0"/>
                    </a:lnTo>
                    <a:lnTo>
                      <a:pt x="254" y="0"/>
                    </a:lnTo>
                    <a:lnTo>
                      <a:pt x="280" y="23"/>
                    </a:lnTo>
                    <a:lnTo>
                      <a:pt x="280" y="69"/>
                    </a:lnTo>
                    <a:lnTo>
                      <a:pt x="306" y="142"/>
                    </a:lnTo>
                    <a:lnTo>
                      <a:pt x="242" y="151"/>
                    </a:lnTo>
                    <a:lnTo>
                      <a:pt x="235" y="167"/>
                    </a:lnTo>
                    <a:lnTo>
                      <a:pt x="217" y="176"/>
                    </a:lnTo>
                    <a:lnTo>
                      <a:pt x="197" y="176"/>
                    </a:lnTo>
                    <a:lnTo>
                      <a:pt x="160" y="191"/>
                    </a:lnTo>
                    <a:lnTo>
                      <a:pt x="160" y="201"/>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7" name="Freeform 30">
                <a:extLst>
                  <a:ext uri="{FF2B5EF4-FFF2-40B4-BE49-F238E27FC236}">
                    <a16:creationId xmlns:a16="http://schemas.microsoft.com/office/drawing/2014/main" xmlns="" id="{1041C7C3-580C-4E72-BFD5-00E710FC1714}"/>
                  </a:ext>
                </a:extLst>
              </p:cNvPr>
              <p:cNvSpPr>
                <a:spLocks/>
              </p:cNvSpPr>
              <p:nvPr/>
            </p:nvSpPr>
            <p:spPr bwMode="auto">
              <a:xfrm>
                <a:off x="4471547" y="3988647"/>
                <a:ext cx="463150" cy="410823"/>
              </a:xfrm>
              <a:custGeom>
                <a:avLst/>
                <a:gdLst>
                  <a:gd name="T0" fmla="*/ 2147483646 w 416"/>
                  <a:gd name="T1" fmla="*/ 2147483646 h 369"/>
                  <a:gd name="T2" fmla="*/ 2147483646 w 416"/>
                  <a:gd name="T3" fmla="*/ 2147483646 h 369"/>
                  <a:gd name="T4" fmla="*/ 2147483646 w 416"/>
                  <a:gd name="T5" fmla="*/ 2147483646 h 369"/>
                  <a:gd name="T6" fmla="*/ 2147483646 w 416"/>
                  <a:gd name="T7" fmla="*/ 2147483646 h 369"/>
                  <a:gd name="T8" fmla="*/ 2147483646 w 416"/>
                  <a:gd name="T9" fmla="*/ 2147483646 h 369"/>
                  <a:gd name="T10" fmla="*/ 2147483646 w 416"/>
                  <a:gd name="T11" fmla="*/ 2147483646 h 369"/>
                  <a:gd name="T12" fmla="*/ 2147483646 w 416"/>
                  <a:gd name="T13" fmla="*/ 2147483646 h 369"/>
                  <a:gd name="T14" fmla="*/ 2147483646 w 416"/>
                  <a:gd name="T15" fmla="*/ 2147483646 h 369"/>
                  <a:gd name="T16" fmla="*/ 2147483646 w 416"/>
                  <a:gd name="T17" fmla="*/ 2147483646 h 369"/>
                  <a:gd name="T18" fmla="*/ 2147483646 w 416"/>
                  <a:gd name="T19" fmla="*/ 2147483646 h 369"/>
                  <a:gd name="T20" fmla="*/ 2147483646 w 416"/>
                  <a:gd name="T21" fmla="*/ 2147483646 h 369"/>
                  <a:gd name="T22" fmla="*/ 2147483646 w 416"/>
                  <a:gd name="T23" fmla="*/ 2147483646 h 369"/>
                  <a:gd name="T24" fmla="*/ 0 w 416"/>
                  <a:gd name="T25" fmla="*/ 2147483646 h 369"/>
                  <a:gd name="T26" fmla="*/ 2147483646 w 416"/>
                  <a:gd name="T27" fmla="*/ 2147483646 h 369"/>
                  <a:gd name="T28" fmla="*/ 2147483646 w 416"/>
                  <a:gd name="T29" fmla="*/ 2147483646 h 369"/>
                  <a:gd name="T30" fmla="*/ 2147483646 w 416"/>
                  <a:gd name="T31" fmla="*/ 0 h 369"/>
                  <a:gd name="T32" fmla="*/ 2147483646 w 416"/>
                  <a:gd name="T33" fmla="*/ 2147483646 h 369"/>
                  <a:gd name="T34" fmla="*/ 2147483646 w 416"/>
                  <a:gd name="T35" fmla="*/ 2147483646 h 369"/>
                  <a:gd name="T36" fmla="*/ 2147483646 w 416"/>
                  <a:gd name="T37" fmla="*/ 2147483646 h 369"/>
                  <a:gd name="T38" fmla="*/ 2147483646 w 416"/>
                  <a:gd name="T39" fmla="*/ 2147483646 h 369"/>
                  <a:gd name="T40" fmla="*/ 2147483646 w 416"/>
                  <a:gd name="T41" fmla="*/ 2147483646 h 369"/>
                  <a:gd name="T42" fmla="*/ 2147483646 w 416"/>
                  <a:gd name="T43" fmla="*/ 2147483646 h 369"/>
                  <a:gd name="T44" fmla="*/ 2147483646 w 416"/>
                  <a:gd name="T45" fmla="*/ 2147483646 h 369"/>
                  <a:gd name="T46" fmla="*/ 2147483646 w 416"/>
                  <a:gd name="T47" fmla="*/ 2147483646 h 369"/>
                  <a:gd name="T48" fmla="*/ 2147483646 w 416"/>
                  <a:gd name="T49" fmla="*/ 2147483646 h 369"/>
                  <a:gd name="T50" fmla="*/ 2147483646 w 416"/>
                  <a:gd name="T51" fmla="*/ 2147483646 h 3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16" h="369">
                    <a:moveTo>
                      <a:pt x="388" y="343"/>
                    </a:moveTo>
                    <a:lnTo>
                      <a:pt x="343" y="352"/>
                    </a:lnTo>
                    <a:lnTo>
                      <a:pt x="343" y="368"/>
                    </a:lnTo>
                    <a:lnTo>
                      <a:pt x="325" y="343"/>
                    </a:lnTo>
                    <a:lnTo>
                      <a:pt x="343" y="318"/>
                    </a:lnTo>
                    <a:lnTo>
                      <a:pt x="325" y="318"/>
                    </a:lnTo>
                    <a:lnTo>
                      <a:pt x="280" y="251"/>
                    </a:lnTo>
                    <a:lnTo>
                      <a:pt x="254" y="251"/>
                    </a:lnTo>
                    <a:lnTo>
                      <a:pt x="224" y="260"/>
                    </a:lnTo>
                    <a:lnTo>
                      <a:pt x="143" y="226"/>
                    </a:lnTo>
                    <a:lnTo>
                      <a:pt x="52" y="201"/>
                    </a:lnTo>
                    <a:lnTo>
                      <a:pt x="34" y="211"/>
                    </a:lnTo>
                    <a:lnTo>
                      <a:pt x="0" y="187"/>
                    </a:lnTo>
                    <a:lnTo>
                      <a:pt x="82" y="128"/>
                    </a:lnTo>
                    <a:lnTo>
                      <a:pt x="134" y="59"/>
                    </a:lnTo>
                    <a:lnTo>
                      <a:pt x="127" y="0"/>
                    </a:lnTo>
                    <a:lnTo>
                      <a:pt x="161" y="10"/>
                    </a:lnTo>
                    <a:lnTo>
                      <a:pt x="206" y="59"/>
                    </a:lnTo>
                    <a:lnTo>
                      <a:pt x="325" y="128"/>
                    </a:lnTo>
                    <a:lnTo>
                      <a:pt x="332" y="142"/>
                    </a:lnTo>
                    <a:lnTo>
                      <a:pt x="363" y="153"/>
                    </a:lnTo>
                    <a:lnTo>
                      <a:pt x="369" y="128"/>
                    </a:lnTo>
                    <a:lnTo>
                      <a:pt x="377" y="128"/>
                    </a:lnTo>
                    <a:lnTo>
                      <a:pt x="377" y="318"/>
                    </a:lnTo>
                    <a:lnTo>
                      <a:pt x="415" y="318"/>
                    </a:lnTo>
                    <a:lnTo>
                      <a:pt x="388" y="343"/>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8" name="Freeform 33">
                <a:extLst>
                  <a:ext uri="{FF2B5EF4-FFF2-40B4-BE49-F238E27FC236}">
                    <a16:creationId xmlns:a16="http://schemas.microsoft.com/office/drawing/2014/main" xmlns="" id="{EC4F8353-93AC-4E78-9BCD-064115CF8EF0}"/>
                  </a:ext>
                </a:extLst>
              </p:cNvPr>
              <p:cNvSpPr>
                <a:spLocks/>
              </p:cNvSpPr>
              <p:nvPr/>
            </p:nvSpPr>
            <p:spPr bwMode="auto">
              <a:xfrm>
                <a:off x="4126410" y="3143619"/>
                <a:ext cx="374083" cy="409710"/>
              </a:xfrm>
              <a:custGeom>
                <a:avLst/>
                <a:gdLst>
                  <a:gd name="T0" fmla="*/ 2147483646 w 336"/>
                  <a:gd name="T1" fmla="*/ 2147483646 h 368"/>
                  <a:gd name="T2" fmla="*/ 2147483646 w 336"/>
                  <a:gd name="T3" fmla="*/ 2147483646 h 368"/>
                  <a:gd name="T4" fmla="*/ 2147483646 w 336"/>
                  <a:gd name="T5" fmla="*/ 2147483646 h 368"/>
                  <a:gd name="T6" fmla="*/ 2147483646 w 336"/>
                  <a:gd name="T7" fmla="*/ 2147483646 h 368"/>
                  <a:gd name="T8" fmla="*/ 2147483646 w 336"/>
                  <a:gd name="T9" fmla="*/ 2147483646 h 368"/>
                  <a:gd name="T10" fmla="*/ 0 w 336"/>
                  <a:gd name="T11" fmla="*/ 2147483646 h 368"/>
                  <a:gd name="T12" fmla="*/ 0 w 336"/>
                  <a:gd name="T13" fmla="*/ 2147483646 h 368"/>
                  <a:gd name="T14" fmla="*/ 2147483646 w 336"/>
                  <a:gd name="T15" fmla="*/ 0 h 368"/>
                  <a:gd name="T16" fmla="*/ 2147483646 w 336"/>
                  <a:gd name="T17" fmla="*/ 2147483646 h 368"/>
                  <a:gd name="T18" fmla="*/ 2147483646 w 336"/>
                  <a:gd name="T19" fmla="*/ 2147483646 h 368"/>
                  <a:gd name="T20" fmla="*/ 2147483646 w 336"/>
                  <a:gd name="T21" fmla="*/ 2147483646 h 368"/>
                  <a:gd name="T22" fmla="*/ 2147483646 w 336"/>
                  <a:gd name="T23" fmla="*/ 2147483646 h 368"/>
                  <a:gd name="T24" fmla="*/ 2147483646 w 336"/>
                  <a:gd name="T25" fmla="*/ 2147483646 h 368"/>
                  <a:gd name="T26" fmla="*/ 2147483646 w 336"/>
                  <a:gd name="T27" fmla="*/ 2147483646 h 368"/>
                  <a:gd name="T28" fmla="*/ 2147483646 w 336"/>
                  <a:gd name="T29" fmla="*/ 2147483646 h 368"/>
                  <a:gd name="T30" fmla="*/ 2147483646 w 336"/>
                  <a:gd name="T31" fmla="*/ 2147483646 h 368"/>
                  <a:gd name="T32" fmla="*/ 2147483646 w 336"/>
                  <a:gd name="T33" fmla="*/ 2147483646 h 368"/>
                  <a:gd name="T34" fmla="*/ 2147483646 w 336"/>
                  <a:gd name="T35" fmla="*/ 2147483646 h 3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6" h="368">
                    <a:moveTo>
                      <a:pt x="253" y="269"/>
                    </a:moveTo>
                    <a:lnTo>
                      <a:pt x="246" y="294"/>
                    </a:lnTo>
                    <a:lnTo>
                      <a:pt x="227" y="283"/>
                    </a:lnTo>
                    <a:lnTo>
                      <a:pt x="216" y="283"/>
                    </a:lnTo>
                    <a:lnTo>
                      <a:pt x="37" y="367"/>
                    </a:lnTo>
                    <a:lnTo>
                      <a:pt x="0" y="343"/>
                    </a:lnTo>
                    <a:lnTo>
                      <a:pt x="0" y="308"/>
                    </a:lnTo>
                    <a:lnTo>
                      <a:pt x="146" y="0"/>
                    </a:lnTo>
                    <a:lnTo>
                      <a:pt x="164" y="20"/>
                    </a:lnTo>
                    <a:lnTo>
                      <a:pt x="172" y="9"/>
                    </a:lnTo>
                    <a:lnTo>
                      <a:pt x="183" y="9"/>
                    </a:lnTo>
                    <a:lnTo>
                      <a:pt x="202" y="9"/>
                    </a:lnTo>
                    <a:lnTo>
                      <a:pt x="216" y="44"/>
                    </a:lnTo>
                    <a:lnTo>
                      <a:pt x="280" y="44"/>
                    </a:lnTo>
                    <a:lnTo>
                      <a:pt x="298" y="34"/>
                    </a:lnTo>
                    <a:lnTo>
                      <a:pt x="318" y="59"/>
                    </a:lnTo>
                    <a:lnTo>
                      <a:pt x="335" y="34"/>
                    </a:lnTo>
                    <a:lnTo>
                      <a:pt x="253" y="269"/>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9" name="Freeform 34">
                <a:extLst>
                  <a:ext uri="{FF2B5EF4-FFF2-40B4-BE49-F238E27FC236}">
                    <a16:creationId xmlns:a16="http://schemas.microsoft.com/office/drawing/2014/main" xmlns="" id="{7E66C909-88C7-4204-8EB7-2067C10E16AD}"/>
                  </a:ext>
                </a:extLst>
              </p:cNvPr>
              <p:cNvSpPr>
                <a:spLocks/>
              </p:cNvSpPr>
              <p:nvPr/>
            </p:nvSpPr>
            <p:spPr bwMode="auto">
              <a:xfrm>
                <a:off x="4267805" y="4742380"/>
                <a:ext cx="204855" cy="394123"/>
              </a:xfrm>
              <a:custGeom>
                <a:avLst/>
                <a:gdLst>
                  <a:gd name="T0" fmla="*/ 2147483646 w 184"/>
                  <a:gd name="T1" fmla="*/ 2147483646 h 354"/>
                  <a:gd name="T2" fmla="*/ 2147483646 w 184"/>
                  <a:gd name="T3" fmla="*/ 2147483646 h 354"/>
                  <a:gd name="T4" fmla="*/ 2147483646 w 184"/>
                  <a:gd name="T5" fmla="*/ 2147483646 h 354"/>
                  <a:gd name="T6" fmla="*/ 2147483646 w 184"/>
                  <a:gd name="T7" fmla="*/ 2147483646 h 354"/>
                  <a:gd name="T8" fmla="*/ 2147483646 w 184"/>
                  <a:gd name="T9" fmla="*/ 2147483646 h 354"/>
                  <a:gd name="T10" fmla="*/ 2147483646 w 184"/>
                  <a:gd name="T11" fmla="*/ 2147483646 h 354"/>
                  <a:gd name="T12" fmla="*/ 0 w 184"/>
                  <a:gd name="T13" fmla="*/ 2147483646 h 354"/>
                  <a:gd name="T14" fmla="*/ 2147483646 w 184"/>
                  <a:gd name="T15" fmla="*/ 2147483646 h 354"/>
                  <a:gd name="T16" fmla="*/ 2147483646 w 184"/>
                  <a:gd name="T17" fmla="*/ 2147483646 h 354"/>
                  <a:gd name="T18" fmla="*/ 2147483646 w 184"/>
                  <a:gd name="T19" fmla="*/ 0 h 354"/>
                  <a:gd name="T20" fmla="*/ 2147483646 w 184"/>
                  <a:gd name="T21" fmla="*/ 2147483646 h 354"/>
                  <a:gd name="T22" fmla="*/ 2147483646 w 184"/>
                  <a:gd name="T23" fmla="*/ 2147483646 h 354"/>
                  <a:gd name="T24" fmla="*/ 2147483646 w 184"/>
                  <a:gd name="T25" fmla="*/ 2147483646 h 354"/>
                  <a:gd name="T26" fmla="*/ 2147483646 w 184"/>
                  <a:gd name="T27" fmla="*/ 2147483646 h 354"/>
                  <a:gd name="T28" fmla="*/ 2147483646 w 184"/>
                  <a:gd name="T29" fmla="*/ 0 h 354"/>
                  <a:gd name="T30" fmla="*/ 2147483646 w 184"/>
                  <a:gd name="T31" fmla="*/ 2147483646 h 354"/>
                  <a:gd name="T32" fmla="*/ 2147483646 w 184"/>
                  <a:gd name="T33" fmla="*/ 2147483646 h 3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4" h="354">
                    <a:moveTo>
                      <a:pt x="126" y="143"/>
                    </a:moveTo>
                    <a:lnTo>
                      <a:pt x="109" y="191"/>
                    </a:lnTo>
                    <a:lnTo>
                      <a:pt x="75" y="353"/>
                    </a:lnTo>
                    <a:lnTo>
                      <a:pt x="83" y="260"/>
                    </a:lnTo>
                    <a:lnTo>
                      <a:pt x="56" y="152"/>
                    </a:lnTo>
                    <a:lnTo>
                      <a:pt x="56" y="118"/>
                    </a:lnTo>
                    <a:lnTo>
                      <a:pt x="0" y="44"/>
                    </a:lnTo>
                    <a:lnTo>
                      <a:pt x="29" y="44"/>
                    </a:lnTo>
                    <a:lnTo>
                      <a:pt x="38" y="10"/>
                    </a:lnTo>
                    <a:lnTo>
                      <a:pt x="45" y="0"/>
                    </a:lnTo>
                    <a:lnTo>
                      <a:pt x="64" y="25"/>
                    </a:lnTo>
                    <a:lnTo>
                      <a:pt x="75" y="10"/>
                    </a:lnTo>
                    <a:lnTo>
                      <a:pt x="83" y="10"/>
                    </a:lnTo>
                    <a:lnTo>
                      <a:pt x="89" y="25"/>
                    </a:lnTo>
                    <a:lnTo>
                      <a:pt x="126" y="0"/>
                    </a:lnTo>
                    <a:lnTo>
                      <a:pt x="183" y="69"/>
                    </a:lnTo>
                    <a:lnTo>
                      <a:pt x="126" y="143"/>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0" name="Freeform 36">
                <a:extLst>
                  <a:ext uri="{FF2B5EF4-FFF2-40B4-BE49-F238E27FC236}">
                    <a16:creationId xmlns:a16="http://schemas.microsoft.com/office/drawing/2014/main" xmlns="" id="{05FD8BD1-E369-40CD-800B-8801CFBD2AAC}"/>
                  </a:ext>
                </a:extLst>
              </p:cNvPr>
              <p:cNvSpPr>
                <a:spLocks/>
              </p:cNvSpPr>
              <p:nvPr/>
            </p:nvSpPr>
            <p:spPr bwMode="auto">
              <a:xfrm>
                <a:off x="4509400" y="4211316"/>
                <a:ext cx="382989" cy="477623"/>
              </a:xfrm>
              <a:custGeom>
                <a:avLst/>
                <a:gdLst>
                  <a:gd name="T0" fmla="*/ 2147483646 w 344"/>
                  <a:gd name="T1" fmla="*/ 2147483646 h 429"/>
                  <a:gd name="T2" fmla="*/ 2147483646 w 344"/>
                  <a:gd name="T3" fmla="*/ 2147483646 h 429"/>
                  <a:gd name="T4" fmla="*/ 2147483646 w 344"/>
                  <a:gd name="T5" fmla="*/ 2147483646 h 429"/>
                  <a:gd name="T6" fmla="*/ 2147483646 w 344"/>
                  <a:gd name="T7" fmla="*/ 2147483646 h 429"/>
                  <a:gd name="T8" fmla="*/ 2147483646 w 344"/>
                  <a:gd name="T9" fmla="*/ 2147483646 h 429"/>
                  <a:gd name="T10" fmla="*/ 2147483646 w 344"/>
                  <a:gd name="T11" fmla="*/ 2147483646 h 429"/>
                  <a:gd name="T12" fmla="*/ 2147483646 w 344"/>
                  <a:gd name="T13" fmla="*/ 2147483646 h 429"/>
                  <a:gd name="T14" fmla="*/ 2147483646 w 344"/>
                  <a:gd name="T15" fmla="*/ 2147483646 h 429"/>
                  <a:gd name="T16" fmla="*/ 2147483646 w 344"/>
                  <a:gd name="T17" fmla="*/ 2147483646 h 429"/>
                  <a:gd name="T18" fmla="*/ 2147483646 w 344"/>
                  <a:gd name="T19" fmla="*/ 2147483646 h 429"/>
                  <a:gd name="T20" fmla="*/ 2147483646 w 344"/>
                  <a:gd name="T21" fmla="*/ 2147483646 h 429"/>
                  <a:gd name="T22" fmla="*/ 2147483646 w 344"/>
                  <a:gd name="T23" fmla="*/ 2147483646 h 429"/>
                  <a:gd name="T24" fmla="*/ 2147483646 w 344"/>
                  <a:gd name="T25" fmla="*/ 2147483646 h 429"/>
                  <a:gd name="T26" fmla="*/ 2147483646 w 344"/>
                  <a:gd name="T27" fmla="*/ 2147483646 h 429"/>
                  <a:gd name="T28" fmla="*/ 2147483646 w 344"/>
                  <a:gd name="T29" fmla="*/ 2147483646 h 429"/>
                  <a:gd name="T30" fmla="*/ 2147483646 w 344"/>
                  <a:gd name="T31" fmla="*/ 2147483646 h 429"/>
                  <a:gd name="T32" fmla="*/ 2147483646 w 344"/>
                  <a:gd name="T33" fmla="*/ 2147483646 h 429"/>
                  <a:gd name="T34" fmla="*/ 2147483646 w 344"/>
                  <a:gd name="T35" fmla="*/ 2147483646 h 429"/>
                  <a:gd name="T36" fmla="*/ 2147483646 w 344"/>
                  <a:gd name="T37" fmla="*/ 2147483646 h 429"/>
                  <a:gd name="T38" fmla="*/ 2147483646 w 344"/>
                  <a:gd name="T39" fmla="*/ 2147483646 h 429"/>
                  <a:gd name="T40" fmla="*/ 2147483646 w 344"/>
                  <a:gd name="T41" fmla="*/ 2147483646 h 429"/>
                  <a:gd name="T42" fmla="*/ 2147483646 w 344"/>
                  <a:gd name="T43" fmla="*/ 2147483646 h 429"/>
                  <a:gd name="T44" fmla="*/ 2147483646 w 344"/>
                  <a:gd name="T45" fmla="*/ 2147483646 h 429"/>
                  <a:gd name="T46" fmla="*/ 2147483646 w 344"/>
                  <a:gd name="T47" fmla="*/ 2147483646 h 429"/>
                  <a:gd name="T48" fmla="*/ 2147483646 w 344"/>
                  <a:gd name="T49" fmla="*/ 2147483646 h 429"/>
                  <a:gd name="T50" fmla="*/ 2147483646 w 344"/>
                  <a:gd name="T51" fmla="*/ 2147483646 h 429"/>
                  <a:gd name="T52" fmla="*/ 2147483646 w 344"/>
                  <a:gd name="T53" fmla="*/ 2147483646 h 429"/>
                  <a:gd name="T54" fmla="*/ 2147483646 w 344"/>
                  <a:gd name="T55" fmla="*/ 2147483646 h 429"/>
                  <a:gd name="T56" fmla="*/ 2147483646 w 344"/>
                  <a:gd name="T57" fmla="*/ 2147483646 h 429"/>
                  <a:gd name="T58" fmla="*/ 2147483646 w 344"/>
                  <a:gd name="T59" fmla="*/ 2147483646 h 429"/>
                  <a:gd name="T60" fmla="*/ 2147483646 w 344"/>
                  <a:gd name="T61" fmla="*/ 2147483646 h 429"/>
                  <a:gd name="T62" fmla="*/ 2147483646 w 344"/>
                  <a:gd name="T63" fmla="*/ 2147483646 h 429"/>
                  <a:gd name="T64" fmla="*/ 2147483646 w 344"/>
                  <a:gd name="T65" fmla="*/ 2147483646 h 429"/>
                  <a:gd name="T66" fmla="*/ 2147483646 w 344"/>
                  <a:gd name="T67" fmla="*/ 2147483646 h 429"/>
                  <a:gd name="T68" fmla="*/ 0 w 344"/>
                  <a:gd name="T69" fmla="*/ 2147483646 h 429"/>
                  <a:gd name="T70" fmla="*/ 2147483646 w 344"/>
                  <a:gd name="T71" fmla="*/ 2147483646 h 429"/>
                  <a:gd name="T72" fmla="*/ 0 w 344"/>
                  <a:gd name="T73" fmla="*/ 2147483646 h 429"/>
                  <a:gd name="T74" fmla="*/ 2147483646 w 344"/>
                  <a:gd name="T75" fmla="*/ 0 h 429"/>
                  <a:gd name="T76" fmla="*/ 2147483646 w 344"/>
                  <a:gd name="T77" fmla="*/ 2147483646 h 429"/>
                  <a:gd name="T78" fmla="*/ 2147483646 w 344"/>
                  <a:gd name="T79" fmla="*/ 2147483646 h 429"/>
                  <a:gd name="T80" fmla="*/ 2147483646 w 344"/>
                  <a:gd name="T81" fmla="*/ 2147483646 h 429"/>
                  <a:gd name="T82" fmla="*/ 2147483646 w 344"/>
                  <a:gd name="T83" fmla="*/ 2147483646 h 429"/>
                  <a:gd name="T84" fmla="*/ 2147483646 w 344"/>
                  <a:gd name="T85" fmla="*/ 2147483646 h 429"/>
                  <a:gd name="T86" fmla="*/ 2147483646 w 344"/>
                  <a:gd name="T87" fmla="*/ 2147483646 h 429"/>
                  <a:gd name="T88" fmla="*/ 2147483646 w 344"/>
                  <a:gd name="T89" fmla="*/ 2147483646 h 429"/>
                  <a:gd name="T90" fmla="*/ 2147483646 w 344"/>
                  <a:gd name="T91" fmla="*/ 2147483646 h 429"/>
                  <a:gd name="T92" fmla="*/ 2147483646 w 344"/>
                  <a:gd name="T93" fmla="*/ 2147483646 h 429"/>
                  <a:gd name="T94" fmla="*/ 2147483646 w 344"/>
                  <a:gd name="T95" fmla="*/ 2147483646 h 4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4" h="429">
                    <a:moveTo>
                      <a:pt x="343" y="237"/>
                    </a:moveTo>
                    <a:lnTo>
                      <a:pt x="328" y="251"/>
                    </a:lnTo>
                    <a:lnTo>
                      <a:pt x="298" y="237"/>
                    </a:lnTo>
                    <a:lnTo>
                      <a:pt x="317" y="262"/>
                    </a:lnTo>
                    <a:lnTo>
                      <a:pt x="291" y="285"/>
                    </a:lnTo>
                    <a:lnTo>
                      <a:pt x="220" y="360"/>
                    </a:lnTo>
                    <a:lnTo>
                      <a:pt x="201" y="335"/>
                    </a:lnTo>
                    <a:lnTo>
                      <a:pt x="182" y="319"/>
                    </a:lnTo>
                    <a:lnTo>
                      <a:pt x="171" y="309"/>
                    </a:lnTo>
                    <a:lnTo>
                      <a:pt x="163" y="319"/>
                    </a:lnTo>
                    <a:lnTo>
                      <a:pt x="209" y="285"/>
                    </a:lnTo>
                    <a:lnTo>
                      <a:pt x="220" y="285"/>
                    </a:lnTo>
                    <a:lnTo>
                      <a:pt x="182" y="251"/>
                    </a:lnTo>
                    <a:lnTo>
                      <a:pt x="201" y="237"/>
                    </a:lnTo>
                    <a:lnTo>
                      <a:pt x="191" y="237"/>
                    </a:lnTo>
                    <a:lnTo>
                      <a:pt x="171" y="226"/>
                    </a:lnTo>
                    <a:lnTo>
                      <a:pt x="201" y="202"/>
                    </a:lnTo>
                    <a:lnTo>
                      <a:pt x="163" y="212"/>
                    </a:lnTo>
                    <a:lnTo>
                      <a:pt x="157" y="202"/>
                    </a:lnTo>
                    <a:lnTo>
                      <a:pt x="157" y="237"/>
                    </a:lnTo>
                    <a:lnTo>
                      <a:pt x="163" y="226"/>
                    </a:lnTo>
                    <a:lnTo>
                      <a:pt x="182" y="276"/>
                    </a:lnTo>
                    <a:lnTo>
                      <a:pt x="171" y="296"/>
                    </a:lnTo>
                    <a:lnTo>
                      <a:pt x="145" y="285"/>
                    </a:lnTo>
                    <a:lnTo>
                      <a:pt x="137" y="296"/>
                    </a:lnTo>
                    <a:lnTo>
                      <a:pt x="157" y="335"/>
                    </a:lnTo>
                    <a:lnTo>
                      <a:pt x="171" y="335"/>
                    </a:lnTo>
                    <a:lnTo>
                      <a:pt x="201" y="344"/>
                    </a:lnTo>
                    <a:lnTo>
                      <a:pt x="182" y="360"/>
                    </a:lnTo>
                    <a:lnTo>
                      <a:pt x="171" y="360"/>
                    </a:lnTo>
                    <a:lnTo>
                      <a:pt x="191" y="369"/>
                    </a:lnTo>
                    <a:lnTo>
                      <a:pt x="126" y="394"/>
                    </a:lnTo>
                    <a:lnTo>
                      <a:pt x="93" y="428"/>
                    </a:lnTo>
                    <a:lnTo>
                      <a:pt x="63" y="403"/>
                    </a:lnTo>
                    <a:lnTo>
                      <a:pt x="0" y="212"/>
                    </a:lnTo>
                    <a:lnTo>
                      <a:pt x="19" y="50"/>
                    </a:lnTo>
                    <a:lnTo>
                      <a:pt x="0" y="12"/>
                    </a:lnTo>
                    <a:lnTo>
                      <a:pt x="19" y="0"/>
                    </a:lnTo>
                    <a:lnTo>
                      <a:pt x="108" y="25"/>
                    </a:lnTo>
                    <a:lnTo>
                      <a:pt x="191" y="59"/>
                    </a:lnTo>
                    <a:lnTo>
                      <a:pt x="220" y="50"/>
                    </a:lnTo>
                    <a:lnTo>
                      <a:pt x="246" y="50"/>
                    </a:lnTo>
                    <a:lnTo>
                      <a:pt x="291" y="119"/>
                    </a:lnTo>
                    <a:lnTo>
                      <a:pt x="309" y="119"/>
                    </a:lnTo>
                    <a:lnTo>
                      <a:pt x="291" y="144"/>
                    </a:lnTo>
                    <a:lnTo>
                      <a:pt x="309" y="168"/>
                    </a:lnTo>
                    <a:lnTo>
                      <a:pt x="328" y="192"/>
                    </a:lnTo>
                    <a:lnTo>
                      <a:pt x="343" y="237"/>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1" name="Freeform 37">
                <a:extLst>
                  <a:ext uri="{FF2B5EF4-FFF2-40B4-BE49-F238E27FC236}">
                    <a16:creationId xmlns:a16="http://schemas.microsoft.com/office/drawing/2014/main" xmlns="" id="{AD505E2B-1B2B-48A2-9377-04BE819CADDD}"/>
                  </a:ext>
                </a:extLst>
              </p:cNvPr>
              <p:cNvSpPr>
                <a:spLocks/>
              </p:cNvSpPr>
              <p:nvPr/>
            </p:nvSpPr>
            <p:spPr bwMode="auto">
              <a:xfrm>
                <a:off x="4974778" y="3906259"/>
                <a:ext cx="341796" cy="334002"/>
              </a:xfrm>
              <a:custGeom>
                <a:avLst/>
                <a:gdLst>
                  <a:gd name="T0" fmla="*/ 2147483646 w 307"/>
                  <a:gd name="T1" fmla="*/ 2147483646 h 300"/>
                  <a:gd name="T2" fmla="*/ 2147483646 w 307"/>
                  <a:gd name="T3" fmla="*/ 2147483646 h 300"/>
                  <a:gd name="T4" fmla="*/ 2147483646 w 307"/>
                  <a:gd name="T5" fmla="*/ 2147483646 h 300"/>
                  <a:gd name="T6" fmla="*/ 2147483646 w 307"/>
                  <a:gd name="T7" fmla="*/ 2147483646 h 300"/>
                  <a:gd name="T8" fmla="*/ 2147483646 w 307"/>
                  <a:gd name="T9" fmla="*/ 2147483646 h 300"/>
                  <a:gd name="T10" fmla="*/ 2147483646 w 307"/>
                  <a:gd name="T11" fmla="*/ 2147483646 h 300"/>
                  <a:gd name="T12" fmla="*/ 2147483646 w 307"/>
                  <a:gd name="T13" fmla="*/ 2147483646 h 300"/>
                  <a:gd name="T14" fmla="*/ 2147483646 w 307"/>
                  <a:gd name="T15" fmla="*/ 2147483646 h 300"/>
                  <a:gd name="T16" fmla="*/ 2147483646 w 307"/>
                  <a:gd name="T17" fmla="*/ 2147483646 h 300"/>
                  <a:gd name="T18" fmla="*/ 2147483646 w 307"/>
                  <a:gd name="T19" fmla="*/ 2147483646 h 300"/>
                  <a:gd name="T20" fmla="*/ 2147483646 w 307"/>
                  <a:gd name="T21" fmla="*/ 2147483646 h 300"/>
                  <a:gd name="T22" fmla="*/ 2147483646 w 307"/>
                  <a:gd name="T23" fmla="*/ 2147483646 h 300"/>
                  <a:gd name="T24" fmla="*/ 2147483646 w 307"/>
                  <a:gd name="T25" fmla="*/ 2147483646 h 300"/>
                  <a:gd name="T26" fmla="*/ 2147483646 w 307"/>
                  <a:gd name="T27" fmla="*/ 2147483646 h 300"/>
                  <a:gd name="T28" fmla="*/ 2147483646 w 307"/>
                  <a:gd name="T29" fmla="*/ 2147483646 h 300"/>
                  <a:gd name="T30" fmla="*/ 2147483646 w 307"/>
                  <a:gd name="T31" fmla="*/ 2147483646 h 300"/>
                  <a:gd name="T32" fmla="*/ 2147483646 w 307"/>
                  <a:gd name="T33" fmla="*/ 2147483646 h 300"/>
                  <a:gd name="T34" fmla="*/ 2147483646 w 307"/>
                  <a:gd name="T35" fmla="*/ 2147483646 h 300"/>
                  <a:gd name="T36" fmla="*/ 2147483646 w 307"/>
                  <a:gd name="T37" fmla="*/ 2147483646 h 300"/>
                  <a:gd name="T38" fmla="*/ 2147483646 w 307"/>
                  <a:gd name="T39" fmla="*/ 2147483646 h 300"/>
                  <a:gd name="T40" fmla="*/ 2147483646 w 307"/>
                  <a:gd name="T41" fmla="*/ 2147483646 h 300"/>
                  <a:gd name="T42" fmla="*/ 2147483646 w 307"/>
                  <a:gd name="T43" fmla="*/ 2147483646 h 300"/>
                  <a:gd name="T44" fmla="*/ 2147483646 w 307"/>
                  <a:gd name="T45" fmla="*/ 2147483646 h 300"/>
                  <a:gd name="T46" fmla="*/ 2147483646 w 307"/>
                  <a:gd name="T47" fmla="*/ 2147483646 h 300"/>
                  <a:gd name="T48" fmla="*/ 2147483646 w 307"/>
                  <a:gd name="T49" fmla="*/ 2147483646 h 300"/>
                  <a:gd name="T50" fmla="*/ 2147483646 w 307"/>
                  <a:gd name="T51" fmla="*/ 2147483646 h 300"/>
                  <a:gd name="T52" fmla="*/ 2147483646 w 307"/>
                  <a:gd name="T53" fmla="*/ 2147483646 h 300"/>
                  <a:gd name="T54" fmla="*/ 2147483646 w 307"/>
                  <a:gd name="T55" fmla="*/ 2147483646 h 300"/>
                  <a:gd name="T56" fmla="*/ 2147483646 w 307"/>
                  <a:gd name="T57" fmla="*/ 2147483646 h 300"/>
                  <a:gd name="T58" fmla="*/ 2147483646 w 307"/>
                  <a:gd name="T59" fmla="*/ 2147483646 h 300"/>
                  <a:gd name="T60" fmla="*/ 2147483646 w 307"/>
                  <a:gd name="T61" fmla="*/ 2147483646 h 300"/>
                  <a:gd name="T62" fmla="*/ 2147483646 w 307"/>
                  <a:gd name="T63" fmla="*/ 2147483646 h 300"/>
                  <a:gd name="T64" fmla="*/ 2147483646 w 307"/>
                  <a:gd name="T65" fmla="*/ 2147483646 h 300"/>
                  <a:gd name="T66" fmla="*/ 2147483646 w 307"/>
                  <a:gd name="T67" fmla="*/ 2147483646 h 300"/>
                  <a:gd name="T68" fmla="*/ 2147483646 w 307"/>
                  <a:gd name="T69" fmla="*/ 2147483646 h 300"/>
                  <a:gd name="T70" fmla="*/ 2147483646 w 307"/>
                  <a:gd name="T71" fmla="*/ 2147483646 h 300"/>
                  <a:gd name="T72" fmla="*/ 2147483646 w 307"/>
                  <a:gd name="T73" fmla="*/ 2147483646 h 300"/>
                  <a:gd name="T74" fmla="*/ 2147483646 w 307"/>
                  <a:gd name="T75" fmla="*/ 2147483646 h 300"/>
                  <a:gd name="T76" fmla="*/ 2147483646 w 307"/>
                  <a:gd name="T77" fmla="*/ 2147483646 h 300"/>
                  <a:gd name="T78" fmla="*/ 2147483646 w 307"/>
                  <a:gd name="T79" fmla="*/ 2147483646 h 300"/>
                  <a:gd name="T80" fmla="*/ 2147483646 w 307"/>
                  <a:gd name="T81" fmla="*/ 2147483646 h 300"/>
                  <a:gd name="T82" fmla="*/ 2147483646 w 307"/>
                  <a:gd name="T83" fmla="*/ 2147483646 h 300"/>
                  <a:gd name="T84" fmla="*/ 2147483646 w 307"/>
                  <a:gd name="T85" fmla="*/ 2147483646 h 300"/>
                  <a:gd name="T86" fmla="*/ 0 w 307"/>
                  <a:gd name="T87" fmla="*/ 2147483646 h 300"/>
                  <a:gd name="T88" fmla="*/ 2147483646 w 307"/>
                  <a:gd name="T89" fmla="*/ 2147483646 h 300"/>
                  <a:gd name="T90" fmla="*/ 2147483646 w 307"/>
                  <a:gd name="T91" fmla="*/ 2147483646 h 300"/>
                  <a:gd name="T92" fmla="*/ 2147483646 w 307"/>
                  <a:gd name="T93" fmla="*/ 2147483646 h 3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7" h="300">
                    <a:moveTo>
                      <a:pt x="223" y="35"/>
                    </a:moveTo>
                    <a:lnTo>
                      <a:pt x="235" y="50"/>
                    </a:lnTo>
                    <a:lnTo>
                      <a:pt x="235" y="35"/>
                    </a:lnTo>
                    <a:lnTo>
                      <a:pt x="242" y="35"/>
                    </a:lnTo>
                    <a:lnTo>
                      <a:pt x="235" y="25"/>
                    </a:lnTo>
                    <a:lnTo>
                      <a:pt x="235" y="16"/>
                    </a:lnTo>
                    <a:lnTo>
                      <a:pt x="242" y="0"/>
                    </a:lnTo>
                    <a:lnTo>
                      <a:pt x="272" y="16"/>
                    </a:lnTo>
                    <a:lnTo>
                      <a:pt x="272" y="35"/>
                    </a:lnTo>
                    <a:lnTo>
                      <a:pt x="272" y="25"/>
                    </a:lnTo>
                    <a:lnTo>
                      <a:pt x="287" y="25"/>
                    </a:lnTo>
                    <a:lnTo>
                      <a:pt x="272" y="16"/>
                    </a:lnTo>
                    <a:lnTo>
                      <a:pt x="306" y="16"/>
                    </a:lnTo>
                    <a:lnTo>
                      <a:pt x="287" y="50"/>
                    </a:lnTo>
                    <a:lnTo>
                      <a:pt x="306" y="35"/>
                    </a:lnTo>
                    <a:lnTo>
                      <a:pt x="306" y="60"/>
                    </a:lnTo>
                    <a:lnTo>
                      <a:pt x="287" y="74"/>
                    </a:lnTo>
                    <a:lnTo>
                      <a:pt x="272" y="60"/>
                    </a:lnTo>
                    <a:lnTo>
                      <a:pt x="287" y="94"/>
                    </a:lnTo>
                    <a:lnTo>
                      <a:pt x="260" y="74"/>
                    </a:lnTo>
                    <a:lnTo>
                      <a:pt x="235" y="74"/>
                    </a:lnTo>
                    <a:lnTo>
                      <a:pt x="254" y="94"/>
                    </a:lnTo>
                    <a:lnTo>
                      <a:pt x="280" y="108"/>
                    </a:lnTo>
                    <a:lnTo>
                      <a:pt x="272" y="108"/>
                    </a:lnTo>
                    <a:lnTo>
                      <a:pt x="242" y="108"/>
                    </a:lnTo>
                    <a:lnTo>
                      <a:pt x="235" y="85"/>
                    </a:lnTo>
                    <a:lnTo>
                      <a:pt x="235" y="108"/>
                    </a:lnTo>
                    <a:lnTo>
                      <a:pt x="217" y="108"/>
                    </a:lnTo>
                    <a:lnTo>
                      <a:pt x="223" y="119"/>
                    </a:lnTo>
                    <a:lnTo>
                      <a:pt x="217" y="132"/>
                    </a:lnTo>
                    <a:lnTo>
                      <a:pt x="191" y="108"/>
                    </a:lnTo>
                    <a:lnTo>
                      <a:pt x="197" y="108"/>
                    </a:lnTo>
                    <a:lnTo>
                      <a:pt x="179" y="132"/>
                    </a:lnTo>
                    <a:lnTo>
                      <a:pt x="172" y="158"/>
                    </a:lnTo>
                    <a:lnTo>
                      <a:pt x="160" y="132"/>
                    </a:lnTo>
                    <a:lnTo>
                      <a:pt x="160" y="158"/>
                    </a:lnTo>
                    <a:lnTo>
                      <a:pt x="145" y="158"/>
                    </a:lnTo>
                    <a:lnTo>
                      <a:pt x="160" y="176"/>
                    </a:lnTo>
                    <a:lnTo>
                      <a:pt x="160" y="158"/>
                    </a:lnTo>
                    <a:lnTo>
                      <a:pt x="179" y="158"/>
                    </a:lnTo>
                    <a:lnTo>
                      <a:pt x="197" y="132"/>
                    </a:lnTo>
                    <a:lnTo>
                      <a:pt x="217" y="132"/>
                    </a:lnTo>
                    <a:lnTo>
                      <a:pt x="235" y="132"/>
                    </a:lnTo>
                    <a:lnTo>
                      <a:pt x="217" y="142"/>
                    </a:lnTo>
                    <a:lnTo>
                      <a:pt x="235" y="142"/>
                    </a:lnTo>
                    <a:lnTo>
                      <a:pt x="223" y="167"/>
                    </a:lnTo>
                    <a:lnTo>
                      <a:pt x="242" y="142"/>
                    </a:lnTo>
                    <a:lnTo>
                      <a:pt x="254" y="158"/>
                    </a:lnTo>
                    <a:lnTo>
                      <a:pt x="242" y="132"/>
                    </a:lnTo>
                    <a:lnTo>
                      <a:pt x="272" y="142"/>
                    </a:lnTo>
                    <a:lnTo>
                      <a:pt x="254" y="176"/>
                    </a:lnTo>
                    <a:lnTo>
                      <a:pt x="242" y="167"/>
                    </a:lnTo>
                    <a:lnTo>
                      <a:pt x="242" y="192"/>
                    </a:lnTo>
                    <a:lnTo>
                      <a:pt x="235" y="176"/>
                    </a:lnTo>
                    <a:lnTo>
                      <a:pt x="217" y="192"/>
                    </a:lnTo>
                    <a:lnTo>
                      <a:pt x="209" y="176"/>
                    </a:lnTo>
                    <a:lnTo>
                      <a:pt x="197" y="201"/>
                    </a:lnTo>
                    <a:lnTo>
                      <a:pt x="217" y="201"/>
                    </a:lnTo>
                    <a:lnTo>
                      <a:pt x="235" y="192"/>
                    </a:lnTo>
                    <a:lnTo>
                      <a:pt x="223" y="201"/>
                    </a:lnTo>
                    <a:lnTo>
                      <a:pt x="209" y="226"/>
                    </a:lnTo>
                    <a:lnTo>
                      <a:pt x="197" y="217"/>
                    </a:lnTo>
                    <a:lnTo>
                      <a:pt x="197" y="226"/>
                    </a:lnTo>
                    <a:lnTo>
                      <a:pt x="191" y="226"/>
                    </a:lnTo>
                    <a:lnTo>
                      <a:pt x="191" y="240"/>
                    </a:lnTo>
                    <a:lnTo>
                      <a:pt x="179" y="251"/>
                    </a:lnTo>
                    <a:lnTo>
                      <a:pt x="172" y="226"/>
                    </a:lnTo>
                    <a:lnTo>
                      <a:pt x="160" y="226"/>
                    </a:lnTo>
                    <a:lnTo>
                      <a:pt x="160" y="251"/>
                    </a:lnTo>
                    <a:lnTo>
                      <a:pt x="152" y="226"/>
                    </a:lnTo>
                    <a:lnTo>
                      <a:pt x="145" y="251"/>
                    </a:lnTo>
                    <a:lnTo>
                      <a:pt x="160" y="251"/>
                    </a:lnTo>
                    <a:lnTo>
                      <a:pt x="160" y="261"/>
                    </a:lnTo>
                    <a:lnTo>
                      <a:pt x="145" y="274"/>
                    </a:lnTo>
                    <a:lnTo>
                      <a:pt x="134" y="251"/>
                    </a:lnTo>
                    <a:lnTo>
                      <a:pt x="126" y="261"/>
                    </a:lnTo>
                    <a:lnTo>
                      <a:pt x="115" y="251"/>
                    </a:lnTo>
                    <a:lnTo>
                      <a:pt x="134" y="274"/>
                    </a:lnTo>
                    <a:lnTo>
                      <a:pt x="108" y="299"/>
                    </a:lnTo>
                    <a:lnTo>
                      <a:pt x="71" y="251"/>
                    </a:lnTo>
                    <a:lnTo>
                      <a:pt x="71" y="261"/>
                    </a:lnTo>
                    <a:lnTo>
                      <a:pt x="37" y="251"/>
                    </a:lnTo>
                    <a:lnTo>
                      <a:pt x="45" y="226"/>
                    </a:lnTo>
                    <a:lnTo>
                      <a:pt x="25" y="226"/>
                    </a:lnTo>
                    <a:lnTo>
                      <a:pt x="19" y="226"/>
                    </a:lnTo>
                    <a:lnTo>
                      <a:pt x="37" y="201"/>
                    </a:lnTo>
                    <a:lnTo>
                      <a:pt x="37" y="176"/>
                    </a:lnTo>
                    <a:lnTo>
                      <a:pt x="0" y="142"/>
                    </a:lnTo>
                    <a:lnTo>
                      <a:pt x="25" y="85"/>
                    </a:lnTo>
                    <a:lnTo>
                      <a:pt x="51" y="60"/>
                    </a:lnTo>
                    <a:lnTo>
                      <a:pt x="89" y="94"/>
                    </a:lnTo>
                    <a:lnTo>
                      <a:pt x="217" y="85"/>
                    </a:lnTo>
                    <a:lnTo>
                      <a:pt x="223" y="60"/>
                    </a:lnTo>
                    <a:lnTo>
                      <a:pt x="223" y="35"/>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2" name="Freeform 39">
                <a:extLst>
                  <a:ext uri="{FF2B5EF4-FFF2-40B4-BE49-F238E27FC236}">
                    <a16:creationId xmlns:a16="http://schemas.microsoft.com/office/drawing/2014/main" xmlns="" id="{5A567CF7-A642-4860-91F6-15ABCA1D585A}"/>
                  </a:ext>
                </a:extLst>
              </p:cNvPr>
              <p:cNvSpPr>
                <a:spLocks/>
              </p:cNvSpPr>
              <p:nvPr/>
            </p:nvSpPr>
            <p:spPr bwMode="auto">
              <a:xfrm>
                <a:off x="4105258" y="4436211"/>
                <a:ext cx="507684" cy="385216"/>
              </a:xfrm>
              <a:custGeom>
                <a:avLst/>
                <a:gdLst>
                  <a:gd name="T0" fmla="*/ 2147483646 w 456"/>
                  <a:gd name="T1" fmla="*/ 2147483646 h 346"/>
                  <a:gd name="T2" fmla="*/ 2147483646 w 456"/>
                  <a:gd name="T3" fmla="*/ 2147483646 h 346"/>
                  <a:gd name="T4" fmla="*/ 2147483646 w 456"/>
                  <a:gd name="T5" fmla="*/ 2147483646 h 346"/>
                  <a:gd name="T6" fmla="*/ 2147483646 w 456"/>
                  <a:gd name="T7" fmla="*/ 2147483646 h 346"/>
                  <a:gd name="T8" fmla="*/ 2147483646 w 456"/>
                  <a:gd name="T9" fmla="*/ 2147483646 h 346"/>
                  <a:gd name="T10" fmla="*/ 2147483646 w 456"/>
                  <a:gd name="T11" fmla="*/ 2147483646 h 346"/>
                  <a:gd name="T12" fmla="*/ 2147483646 w 456"/>
                  <a:gd name="T13" fmla="*/ 2147483646 h 346"/>
                  <a:gd name="T14" fmla="*/ 2147483646 w 456"/>
                  <a:gd name="T15" fmla="*/ 2147483646 h 346"/>
                  <a:gd name="T16" fmla="*/ 2147483646 w 456"/>
                  <a:gd name="T17" fmla="*/ 2147483646 h 346"/>
                  <a:gd name="T18" fmla="*/ 2147483646 w 456"/>
                  <a:gd name="T19" fmla="*/ 2147483646 h 346"/>
                  <a:gd name="T20" fmla="*/ 2147483646 w 456"/>
                  <a:gd name="T21" fmla="*/ 2147483646 h 346"/>
                  <a:gd name="T22" fmla="*/ 2147483646 w 456"/>
                  <a:gd name="T23" fmla="*/ 2147483646 h 346"/>
                  <a:gd name="T24" fmla="*/ 2147483646 w 456"/>
                  <a:gd name="T25" fmla="*/ 2147483646 h 346"/>
                  <a:gd name="T26" fmla="*/ 2147483646 w 456"/>
                  <a:gd name="T27" fmla="*/ 2147483646 h 346"/>
                  <a:gd name="T28" fmla="*/ 2147483646 w 456"/>
                  <a:gd name="T29" fmla="*/ 2147483646 h 346"/>
                  <a:gd name="T30" fmla="*/ 2147483646 w 456"/>
                  <a:gd name="T31" fmla="*/ 2147483646 h 346"/>
                  <a:gd name="T32" fmla="*/ 2147483646 w 456"/>
                  <a:gd name="T33" fmla="*/ 2147483646 h 346"/>
                  <a:gd name="T34" fmla="*/ 2147483646 w 456"/>
                  <a:gd name="T35" fmla="*/ 2147483646 h 346"/>
                  <a:gd name="T36" fmla="*/ 2147483646 w 456"/>
                  <a:gd name="T37" fmla="*/ 2147483646 h 346"/>
                  <a:gd name="T38" fmla="*/ 2147483646 w 456"/>
                  <a:gd name="T39" fmla="*/ 2147483646 h 346"/>
                  <a:gd name="T40" fmla="*/ 2147483646 w 456"/>
                  <a:gd name="T41" fmla="*/ 2147483646 h 346"/>
                  <a:gd name="T42" fmla="*/ 2147483646 w 456"/>
                  <a:gd name="T43" fmla="*/ 2147483646 h 346"/>
                  <a:gd name="T44" fmla="*/ 2147483646 w 456"/>
                  <a:gd name="T45" fmla="*/ 2147483646 h 346"/>
                  <a:gd name="T46" fmla="*/ 2147483646 w 456"/>
                  <a:gd name="T47" fmla="*/ 2147483646 h 346"/>
                  <a:gd name="T48" fmla="*/ 0 w 456"/>
                  <a:gd name="T49" fmla="*/ 2147483646 h 346"/>
                  <a:gd name="T50" fmla="*/ 2147483646 w 456"/>
                  <a:gd name="T51" fmla="*/ 2147483646 h 346"/>
                  <a:gd name="T52" fmla="*/ 2147483646 w 456"/>
                  <a:gd name="T53" fmla="*/ 2147483646 h 346"/>
                  <a:gd name="T54" fmla="*/ 2147483646 w 456"/>
                  <a:gd name="T55" fmla="*/ 0 h 346"/>
                  <a:gd name="T56" fmla="*/ 2147483646 w 456"/>
                  <a:gd name="T57" fmla="*/ 2147483646 h 346"/>
                  <a:gd name="T58" fmla="*/ 2147483646 w 456"/>
                  <a:gd name="T59" fmla="*/ 2147483646 h 346"/>
                  <a:gd name="T60" fmla="*/ 2147483646 w 456"/>
                  <a:gd name="T61" fmla="*/ 2147483646 h 346"/>
                  <a:gd name="T62" fmla="*/ 2147483646 w 456"/>
                  <a:gd name="T63" fmla="*/ 2147483646 h 346"/>
                  <a:gd name="T64" fmla="*/ 2147483646 w 456"/>
                  <a:gd name="T65" fmla="*/ 2147483646 h 3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56" h="346">
                    <a:moveTo>
                      <a:pt x="426" y="252"/>
                    </a:moveTo>
                    <a:lnTo>
                      <a:pt x="418" y="252"/>
                    </a:lnTo>
                    <a:lnTo>
                      <a:pt x="381" y="286"/>
                    </a:lnTo>
                    <a:lnTo>
                      <a:pt x="362" y="300"/>
                    </a:lnTo>
                    <a:lnTo>
                      <a:pt x="372" y="286"/>
                    </a:lnTo>
                    <a:lnTo>
                      <a:pt x="362" y="286"/>
                    </a:lnTo>
                    <a:lnTo>
                      <a:pt x="362" y="300"/>
                    </a:lnTo>
                    <a:lnTo>
                      <a:pt x="328" y="345"/>
                    </a:lnTo>
                    <a:lnTo>
                      <a:pt x="272" y="277"/>
                    </a:lnTo>
                    <a:lnTo>
                      <a:pt x="235" y="300"/>
                    </a:lnTo>
                    <a:lnTo>
                      <a:pt x="228" y="286"/>
                    </a:lnTo>
                    <a:lnTo>
                      <a:pt x="221" y="286"/>
                    </a:lnTo>
                    <a:lnTo>
                      <a:pt x="209" y="300"/>
                    </a:lnTo>
                    <a:lnTo>
                      <a:pt x="190" y="277"/>
                    </a:lnTo>
                    <a:lnTo>
                      <a:pt x="183" y="286"/>
                    </a:lnTo>
                    <a:lnTo>
                      <a:pt x="175" y="320"/>
                    </a:lnTo>
                    <a:lnTo>
                      <a:pt x="146" y="320"/>
                    </a:lnTo>
                    <a:lnTo>
                      <a:pt x="127" y="320"/>
                    </a:lnTo>
                    <a:lnTo>
                      <a:pt x="94" y="286"/>
                    </a:lnTo>
                    <a:lnTo>
                      <a:pt x="74" y="300"/>
                    </a:lnTo>
                    <a:lnTo>
                      <a:pt x="48" y="300"/>
                    </a:lnTo>
                    <a:lnTo>
                      <a:pt x="19" y="277"/>
                    </a:lnTo>
                    <a:lnTo>
                      <a:pt x="56" y="218"/>
                    </a:lnTo>
                    <a:lnTo>
                      <a:pt x="19" y="177"/>
                    </a:lnTo>
                    <a:lnTo>
                      <a:pt x="0" y="159"/>
                    </a:lnTo>
                    <a:lnTo>
                      <a:pt x="19" y="144"/>
                    </a:lnTo>
                    <a:lnTo>
                      <a:pt x="100" y="10"/>
                    </a:lnTo>
                    <a:lnTo>
                      <a:pt x="164" y="0"/>
                    </a:lnTo>
                    <a:lnTo>
                      <a:pt x="183" y="10"/>
                    </a:lnTo>
                    <a:lnTo>
                      <a:pt x="362" y="10"/>
                    </a:lnTo>
                    <a:lnTo>
                      <a:pt x="426" y="202"/>
                    </a:lnTo>
                    <a:lnTo>
                      <a:pt x="455" y="227"/>
                    </a:lnTo>
                    <a:lnTo>
                      <a:pt x="426" y="252"/>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3" name="Freeform 41">
                <a:extLst>
                  <a:ext uri="{FF2B5EF4-FFF2-40B4-BE49-F238E27FC236}">
                    <a16:creationId xmlns:a16="http://schemas.microsoft.com/office/drawing/2014/main" xmlns="" id="{49AAB8E3-E46C-45BE-8583-AE8276586ACD}"/>
                  </a:ext>
                </a:extLst>
              </p:cNvPr>
              <p:cNvSpPr>
                <a:spLocks/>
              </p:cNvSpPr>
              <p:nvPr/>
            </p:nvSpPr>
            <p:spPr bwMode="auto">
              <a:xfrm>
                <a:off x="4500494" y="3472057"/>
                <a:ext cx="413050" cy="438657"/>
              </a:xfrm>
              <a:custGeom>
                <a:avLst/>
                <a:gdLst>
                  <a:gd name="T0" fmla="*/ 2147483646 w 371"/>
                  <a:gd name="T1" fmla="*/ 2147483646 h 394"/>
                  <a:gd name="T2" fmla="*/ 2147483646 w 371"/>
                  <a:gd name="T3" fmla="*/ 2147483646 h 394"/>
                  <a:gd name="T4" fmla="*/ 2147483646 w 371"/>
                  <a:gd name="T5" fmla="*/ 2147483646 h 394"/>
                  <a:gd name="T6" fmla="*/ 2147483646 w 371"/>
                  <a:gd name="T7" fmla="*/ 2147483646 h 394"/>
                  <a:gd name="T8" fmla="*/ 2147483646 w 371"/>
                  <a:gd name="T9" fmla="*/ 2147483646 h 394"/>
                  <a:gd name="T10" fmla="*/ 2147483646 w 371"/>
                  <a:gd name="T11" fmla="*/ 2147483646 h 394"/>
                  <a:gd name="T12" fmla="*/ 2147483646 w 371"/>
                  <a:gd name="T13" fmla="*/ 2147483646 h 394"/>
                  <a:gd name="T14" fmla="*/ 2147483646 w 371"/>
                  <a:gd name="T15" fmla="*/ 2147483646 h 394"/>
                  <a:gd name="T16" fmla="*/ 2147483646 w 371"/>
                  <a:gd name="T17" fmla="*/ 2147483646 h 394"/>
                  <a:gd name="T18" fmla="*/ 2147483646 w 371"/>
                  <a:gd name="T19" fmla="*/ 2147483646 h 394"/>
                  <a:gd name="T20" fmla="*/ 2147483646 w 371"/>
                  <a:gd name="T21" fmla="*/ 2147483646 h 394"/>
                  <a:gd name="T22" fmla="*/ 2147483646 w 371"/>
                  <a:gd name="T23" fmla="*/ 2147483646 h 394"/>
                  <a:gd name="T24" fmla="*/ 2147483646 w 371"/>
                  <a:gd name="T25" fmla="*/ 2147483646 h 394"/>
                  <a:gd name="T26" fmla="*/ 2147483646 w 371"/>
                  <a:gd name="T27" fmla="*/ 2147483646 h 394"/>
                  <a:gd name="T28" fmla="*/ 2147483646 w 371"/>
                  <a:gd name="T29" fmla="*/ 2147483646 h 394"/>
                  <a:gd name="T30" fmla="*/ 2147483646 w 371"/>
                  <a:gd name="T31" fmla="*/ 2147483646 h 394"/>
                  <a:gd name="T32" fmla="*/ 2147483646 w 371"/>
                  <a:gd name="T33" fmla="*/ 2147483646 h 394"/>
                  <a:gd name="T34" fmla="*/ 2147483646 w 371"/>
                  <a:gd name="T35" fmla="*/ 2147483646 h 394"/>
                  <a:gd name="T36" fmla="*/ 0 w 371"/>
                  <a:gd name="T37" fmla="*/ 2147483646 h 394"/>
                  <a:gd name="T38" fmla="*/ 2147483646 w 371"/>
                  <a:gd name="T39" fmla="*/ 2147483646 h 394"/>
                  <a:gd name="T40" fmla="*/ 2147483646 w 371"/>
                  <a:gd name="T41" fmla="*/ 2147483646 h 394"/>
                  <a:gd name="T42" fmla="*/ 2147483646 w 371"/>
                  <a:gd name="T43" fmla="*/ 2147483646 h 394"/>
                  <a:gd name="T44" fmla="*/ 2147483646 w 371"/>
                  <a:gd name="T45" fmla="*/ 0 h 394"/>
                  <a:gd name="T46" fmla="*/ 2147483646 w 371"/>
                  <a:gd name="T47" fmla="*/ 2147483646 h 394"/>
                  <a:gd name="T48" fmla="*/ 2147483646 w 371"/>
                  <a:gd name="T49" fmla="*/ 2147483646 h 394"/>
                  <a:gd name="T50" fmla="*/ 2147483646 w 371"/>
                  <a:gd name="T51" fmla="*/ 2147483646 h 394"/>
                  <a:gd name="T52" fmla="*/ 2147483646 w 371"/>
                  <a:gd name="T53" fmla="*/ 2147483646 h 394"/>
                  <a:gd name="T54" fmla="*/ 2147483646 w 371"/>
                  <a:gd name="T55" fmla="*/ 2147483646 h 394"/>
                  <a:gd name="T56" fmla="*/ 2147483646 w 371"/>
                  <a:gd name="T57" fmla="*/ 2147483646 h 3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1" h="394">
                    <a:moveTo>
                      <a:pt x="299" y="109"/>
                    </a:moveTo>
                    <a:lnTo>
                      <a:pt x="318" y="143"/>
                    </a:lnTo>
                    <a:lnTo>
                      <a:pt x="336" y="191"/>
                    </a:lnTo>
                    <a:lnTo>
                      <a:pt x="370" y="216"/>
                    </a:lnTo>
                    <a:lnTo>
                      <a:pt x="361" y="216"/>
                    </a:lnTo>
                    <a:lnTo>
                      <a:pt x="336" y="216"/>
                    </a:lnTo>
                    <a:lnTo>
                      <a:pt x="318" y="250"/>
                    </a:lnTo>
                    <a:lnTo>
                      <a:pt x="299" y="334"/>
                    </a:lnTo>
                    <a:lnTo>
                      <a:pt x="280" y="359"/>
                    </a:lnTo>
                    <a:lnTo>
                      <a:pt x="280" y="368"/>
                    </a:lnTo>
                    <a:lnTo>
                      <a:pt x="261" y="384"/>
                    </a:lnTo>
                    <a:lnTo>
                      <a:pt x="243" y="359"/>
                    </a:lnTo>
                    <a:lnTo>
                      <a:pt x="209" y="393"/>
                    </a:lnTo>
                    <a:lnTo>
                      <a:pt x="190" y="384"/>
                    </a:lnTo>
                    <a:lnTo>
                      <a:pt x="152" y="359"/>
                    </a:lnTo>
                    <a:lnTo>
                      <a:pt x="135" y="325"/>
                    </a:lnTo>
                    <a:lnTo>
                      <a:pt x="108" y="250"/>
                    </a:lnTo>
                    <a:lnTo>
                      <a:pt x="45" y="191"/>
                    </a:lnTo>
                    <a:lnTo>
                      <a:pt x="0" y="143"/>
                    </a:lnTo>
                    <a:lnTo>
                      <a:pt x="26" y="118"/>
                    </a:lnTo>
                    <a:lnTo>
                      <a:pt x="135" y="25"/>
                    </a:lnTo>
                    <a:lnTo>
                      <a:pt x="164" y="25"/>
                    </a:lnTo>
                    <a:lnTo>
                      <a:pt x="180" y="0"/>
                    </a:lnTo>
                    <a:lnTo>
                      <a:pt x="209" y="14"/>
                    </a:lnTo>
                    <a:lnTo>
                      <a:pt x="261" y="34"/>
                    </a:lnTo>
                    <a:lnTo>
                      <a:pt x="261" y="50"/>
                    </a:lnTo>
                    <a:lnTo>
                      <a:pt x="292" y="50"/>
                    </a:lnTo>
                    <a:lnTo>
                      <a:pt x="318" y="73"/>
                    </a:lnTo>
                    <a:lnTo>
                      <a:pt x="299" y="109"/>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4" name="Freeform 44">
                <a:extLst>
                  <a:ext uri="{FF2B5EF4-FFF2-40B4-BE49-F238E27FC236}">
                    <a16:creationId xmlns:a16="http://schemas.microsoft.com/office/drawing/2014/main" xmlns="" id="{ADBF4278-0C04-4BE7-AB5D-5E37F3976EE6}"/>
                  </a:ext>
                </a:extLst>
              </p:cNvPr>
              <p:cNvSpPr>
                <a:spLocks/>
              </p:cNvSpPr>
              <p:nvPr/>
            </p:nvSpPr>
            <p:spPr bwMode="auto">
              <a:xfrm>
                <a:off x="4088558" y="3683591"/>
                <a:ext cx="341796" cy="400803"/>
              </a:xfrm>
              <a:custGeom>
                <a:avLst/>
                <a:gdLst>
                  <a:gd name="T0" fmla="*/ 2147483646 w 307"/>
                  <a:gd name="T1" fmla="*/ 2147483646 h 360"/>
                  <a:gd name="T2" fmla="*/ 2147483646 w 307"/>
                  <a:gd name="T3" fmla="*/ 2147483646 h 360"/>
                  <a:gd name="T4" fmla="*/ 2147483646 w 307"/>
                  <a:gd name="T5" fmla="*/ 2147483646 h 360"/>
                  <a:gd name="T6" fmla="*/ 2147483646 w 307"/>
                  <a:gd name="T7" fmla="*/ 2147483646 h 360"/>
                  <a:gd name="T8" fmla="*/ 2147483646 w 307"/>
                  <a:gd name="T9" fmla="*/ 2147483646 h 360"/>
                  <a:gd name="T10" fmla="*/ 2147483646 w 307"/>
                  <a:gd name="T11" fmla="*/ 2147483646 h 360"/>
                  <a:gd name="T12" fmla="*/ 2147483646 w 307"/>
                  <a:gd name="T13" fmla="*/ 2147483646 h 360"/>
                  <a:gd name="T14" fmla="*/ 2147483646 w 307"/>
                  <a:gd name="T15" fmla="*/ 2147483646 h 360"/>
                  <a:gd name="T16" fmla="*/ 2147483646 w 307"/>
                  <a:gd name="T17" fmla="*/ 2147483646 h 360"/>
                  <a:gd name="T18" fmla="*/ 2147483646 w 307"/>
                  <a:gd name="T19" fmla="*/ 2147483646 h 360"/>
                  <a:gd name="T20" fmla="*/ 0 w 307"/>
                  <a:gd name="T21" fmla="*/ 2147483646 h 360"/>
                  <a:gd name="T22" fmla="*/ 2147483646 w 307"/>
                  <a:gd name="T23" fmla="*/ 2147483646 h 360"/>
                  <a:gd name="T24" fmla="*/ 2147483646 w 307"/>
                  <a:gd name="T25" fmla="*/ 2147483646 h 360"/>
                  <a:gd name="T26" fmla="*/ 2147483646 w 307"/>
                  <a:gd name="T27" fmla="*/ 2147483646 h 360"/>
                  <a:gd name="T28" fmla="*/ 2147483646 w 307"/>
                  <a:gd name="T29" fmla="*/ 0 h 360"/>
                  <a:gd name="T30" fmla="*/ 2147483646 w 307"/>
                  <a:gd name="T31" fmla="*/ 0 h 360"/>
                  <a:gd name="T32" fmla="*/ 2147483646 w 307"/>
                  <a:gd name="T33" fmla="*/ 0 h 360"/>
                  <a:gd name="T34" fmla="*/ 2147483646 w 307"/>
                  <a:gd name="T35" fmla="*/ 2147483646 h 360"/>
                  <a:gd name="T36" fmla="*/ 2147483646 w 307"/>
                  <a:gd name="T37" fmla="*/ 2147483646 h 360"/>
                  <a:gd name="T38" fmla="*/ 2147483646 w 307"/>
                  <a:gd name="T39" fmla="*/ 2147483646 h 360"/>
                  <a:gd name="T40" fmla="*/ 2147483646 w 307"/>
                  <a:gd name="T41" fmla="*/ 2147483646 h 360"/>
                  <a:gd name="T42" fmla="*/ 2147483646 w 307"/>
                  <a:gd name="T43" fmla="*/ 2147483646 h 360"/>
                  <a:gd name="T44" fmla="*/ 2147483646 w 307"/>
                  <a:gd name="T45" fmla="*/ 2147483646 h 3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7" h="360">
                    <a:moveTo>
                      <a:pt x="250" y="334"/>
                    </a:moveTo>
                    <a:lnTo>
                      <a:pt x="250" y="359"/>
                    </a:lnTo>
                    <a:lnTo>
                      <a:pt x="236" y="334"/>
                    </a:lnTo>
                    <a:lnTo>
                      <a:pt x="198" y="334"/>
                    </a:lnTo>
                    <a:lnTo>
                      <a:pt x="198" y="320"/>
                    </a:lnTo>
                    <a:lnTo>
                      <a:pt x="172" y="309"/>
                    </a:lnTo>
                    <a:lnTo>
                      <a:pt x="143" y="334"/>
                    </a:lnTo>
                    <a:lnTo>
                      <a:pt x="89" y="320"/>
                    </a:lnTo>
                    <a:lnTo>
                      <a:pt x="89" y="309"/>
                    </a:lnTo>
                    <a:lnTo>
                      <a:pt x="34" y="286"/>
                    </a:lnTo>
                    <a:lnTo>
                      <a:pt x="0" y="236"/>
                    </a:lnTo>
                    <a:lnTo>
                      <a:pt x="15" y="216"/>
                    </a:lnTo>
                    <a:lnTo>
                      <a:pt x="89" y="193"/>
                    </a:lnTo>
                    <a:lnTo>
                      <a:pt x="89" y="143"/>
                    </a:lnTo>
                    <a:lnTo>
                      <a:pt x="143" y="0"/>
                    </a:lnTo>
                    <a:lnTo>
                      <a:pt x="154" y="0"/>
                    </a:lnTo>
                    <a:lnTo>
                      <a:pt x="287" y="0"/>
                    </a:lnTo>
                    <a:lnTo>
                      <a:pt x="287" y="10"/>
                    </a:lnTo>
                    <a:lnTo>
                      <a:pt x="287" y="134"/>
                    </a:lnTo>
                    <a:lnTo>
                      <a:pt x="306" y="177"/>
                    </a:lnTo>
                    <a:lnTo>
                      <a:pt x="287" y="193"/>
                    </a:lnTo>
                    <a:lnTo>
                      <a:pt x="287" y="334"/>
                    </a:lnTo>
                    <a:lnTo>
                      <a:pt x="250" y="334"/>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5" name="Freeform 47">
                <a:extLst>
                  <a:ext uri="{FF2B5EF4-FFF2-40B4-BE49-F238E27FC236}">
                    <a16:creationId xmlns:a16="http://schemas.microsoft.com/office/drawing/2014/main" xmlns="" id="{BC3998CB-DF61-4388-9A50-F5AE61193640}"/>
                  </a:ext>
                </a:extLst>
              </p:cNvPr>
              <p:cNvSpPr>
                <a:spLocks/>
              </p:cNvSpPr>
              <p:nvPr/>
            </p:nvSpPr>
            <p:spPr bwMode="auto">
              <a:xfrm>
                <a:off x="3544133" y="3971947"/>
                <a:ext cx="413049" cy="372970"/>
              </a:xfrm>
              <a:custGeom>
                <a:avLst/>
                <a:gdLst>
                  <a:gd name="T0" fmla="*/ 2147483646 w 371"/>
                  <a:gd name="T1" fmla="*/ 2147483646 h 335"/>
                  <a:gd name="T2" fmla="*/ 2147483646 w 371"/>
                  <a:gd name="T3" fmla="*/ 2147483646 h 335"/>
                  <a:gd name="T4" fmla="*/ 2147483646 w 371"/>
                  <a:gd name="T5" fmla="*/ 2147483646 h 335"/>
                  <a:gd name="T6" fmla="*/ 2147483646 w 371"/>
                  <a:gd name="T7" fmla="*/ 2147483646 h 335"/>
                  <a:gd name="T8" fmla="*/ 2147483646 w 371"/>
                  <a:gd name="T9" fmla="*/ 2147483646 h 335"/>
                  <a:gd name="T10" fmla="*/ 2147483646 w 371"/>
                  <a:gd name="T11" fmla="*/ 2147483646 h 335"/>
                  <a:gd name="T12" fmla="*/ 0 w 371"/>
                  <a:gd name="T13" fmla="*/ 2147483646 h 335"/>
                  <a:gd name="T14" fmla="*/ 2147483646 w 371"/>
                  <a:gd name="T15" fmla="*/ 2147483646 h 335"/>
                  <a:gd name="T16" fmla="*/ 2147483646 w 371"/>
                  <a:gd name="T17" fmla="*/ 2147483646 h 335"/>
                  <a:gd name="T18" fmla="*/ 2147483646 w 371"/>
                  <a:gd name="T19" fmla="*/ 2147483646 h 335"/>
                  <a:gd name="T20" fmla="*/ 2147483646 w 371"/>
                  <a:gd name="T21" fmla="*/ 0 h 335"/>
                  <a:gd name="T22" fmla="*/ 2147483646 w 371"/>
                  <a:gd name="T23" fmla="*/ 0 h 335"/>
                  <a:gd name="T24" fmla="*/ 2147483646 w 371"/>
                  <a:gd name="T25" fmla="*/ 0 h 335"/>
                  <a:gd name="T26" fmla="*/ 2147483646 w 371"/>
                  <a:gd name="T27" fmla="*/ 2147483646 h 335"/>
                  <a:gd name="T28" fmla="*/ 2147483646 w 371"/>
                  <a:gd name="T29" fmla="*/ 2147483646 h 335"/>
                  <a:gd name="T30" fmla="*/ 2147483646 w 371"/>
                  <a:gd name="T31" fmla="*/ 2147483646 h 335"/>
                  <a:gd name="T32" fmla="*/ 2147483646 w 371"/>
                  <a:gd name="T33" fmla="*/ 2147483646 h 335"/>
                  <a:gd name="T34" fmla="*/ 2147483646 w 371"/>
                  <a:gd name="T35" fmla="*/ 2147483646 h 335"/>
                  <a:gd name="T36" fmla="*/ 2147483646 w 371"/>
                  <a:gd name="T37" fmla="*/ 2147483646 h 335"/>
                  <a:gd name="T38" fmla="*/ 2147483646 w 371"/>
                  <a:gd name="T39" fmla="*/ 2147483646 h 335"/>
                  <a:gd name="T40" fmla="*/ 2147483646 w 371"/>
                  <a:gd name="T41" fmla="*/ 2147483646 h 335"/>
                  <a:gd name="T42" fmla="*/ 2147483646 w 371"/>
                  <a:gd name="T43" fmla="*/ 2147483646 h 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1" h="335">
                    <a:moveTo>
                      <a:pt x="362" y="334"/>
                    </a:moveTo>
                    <a:lnTo>
                      <a:pt x="217" y="325"/>
                    </a:lnTo>
                    <a:lnTo>
                      <a:pt x="126" y="334"/>
                    </a:lnTo>
                    <a:lnTo>
                      <a:pt x="108" y="286"/>
                    </a:lnTo>
                    <a:lnTo>
                      <a:pt x="51" y="241"/>
                    </a:lnTo>
                    <a:lnTo>
                      <a:pt x="19" y="168"/>
                    </a:lnTo>
                    <a:lnTo>
                      <a:pt x="0" y="109"/>
                    </a:lnTo>
                    <a:lnTo>
                      <a:pt x="19" y="73"/>
                    </a:lnTo>
                    <a:lnTo>
                      <a:pt x="19" y="48"/>
                    </a:lnTo>
                    <a:lnTo>
                      <a:pt x="115" y="25"/>
                    </a:lnTo>
                    <a:lnTo>
                      <a:pt x="198" y="0"/>
                    </a:lnTo>
                    <a:lnTo>
                      <a:pt x="217" y="0"/>
                    </a:lnTo>
                    <a:lnTo>
                      <a:pt x="235" y="0"/>
                    </a:lnTo>
                    <a:lnTo>
                      <a:pt x="306" y="14"/>
                    </a:lnTo>
                    <a:lnTo>
                      <a:pt x="298" y="48"/>
                    </a:lnTo>
                    <a:lnTo>
                      <a:pt x="287" y="48"/>
                    </a:lnTo>
                    <a:lnTo>
                      <a:pt x="298" y="73"/>
                    </a:lnTo>
                    <a:lnTo>
                      <a:pt x="287" y="118"/>
                    </a:lnTo>
                    <a:lnTo>
                      <a:pt x="269" y="143"/>
                    </a:lnTo>
                    <a:lnTo>
                      <a:pt x="287" y="216"/>
                    </a:lnTo>
                    <a:lnTo>
                      <a:pt x="370" y="325"/>
                    </a:lnTo>
                    <a:lnTo>
                      <a:pt x="362" y="334"/>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6" name="Freeform 52">
                <a:extLst>
                  <a:ext uri="{FF2B5EF4-FFF2-40B4-BE49-F238E27FC236}">
                    <a16:creationId xmlns:a16="http://schemas.microsoft.com/office/drawing/2014/main" xmlns="" id="{E5BC0940-466C-4A6E-9DC2-286902022AED}"/>
                  </a:ext>
                </a:extLst>
              </p:cNvPr>
              <p:cNvSpPr>
                <a:spLocks/>
              </p:cNvSpPr>
              <p:nvPr/>
            </p:nvSpPr>
            <p:spPr bwMode="auto">
              <a:xfrm>
                <a:off x="3320352" y="4009800"/>
                <a:ext cx="282789" cy="335116"/>
              </a:xfrm>
              <a:custGeom>
                <a:avLst/>
                <a:gdLst>
                  <a:gd name="T0" fmla="*/ 2147483646 w 254"/>
                  <a:gd name="T1" fmla="*/ 2147483646 h 301"/>
                  <a:gd name="T2" fmla="*/ 2147483646 w 254"/>
                  <a:gd name="T3" fmla="*/ 2147483646 h 301"/>
                  <a:gd name="T4" fmla="*/ 2147483646 w 254"/>
                  <a:gd name="T5" fmla="*/ 2147483646 h 301"/>
                  <a:gd name="T6" fmla="*/ 2147483646 w 254"/>
                  <a:gd name="T7" fmla="*/ 2147483646 h 301"/>
                  <a:gd name="T8" fmla="*/ 2147483646 w 254"/>
                  <a:gd name="T9" fmla="*/ 2147483646 h 301"/>
                  <a:gd name="T10" fmla="*/ 2147483646 w 254"/>
                  <a:gd name="T11" fmla="*/ 2147483646 h 301"/>
                  <a:gd name="T12" fmla="*/ 0 w 254"/>
                  <a:gd name="T13" fmla="*/ 2147483646 h 301"/>
                  <a:gd name="T14" fmla="*/ 2147483646 w 254"/>
                  <a:gd name="T15" fmla="*/ 2147483646 h 301"/>
                  <a:gd name="T16" fmla="*/ 2147483646 w 254"/>
                  <a:gd name="T17" fmla="*/ 0 h 301"/>
                  <a:gd name="T18" fmla="*/ 2147483646 w 254"/>
                  <a:gd name="T19" fmla="*/ 2147483646 h 301"/>
                  <a:gd name="T20" fmla="*/ 2147483646 w 254"/>
                  <a:gd name="T21" fmla="*/ 2147483646 h 301"/>
                  <a:gd name="T22" fmla="*/ 2147483646 w 254"/>
                  <a:gd name="T23" fmla="*/ 2147483646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4" h="301">
                    <a:moveTo>
                      <a:pt x="201" y="73"/>
                    </a:moveTo>
                    <a:lnTo>
                      <a:pt x="220" y="132"/>
                    </a:lnTo>
                    <a:lnTo>
                      <a:pt x="253" y="206"/>
                    </a:lnTo>
                    <a:lnTo>
                      <a:pt x="155" y="300"/>
                    </a:lnTo>
                    <a:lnTo>
                      <a:pt x="63" y="300"/>
                    </a:lnTo>
                    <a:lnTo>
                      <a:pt x="55" y="217"/>
                    </a:lnTo>
                    <a:lnTo>
                      <a:pt x="0" y="132"/>
                    </a:lnTo>
                    <a:lnTo>
                      <a:pt x="74" y="50"/>
                    </a:lnTo>
                    <a:lnTo>
                      <a:pt x="127" y="0"/>
                    </a:lnTo>
                    <a:lnTo>
                      <a:pt x="182" y="39"/>
                    </a:lnTo>
                    <a:lnTo>
                      <a:pt x="220" y="39"/>
                    </a:lnTo>
                    <a:lnTo>
                      <a:pt x="201" y="73"/>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7" name="Freeform 68">
                <a:extLst>
                  <a:ext uri="{FF2B5EF4-FFF2-40B4-BE49-F238E27FC236}">
                    <a16:creationId xmlns:a16="http://schemas.microsoft.com/office/drawing/2014/main" xmlns="" id="{7B513153-60B0-408E-BA06-6C9E64C91DB5}"/>
                  </a:ext>
                </a:extLst>
              </p:cNvPr>
              <p:cNvSpPr>
                <a:spLocks/>
              </p:cNvSpPr>
              <p:nvPr/>
            </p:nvSpPr>
            <p:spPr bwMode="auto">
              <a:xfrm>
                <a:off x="2478666" y="3257181"/>
                <a:ext cx="233802" cy="296149"/>
              </a:xfrm>
              <a:custGeom>
                <a:avLst/>
                <a:gdLst>
                  <a:gd name="T0" fmla="*/ 2147483646 w 210"/>
                  <a:gd name="T1" fmla="*/ 2147483646 h 266"/>
                  <a:gd name="T2" fmla="*/ 2147483646 w 210"/>
                  <a:gd name="T3" fmla="*/ 2147483646 h 266"/>
                  <a:gd name="T4" fmla="*/ 2147483646 w 210"/>
                  <a:gd name="T5" fmla="*/ 2147483646 h 266"/>
                  <a:gd name="T6" fmla="*/ 2147483646 w 210"/>
                  <a:gd name="T7" fmla="*/ 2147483646 h 266"/>
                  <a:gd name="T8" fmla="*/ 2147483646 w 210"/>
                  <a:gd name="T9" fmla="*/ 2147483646 h 266"/>
                  <a:gd name="T10" fmla="*/ 2147483646 w 210"/>
                  <a:gd name="T11" fmla="*/ 2147483646 h 266"/>
                  <a:gd name="T12" fmla="*/ 2147483646 w 210"/>
                  <a:gd name="T13" fmla="*/ 2147483646 h 266"/>
                  <a:gd name="T14" fmla="*/ 2147483646 w 210"/>
                  <a:gd name="T15" fmla="*/ 2147483646 h 266"/>
                  <a:gd name="T16" fmla="*/ 2147483646 w 210"/>
                  <a:gd name="T17" fmla="*/ 2147483646 h 266"/>
                  <a:gd name="T18" fmla="*/ 2147483646 w 210"/>
                  <a:gd name="T19" fmla="*/ 2147483646 h 266"/>
                  <a:gd name="T20" fmla="*/ 2147483646 w 210"/>
                  <a:gd name="T21" fmla="*/ 2147483646 h 266"/>
                  <a:gd name="T22" fmla="*/ 2147483646 w 210"/>
                  <a:gd name="T23" fmla="*/ 2147483646 h 266"/>
                  <a:gd name="T24" fmla="*/ 2147483646 w 210"/>
                  <a:gd name="T25" fmla="*/ 2147483646 h 266"/>
                  <a:gd name="T26" fmla="*/ 2147483646 w 210"/>
                  <a:gd name="T27" fmla="*/ 2147483646 h 266"/>
                  <a:gd name="T28" fmla="*/ 2147483646 w 210"/>
                  <a:gd name="T29" fmla="*/ 2147483646 h 266"/>
                  <a:gd name="T30" fmla="*/ 2147483646 w 210"/>
                  <a:gd name="T31" fmla="*/ 2147483646 h 266"/>
                  <a:gd name="T32" fmla="*/ 2147483646 w 210"/>
                  <a:gd name="T33" fmla="*/ 2147483646 h 266"/>
                  <a:gd name="T34" fmla="*/ 2147483646 w 210"/>
                  <a:gd name="T35" fmla="*/ 2147483646 h 266"/>
                  <a:gd name="T36" fmla="*/ 0 w 210"/>
                  <a:gd name="T37" fmla="*/ 2147483646 h 266"/>
                  <a:gd name="T38" fmla="*/ 2147483646 w 210"/>
                  <a:gd name="T39" fmla="*/ 2147483646 h 266"/>
                  <a:gd name="T40" fmla="*/ 2147483646 w 210"/>
                  <a:gd name="T41" fmla="*/ 2147483646 h 266"/>
                  <a:gd name="T42" fmla="*/ 2147483646 w 210"/>
                  <a:gd name="T43" fmla="*/ 0 h 266"/>
                  <a:gd name="T44" fmla="*/ 2147483646 w 210"/>
                  <a:gd name="T45" fmla="*/ 2147483646 h 266"/>
                  <a:gd name="T46" fmla="*/ 2147483646 w 210"/>
                  <a:gd name="T47" fmla="*/ 2147483646 h 266"/>
                  <a:gd name="T48" fmla="*/ 2147483646 w 210"/>
                  <a:gd name="T49" fmla="*/ 2147483646 h 266"/>
                  <a:gd name="T50" fmla="*/ 2147483646 w 210"/>
                  <a:gd name="T51" fmla="*/ 2147483646 h 2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66">
                    <a:moveTo>
                      <a:pt x="209" y="144"/>
                    </a:moveTo>
                    <a:lnTo>
                      <a:pt x="179" y="144"/>
                    </a:lnTo>
                    <a:lnTo>
                      <a:pt x="190" y="167"/>
                    </a:lnTo>
                    <a:lnTo>
                      <a:pt x="197" y="181"/>
                    </a:lnTo>
                    <a:lnTo>
                      <a:pt x="172" y="167"/>
                    </a:lnTo>
                    <a:lnTo>
                      <a:pt x="163" y="192"/>
                    </a:lnTo>
                    <a:lnTo>
                      <a:pt x="152" y="192"/>
                    </a:lnTo>
                    <a:lnTo>
                      <a:pt x="146" y="181"/>
                    </a:lnTo>
                    <a:lnTo>
                      <a:pt x="134" y="192"/>
                    </a:lnTo>
                    <a:lnTo>
                      <a:pt x="152" y="265"/>
                    </a:lnTo>
                    <a:lnTo>
                      <a:pt x="146" y="242"/>
                    </a:lnTo>
                    <a:lnTo>
                      <a:pt x="134" y="242"/>
                    </a:lnTo>
                    <a:lnTo>
                      <a:pt x="126" y="226"/>
                    </a:lnTo>
                    <a:lnTo>
                      <a:pt x="115" y="242"/>
                    </a:lnTo>
                    <a:lnTo>
                      <a:pt x="108" y="226"/>
                    </a:lnTo>
                    <a:lnTo>
                      <a:pt x="45" y="181"/>
                    </a:lnTo>
                    <a:lnTo>
                      <a:pt x="25" y="181"/>
                    </a:lnTo>
                    <a:lnTo>
                      <a:pt x="19" y="167"/>
                    </a:lnTo>
                    <a:lnTo>
                      <a:pt x="0" y="167"/>
                    </a:lnTo>
                    <a:lnTo>
                      <a:pt x="8" y="16"/>
                    </a:lnTo>
                    <a:lnTo>
                      <a:pt x="126" y="25"/>
                    </a:lnTo>
                    <a:lnTo>
                      <a:pt x="146" y="0"/>
                    </a:lnTo>
                    <a:lnTo>
                      <a:pt x="179" y="50"/>
                    </a:lnTo>
                    <a:lnTo>
                      <a:pt x="172" y="74"/>
                    </a:lnTo>
                    <a:lnTo>
                      <a:pt x="190" y="74"/>
                    </a:lnTo>
                    <a:lnTo>
                      <a:pt x="209" y="144"/>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8" name="Freeform 69">
                <a:extLst>
                  <a:ext uri="{FF2B5EF4-FFF2-40B4-BE49-F238E27FC236}">
                    <a16:creationId xmlns:a16="http://schemas.microsoft.com/office/drawing/2014/main" xmlns="" id="{63AFFAF6-C0B1-4923-B68E-2DD32B9E3317}"/>
                  </a:ext>
                </a:extLst>
              </p:cNvPr>
              <p:cNvSpPr>
                <a:spLocks/>
              </p:cNvSpPr>
              <p:nvPr/>
            </p:nvSpPr>
            <p:spPr bwMode="auto">
              <a:xfrm>
                <a:off x="2627853" y="3305055"/>
                <a:ext cx="296149" cy="460924"/>
              </a:xfrm>
              <a:custGeom>
                <a:avLst/>
                <a:gdLst>
                  <a:gd name="T0" fmla="*/ 2147483646 w 266"/>
                  <a:gd name="T1" fmla="*/ 2147483646 h 414"/>
                  <a:gd name="T2" fmla="*/ 2147483646 w 266"/>
                  <a:gd name="T3" fmla="*/ 2147483646 h 414"/>
                  <a:gd name="T4" fmla="*/ 2147483646 w 266"/>
                  <a:gd name="T5" fmla="*/ 2147483646 h 414"/>
                  <a:gd name="T6" fmla="*/ 2147483646 w 266"/>
                  <a:gd name="T7" fmla="*/ 2147483646 h 414"/>
                  <a:gd name="T8" fmla="*/ 2147483646 w 266"/>
                  <a:gd name="T9" fmla="*/ 2147483646 h 414"/>
                  <a:gd name="T10" fmla="*/ 2147483646 w 266"/>
                  <a:gd name="T11" fmla="*/ 2147483646 h 414"/>
                  <a:gd name="T12" fmla="*/ 2147483646 w 266"/>
                  <a:gd name="T13" fmla="*/ 2147483646 h 414"/>
                  <a:gd name="T14" fmla="*/ 2147483646 w 266"/>
                  <a:gd name="T15" fmla="*/ 2147483646 h 414"/>
                  <a:gd name="T16" fmla="*/ 0 w 266"/>
                  <a:gd name="T17" fmla="*/ 2147483646 h 414"/>
                  <a:gd name="T18" fmla="*/ 2147483646 w 266"/>
                  <a:gd name="T19" fmla="*/ 2147483646 h 414"/>
                  <a:gd name="T20" fmla="*/ 2147483646 w 266"/>
                  <a:gd name="T21" fmla="*/ 2147483646 h 414"/>
                  <a:gd name="T22" fmla="*/ 2147483646 w 266"/>
                  <a:gd name="T23" fmla="*/ 2147483646 h 414"/>
                  <a:gd name="T24" fmla="*/ 2147483646 w 266"/>
                  <a:gd name="T25" fmla="*/ 2147483646 h 414"/>
                  <a:gd name="T26" fmla="*/ 2147483646 w 266"/>
                  <a:gd name="T27" fmla="*/ 2147483646 h 414"/>
                  <a:gd name="T28" fmla="*/ 2147483646 w 266"/>
                  <a:gd name="T29" fmla="*/ 2147483646 h 414"/>
                  <a:gd name="T30" fmla="*/ 2147483646 w 266"/>
                  <a:gd name="T31" fmla="*/ 2147483646 h 414"/>
                  <a:gd name="T32" fmla="*/ 2147483646 w 266"/>
                  <a:gd name="T33" fmla="*/ 2147483646 h 414"/>
                  <a:gd name="T34" fmla="*/ 2147483646 w 266"/>
                  <a:gd name="T35" fmla="*/ 2147483646 h 414"/>
                  <a:gd name="T36" fmla="*/ 2147483646 w 266"/>
                  <a:gd name="T37" fmla="*/ 0 h 414"/>
                  <a:gd name="T38" fmla="*/ 2147483646 w 266"/>
                  <a:gd name="T39" fmla="*/ 2147483646 h 414"/>
                  <a:gd name="T40" fmla="*/ 2147483646 w 266"/>
                  <a:gd name="T41" fmla="*/ 2147483646 h 414"/>
                  <a:gd name="T42" fmla="*/ 2147483646 w 266"/>
                  <a:gd name="T43" fmla="*/ 2147483646 h 414"/>
                  <a:gd name="T44" fmla="*/ 2147483646 w 266"/>
                  <a:gd name="T45" fmla="*/ 2147483646 h 4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414">
                    <a:moveTo>
                      <a:pt x="75" y="105"/>
                    </a:moveTo>
                    <a:lnTo>
                      <a:pt x="45" y="105"/>
                    </a:lnTo>
                    <a:lnTo>
                      <a:pt x="56" y="128"/>
                    </a:lnTo>
                    <a:lnTo>
                      <a:pt x="63" y="142"/>
                    </a:lnTo>
                    <a:lnTo>
                      <a:pt x="38" y="128"/>
                    </a:lnTo>
                    <a:lnTo>
                      <a:pt x="29" y="153"/>
                    </a:lnTo>
                    <a:lnTo>
                      <a:pt x="18" y="153"/>
                    </a:lnTo>
                    <a:lnTo>
                      <a:pt x="12" y="142"/>
                    </a:lnTo>
                    <a:lnTo>
                      <a:pt x="0" y="153"/>
                    </a:lnTo>
                    <a:lnTo>
                      <a:pt x="18" y="226"/>
                    </a:lnTo>
                    <a:lnTo>
                      <a:pt x="45" y="237"/>
                    </a:lnTo>
                    <a:lnTo>
                      <a:pt x="93" y="251"/>
                    </a:lnTo>
                    <a:lnTo>
                      <a:pt x="93" y="271"/>
                    </a:lnTo>
                    <a:lnTo>
                      <a:pt x="172" y="344"/>
                    </a:lnTo>
                    <a:lnTo>
                      <a:pt x="182" y="413"/>
                    </a:lnTo>
                    <a:lnTo>
                      <a:pt x="253" y="413"/>
                    </a:lnTo>
                    <a:lnTo>
                      <a:pt x="265" y="85"/>
                    </a:lnTo>
                    <a:lnTo>
                      <a:pt x="265" y="10"/>
                    </a:lnTo>
                    <a:lnTo>
                      <a:pt x="164" y="0"/>
                    </a:lnTo>
                    <a:lnTo>
                      <a:pt x="164" y="20"/>
                    </a:lnTo>
                    <a:lnTo>
                      <a:pt x="101" y="20"/>
                    </a:lnTo>
                    <a:lnTo>
                      <a:pt x="56" y="35"/>
                    </a:lnTo>
                    <a:lnTo>
                      <a:pt x="75" y="105"/>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9" name="Freeform 70">
                <a:extLst>
                  <a:ext uri="{FF2B5EF4-FFF2-40B4-BE49-F238E27FC236}">
                    <a16:creationId xmlns:a16="http://schemas.microsoft.com/office/drawing/2014/main" xmlns="" id="{DE41E68C-AECE-435C-83E0-05B62FACC190}"/>
                  </a:ext>
                </a:extLst>
              </p:cNvPr>
              <p:cNvSpPr>
                <a:spLocks/>
              </p:cNvSpPr>
              <p:nvPr/>
            </p:nvSpPr>
            <p:spPr bwMode="auto">
              <a:xfrm>
                <a:off x="2618946" y="3089066"/>
                <a:ext cx="313962" cy="252728"/>
              </a:xfrm>
              <a:custGeom>
                <a:avLst/>
                <a:gdLst>
                  <a:gd name="T0" fmla="*/ 2147483646 w 282"/>
                  <a:gd name="T1" fmla="*/ 2147483646 h 227"/>
                  <a:gd name="T2" fmla="*/ 2147483646 w 282"/>
                  <a:gd name="T3" fmla="*/ 2147483646 h 227"/>
                  <a:gd name="T4" fmla="*/ 2147483646 w 282"/>
                  <a:gd name="T5" fmla="*/ 2147483646 h 227"/>
                  <a:gd name="T6" fmla="*/ 2147483646 w 282"/>
                  <a:gd name="T7" fmla="*/ 2147483646 h 227"/>
                  <a:gd name="T8" fmla="*/ 2147483646 w 282"/>
                  <a:gd name="T9" fmla="*/ 2147483646 h 227"/>
                  <a:gd name="T10" fmla="*/ 2147483646 w 282"/>
                  <a:gd name="T11" fmla="*/ 2147483646 h 227"/>
                  <a:gd name="T12" fmla="*/ 2147483646 w 282"/>
                  <a:gd name="T13" fmla="*/ 2147483646 h 227"/>
                  <a:gd name="T14" fmla="*/ 0 w 282"/>
                  <a:gd name="T15" fmla="*/ 2147483646 h 227"/>
                  <a:gd name="T16" fmla="*/ 0 w 282"/>
                  <a:gd name="T17" fmla="*/ 2147483646 h 227"/>
                  <a:gd name="T18" fmla="*/ 2147483646 w 282"/>
                  <a:gd name="T19" fmla="*/ 2147483646 h 227"/>
                  <a:gd name="T20" fmla="*/ 2147483646 w 282"/>
                  <a:gd name="T21" fmla="*/ 2147483646 h 227"/>
                  <a:gd name="T22" fmla="*/ 2147483646 w 282"/>
                  <a:gd name="T23" fmla="*/ 2147483646 h 227"/>
                  <a:gd name="T24" fmla="*/ 2147483646 w 282"/>
                  <a:gd name="T25" fmla="*/ 2147483646 h 227"/>
                  <a:gd name="T26" fmla="*/ 2147483646 w 282"/>
                  <a:gd name="T27" fmla="*/ 0 h 227"/>
                  <a:gd name="T28" fmla="*/ 2147483646 w 282"/>
                  <a:gd name="T29" fmla="*/ 2147483646 h 227"/>
                  <a:gd name="T30" fmla="*/ 2147483646 w 282"/>
                  <a:gd name="T31" fmla="*/ 2147483646 h 227"/>
                  <a:gd name="T32" fmla="*/ 2147483646 w 282"/>
                  <a:gd name="T33" fmla="*/ 2147483646 h 2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2" h="227">
                    <a:moveTo>
                      <a:pt x="172" y="192"/>
                    </a:moveTo>
                    <a:lnTo>
                      <a:pt x="172" y="212"/>
                    </a:lnTo>
                    <a:lnTo>
                      <a:pt x="109" y="212"/>
                    </a:lnTo>
                    <a:lnTo>
                      <a:pt x="64" y="226"/>
                    </a:lnTo>
                    <a:lnTo>
                      <a:pt x="46" y="226"/>
                    </a:lnTo>
                    <a:lnTo>
                      <a:pt x="52" y="201"/>
                    </a:lnTo>
                    <a:lnTo>
                      <a:pt x="20" y="152"/>
                    </a:lnTo>
                    <a:lnTo>
                      <a:pt x="0" y="177"/>
                    </a:lnTo>
                    <a:lnTo>
                      <a:pt x="0" y="133"/>
                    </a:lnTo>
                    <a:lnTo>
                      <a:pt x="20" y="118"/>
                    </a:lnTo>
                    <a:lnTo>
                      <a:pt x="37" y="108"/>
                    </a:lnTo>
                    <a:lnTo>
                      <a:pt x="37" y="33"/>
                    </a:lnTo>
                    <a:lnTo>
                      <a:pt x="26" y="9"/>
                    </a:lnTo>
                    <a:lnTo>
                      <a:pt x="26" y="0"/>
                    </a:lnTo>
                    <a:lnTo>
                      <a:pt x="281" y="9"/>
                    </a:lnTo>
                    <a:lnTo>
                      <a:pt x="273" y="201"/>
                    </a:lnTo>
                    <a:lnTo>
                      <a:pt x="172" y="192"/>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0" name="Freeform 72">
                <a:extLst>
                  <a:ext uri="{FF2B5EF4-FFF2-40B4-BE49-F238E27FC236}">
                    <a16:creationId xmlns:a16="http://schemas.microsoft.com/office/drawing/2014/main" xmlns="" id="{9FA21C14-C8D6-423B-BD20-5FB5B2EE9421}"/>
                  </a:ext>
                </a:extLst>
              </p:cNvPr>
              <p:cNvSpPr>
                <a:spLocks/>
              </p:cNvSpPr>
              <p:nvPr/>
            </p:nvSpPr>
            <p:spPr bwMode="auto">
              <a:xfrm>
                <a:off x="2920662" y="3099086"/>
                <a:ext cx="341796" cy="319530"/>
              </a:xfrm>
              <a:custGeom>
                <a:avLst/>
                <a:gdLst>
                  <a:gd name="T0" fmla="*/ 2147483646 w 307"/>
                  <a:gd name="T1" fmla="*/ 2147483646 h 287"/>
                  <a:gd name="T2" fmla="*/ 0 w 307"/>
                  <a:gd name="T3" fmla="*/ 2147483646 h 287"/>
                  <a:gd name="T4" fmla="*/ 0 w 307"/>
                  <a:gd name="T5" fmla="*/ 2147483646 h 287"/>
                  <a:gd name="T6" fmla="*/ 2147483646 w 307"/>
                  <a:gd name="T7" fmla="*/ 0 h 287"/>
                  <a:gd name="T8" fmla="*/ 2147483646 w 307"/>
                  <a:gd name="T9" fmla="*/ 0 h 287"/>
                  <a:gd name="T10" fmla="*/ 2147483646 w 307"/>
                  <a:gd name="T11" fmla="*/ 2147483646 h 2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7" h="287">
                    <a:moveTo>
                      <a:pt x="306" y="286"/>
                    </a:moveTo>
                    <a:lnTo>
                      <a:pt x="0" y="266"/>
                    </a:lnTo>
                    <a:lnTo>
                      <a:pt x="0" y="192"/>
                    </a:lnTo>
                    <a:lnTo>
                      <a:pt x="7" y="0"/>
                    </a:lnTo>
                    <a:lnTo>
                      <a:pt x="306" y="0"/>
                    </a:lnTo>
                    <a:lnTo>
                      <a:pt x="306" y="286"/>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1" name="Freeform 77">
                <a:extLst>
                  <a:ext uri="{FF2B5EF4-FFF2-40B4-BE49-F238E27FC236}">
                    <a16:creationId xmlns:a16="http://schemas.microsoft.com/office/drawing/2014/main" xmlns="" id="{9A6763DB-26E1-40FA-9270-CC67586BD424}"/>
                  </a:ext>
                </a:extLst>
              </p:cNvPr>
              <p:cNvSpPr>
                <a:spLocks/>
              </p:cNvSpPr>
              <p:nvPr/>
            </p:nvSpPr>
            <p:spPr bwMode="auto">
              <a:xfrm>
                <a:off x="2928455" y="2837451"/>
                <a:ext cx="355156" cy="262749"/>
              </a:xfrm>
              <a:custGeom>
                <a:avLst/>
                <a:gdLst>
                  <a:gd name="T0" fmla="*/ 2147483646 w 319"/>
                  <a:gd name="T1" fmla="*/ 0 h 236"/>
                  <a:gd name="T2" fmla="*/ 2147483646 w 319"/>
                  <a:gd name="T3" fmla="*/ 2147483646 h 236"/>
                  <a:gd name="T4" fmla="*/ 0 w 319"/>
                  <a:gd name="T5" fmla="*/ 2147483646 h 236"/>
                  <a:gd name="T6" fmla="*/ 2147483646 w 319"/>
                  <a:gd name="T7" fmla="*/ 0 h 236"/>
                  <a:gd name="T8" fmla="*/ 2147483646 w 319"/>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236">
                    <a:moveTo>
                      <a:pt x="318" y="0"/>
                    </a:moveTo>
                    <a:lnTo>
                      <a:pt x="299" y="235"/>
                    </a:lnTo>
                    <a:lnTo>
                      <a:pt x="0" y="235"/>
                    </a:lnTo>
                    <a:lnTo>
                      <a:pt x="8" y="0"/>
                    </a:lnTo>
                    <a:lnTo>
                      <a:pt x="318" y="0"/>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2" name="Freeform 78">
                <a:extLst>
                  <a:ext uri="{FF2B5EF4-FFF2-40B4-BE49-F238E27FC236}">
                    <a16:creationId xmlns:a16="http://schemas.microsoft.com/office/drawing/2014/main" xmlns="" id="{5BB45748-339B-44C0-BCAD-FAEF5705C752}"/>
                  </a:ext>
                </a:extLst>
              </p:cNvPr>
              <p:cNvSpPr>
                <a:spLocks/>
              </p:cNvSpPr>
              <p:nvPr/>
            </p:nvSpPr>
            <p:spPr bwMode="auto">
              <a:xfrm>
                <a:off x="2907301" y="3394123"/>
                <a:ext cx="355156" cy="366289"/>
              </a:xfrm>
              <a:custGeom>
                <a:avLst/>
                <a:gdLst>
                  <a:gd name="T0" fmla="*/ 2147483646 w 319"/>
                  <a:gd name="T1" fmla="*/ 2147483646 h 329"/>
                  <a:gd name="T2" fmla="*/ 2147483646 w 319"/>
                  <a:gd name="T3" fmla="*/ 2147483646 h 329"/>
                  <a:gd name="T4" fmla="*/ 2147483646 w 319"/>
                  <a:gd name="T5" fmla="*/ 2147483646 h 329"/>
                  <a:gd name="T6" fmla="*/ 0 w 319"/>
                  <a:gd name="T7" fmla="*/ 2147483646 h 329"/>
                  <a:gd name="T8" fmla="*/ 2147483646 w 319"/>
                  <a:gd name="T9" fmla="*/ 0 h 329"/>
                  <a:gd name="T10" fmla="*/ 2147483646 w 319"/>
                  <a:gd name="T11" fmla="*/ 2147483646 h 329"/>
                  <a:gd name="T12" fmla="*/ 2147483646 w 319"/>
                  <a:gd name="T13" fmla="*/ 2147483646 h 3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329">
                    <a:moveTo>
                      <a:pt x="318" y="59"/>
                    </a:moveTo>
                    <a:lnTo>
                      <a:pt x="310" y="319"/>
                    </a:lnTo>
                    <a:lnTo>
                      <a:pt x="184" y="319"/>
                    </a:lnTo>
                    <a:lnTo>
                      <a:pt x="0" y="328"/>
                    </a:lnTo>
                    <a:lnTo>
                      <a:pt x="12" y="0"/>
                    </a:lnTo>
                    <a:lnTo>
                      <a:pt x="318" y="20"/>
                    </a:lnTo>
                    <a:lnTo>
                      <a:pt x="318" y="59"/>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3" name="Freeform 84">
                <a:extLst>
                  <a:ext uri="{FF2B5EF4-FFF2-40B4-BE49-F238E27FC236}">
                    <a16:creationId xmlns:a16="http://schemas.microsoft.com/office/drawing/2014/main" xmlns="" id="{F1622018-FF5B-4DEC-8A74-3EABA13B391E}"/>
                  </a:ext>
                </a:extLst>
              </p:cNvPr>
              <p:cNvSpPr>
                <a:spLocks/>
              </p:cNvSpPr>
              <p:nvPr/>
            </p:nvSpPr>
            <p:spPr bwMode="auto">
              <a:xfrm>
                <a:off x="2357311" y="3071254"/>
                <a:ext cx="303942" cy="215988"/>
              </a:xfrm>
              <a:custGeom>
                <a:avLst/>
                <a:gdLst>
                  <a:gd name="T0" fmla="*/ 2147483646 w 273"/>
                  <a:gd name="T1" fmla="*/ 2147483646 h 194"/>
                  <a:gd name="T2" fmla="*/ 0 w 273"/>
                  <a:gd name="T3" fmla="*/ 2147483646 h 194"/>
                  <a:gd name="T4" fmla="*/ 2147483646 w 273"/>
                  <a:gd name="T5" fmla="*/ 2147483646 h 194"/>
                  <a:gd name="T6" fmla="*/ 2147483646 w 273"/>
                  <a:gd name="T7" fmla="*/ 2147483646 h 194"/>
                  <a:gd name="T8" fmla="*/ 2147483646 w 273"/>
                  <a:gd name="T9" fmla="*/ 2147483646 h 194"/>
                  <a:gd name="T10" fmla="*/ 2147483646 w 273"/>
                  <a:gd name="T11" fmla="*/ 0 h 194"/>
                  <a:gd name="T12" fmla="*/ 2147483646 w 273"/>
                  <a:gd name="T13" fmla="*/ 2147483646 h 194"/>
                  <a:gd name="T14" fmla="*/ 2147483646 w 273"/>
                  <a:gd name="T15" fmla="*/ 0 h 194"/>
                  <a:gd name="T16" fmla="*/ 2147483646 w 273"/>
                  <a:gd name="T17" fmla="*/ 2147483646 h 194"/>
                  <a:gd name="T18" fmla="*/ 2147483646 w 273"/>
                  <a:gd name="T19" fmla="*/ 2147483646 h 194"/>
                  <a:gd name="T20" fmla="*/ 2147483646 w 273"/>
                  <a:gd name="T21" fmla="*/ 2147483646 h 194"/>
                  <a:gd name="T22" fmla="*/ 2147483646 w 273"/>
                  <a:gd name="T23" fmla="*/ 0 h 194"/>
                  <a:gd name="T24" fmla="*/ 2147483646 w 273"/>
                  <a:gd name="T25" fmla="*/ 0 h 194"/>
                  <a:gd name="T26" fmla="*/ 2147483646 w 273"/>
                  <a:gd name="T27" fmla="*/ 0 h 194"/>
                  <a:gd name="T28" fmla="*/ 2147483646 w 273"/>
                  <a:gd name="T29" fmla="*/ 2147483646 h 194"/>
                  <a:gd name="T30" fmla="*/ 2147483646 w 273"/>
                  <a:gd name="T31" fmla="*/ 2147483646 h 194"/>
                  <a:gd name="T32" fmla="*/ 2147483646 w 273"/>
                  <a:gd name="T33" fmla="*/ 2147483646 h 194"/>
                  <a:gd name="T34" fmla="*/ 2147483646 w 273"/>
                  <a:gd name="T35" fmla="*/ 2147483646 h 194"/>
                  <a:gd name="T36" fmla="*/ 2147483646 w 273"/>
                  <a:gd name="T37" fmla="*/ 2147483646 h 194"/>
                  <a:gd name="T38" fmla="*/ 2147483646 w 273"/>
                  <a:gd name="T39" fmla="*/ 2147483646 h 194"/>
                  <a:gd name="T40" fmla="*/ 2147483646 w 273"/>
                  <a:gd name="T41" fmla="*/ 2147483646 h 194"/>
                  <a:gd name="T42" fmla="*/ 2147483646 w 273"/>
                  <a:gd name="T43" fmla="*/ 2147483646 h 194"/>
                  <a:gd name="T44" fmla="*/ 2147483646 w 273"/>
                  <a:gd name="T45" fmla="*/ 2147483646 h 1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194">
                    <a:moveTo>
                      <a:pt x="116" y="182"/>
                    </a:moveTo>
                    <a:lnTo>
                      <a:pt x="0" y="182"/>
                    </a:lnTo>
                    <a:lnTo>
                      <a:pt x="8" y="41"/>
                    </a:lnTo>
                    <a:lnTo>
                      <a:pt x="45" y="25"/>
                    </a:lnTo>
                    <a:lnTo>
                      <a:pt x="52" y="25"/>
                    </a:lnTo>
                    <a:lnTo>
                      <a:pt x="72" y="0"/>
                    </a:lnTo>
                    <a:lnTo>
                      <a:pt x="83" y="16"/>
                    </a:lnTo>
                    <a:lnTo>
                      <a:pt x="90" y="0"/>
                    </a:lnTo>
                    <a:lnTo>
                      <a:pt x="90" y="16"/>
                    </a:lnTo>
                    <a:lnTo>
                      <a:pt x="127" y="16"/>
                    </a:lnTo>
                    <a:lnTo>
                      <a:pt x="146" y="25"/>
                    </a:lnTo>
                    <a:lnTo>
                      <a:pt x="161" y="0"/>
                    </a:lnTo>
                    <a:lnTo>
                      <a:pt x="180" y="0"/>
                    </a:lnTo>
                    <a:lnTo>
                      <a:pt x="209" y="0"/>
                    </a:lnTo>
                    <a:lnTo>
                      <a:pt x="217" y="25"/>
                    </a:lnTo>
                    <a:lnTo>
                      <a:pt x="255" y="25"/>
                    </a:lnTo>
                    <a:lnTo>
                      <a:pt x="261" y="25"/>
                    </a:lnTo>
                    <a:lnTo>
                      <a:pt x="272" y="50"/>
                    </a:lnTo>
                    <a:lnTo>
                      <a:pt x="272" y="123"/>
                    </a:lnTo>
                    <a:lnTo>
                      <a:pt x="255" y="134"/>
                    </a:lnTo>
                    <a:lnTo>
                      <a:pt x="235" y="148"/>
                    </a:lnTo>
                    <a:lnTo>
                      <a:pt x="235" y="193"/>
                    </a:lnTo>
                    <a:lnTo>
                      <a:pt x="116" y="182"/>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4" name="Freeform 85">
                <a:extLst>
                  <a:ext uri="{FF2B5EF4-FFF2-40B4-BE49-F238E27FC236}">
                    <a16:creationId xmlns:a16="http://schemas.microsoft.com/office/drawing/2014/main" xmlns="" id="{3D337631-F11D-431C-94F5-039197657430}"/>
                  </a:ext>
                </a:extLst>
              </p:cNvPr>
              <p:cNvSpPr>
                <a:spLocks/>
              </p:cNvSpPr>
              <p:nvPr/>
            </p:nvSpPr>
            <p:spPr bwMode="auto">
              <a:xfrm>
                <a:off x="2054482" y="3285014"/>
                <a:ext cx="221555" cy="243821"/>
              </a:xfrm>
              <a:custGeom>
                <a:avLst/>
                <a:gdLst>
                  <a:gd name="T0" fmla="*/ 0 w 199"/>
                  <a:gd name="T1" fmla="*/ 2147483646 h 219"/>
                  <a:gd name="T2" fmla="*/ 2147483646 w 199"/>
                  <a:gd name="T3" fmla="*/ 2147483646 h 219"/>
                  <a:gd name="T4" fmla="*/ 2147483646 w 199"/>
                  <a:gd name="T5" fmla="*/ 2147483646 h 219"/>
                  <a:gd name="T6" fmla="*/ 2147483646 w 199"/>
                  <a:gd name="T7" fmla="*/ 2147483646 h 219"/>
                  <a:gd name="T8" fmla="*/ 2147483646 w 199"/>
                  <a:gd name="T9" fmla="*/ 2147483646 h 219"/>
                  <a:gd name="T10" fmla="*/ 2147483646 w 199"/>
                  <a:gd name="T11" fmla="*/ 0 h 219"/>
                  <a:gd name="T12" fmla="*/ 2147483646 w 199"/>
                  <a:gd name="T13" fmla="*/ 2147483646 h 219"/>
                  <a:gd name="T14" fmla="*/ 2147483646 w 199"/>
                  <a:gd name="T15" fmla="*/ 0 h 219"/>
                  <a:gd name="T16" fmla="*/ 2147483646 w 199"/>
                  <a:gd name="T17" fmla="*/ 2147483646 h 219"/>
                  <a:gd name="T18" fmla="*/ 2147483646 w 199"/>
                  <a:gd name="T19" fmla="*/ 0 h 219"/>
                  <a:gd name="T20" fmla="*/ 2147483646 w 199"/>
                  <a:gd name="T21" fmla="*/ 2147483646 h 219"/>
                  <a:gd name="T22" fmla="*/ 2147483646 w 199"/>
                  <a:gd name="T23" fmla="*/ 2147483646 h 219"/>
                  <a:gd name="T24" fmla="*/ 0 w 199"/>
                  <a:gd name="T25" fmla="*/ 2147483646 h 2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19">
                    <a:moveTo>
                      <a:pt x="0" y="193"/>
                    </a:moveTo>
                    <a:lnTo>
                      <a:pt x="120" y="168"/>
                    </a:lnTo>
                    <a:lnTo>
                      <a:pt x="138" y="218"/>
                    </a:lnTo>
                    <a:lnTo>
                      <a:pt x="183" y="143"/>
                    </a:lnTo>
                    <a:lnTo>
                      <a:pt x="198" y="74"/>
                    </a:lnTo>
                    <a:lnTo>
                      <a:pt x="190" y="0"/>
                    </a:lnTo>
                    <a:lnTo>
                      <a:pt x="164" y="14"/>
                    </a:lnTo>
                    <a:lnTo>
                      <a:pt x="127" y="0"/>
                    </a:lnTo>
                    <a:lnTo>
                      <a:pt x="100" y="14"/>
                    </a:lnTo>
                    <a:lnTo>
                      <a:pt x="82" y="0"/>
                    </a:lnTo>
                    <a:lnTo>
                      <a:pt x="45" y="14"/>
                    </a:lnTo>
                    <a:lnTo>
                      <a:pt x="12" y="34"/>
                    </a:lnTo>
                    <a:lnTo>
                      <a:pt x="0" y="193"/>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5" name="Freeform 89">
                <a:extLst>
                  <a:ext uri="{FF2B5EF4-FFF2-40B4-BE49-F238E27FC236}">
                    <a16:creationId xmlns:a16="http://schemas.microsoft.com/office/drawing/2014/main" xmlns="" id="{EF891820-D709-43C3-952D-9EF740873CB3}"/>
                  </a:ext>
                </a:extLst>
              </p:cNvPr>
              <p:cNvSpPr>
                <a:spLocks/>
              </p:cNvSpPr>
              <p:nvPr/>
            </p:nvSpPr>
            <p:spPr bwMode="auto">
              <a:xfrm>
                <a:off x="1019074" y="3472057"/>
                <a:ext cx="470943" cy="361836"/>
              </a:xfrm>
              <a:custGeom>
                <a:avLst/>
                <a:gdLst>
                  <a:gd name="T0" fmla="*/ 2147483646 w 423"/>
                  <a:gd name="T1" fmla="*/ 2147483646 h 325"/>
                  <a:gd name="T2" fmla="*/ 2147483646 w 423"/>
                  <a:gd name="T3" fmla="*/ 2147483646 h 325"/>
                  <a:gd name="T4" fmla="*/ 2147483646 w 423"/>
                  <a:gd name="T5" fmla="*/ 2147483646 h 325"/>
                  <a:gd name="T6" fmla="*/ 2147483646 w 423"/>
                  <a:gd name="T7" fmla="*/ 2147483646 h 325"/>
                  <a:gd name="T8" fmla="*/ 2147483646 w 423"/>
                  <a:gd name="T9" fmla="*/ 2147483646 h 325"/>
                  <a:gd name="T10" fmla="*/ 2147483646 w 423"/>
                  <a:gd name="T11" fmla="*/ 2147483646 h 325"/>
                  <a:gd name="T12" fmla="*/ 2147483646 w 423"/>
                  <a:gd name="T13" fmla="*/ 2147483646 h 325"/>
                  <a:gd name="T14" fmla="*/ 2147483646 w 423"/>
                  <a:gd name="T15" fmla="*/ 2147483646 h 325"/>
                  <a:gd name="T16" fmla="*/ 2147483646 w 423"/>
                  <a:gd name="T17" fmla="*/ 2147483646 h 325"/>
                  <a:gd name="T18" fmla="*/ 2147483646 w 423"/>
                  <a:gd name="T19" fmla="*/ 2147483646 h 325"/>
                  <a:gd name="T20" fmla="*/ 2147483646 w 423"/>
                  <a:gd name="T21" fmla="*/ 2147483646 h 325"/>
                  <a:gd name="T22" fmla="*/ 2147483646 w 423"/>
                  <a:gd name="T23" fmla="*/ 2147483646 h 325"/>
                  <a:gd name="T24" fmla="*/ 2147483646 w 423"/>
                  <a:gd name="T25" fmla="*/ 2147483646 h 325"/>
                  <a:gd name="T26" fmla="*/ 2147483646 w 423"/>
                  <a:gd name="T27" fmla="*/ 2147483646 h 325"/>
                  <a:gd name="T28" fmla="*/ 2147483646 w 423"/>
                  <a:gd name="T29" fmla="*/ 2147483646 h 325"/>
                  <a:gd name="T30" fmla="*/ 2147483646 w 423"/>
                  <a:gd name="T31" fmla="*/ 2147483646 h 325"/>
                  <a:gd name="T32" fmla="*/ 2147483646 w 423"/>
                  <a:gd name="T33" fmla="*/ 2147483646 h 325"/>
                  <a:gd name="T34" fmla="*/ 2147483646 w 423"/>
                  <a:gd name="T35" fmla="*/ 2147483646 h 325"/>
                  <a:gd name="T36" fmla="*/ 2147483646 w 423"/>
                  <a:gd name="T37" fmla="*/ 2147483646 h 325"/>
                  <a:gd name="T38" fmla="*/ 2147483646 w 423"/>
                  <a:gd name="T39" fmla="*/ 2147483646 h 325"/>
                  <a:gd name="T40" fmla="*/ 2147483646 w 423"/>
                  <a:gd name="T41" fmla="*/ 2147483646 h 325"/>
                  <a:gd name="T42" fmla="*/ 2147483646 w 423"/>
                  <a:gd name="T43" fmla="*/ 2147483646 h 325"/>
                  <a:gd name="T44" fmla="*/ 2147483646 w 423"/>
                  <a:gd name="T45" fmla="*/ 2147483646 h 325"/>
                  <a:gd name="T46" fmla="*/ 2147483646 w 423"/>
                  <a:gd name="T47" fmla="*/ 2147483646 h 325"/>
                  <a:gd name="T48" fmla="*/ 2147483646 w 423"/>
                  <a:gd name="T49" fmla="*/ 2147483646 h 325"/>
                  <a:gd name="T50" fmla="*/ 2147483646 w 423"/>
                  <a:gd name="T51" fmla="*/ 2147483646 h 325"/>
                  <a:gd name="T52" fmla="*/ 2147483646 w 423"/>
                  <a:gd name="T53" fmla="*/ 2147483646 h 325"/>
                  <a:gd name="T54" fmla="*/ 2147483646 w 423"/>
                  <a:gd name="T55" fmla="*/ 0 h 325"/>
                  <a:gd name="T56" fmla="*/ 2147483646 w 423"/>
                  <a:gd name="T57" fmla="*/ 2147483646 h 325"/>
                  <a:gd name="T58" fmla="*/ 2147483646 w 423"/>
                  <a:gd name="T59" fmla="*/ 2147483646 h 325"/>
                  <a:gd name="T60" fmla="*/ 2147483646 w 423"/>
                  <a:gd name="T61" fmla="*/ 2147483646 h 325"/>
                  <a:gd name="T62" fmla="*/ 2147483646 w 423"/>
                  <a:gd name="T63" fmla="*/ 2147483646 h 325"/>
                  <a:gd name="T64" fmla="*/ 2147483646 w 423"/>
                  <a:gd name="T65" fmla="*/ 2147483646 h 325"/>
                  <a:gd name="T66" fmla="*/ 2147483646 w 423"/>
                  <a:gd name="T67" fmla="*/ 2147483646 h 325"/>
                  <a:gd name="T68" fmla="*/ 2147483646 w 423"/>
                  <a:gd name="T69" fmla="*/ 2147483646 h 325"/>
                  <a:gd name="T70" fmla="*/ 2147483646 w 423"/>
                  <a:gd name="T71" fmla="*/ 2147483646 h 325"/>
                  <a:gd name="T72" fmla="*/ 2147483646 w 423"/>
                  <a:gd name="T73" fmla="*/ 2147483646 h 325"/>
                  <a:gd name="T74" fmla="*/ 0 w 423"/>
                  <a:gd name="T75" fmla="*/ 2147483646 h 325"/>
                  <a:gd name="T76" fmla="*/ 2147483646 w 423"/>
                  <a:gd name="T77" fmla="*/ 2147483646 h 3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23" h="325">
                    <a:moveTo>
                      <a:pt x="14" y="166"/>
                    </a:moveTo>
                    <a:lnTo>
                      <a:pt x="45" y="166"/>
                    </a:lnTo>
                    <a:lnTo>
                      <a:pt x="63" y="201"/>
                    </a:lnTo>
                    <a:lnTo>
                      <a:pt x="52" y="285"/>
                    </a:lnTo>
                    <a:lnTo>
                      <a:pt x="63" y="308"/>
                    </a:lnTo>
                    <a:lnTo>
                      <a:pt x="78" y="324"/>
                    </a:lnTo>
                    <a:lnTo>
                      <a:pt x="108" y="298"/>
                    </a:lnTo>
                    <a:lnTo>
                      <a:pt x="127" y="298"/>
                    </a:lnTo>
                    <a:lnTo>
                      <a:pt x="186" y="308"/>
                    </a:lnTo>
                    <a:lnTo>
                      <a:pt x="204" y="308"/>
                    </a:lnTo>
                    <a:lnTo>
                      <a:pt x="243" y="308"/>
                    </a:lnTo>
                    <a:lnTo>
                      <a:pt x="280" y="285"/>
                    </a:lnTo>
                    <a:lnTo>
                      <a:pt x="307" y="285"/>
                    </a:lnTo>
                    <a:lnTo>
                      <a:pt x="307" y="274"/>
                    </a:lnTo>
                    <a:lnTo>
                      <a:pt x="332" y="260"/>
                    </a:lnTo>
                    <a:lnTo>
                      <a:pt x="370" y="285"/>
                    </a:lnTo>
                    <a:lnTo>
                      <a:pt x="376" y="285"/>
                    </a:lnTo>
                    <a:lnTo>
                      <a:pt x="388" y="285"/>
                    </a:lnTo>
                    <a:lnTo>
                      <a:pt x="388" y="250"/>
                    </a:lnTo>
                    <a:lnTo>
                      <a:pt x="422" y="240"/>
                    </a:lnTo>
                    <a:lnTo>
                      <a:pt x="351" y="191"/>
                    </a:lnTo>
                    <a:lnTo>
                      <a:pt x="370" y="166"/>
                    </a:lnTo>
                    <a:lnTo>
                      <a:pt x="351" y="118"/>
                    </a:lnTo>
                    <a:lnTo>
                      <a:pt x="370" y="98"/>
                    </a:lnTo>
                    <a:lnTo>
                      <a:pt x="362" y="84"/>
                    </a:lnTo>
                    <a:lnTo>
                      <a:pt x="332" y="59"/>
                    </a:lnTo>
                    <a:lnTo>
                      <a:pt x="325" y="14"/>
                    </a:lnTo>
                    <a:lnTo>
                      <a:pt x="313" y="0"/>
                    </a:lnTo>
                    <a:lnTo>
                      <a:pt x="287" y="14"/>
                    </a:lnTo>
                    <a:lnTo>
                      <a:pt x="243" y="25"/>
                    </a:lnTo>
                    <a:lnTo>
                      <a:pt x="224" y="25"/>
                    </a:lnTo>
                    <a:lnTo>
                      <a:pt x="127" y="84"/>
                    </a:lnTo>
                    <a:lnTo>
                      <a:pt x="108" y="73"/>
                    </a:lnTo>
                    <a:lnTo>
                      <a:pt x="97" y="98"/>
                    </a:lnTo>
                    <a:lnTo>
                      <a:pt x="89" y="84"/>
                    </a:lnTo>
                    <a:lnTo>
                      <a:pt x="45" y="118"/>
                    </a:lnTo>
                    <a:lnTo>
                      <a:pt x="14" y="98"/>
                    </a:lnTo>
                    <a:lnTo>
                      <a:pt x="0" y="118"/>
                    </a:lnTo>
                    <a:lnTo>
                      <a:pt x="14" y="166"/>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6" name="Freeform 90">
                <a:extLst>
                  <a:ext uri="{FF2B5EF4-FFF2-40B4-BE49-F238E27FC236}">
                    <a16:creationId xmlns:a16="http://schemas.microsoft.com/office/drawing/2014/main" xmlns="" id="{AB445FBA-8E17-4B9F-BFBB-F192EF001C81}"/>
                  </a:ext>
                </a:extLst>
              </p:cNvPr>
              <p:cNvSpPr>
                <a:spLocks/>
              </p:cNvSpPr>
              <p:nvPr/>
            </p:nvSpPr>
            <p:spPr bwMode="auto">
              <a:xfrm>
                <a:off x="1621392" y="3322868"/>
                <a:ext cx="413050" cy="390783"/>
              </a:xfrm>
              <a:custGeom>
                <a:avLst/>
                <a:gdLst>
                  <a:gd name="T0" fmla="*/ 2147483646 w 371"/>
                  <a:gd name="T1" fmla="*/ 0 h 351"/>
                  <a:gd name="T2" fmla="*/ 2147483646 w 371"/>
                  <a:gd name="T3" fmla="*/ 2147483646 h 351"/>
                  <a:gd name="T4" fmla="*/ 2147483646 w 371"/>
                  <a:gd name="T5" fmla="*/ 2147483646 h 351"/>
                  <a:gd name="T6" fmla="*/ 2147483646 w 371"/>
                  <a:gd name="T7" fmla="*/ 2147483646 h 351"/>
                  <a:gd name="T8" fmla="*/ 2147483646 w 371"/>
                  <a:gd name="T9" fmla="*/ 2147483646 h 351"/>
                  <a:gd name="T10" fmla="*/ 2147483646 w 371"/>
                  <a:gd name="T11" fmla="*/ 2147483646 h 351"/>
                  <a:gd name="T12" fmla="*/ 2147483646 w 371"/>
                  <a:gd name="T13" fmla="*/ 2147483646 h 351"/>
                  <a:gd name="T14" fmla="*/ 2147483646 w 371"/>
                  <a:gd name="T15" fmla="*/ 2147483646 h 351"/>
                  <a:gd name="T16" fmla="*/ 2147483646 w 371"/>
                  <a:gd name="T17" fmla="*/ 2147483646 h 351"/>
                  <a:gd name="T18" fmla="*/ 2147483646 w 371"/>
                  <a:gd name="T19" fmla="*/ 2147483646 h 351"/>
                  <a:gd name="T20" fmla="*/ 2147483646 w 371"/>
                  <a:gd name="T21" fmla="*/ 2147483646 h 351"/>
                  <a:gd name="T22" fmla="*/ 2147483646 w 371"/>
                  <a:gd name="T23" fmla="*/ 2147483646 h 351"/>
                  <a:gd name="T24" fmla="*/ 2147483646 w 371"/>
                  <a:gd name="T25" fmla="*/ 2147483646 h 351"/>
                  <a:gd name="T26" fmla="*/ 2147483646 w 371"/>
                  <a:gd name="T27" fmla="*/ 2147483646 h 351"/>
                  <a:gd name="T28" fmla="*/ 2147483646 w 371"/>
                  <a:gd name="T29" fmla="*/ 2147483646 h 351"/>
                  <a:gd name="T30" fmla="*/ 2147483646 w 371"/>
                  <a:gd name="T31" fmla="*/ 2147483646 h 351"/>
                  <a:gd name="T32" fmla="*/ 2147483646 w 371"/>
                  <a:gd name="T33" fmla="*/ 2147483646 h 351"/>
                  <a:gd name="T34" fmla="*/ 2147483646 w 371"/>
                  <a:gd name="T35" fmla="*/ 2147483646 h 351"/>
                  <a:gd name="T36" fmla="*/ 2147483646 w 371"/>
                  <a:gd name="T37" fmla="*/ 2147483646 h 351"/>
                  <a:gd name="T38" fmla="*/ 2147483646 w 371"/>
                  <a:gd name="T39" fmla="*/ 2147483646 h 351"/>
                  <a:gd name="T40" fmla="*/ 0 w 371"/>
                  <a:gd name="T41" fmla="*/ 2147483646 h 351"/>
                  <a:gd name="T42" fmla="*/ 2147483646 w 371"/>
                  <a:gd name="T43" fmla="*/ 2147483646 h 351"/>
                  <a:gd name="T44" fmla="*/ 2147483646 w 371"/>
                  <a:gd name="T45" fmla="*/ 2147483646 h 351"/>
                  <a:gd name="T46" fmla="*/ 2147483646 w 371"/>
                  <a:gd name="T47" fmla="*/ 2147483646 h 351"/>
                  <a:gd name="T48" fmla="*/ 2147483646 w 371"/>
                  <a:gd name="T49" fmla="*/ 0 h 3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1" h="351">
                    <a:moveTo>
                      <a:pt x="45" y="0"/>
                    </a:moveTo>
                    <a:lnTo>
                      <a:pt x="64" y="16"/>
                    </a:lnTo>
                    <a:lnTo>
                      <a:pt x="109" y="25"/>
                    </a:lnTo>
                    <a:lnTo>
                      <a:pt x="164" y="98"/>
                    </a:lnTo>
                    <a:lnTo>
                      <a:pt x="210" y="123"/>
                    </a:lnTo>
                    <a:lnTo>
                      <a:pt x="229" y="148"/>
                    </a:lnTo>
                    <a:lnTo>
                      <a:pt x="229" y="134"/>
                    </a:lnTo>
                    <a:lnTo>
                      <a:pt x="262" y="184"/>
                    </a:lnTo>
                    <a:lnTo>
                      <a:pt x="325" y="168"/>
                    </a:lnTo>
                    <a:lnTo>
                      <a:pt x="352" y="193"/>
                    </a:lnTo>
                    <a:lnTo>
                      <a:pt x="370" y="184"/>
                    </a:lnTo>
                    <a:lnTo>
                      <a:pt x="273" y="350"/>
                    </a:lnTo>
                    <a:lnTo>
                      <a:pt x="243" y="350"/>
                    </a:lnTo>
                    <a:lnTo>
                      <a:pt x="236" y="336"/>
                    </a:lnTo>
                    <a:lnTo>
                      <a:pt x="210" y="350"/>
                    </a:lnTo>
                    <a:lnTo>
                      <a:pt x="172" y="336"/>
                    </a:lnTo>
                    <a:lnTo>
                      <a:pt x="164" y="311"/>
                    </a:lnTo>
                    <a:lnTo>
                      <a:pt x="135" y="300"/>
                    </a:lnTo>
                    <a:lnTo>
                      <a:pt x="101" y="336"/>
                    </a:lnTo>
                    <a:lnTo>
                      <a:pt x="71" y="232"/>
                    </a:lnTo>
                    <a:lnTo>
                      <a:pt x="0" y="159"/>
                    </a:lnTo>
                    <a:lnTo>
                      <a:pt x="38" y="123"/>
                    </a:lnTo>
                    <a:lnTo>
                      <a:pt x="45" y="98"/>
                    </a:lnTo>
                    <a:lnTo>
                      <a:pt x="26" y="39"/>
                    </a:lnTo>
                    <a:lnTo>
                      <a:pt x="45" y="0"/>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7" name="Freeform 91">
                <a:extLst>
                  <a:ext uri="{FF2B5EF4-FFF2-40B4-BE49-F238E27FC236}">
                    <a16:creationId xmlns:a16="http://schemas.microsoft.com/office/drawing/2014/main" xmlns="" id="{743F4032-A740-44AE-AE1D-5F36C1F87A9F}"/>
                  </a:ext>
                </a:extLst>
              </p:cNvPr>
              <p:cNvSpPr>
                <a:spLocks/>
              </p:cNvSpPr>
              <p:nvPr/>
            </p:nvSpPr>
            <p:spPr bwMode="auto">
              <a:xfrm>
                <a:off x="1733840" y="3211734"/>
                <a:ext cx="335115" cy="328436"/>
              </a:xfrm>
              <a:custGeom>
                <a:avLst/>
                <a:gdLst>
                  <a:gd name="T0" fmla="*/ 2147483646 w 301"/>
                  <a:gd name="T1" fmla="*/ 2147483646 h 295"/>
                  <a:gd name="T2" fmla="*/ 2147483646 w 301"/>
                  <a:gd name="T3" fmla="*/ 2147483646 h 295"/>
                  <a:gd name="T4" fmla="*/ 2147483646 w 301"/>
                  <a:gd name="T5" fmla="*/ 2147483646 h 295"/>
                  <a:gd name="T6" fmla="*/ 2147483646 w 301"/>
                  <a:gd name="T7" fmla="*/ 2147483646 h 295"/>
                  <a:gd name="T8" fmla="*/ 2147483646 w 301"/>
                  <a:gd name="T9" fmla="*/ 2147483646 h 295"/>
                  <a:gd name="T10" fmla="*/ 2147483646 w 301"/>
                  <a:gd name="T11" fmla="*/ 2147483646 h 295"/>
                  <a:gd name="T12" fmla="*/ 2147483646 w 301"/>
                  <a:gd name="T13" fmla="*/ 2147483646 h 295"/>
                  <a:gd name="T14" fmla="*/ 2147483646 w 301"/>
                  <a:gd name="T15" fmla="*/ 2147483646 h 295"/>
                  <a:gd name="T16" fmla="*/ 2147483646 w 301"/>
                  <a:gd name="T17" fmla="*/ 2147483646 h 295"/>
                  <a:gd name="T18" fmla="*/ 2147483646 w 301"/>
                  <a:gd name="T19" fmla="*/ 2147483646 h 295"/>
                  <a:gd name="T20" fmla="*/ 2147483646 w 301"/>
                  <a:gd name="T21" fmla="*/ 2147483646 h 295"/>
                  <a:gd name="T22" fmla="*/ 0 w 301"/>
                  <a:gd name="T23" fmla="*/ 2147483646 h 295"/>
                  <a:gd name="T24" fmla="*/ 2147483646 w 301"/>
                  <a:gd name="T25" fmla="*/ 0 h 295"/>
                  <a:gd name="T26" fmla="*/ 2147483646 w 301"/>
                  <a:gd name="T27" fmla="*/ 2147483646 h 295"/>
                  <a:gd name="T28" fmla="*/ 2147483646 w 301"/>
                  <a:gd name="T29" fmla="*/ 0 h 295"/>
                  <a:gd name="T30" fmla="*/ 2147483646 w 301"/>
                  <a:gd name="T31" fmla="*/ 2147483646 h 295"/>
                  <a:gd name="T32" fmla="*/ 2147483646 w 301"/>
                  <a:gd name="T33" fmla="*/ 2147483646 h 295"/>
                  <a:gd name="T34" fmla="*/ 2147483646 w 301"/>
                  <a:gd name="T35" fmla="*/ 2147483646 h 295"/>
                  <a:gd name="T36" fmla="*/ 2147483646 w 301"/>
                  <a:gd name="T37" fmla="*/ 2147483646 h 295"/>
                  <a:gd name="T38" fmla="*/ 2147483646 w 301"/>
                  <a:gd name="T39" fmla="*/ 2147483646 h 295"/>
                  <a:gd name="T40" fmla="*/ 2147483646 w 301"/>
                  <a:gd name="T41" fmla="*/ 2147483646 h 295"/>
                  <a:gd name="T42" fmla="*/ 2147483646 w 301"/>
                  <a:gd name="T43" fmla="*/ 2147483646 h 2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1" h="295">
                    <a:moveTo>
                      <a:pt x="288" y="260"/>
                    </a:moveTo>
                    <a:lnTo>
                      <a:pt x="269" y="285"/>
                    </a:lnTo>
                    <a:lnTo>
                      <a:pt x="251" y="294"/>
                    </a:lnTo>
                    <a:lnTo>
                      <a:pt x="225" y="270"/>
                    </a:lnTo>
                    <a:lnTo>
                      <a:pt x="161" y="285"/>
                    </a:lnTo>
                    <a:lnTo>
                      <a:pt x="128" y="237"/>
                    </a:lnTo>
                    <a:lnTo>
                      <a:pt x="128" y="251"/>
                    </a:lnTo>
                    <a:lnTo>
                      <a:pt x="109" y="226"/>
                    </a:lnTo>
                    <a:lnTo>
                      <a:pt x="63" y="201"/>
                    </a:lnTo>
                    <a:lnTo>
                      <a:pt x="8" y="128"/>
                    </a:lnTo>
                    <a:lnTo>
                      <a:pt x="52" y="44"/>
                    </a:lnTo>
                    <a:lnTo>
                      <a:pt x="0" y="10"/>
                    </a:lnTo>
                    <a:lnTo>
                      <a:pt x="91" y="0"/>
                    </a:lnTo>
                    <a:lnTo>
                      <a:pt x="161" y="10"/>
                    </a:lnTo>
                    <a:lnTo>
                      <a:pt x="172" y="0"/>
                    </a:lnTo>
                    <a:lnTo>
                      <a:pt x="180" y="25"/>
                    </a:lnTo>
                    <a:lnTo>
                      <a:pt x="217" y="25"/>
                    </a:lnTo>
                    <a:lnTo>
                      <a:pt x="225" y="44"/>
                    </a:lnTo>
                    <a:lnTo>
                      <a:pt x="236" y="44"/>
                    </a:lnTo>
                    <a:lnTo>
                      <a:pt x="251" y="44"/>
                    </a:lnTo>
                    <a:lnTo>
                      <a:pt x="300" y="103"/>
                    </a:lnTo>
                    <a:lnTo>
                      <a:pt x="288" y="260"/>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8" name="Freeform 96">
                <a:extLst>
                  <a:ext uri="{FF2B5EF4-FFF2-40B4-BE49-F238E27FC236}">
                    <a16:creationId xmlns:a16="http://schemas.microsoft.com/office/drawing/2014/main" xmlns="" id="{1A1CE20B-3C46-437E-A3B3-8ED8944D7F48}"/>
                  </a:ext>
                </a:extLst>
              </p:cNvPr>
              <p:cNvSpPr>
                <a:spLocks/>
              </p:cNvSpPr>
              <p:nvPr/>
            </p:nvSpPr>
            <p:spPr bwMode="auto">
              <a:xfrm>
                <a:off x="765232" y="3498776"/>
                <a:ext cx="341796" cy="449790"/>
              </a:xfrm>
              <a:custGeom>
                <a:avLst/>
                <a:gdLst>
                  <a:gd name="T0" fmla="*/ 0 w 307"/>
                  <a:gd name="T1" fmla="*/ 2147483646 h 404"/>
                  <a:gd name="T2" fmla="*/ 2147483646 w 307"/>
                  <a:gd name="T3" fmla="*/ 2147483646 h 404"/>
                  <a:gd name="T4" fmla="*/ 2147483646 w 307"/>
                  <a:gd name="T5" fmla="*/ 2147483646 h 404"/>
                  <a:gd name="T6" fmla="*/ 2147483646 w 307"/>
                  <a:gd name="T7" fmla="*/ 2147483646 h 404"/>
                  <a:gd name="T8" fmla="*/ 2147483646 w 307"/>
                  <a:gd name="T9" fmla="*/ 2147483646 h 404"/>
                  <a:gd name="T10" fmla="*/ 2147483646 w 307"/>
                  <a:gd name="T11" fmla="*/ 0 h 404"/>
                  <a:gd name="T12" fmla="*/ 2147483646 w 307"/>
                  <a:gd name="T13" fmla="*/ 2147483646 h 404"/>
                  <a:gd name="T14" fmla="*/ 2147483646 w 307"/>
                  <a:gd name="T15" fmla="*/ 2147483646 h 404"/>
                  <a:gd name="T16" fmla="*/ 2147483646 w 307"/>
                  <a:gd name="T17" fmla="*/ 2147483646 h 404"/>
                  <a:gd name="T18" fmla="*/ 2147483646 w 307"/>
                  <a:gd name="T19" fmla="*/ 2147483646 h 404"/>
                  <a:gd name="T20" fmla="*/ 2147483646 w 307"/>
                  <a:gd name="T21" fmla="*/ 2147483646 h 404"/>
                  <a:gd name="T22" fmla="*/ 2147483646 w 307"/>
                  <a:gd name="T23" fmla="*/ 2147483646 h 404"/>
                  <a:gd name="T24" fmla="*/ 2147483646 w 307"/>
                  <a:gd name="T25" fmla="*/ 2147483646 h 404"/>
                  <a:gd name="T26" fmla="*/ 2147483646 w 307"/>
                  <a:gd name="T27" fmla="*/ 2147483646 h 404"/>
                  <a:gd name="T28" fmla="*/ 2147483646 w 307"/>
                  <a:gd name="T29" fmla="*/ 2147483646 h 404"/>
                  <a:gd name="T30" fmla="*/ 2147483646 w 307"/>
                  <a:gd name="T31" fmla="*/ 2147483646 h 404"/>
                  <a:gd name="T32" fmla="*/ 2147483646 w 307"/>
                  <a:gd name="T33" fmla="*/ 2147483646 h 404"/>
                  <a:gd name="T34" fmla="*/ 2147483646 w 307"/>
                  <a:gd name="T35" fmla="*/ 2147483646 h 404"/>
                  <a:gd name="T36" fmla="*/ 2147483646 w 307"/>
                  <a:gd name="T37" fmla="*/ 2147483646 h 404"/>
                  <a:gd name="T38" fmla="*/ 2147483646 w 307"/>
                  <a:gd name="T39" fmla="*/ 2147483646 h 404"/>
                  <a:gd name="T40" fmla="*/ 2147483646 w 307"/>
                  <a:gd name="T41" fmla="*/ 2147483646 h 404"/>
                  <a:gd name="T42" fmla="*/ 2147483646 w 307"/>
                  <a:gd name="T43" fmla="*/ 2147483646 h 404"/>
                  <a:gd name="T44" fmla="*/ 2147483646 w 307"/>
                  <a:gd name="T45" fmla="*/ 2147483646 h 404"/>
                  <a:gd name="T46" fmla="*/ 2147483646 w 307"/>
                  <a:gd name="T47" fmla="*/ 2147483646 h 404"/>
                  <a:gd name="T48" fmla="*/ 2147483646 w 307"/>
                  <a:gd name="T49" fmla="*/ 2147483646 h 404"/>
                  <a:gd name="T50" fmla="*/ 2147483646 w 307"/>
                  <a:gd name="T51" fmla="*/ 2147483646 h 404"/>
                  <a:gd name="T52" fmla="*/ 2147483646 w 307"/>
                  <a:gd name="T53" fmla="*/ 2147483646 h 404"/>
                  <a:gd name="T54" fmla="*/ 2147483646 w 307"/>
                  <a:gd name="T55" fmla="*/ 2147483646 h 404"/>
                  <a:gd name="T56" fmla="*/ 2147483646 w 307"/>
                  <a:gd name="T57" fmla="*/ 2147483646 h 404"/>
                  <a:gd name="T58" fmla="*/ 2147483646 w 307"/>
                  <a:gd name="T59" fmla="*/ 2147483646 h 404"/>
                  <a:gd name="T60" fmla="*/ 2147483646 w 307"/>
                  <a:gd name="T61" fmla="*/ 2147483646 h 404"/>
                  <a:gd name="T62" fmla="*/ 0 w 307"/>
                  <a:gd name="T63" fmla="*/ 2147483646 h 404"/>
                  <a:gd name="T64" fmla="*/ 0 w 307"/>
                  <a:gd name="T65" fmla="*/ 2147483646 h 4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7" h="404">
                    <a:moveTo>
                      <a:pt x="0" y="75"/>
                    </a:moveTo>
                    <a:lnTo>
                      <a:pt x="37" y="59"/>
                    </a:lnTo>
                    <a:lnTo>
                      <a:pt x="63" y="25"/>
                    </a:lnTo>
                    <a:lnTo>
                      <a:pt x="108" y="10"/>
                    </a:lnTo>
                    <a:lnTo>
                      <a:pt x="163" y="25"/>
                    </a:lnTo>
                    <a:lnTo>
                      <a:pt x="179" y="0"/>
                    </a:lnTo>
                    <a:lnTo>
                      <a:pt x="179" y="48"/>
                    </a:lnTo>
                    <a:lnTo>
                      <a:pt x="209" y="48"/>
                    </a:lnTo>
                    <a:lnTo>
                      <a:pt x="228" y="93"/>
                    </a:lnTo>
                    <a:lnTo>
                      <a:pt x="242" y="143"/>
                    </a:lnTo>
                    <a:lnTo>
                      <a:pt x="272" y="143"/>
                    </a:lnTo>
                    <a:lnTo>
                      <a:pt x="291" y="178"/>
                    </a:lnTo>
                    <a:lnTo>
                      <a:pt x="280" y="260"/>
                    </a:lnTo>
                    <a:lnTo>
                      <a:pt x="291" y="285"/>
                    </a:lnTo>
                    <a:lnTo>
                      <a:pt x="306" y="300"/>
                    </a:lnTo>
                    <a:lnTo>
                      <a:pt x="254" y="383"/>
                    </a:lnTo>
                    <a:lnTo>
                      <a:pt x="235" y="383"/>
                    </a:lnTo>
                    <a:lnTo>
                      <a:pt x="197" y="403"/>
                    </a:lnTo>
                    <a:lnTo>
                      <a:pt x="179" y="383"/>
                    </a:lnTo>
                    <a:lnTo>
                      <a:pt x="163" y="344"/>
                    </a:lnTo>
                    <a:lnTo>
                      <a:pt x="134" y="319"/>
                    </a:lnTo>
                    <a:lnTo>
                      <a:pt x="100" y="275"/>
                    </a:lnTo>
                    <a:lnTo>
                      <a:pt x="71" y="260"/>
                    </a:lnTo>
                    <a:lnTo>
                      <a:pt x="71" y="236"/>
                    </a:lnTo>
                    <a:lnTo>
                      <a:pt x="45" y="226"/>
                    </a:lnTo>
                    <a:lnTo>
                      <a:pt x="63" y="191"/>
                    </a:lnTo>
                    <a:lnTo>
                      <a:pt x="45" y="167"/>
                    </a:lnTo>
                    <a:lnTo>
                      <a:pt x="56" y="133"/>
                    </a:lnTo>
                    <a:lnTo>
                      <a:pt x="37" y="118"/>
                    </a:lnTo>
                    <a:lnTo>
                      <a:pt x="45" y="93"/>
                    </a:lnTo>
                    <a:lnTo>
                      <a:pt x="25" y="84"/>
                    </a:lnTo>
                    <a:lnTo>
                      <a:pt x="0" y="84"/>
                    </a:lnTo>
                    <a:lnTo>
                      <a:pt x="0" y="75"/>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149" name="Freeform 97">
                <a:extLst>
                  <a:ext uri="{FF2B5EF4-FFF2-40B4-BE49-F238E27FC236}">
                    <a16:creationId xmlns:a16="http://schemas.microsoft.com/office/drawing/2014/main" xmlns="" id="{8ECD8DA8-076D-4B14-ABE8-3D952F096DA9}"/>
                  </a:ext>
                </a:extLst>
              </p:cNvPr>
              <p:cNvSpPr>
                <a:spLocks/>
              </p:cNvSpPr>
              <p:nvPr/>
            </p:nvSpPr>
            <p:spPr bwMode="auto">
              <a:xfrm>
                <a:off x="1105915" y="3761525"/>
                <a:ext cx="326209" cy="322869"/>
              </a:xfrm>
              <a:custGeom>
                <a:avLst/>
                <a:gdLst>
                  <a:gd name="T0" fmla="*/ 2147483646 w 293"/>
                  <a:gd name="T1" fmla="*/ 2147483646 h 290"/>
                  <a:gd name="T2" fmla="*/ 2147483646 w 293"/>
                  <a:gd name="T3" fmla="*/ 2147483646 h 290"/>
                  <a:gd name="T4" fmla="*/ 2147483646 w 293"/>
                  <a:gd name="T5" fmla="*/ 2147483646 h 290"/>
                  <a:gd name="T6" fmla="*/ 2147483646 w 293"/>
                  <a:gd name="T7" fmla="*/ 2147483646 h 290"/>
                  <a:gd name="T8" fmla="*/ 2147483646 w 293"/>
                  <a:gd name="T9" fmla="*/ 2147483646 h 290"/>
                  <a:gd name="T10" fmla="*/ 2147483646 w 293"/>
                  <a:gd name="T11" fmla="*/ 2147483646 h 290"/>
                  <a:gd name="T12" fmla="*/ 0 w 293"/>
                  <a:gd name="T13" fmla="*/ 2147483646 h 290"/>
                  <a:gd name="T14" fmla="*/ 2147483646 w 293"/>
                  <a:gd name="T15" fmla="*/ 2147483646 h 290"/>
                  <a:gd name="T16" fmla="*/ 2147483646 w 293"/>
                  <a:gd name="T17" fmla="*/ 2147483646 h 290"/>
                  <a:gd name="T18" fmla="*/ 2147483646 w 293"/>
                  <a:gd name="T19" fmla="*/ 2147483646 h 290"/>
                  <a:gd name="T20" fmla="*/ 2147483646 w 293"/>
                  <a:gd name="T21" fmla="*/ 2147483646 h 290"/>
                  <a:gd name="T22" fmla="*/ 2147483646 w 293"/>
                  <a:gd name="T23" fmla="*/ 2147483646 h 290"/>
                  <a:gd name="T24" fmla="*/ 2147483646 w 293"/>
                  <a:gd name="T25" fmla="*/ 2147483646 h 290"/>
                  <a:gd name="T26" fmla="*/ 2147483646 w 293"/>
                  <a:gd name="T27" fmla="*/ 2147483646 h 290"/>
                  <a:gd name="T28" fmla="*/ 2147483646 w 293"/>
                  <a:gd name="T29" fmla="*/ 2147483646 h 290"/>
                  <a:gd name="T30" fmla="*/ 2147483646 w 293"/>
                  <a:gd name="T31" fmla="*/ 0 h 290"/>
                  <a:gd name="T32" fmla="*/ 2147483646 w 293"/>
                  <a:gd name="T33" fmla="*/ 2147483646 h 290"/>
                  <a:gd name="T34" fmla="*/ 2147483646 w 293"/>
                  <a:gd name="T35" fmla="*/ 2147483646 h 290"/>
                  <a:gd name="T36" fmla="*/ 2147483646 w 293"/>
                  <a:gd name="T37" fmla="*/ 2147483646 h 290"/>
                  <a:gd name="T38" fmla="*/ 2147483646 w 293"/>
                  <a:gd name="T39" fmla="*/ 2147483646 h 290"/>
                  <a:gd name="T40" fmla="*/ 2147483646 w 293"/>
                  <a:gd name="T41" fmla="*/ 2147483646 h 290"/>
                  <a:gd name="T42" fmla="*/ 2147483646 w 293"/>
                  <a:gd name="T43" fmla="*/ 2147483646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3" h="290">
                    <a:moveTo>
                      <a:pt x="229" y="250"/>
                    </a:moveTo>
                    <a:lnTo>
                      <a:pt x="220" y="225"/>
                    </a:lnTo>
                    <a:lnTo>
                      <a:pt x="183" y="264"/>
                    </a:lnTo>
                    <a:lnTo>
                      <a:pt x="165" y="264"/>
                    </a:lnTo>
                    <a:lnTo>
                      <a:pt x="108" y="289"/>
                    </a:lnTo>
                    <a:lnTo>
                      <a:pt x="75" y="157"/>
                    </a:lnTo>
                    <a:lnTo>
                      <a:pt x="0" y="64"/>
                    </a:lnTo>
                    <a:lnTo>
                      <a:pt x="29" y="39"/>
                    </a:lnTo>
                    <a:lnTo>
                      <a:pt x="49" y="39"/>
                    </a:lnTo>
                    <a:lnTo>
                      <a:pt x="108" y="50"/>
                    </a:lnTo>
                    <a:lnTo>
                      <a:pt x="126" y="50"/>
                    </a:lnTo>
                    <a:lnTo>
                      <a:pt x="165" y="50"/>
                    </a:lnTo>
                    <a:lnTo>
                      <a:pt x="202" y="25"/>
                    </a:lnTo>
                    <a:lnTo>
                      <a:pt x="229" y="25"/>
                    </a:lnTo>
                    <a:lnTo>
                      <a:pt x="229" y="16"/>
                    </a:lnTo>
                    <a:lnTo>
                      <a:pt x="254" y="0"/>
                    </a:lnTo>
                    <a:lnTo>
                      <a:pt x="292" y="25"/>
                    </a:lnTo>
                    <a:lnTo>
                      <a:pt x="292" y="50"/>
                    </a:lnTo>
                    <a:lnTo>
                      <a:pt x="292" y="82"/>
                    </a:lnTo>
                    <a:lnTo>
                      <a:pt x="247" y="167"/>
                    </a:lnTo>
                    <a:lnTo>
                      <a:pt x="235" y="239"/>
                    </a:lnTo>
                    <a:lnTo>
                      <a:pt x="229" y="250"/>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0" name="Freeform 101">
                <a:extLst>
                  <a:ext uri="{FF2B5EF4-FFF2-40B4-BE49-F238E27FC236}">
                    <a16:creationId xmlns:a16="http://schemas.microsoft.com/office/drawing/2014/main" xmlns="" id="{53D66A79-C0B6-4F0D-9155-7018048F9CB5}"/>
                  </a:ext>
                </a:extLst>
              </p:cNvPr>
              <p:cNvSpPr>
                <a:spLocks/>
              </p:cNvSpPr>
              <p:nvPr/>
            </p:nvSpPr>
            <p:spPr bwMode="auto">
              <a:xfrm>
                <a:off x="964519" y="3257180"/>
                <a:ext cx="375197" cy="344023"/>
              </a:xfrm>
              <a:custGeom>
                <a:avLst/>
                <a:gdLst>
                  <a:gd name="T0" fmla="*/ 2147483646 w 337"/>
                  <a:gd name="T1" fmla="*/ 2147483646 h 309"/>
                  <a:gd name="T2" fmla="*/ 2147483646 w 337"/>
                  <a:gd name="T3" fmla="*/ 2147483646 h 309"/>
                  <a:gd name="T4" fmla="*/ 2147483646 w 337"/>
                  <a:gd name="T5" fmla="*/ 2147483646 h 309"/>
                  <a:gd name="T6" fmla="*/ 2147483646 w 337"/>
                  <a:gd name="T7" fmla="*/ 2147483646 h 309"/>
                  <a:gd name="T8" fmla="*/ 2147483646 w 337"/>
                  <a:gd name="T9" fmla="*/ 2147483646 h 309"/>
                  <a:gd name="T10" fmla="*/ 2147483646 w 337"/>
                  <a:gd name="T11" fmla="*/ 2147483646 h 309"/>
                  <a:gd name="T12" fmla="*/ 2147483646 w 337"/>
                  <a:gd name="T13" fmla="*/ 0 h 309"/>
                  <a:gd name="T14" fmla="*/ 2147483646 w 337"/>
                  <a:gd name="T15" fmla="*/ 2147483646 h 309"/>
                  <a:gd name="T16" fmla="*/ 2147483646 w 337"/>
                  <a:gd name="T17" fmla="*/ 2147483646 h 309"/>
                  <a:gd name="T18" fmla="*/ 2147483646 w 337"/>
                  <a:gd name="T19" fmla="*/ 2147483646 h 309"/>
                  <a:gd name="T20" fmla="*/ 2147483646 w 337"/>
                  <a:gd name="T21" fmla="*/ 2147483646 h 309"/>
                  <a:gd name="T22" fmla="*/ 2147483646 w 337"/>
                  <a:gd name="T23" fmla="*/ 2147483646 h 309"/>
                  <a:gd name="T24" fmla="*/ 2147483646 w 337"/>
                  <a:gd name="T25" fmla="*/ 2147483646 h 309"/>
                  <a:gd name="T26" fmla="*/ 2147483646 w 337"/>
                  <a:gd name="T27" fmla="*/ 2147483646 h 309"/>
                  <a:gd name="T28" fmla="*/ 2147483646 w 337"/>
                  <a:gd name="T29" fmla="*/ 2147483646 h 309"/>
                  <a:gd name="T30" fmla="*/ 2147483646 w 337"/>
                  <a:gd name="T31" fmla="*/ 2147483646 h 309"/>
                  <a:gd name="T32" fmla="*/ 2147483646 w 337"/>
                  <a:gd name="T33" fmla="*/ 2147483646 h 309"/>
                  <a:gd name="T34" fmla="*/ 2147483646 w 337"/>
                  <a:gd name="T35" fmla="*/ 2147483646 h 309"/>
                  <a:gd name="T36" fmla="*/ 2147483646 w 337"/>
                  <a:gd name="T37" fmla="*/ 2147483646 h 309"/>
                  <a:gd name="T38" fmla="*/ 2147483646 w 337"/>
                  <a:gd name="T39" fmla="*/ 2147483646 h 309"/>
                  <a:gd name="T40" fmla="*/ 2147483646 w 337"/>
                  <a:gd name="T41" fmla="*/ 2147483646 h 309"/>
                  <a:gd name="T42" fmla="*/ 2147483646 w 337"/>
                  <a:gd name="T43" fmla="*/ 2147483646 h 309"/>
                  <a:gd name="T44" fmla="*/ 2147483646 w 337"/>
                  <a:gd name="T45" fmla="*/ 2147483646 h 309"/>
                  <a:gd name="T46" fmla="*/ 2147483646 w 337"/>
                  <a:gd name="T47" fmla="*/ 2147483646 h 309"/>
                  <a:gd name="T48" fmla="*/ 2147483646 w 337"/>
                  <a:gd name="T49" fmla="*/ 2147483646 h 309"/>
                  <a:gd name="T50" fmla="*/ 2147483646 w 337"/>
                  <a:gd name="T51" fmla="*/ 2147483646 h 309"/>
                  <a:gd name="T52" fmla="*/ 0 w 337"/>
                  <a:gd name="T53" fmla="*/ 2147483646 h 309"/>
                  <a:gd name="T54" fmla="*/ 0 w 337"/>
                  <a:gd name="T55" fmla="*/ 2147483646 h 309"/>
                  <a:gd name="T56" fmla="*/ 2147483646 w 337"/>
                  <a:gd name="T57" fmla="*/ 2147483646 h 3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37" h="309">
                    <a:moveTo>
                      <a:pt x="38" y="157"/>
                    </a:moveTo>
                    <a:lnTo>
                      <a:pt x="18" y="123"/>
                    </a:lnTo>
                    <a:lnTo>
                      <a:pt x="57" y="98"/>
                    </a:lnTo>
                    <a:lnTo>
                      <a:pt x="94" y="123"/>
                    </a:lnTo>
                    <a:lnTo>
                      <a:pt x="112" y="50"/>
                    </a:lnTo>
                    <a:lnTo>
                      <a:pt x="175" y="16"/>
                    </a:lnTo>
                    <a:lnTo>
                      <a:pt x="202" y="0"/>
                    </a:lnTo>
                    <a:lnTo>
                      <a:pt x="221" y="25"/>
                    </a:lnTo>
                    <a:lnTo>
                      <a:pt x="209" y="50"/>
                    </a:lnTo>
                    <a:lnTo>
                      <a:pt x="221" y="84"/>
                    </a:lnTo>
                    <a:lnTo>
                      <a:pt x="235" y="98"/>
                    </a:lnTo>
                    <a:lnTo>
                      <a:pt x="273" y="74"/>
                    </a:lnTo>
                    <a:lnTo>
                      <a:pt x="290" y="98"/>
                    </a:lnTo>
                    <a:lnTo>
                      <a:pt x="284" y="123"/>
                    </a:lnTo>
                    <a:lnTo>
                      <a:pt x="310" y="142"/>
                    </a:lnTo>
                    <a:lnTo>
                      <a:pt x="336" y="206"/>
                    </a:lnTo>
                    <a:lnTo>
                      <a:pt x="290" y="215"/>
                    </a:lnTo>
                    <a:lnTo>
                      <a:pt x="273" y="215"/>
                    </a:lnTo>
                    <a:lnTo>
                      <a:pt x="175" y="274"/>
                    </a:lnTo>
                    <a:lnTo>
                      <a:pt x="157" y="265"/>
                    </a:lnTo>
                    <a:lnTo>
                      <a:pt x="146" y="290"/>
                    </a:lnTo>
                    <a:lnTo>
                      <a:pt x="138" y="274"/>
                    </a:lnTo>
                    <a:lnTo>
                      <a:pt x="94" y="308"/>
                    </a:lnTo>
                    <a:lnTo>
                      <a:pt x="63" y="290"/>
                    </a:lnTo>
                    <a:lnTo>
                      <a:pt x="49" y="308"/>
                    </a:lnTo>
                    <a:lnTo>
                      <a:pt x="30" y="265"/>
                    </a:lnTo>
                    <a:lnTo>
                      <a:pt x="0" y="265"/>
                    </a:lnTo>
                    <a:lnTo>
                      <a:pt x="0" y="215"/>
                    </a:lnTo>
                    <a:lnTo>
                      <a:pt x="38" y="157"/>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1" name="Freeform 111">
                <a:extLst>
                  <a:ext uri="{FF2B5EF4-FFF2-40B4-BE49-F238E27FC236}">
                    <a16:creationId xmlns:a16="http://schemas.microsoft.com/office/drawing/2014/main" xmlns="" id="{D58D9C7F-1614-4ACD-A329-56F31CCBC9B9}"/>
                  </a:ext>
                </a:extLst>
              </p:cNvPr>
              <p:cNvSpPr>
                <a:spLocks/>
              </p:cNvSpPr>
              <p:nvPr/>
            </p:nvSpPr>
            <p:spPr bwMode="auto">
              <a:xfrm>
                <a:off x="1925334" y="3472057"/>
                <a:ext cx="413049" cy="250502"/>
              </a:xfrm>
              <a:custGeom>
                <a:avLst/>
                <a:gdLst>
                  <a:gd name="T0" fmla="*/ 2147483646 w 371"/>
                  <a:gd name="T1" fmla="*/ 0 h 225"/>
                  <a:gd name="T2" fmla="*/ 2147483646 w 371"/>
                  <a:gd name="T3" fmla="*/ 2147483646 h 225"/>
                  <a:gd name="T4" fmla="*/ 2147483646 w 371"/>
                  <a:gd name="T5" fmla="*/ 2147483646 h 225"/>
                  <a:gd name="T6" fmla="*/ 2147483646 w 371"/>
                  <a:gd name="T7" fmla="*/ 2147483646 h 225"/>
                  <a:gd name="T8" fmla="*/ 2147483646 w 371"/>
                  <a:gd name="T9" fmla="*/ 2147483646 h 225"/>
                  <a:gd name="T10" fmla="*/ 2147483646 w 371"/>
                  <a:gd name="T11" fmla="*/ 2147483646 h 225"/>
                  <a:gd name="T12" fmla="*/ 0 w 371"/>
                  <a:gd name="T13" fmla="*/ 2147483646 h 225"/>
                  <a:gd name="T14" fmla="*/ 2147483646 w 371"/>
                  <a:gd name="T15" fmla="*/ 2147483646 h 225"/>
                  <a:gd name="T16" fmla="*/ 2147483646 w 371"/>
                  <a:gd name="T17" fmla="*/ 2147483646 h 225"/>
                  <a:gd name="T18" fmla="*/ 2147483646 w 371"/>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1" h="225">
                    <a:moveTo>
                      <a:pt x="236" y="0"/>
                    </a:moveTo>
                    <a:lnTo>
                      <a:pt x="254" y="49"/>
                    </a:lnTo>
                    <a:lnTo>
                      <a:pt x="281" y="98"/>
                    </a:lnTo>
                    <a:lnTo>
                      <a:pt x="314" y="98"/>
                    </a:lnTo>
                    <a:lnTo>
                      <a:pt x="370" y="165"/>
                    </a:lnTo>
                    <a:lnTo>
                      <a:pt x="351" y="224"/>
                    </a:lnTo>
                    <a:lnTo>
                      <a:pt x="0" y="215"/>
                    </a:lnTo>
                    <a:lnTo>
                      <a:pt x="97" y="49"/>
                    </a:lnTo>
                    <a:lnTo>
                      <a:pt x="116" y="25"/>
                    </a:lnTo>
                    <a:lnTo>
                      <a:pt x="236" y="0"/>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2" name="Freeform 81">
                <a:extLst>
                  <a:ext uri="{FF2B5EF4-FFF2-40B4-BE49-F238E27FC236}">
                    <a16:creationId xmlns:a16="http://schemas.microsoft.com/office/drawing/2014/main" xmlns="" id="{0081C6E9-5DC7-4DDF-90B3-324384F5BE57}"/>
                  </a:ext>
                </a:extLst>
              </p:cNvPr>
              <p:cNvSpPr>
                <a:spLocks/>
              </p:cNvSpPr>
              <p:nvPr/>
            </p:nvSpPr>
            <p:spPr bwMode="auto">
              <a:xfrm>
                <a:off x="2638597" y="2828380"/>
                <a:ext cx="291695" cy="262749"/>
              </a:xfrm>
              <a:custGeom>
                <a:avLst/>
                <a:gdLst>
                  <a:gd name="T0" fmla="*/ 2147483646 w 262"/>
                  <a:gd name="T1" fmla="*/ 0 h 236"/>
                  <a:gd name="T2" fmla="*/ 2147483646 w 262"/>
                  <a:gd name="T3" fmla="*/ 2147483646 h 236"/>
                  <a:gd name="T4" fmla="*/ 0 w 262"/>
                  <a:gd name="T5" fmla="*/ 2147483646 h 236"/>
                  <a:gd name="T6" fmla="*/ 2147483646 w 262"/>
                  <a:gd name="T7" fmla="*/ 0 h 236"/>
                  <a:gd name="T8" fmla="*/ 2147483646 w 262"/>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36">
                    <a:moveTo>
                      <a:pt x="261" y="0"/>
                    </a:moveTo>
                    <a:lnTo>
                      <a:pt x="254" y="235"/>
                    </a:lnTo>
                    <a:lnTo>
                      <a:pt x="0" y="225"/>
                    </a:lnTo>
                    <a:lnTo>
                      <a:pt x="11" y="0"/>
                    </a:lnTo>
                    <a:lnTo>
                      <a:pt x="261" y="0"/>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grpSp>
        <p:sp>
          <p:nvSpPr>
            <p:cNvPr id="232" name="Freeform 64">
              <a:extLst>
                <a:ext uri="{FF2B5EF4-FFF2-40B4-BE49-F238E27FC236}">
                  <a16:creationId xmlns:a16="http://schemas.microsoft.com/office/drawing/2014/main" xmlns="" id="{AAE62157-6329-4710-9752-253F8EEF8239}"/>
                </a:ext>
              </a:extLst>
            </p:cNvPr>
            <p:cNvSpPr>
              <a:spLocks/>
            </p:cNvSpPr>
            <p:nvPr/>
          </p:nvSpPr>
          <p:spPr bwMode="auto">
            <a:xfrm>
              <a:off x="3284022" y="3083892"/>
              <a:ext cx="200401" cy="362950"/>
            </a:xfrm>
            <a:custGeom>
              <a:avLst/>
              <a:gdLst>
                <a:gd name="T0" fmla="*/ 0 w 180"/>
                <a:gd name="T1" fmla="*/ 0 h 326"/>
                <a:gd name="T2" fmla="*/ 0 w 180"/>
                <a:gd name="T3" fmla="*/ 2147483646 h 326"/>
                <a:gd name="T4" fmla="*/ 0 w 180"/>
                <a:gd name="T5" fmla="*/ 2147483646 h 326"/>
                <a:gd name="T6" fmla="*/ 2147483646 w 180"/>
                <a:gd name="T7" fmla="*/ 2147483646 h 326"/>
                <a:gd name="T8" fmla="*/ 2147483646 w 180"/>
                <a:gd name="T9" fmla="*/ 2147483646 h 326"/>
                <a:gd name="T10" fmla="*/ 2147483646 w 180"/>
                <a:gd name="T11" fmla="*/ 0 h 326"/>
                <a:gd name="T12" fmla="*/ 0 w 180"/>
                <a:gd name="T13" fmla="*/ 0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 h="326">
                  <a:moveTo>
                    <a:pt x="0" y="0"/>
                  </a:moveTo>
                  <a:lnTo>
                    <a:pt x="0" y="287"/>
                  </a:lnTo>
                  <a:lnTo>
                    <a:pt x="0" y="325"/>
                  </a:lnTo>
                  <a:lnTo>
                    <a:pt x="179" y="325"/>
                  </a:lnTo>
                  <a:lnTo>
                    <a:pt x="179" y="300"/>
                  </a:lnTo>
                  <a:lnTo>
                    <a:pt x="172" y="0"/>
                  </a:lnTo>
                  <a:lnTo>
                    <a:pt x="0" y="0"/>
                  </a:lnTo>
                </a:path>
              </a:pathLst>
            </a:custGeom>
            <a:solidFill>
              <a:srgbClr val="5968A8"/>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grpSp>
      <p:sp>
        <p:nvSpPr>
          <p:cNvPr id="233" name="TextBox 232">
            <a:extLst>
              <a:ext uri="{FF2B5EF4-FFF2-40B4-BE49-F238E27FC236}">
                <a16:creationId xmlns:a16="http://schemas.microsoft.com/office/drawing/2014/main" xmlns="" id="{F8826EF0-3505-4DE5-90F4-ADC804FE5A3B}"/>
              </a:ext>
            </a:extLst>
          </p:cNvPr>
          <p:cNvSpPr txBox="1"/>
          <p:nvPr/>
        </p:nvSpPr>
        <p:spPr>
          <a:xfrm>
            <a:off x="11229967" y="3227010"/>
            <a:ext cx="600283" cy="307697"/>
          </a:xfrm>
          <a:prstGeom prst="rect">
            <a:avLst/>
          </a:prstGeom>
          <a:noFill/>
        </p:spPr>
        <p:txBody>
          <a:bodyPr wrap="square" rtlCol="0">
            <a:spAutoFit/>
          </a:bodyPr>
          <a:lstStyle/>
          <a:p>
            <a:pPr algn="r"/>
            <a:r>
              <a:rPr lang="en-US" sz="1400" i="1" dirty="0">
                <a:solidFill>
                  <a:srgbClr val="28245F">
                    <a:lumMod val="75000"/>
                  </a:srgbClr>
                </a:solidFill>
              </a:rPr>
              <a:t>2.8%</a:t>
            </a:r>
          </a:p>
        </p:txBody>
      </p:sp>
      <p:sp>
        <p:nvSpPr>
          <p:cNvPr id="234" name="Title 1">
            <a:extLst>
              <a:ext uri="{FF2B5EF4-FFF2-40B4-BE49-F238E27FC236}">
                <a16:creationId xmlns:a16="http://schemas.microsoft.com/office/drawing/2014/main" xmlns="" id="{BFCD0512-ADA3-4034-86FC-5F74B05AD8BC}"/>
              </a:ext>
            </a:extLst>
          </p:cNvPr>
          <p:cNvSpPr txBox="1">
            <a:spLocks/>
          </p:cNvSpPr>
          <p:nvPr/>
        </p:nvSpPr>
        <p:spPr>
          <a:xfrm>
            <a:off x="6361571" y="696037"/>
            <a:ext cx="5827253" cy="1060315"/>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pPr algn="ctr"/>
            <a:r>
              <a:rPr lang="en-US" sz="2399" dirty="0">
                <a:solidFill>
                  <a:prstClr val="black">
                    <a:lumMod val="75000"/>
                    <a:lumOff val="25000"/>
                  </a:prstClr>
                </a:solidFill>
              </a:rPr>
              <a:t>Job Growth Since 2007</a:t>
            </a:r>
          </a:p>
          <a:p>
            <a:pPr algn="ctr"/>
            <a:r>
              <a:rPr lang="en-US" sz="800" dirty="0">
                <a:solidFill>
                  <a:prstClr val="black"/>
                </a:solidFill>
              </a:rPr>
              <a:t/>
            </a:r>
            <a:br>
              <a:rPr lang="en-US" sz="800" dirty="0">
                <a:solidFill>
                  <a:prstClr val="black"/>
                </a:solidFill>
              </a:rPr>
            </a:br>
            <a:r>
              <a:rPr lang="en-US" sz="1799" b="1" dirty="0">
                <a:solidFill>
                  <a:srgbClr val="5968A8"/>
                </a:solidFill>
              </a:rPr>
              <a:t>NC’s Other MSAs</a:t>
            </a:r>
            <a:r>
              <a:rPr lang="en-US" sz="1799" b="1" dirty="0">
                <a:solidFill>
                  <a:prstClr val="black"/>
                </a:solidFill>
              </a:rPr>
              <a:t> </a:t>
            </a:r>
            <a:r>
              <a:rPr lang="en-US" sz="1400" i="1" dirty="0">
                <a:solidFill>
                  <a:prstClr val="black"/>
                </a:solidFill>
              </a:rPr>
              <a:t>vs</a:t>
            </a:r>
            <a:r>
              <a:rPr lang="en-US" sz="1400" dirty="0">
                <a:solidFill>
                  <a:prstClr val="black"/>
                </a:solidFill>
              </a:rPr>
              <a:t> </a:t>
            </a:r>
          </a:p>
          <a:p>
            <a:pPr algn="ctr"/>
            <a:r>
              <a:rPr lang="en-US" sz="1799" dirty="0">
                <a:solidFill>
                  <a:prstClr val="black"/>
                </a:solidFill>
              </a:rPr>
              <a:t>U.S. Small/Mid-Size Metro Average </a:t>
            </a:r>
            <a:r>
              <a:rPr lang="en-US" sz="1400" dirty="0">
                <a:solidFill>
                  <a:prstClr val="black"/>
                </a:solidFill>
              </a:rPr>
              <a:t>(&lt;1 million people)</a:t>
            </a:r>
            <a:endParaRPr lang="en-US" sz="1799" dirty="0">
              <a:solidFill>
                <a:prstClr val="black"/>
              </a:solidFill>
            </a:endParaRPr>
          </a:p>
        </p:txBody>
      </p:sp>
    </p:spTree>
    <p:extLst>
      <p:ext uri="{BB962C8B-B14F-4D97-AF65-F5344CB8AC3E}">
        <p14:creationId xmlns:p14="http://schemas.microsoft.com/office/powerpoint/2010/main" val="378269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89" grpId="0">
        <p:bldAsOne/>
      </p:bldGraphic>
      <p:bldP spid="233" grpId="0"/>
      <p:bldP spid="2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 name="Group 153">
            <a:extLst>
              <a:ext uri="{FF2B5EF4-FFF2-40B4-BE49-F238E27FC236}">
                <a16:creationId xmlns:a16="http://schemas.microsoft.com/office/drawing/2014/main" xmlns="" id="{94A36613-E595-40A5-88D9-D1B6E3C1B46F}"/>
              </a:ext>
            </a:extLst>
          </p:cNvPr>
          <p:cNvGrpSpPr>
            <a:grpSpLocks noChangeAspect="1"/>
          </p:cNvGrpSpPr>
          <p:nvPr/>
        </p:nvGrpSpPr>
        <p:grpSpPr>
          <a:xfrm>
            <a:off x="68642" y="2789579"/>
            <a:ext cx="5950375" cy="2408646"/>
            <a:chOff x="245653" y="1219176"/>
            <a:chExt cx="11694829" cy="4733935"/>
          </a:xfrm>
          <a:solidFill>
            <a:schemeClr val="tx1">
              <a:lumMod val="75000"/>
              <a:lumOff val="25000"/>
            </a:schemeClr>
          </a:solidFill>
          <a:effectLst>
            <a:outerShdw blurRad="50800" dist="38100" dir="2700000" algn="tl" rotWithShape="0">
              <a:prstClr val="black">
                <a:alpha val="40000"/>
              </a:prstClr>
            </a:outerShdw>
          </a:effectLst>
        </p:grpSpPr>
        <p:sp>
          <p:nvSpPr>
            <p:cNvPr id="155" name="Freeform 3">
              <a:extLst>
                <a:ext uri="{FF2B5EF4-FFF2-40B4-BE49-F238E27FC236}">
                  <a16:creationId xmlns:a16="http://schemas.microsoft.com/office/drawing/2014/main" xmlns="" id="{912A20F7-EC61-454E-A337-3B171C6DC43E}"/>
                </a:ext>
              </a:extLst>
            </p:cNvPr>
            <p:cNvSpPr>
              <a:spLocks/>
            </p:cNvSpPr>
            <p:nvPr/>
          </p:nvSpPr>
          <p:spPr bwMode="auto">
            <a:xfrm>
              <a:off x="9488198" y="1785761"/>
              <a:ext cx="850971" cy="767842"/>
            </a:xfrm>
            <a:custGeom>
              <a:avLst/>
              <a:gdLst>
                <a:gd name="T0" fmla="*/ 2147483646 w 389"/>
                <a:gd name="T1" fmla="*/ 2147483646 h 351"/>
                <a:gd name="T2" fmla="*/ 2147483646 w 389"/>
                <a:gd name="T3" fmla="*/ 2147483646 h 351"/>
                <a:gd name="T4" fmla="*/ 2147483646 w 389"/>
                <a:gd name="T5" fmla="*/ 2147483646 h 351"/>
                <a:gd name="T6" fmla="*/ 2147483646 w 389"/>
                <a:gd name="T7" fmla="*/ 2147483646 h 351"/>
                <a:gd name="T8" fmla="*/ 2147483646 w 389"/>
                <a:gd name="T9" fmla="*/ 2147483646 h 351"/>
                <a:gd name="T10" fmla="*/ 2147483646 w 389"/>
                <a:gd name="T11" fmla="*/ 2147483646 h 351"/>
                <a:gd name="T12" fmla="*/ 2147483646 w 389"/>
                <a:gd name="T13" fmla="*/ 2147483646 h 351"/>
                <a:gd name="T14" fmla="*/ 2147483646 w 389"/>
                <a:gd name="T15" fmla="*/ 2147483646 h 351"/>
                <a:gd name="T16" fmla="*/ 2147483646 w 389"/>
                <a:gd name="T17" fmla="*/ 2147483646 h 351"/>
                <a:gd name="T18" fmla="*/ 2147483646 w 389"/>
                <a:gd name="T19" fmla="*/ 2147483646 h 351"/>
                <a:gd name="T20" fmla="*/ 2147483646 w 389"/>
                <a:gd name="T21" fmla="*/ 2147483646 h 351"/>
                <a:gd name="T22" fmla="*/ 2147483646 w 389"/>
                <a:gd name="T23" fmla="*/ 2147483646 h 351"/>
                <a:gd name="T24" fmla="*/ 2147483646 w 389"/>
                <a:gd name="T25" fmla="*/ 2147483646 h 351"/>
                <a:gd name="T26" fmla="*/ 2147483646 w 389"/>
                <a:gd name="T27" fmla="*/ 2147483646 h 351"/>
                <a:gd name="T28" fmla="*/ 2147483646 w 389"/>
                <a:gd name="T29" fmla="*/ 2147483646 h 351"/>
                <a:gd name="T30" fmla="*/ 2147483646 w 389"/>
                <a:gd name="T31" fmla="*/ 2147483646 h 351"/>
                <a:gd name="T32" fmla="*/ 2147483646 w 389"/>
                <a:gd name="T33" fmla="*/ 2147483646 h 351"/>
                <a:gd name="T34" fmla="*/ 2147483646 w 389"/>
                <a:gd name="T35" fmla="*/ 2147483646 h 351"/>
                <a:gd name="T36" fmla="*/ 2147483646 w 389"/>
                <a:gd name="T37" fmla="*/ 2147483646 h 351"/>
                <a:gd name="T38" fmla="*/ 2147483646 w 389"/>
                <a:gd name="T39" fmla="*/ 2147483646 h 351"/>
                <a:gd name="T40" fmla="*/ 2147483646 w 389"/>
                <a:gd name="T41" fmla="*/ 2147483646 h 351"/>
                <a:gd name="T42" fmla="*/ 2147483646 w 389"/>
                <a:gd name="T43" fmla="*/ 2147483646 h 351"/>
                <a:gd name="T44" fmla="*/ 0 w 389"/>
                <a:gd name="T45" fmla="*/ 2147483646 h 351"/>
                <a:gd name="T46" fmla="*/ 0 w 389"/>
                <a:gd name="T47" fmla="*/ 2147483646 h 351"/>
                <a:gd name="T48" fmla="*/ 2147483646 w 389"/>
                <a:gd name="T49" fmla="*/ 2147483646 h 351"/>
                <a:gd name="T50" fmla="*/ 2147483646 w 389"/>
                <a:gd name="T51" fmla="*/ 2147483646 h 351"/>
                <a:gd name="T52" fmla="*/ 2147483646 w 389"/>
                <a:gd name="T53" fmla="*/ 2147483646 h 351"/>
                <a:gd name="T54" fmla="*/ 2147483646 w 389"/>
                <a:gd name="T55" fmla="*/ 2147483646 h 351"/>
                <a:gd name="T56" fmla="*/ 2147483646 w 389"/>
                <a:gd name="T57" fmla="*/ 0 h 351"/>
                <a:gd name="T58" fmla="*/ 2147483646 w 389"/>
                <a:gd name="T59" fmla="*/ 0 h 351"/>
                <a:gd name="T60" fmla="*/ 2147483646 w 389"/>
                <a:gd name="T61" fmla="*/ 2147483646 h 3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89" h="351">
                  <a:moveTo>
                    <a:pt x="343" y="41"/>
                  </a:moveTo>
                  <a:lnTo>
                    <a:pt x="343" y="98"/>
                  </a:lnTo>
                  <a:lnTo>
                    <a:pt x="370" y="193"/>
                  </a:lnTo>
                  <a:lnTo>
                    <a:pt x="388" y="202"/>
                  </a:lnTo>
                  <a:lnTo>
                    <a:pt x="358" y="241"/>
                  </a:lnTo>
                  <a:lnTo>
                    <a:pt x="358" y="275"/>
                  </a:lnTo>
                  <a:lnTo>
                    <a:pt x="333" y="311"/>
                  </a:lnTo>
                  <a:lnTo>
                    <a:pt x="298" y="287"/>
                  </a:lnTo>
                  <a:lnTo>
                    <a:pt x="287" y="311"/>
                  </a:lnTo>
                  <a:lnTo>
                    <a:pt x="261" y="350"/>
                  </a:lnTo>
                  <a:lnTo>
                    <a:pt x="236" y="287"/>
                  </a:lnTo>
                  <a:lnTo>
                    <a:pt x="224" y="275"/>
                  </a:lnTo>
                  <a:lnTo>
                    <a:pt x="198" y="311"/>
                  </a:lnTo>
                  <a:lnTo>
                    <a:pt x="161" y="311"/>
                  </a:lnTo>
                  <a:lnTo>
                    <a:pt x="179" y="252"/>
                  </a:lnTo>
                  <a:lnTo>
                    <a:pt x="161" y="241"/>
                  </a:lnTo>
                  <a:lnTo>
                    <a:pt x="134" y="266"/>
                  </a:lnTo>
                  <a:lnTo>
                    <a:pt x="123" y="252"/>
                  </a:lnTo>
                  <a:lnTo>
                    <a:pt x="115" y="266"/>
                  </a:lnTo>
                  <a:lnTo>
                    <a:pt x="109" y="241"/>
                  </a:lnTo>
                  <a:lnTo>
                    <a:pt x="78" y="252"/>
                  </a:lnTo>
                  <a:lnTo>
                    <a:pt x="72" y="193"/>
                  </a:lnTo>
                  <a:lnTo>
                    <a:pt x="0" y="159"/>
                  </a:lnTo>
                  <a:lnTo>
                    <a:pt x="0" y="143"/>
                  </a:lnTo>
                  <a:lnTo>
                    <a:pt x="52" y="123"/>
                  </a:lnTo>
                  <a:lnTo>
                    <a:pt x="15" y="75"/>
                  </a:lnTo>
                  <a:lnTo>
                    <a:pt x="15" y="41"/>
                  </a:lnTo>
                  <a:lnTo>
                    <a:pt x="52" y="25"/>
                  </a:lnTo>
                  <a:lnTo>
                    <a:pt x="72" y="0"/>
                  </a:lnTo>
                  <a:lnTo>
                    <a:pt x="358" y="0"/>
                  </a:lnTo>
                  <a:lnTo>
                    <a:pt x="343" y="4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6" name="Freeform 4">
              <a:extLst>
                <a:ext uri="{FF2B5EF4-FFF2-40B4-BE49-F238E27FC236}">
                  <a16:creationId xmlns:a16="http://schemas.microsoft.com/office/drawing/2014/main" xmlns="" id="{BB246BEC-86F3-48C7-9BA5-24FCD28E96D1}"/>
                </a:ext>
              </a:extLst>
            </p:cNvPr>
            <p:cNvSpPr>
              <a:spLocks/>
            </p:cNvSpPr>
            <p:nvPr/>
          </p:nvSpPr>
          <p:spPr bwMode="auto">
            <a:xfrm>
              <a:off x="9634767" y="2678296"/>
              <a:ext cx="951599" cy="907847"/>
            </a:xfrm>
            <a:custGeom>
              <a:avLst/>
              <a:gdLst>
                <a:gd name="T0" fmla="*/ 2147483646 w 435"/>
                <a:gd name="T1" fmla="*/ 2147483646 h 415"/>
                <a:gd name="T2" fmla="*/ 2147483646 w 435"/>
                <a:gd name="T3" fmla="*/ 2147483646 h 415"/>
                <a:gd name="T4" fmla="*/ 2147483646 w 435"/>
                <a:gd name="T5" fmla="*/ 2147483646 h 415"/>
                <a:gd name="T6" fmla="*/ 2147483646 w 435"/>
                <a:gd name="T7" fmla="*/ 2147483646 h 415"/>
                <a:gd name="T8" fmla="*/ 2147483646 w 435"/>
                <a:gd name="T9" fmla="*/ 2147483646 h 415"/>
                <a:gd name="T10" fmla="*/ 2147483646 w 435"/>
                <a:gd name="T11" fmla="*/ 2147483646 h 415"/>
                <a:gd name="T12" fmla="*/ 2147483646 w 435"/>
                <a:gd name="T13" fmla="*/ 2147483646 h 415"/>
                <a:gd name="T14" fmla="*/ 2147483646 w 435"/>
                <a:gd name="T15" fmla="*/ 2147483646 h 415"/>
                <a:gd name="T16" fmla="*/ 2147483646 w 435"/>
                <a:gd name="T17" fmla="*/ 2147483646 h 415"/>
                <a:gd name="T18" fmla="*/ 2147483646 w 435"/>
                <a:gd name="T19" fmla="*/ 2147483646 h 415"/>
                <a:gd name="T20" fmla="*/ 2147483646 w 435"/>
                <a:gd name="T21" fmla="*/ 2147483646 h 415"/>
                <a:gd name="T22" fmla="*/ 2147483646 w 435"/>
                <a:gd name="T23" fmla="*/ 2147483646 h 415"/>
                <a:gd name="T24" fmla="*/ 2147483646 w 435"/>
                <a:gd name="T25" fmla="*/ 2147483646 h 415"/>
                <a:gd name="T26" fmla="*/ 2147483646 w 435"/>
                <a:gd name="T27" fmla="*/ 2147483646 h 415"/>
                <a:gd name="T28" fmla="*/ 2147483646 w 435"/>
                <a:gd name="T29" fmla="*/ 2147483646 h 415"/>
                <a:gd name="T30" fmla="*/ 2147483646 w 435"/>
                <a:gd name="T31" fmla="*/ 2147483646 h 415"/>
                <a:gd name="T32" fmla="*/ 2147483646 w 435"/>
                <a:gd name="T33" fmla="*/ 2147483646 h 415"/>
                <a:gd name="T34" fmla="*/ 2147483646 w 435"/>
                <a:gd name="T35" fmla="*/ 2147483646 h 415"/>
                <a:gd name="T36" fmla="*/ 2147483646 w 435"/>
                <a:gd name="T37" fmla="*/ 2147483646 h 415"/>
                <a:gd name="T38" fmla="*/ 2147483646 w 435"/>
                <a:gd name="T39" fmla="*/ 2147483646 h 415"/>
                <a:gd name="T40" fmla="*/ 2147483646 w 435"/>
                <a:gd name="T41" fmla="*/ 2147483646 h 415"/>
                <a:gd name="T42" fmla="*/ 2147483646 w 435"/>
                <a:gd name="T43" fmla="*/ 2147483646 h 415"/>
                <a:gd name="T44" fmla="*/ 2147483646 w 435"/>
                <a:gd name="T45" fmla="*/ 2147483646 h 415"/>
                <a:gd name="T46" fmla="*/ 2147483646 w 435"/>
                <a:gd name="T47" fmla="*/ 2147483646 h 415"/>
                <a:gd name="T48" fmla="*/ 2147483646 w 435"/>
                <a:gd name="T49" fmla="*/ 2147483646 h 415"/>
                <a:gd name="T50" fmla="*/ 2147483646 w 435"/>
                <a:gd name="T51" fmla="*/ 2147483646 h 415"/>
                <a:gd name="T52" fmla="*/ 2147483646 w 435"/>
                <a:gd name="T53" fmla="*/ 2147483646 h 415"/>
                <a:gd name="T54" fmla="*/ 2147483646 w 435"/>
                <a:gd name="T55" fmla="*/ 2147483646 h 415"/>
                <a:gd name="T56" fmla="*/ 2147483646 w 435"/>
                <a:gd name="T57" fmla="*/ 2147483646 h 415"/>
                <a:gd name="T58" fmla="*/ 2147483646 w 435"/>
                <a:gd name="T59" fmla="*/ 2147483646 h 415"/>
                <a:gd name="T60" fmla="*/ 2147483646 w 435"/>
                <a:gd name="T61" fmla="*/ 2147483646 h 415"/>
                <a:gd name="T62" fmla="*/ 2147483646 w 435"/>
                <a:gd name="T63" fmla="*/ 2147483646 h 415"/>
                <a:gd name="T64" fmla="*/ 2147483646 w 435"/>
                <a:gd name="T65" fmla="*/ 2147483646 h 415"/>
                <a:gd name="T66" fmla="*/ 2147483646 w 435"/>
                <a:gd name="T67" fmla="*/ 2147483646 h 415"/>
                <a:gd name="T68" fmla="*/ 2147483646 w 435"/>
                <a:gd name="T69" fmla="*/ 2147483646 h 415"/>
                <a:gd name="T70" fmla="*/ 2147483646 w 435"/>
                <a:gd name="T71" fmla="*/ 2147483646 h 415"/>
                <a:gd name="T72" fmla="*/ 2147483646 w 435"/>
                <a:gd name="T73" fmla="*/ 2147483646 h 415"/>
                <a:gd name="T74" fmla="*/ 2147483646 w 435"/>
                <a:gd name="T75" fmla="*/ 2147483646 h 415"/>
                <a:gd name="T76" fmla="*/ 2147483646 w 435"/>
                <a:gd name="T77" fmla="*/ 2147483646 h 415"/>
                <a:gd name="T78" fmla="*/ 2147483646 w 435"/>
                <a:gd name="T79" fmla="*/ 2147483646 h 415"/>
                <a:gd name="T80" fmla="*/ 2147483646 w 435"/>
                <a:gd name="T81" fmla="*/ 2147483646 h 415"/>
                <a:gd name="T82" fmla="*/ 2147483646 w 435"/>
                <a:gd name="T83" fmla="*/ 2147483646 h 415"/>
                <a:gd name="T84" fmla="*/ 2147483646 w 435"/>
                <a:gd name="T85" fmla="*/ 2147483646 h 415"/>
                <a:gd name="T86" fmla="*/ 2147483646 w 435"/>
                <a:gd name="T87" fmla="*/ 2147483646 h 415"/>
                <a:gd name="T88" fmla="*/ 2147483646 w 435"/>
                <a:gd name="T89" fmla="*/ 2147483646 h 415"/>
                <a:gd name="T90" fmla="*/ 2147483646 w 435"/>
                <a:gd name="T91" fmla="*/ 2147483646 h 415"/>
                <a:gd name="T92" fmla="*/ 2147483646 w 435"/>
                <a:gd name="T93" fmla="*/ 2147483646 h 415"/>
                <a:gd name="T94" fmla="*/ 2147483646 w 435"/>
                <a:gd name="T95" fmla="*/ 2147483646 h 415"/>
                <a:gd name="T96" fmla="*/ 2147483646 w 435"/>
                <a:gd name="T97" fmla="*/ 2147483646 h 415"/>
                <a:gd name="T98" fmla="*/ 0 w 435"/>
                <a:gd name="T99" fmla="*/ 2147483646 h 415"/>
                <a:gd name="T100" fmla="*/ 2147483646 w 435"/>
                <a:gd name="T101" fmla="*/ 2147483646 h 415"/>
                <a:gd name="T102" fmla="*/ 2147483646 w 435"/>
                <a:gd name="T103" fmla="*/ 2147483646 h 415"/>
                <a:gd name="T104" fmla="*/ 2147483646 w 435"/>
                <a:gd name="T105" fmla="*/ 2147483646 h 415"/>
                <a:gd name="T106" fmla="*/ 2147483646 w 435"/>
                <a:gd name="T107" fmla="*/ 2147483646 h 415"/>
                <a:gd name="T108" fmla="*/ 2147483646 w 435"/>
                <a:gd name="T109" fmla="*/ 2147483646 h 4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35" h="415">
                  <a:moveTo>
                    <a:pt x="415" y="168"/>
                  </a:moveTo>
                  <a:lnTo>
                    <a:pt x="400" y="168"/>
                  </a:lnTo>
                  <a:lnTo>
                    <a:pt x="382" y="168"/>
                  </a:lnTo>
                  <a:lnTo>
                    <a:pt x="363" y="154"/>
                  </a:lnTo>
                  <a:lnTo>
                    <a:pt x="370" y="143"/>
                  </a:lnTo>
                  <a:lnTo>
                    <a:pt x="345" y="168"/>
                  </a:lnTo>
                  <a:lnTo>
                    <a:pt x="325" y="143"/>
                  </a:lnTo>
                  <a:lnTo>
                    <a:pt x="325" y="118"/>
                  </a:lnTo>
                  <a:lnTo>
                    <a:pt x="325" y="154"/>
                  </a:lnTo>
                  <a:lnTo>
                    <a:pt x="306" y="143"/>
                  </a:lnTo>
                  <a:lnTo>
                    <a:pt x="306" y="154"/>
                  </a:lnTo>
                  <a:lnTo>
                    <a:pt x="325" y="168"/>
                  </a:lnTo>
                  <a:lnTo>
                    <a:pt x="325" y="154"/>
                  </a:lnTo>
                  <a:lnTo>
                    <a:pt x="337" y="168"/>
                  </a:lnTo>
                  <a:lnTo>
                    <a:pt x="345" y="177"/>
                  </a:lnTo>
                  <a:lnTo>
                    <a:pt x="306" y="188"/>
                  </a:lnTo>
                  <a:lnTo>
                    <a:pt x="280" y="177"/>
                  </a:lnTo>
                  <a:lnTo>
                    <a:pt x="288" y="188"/>
                  </a:lnTo>
                  <a:lnTo>
                    <a:pt x="306" y="202"/>
                  </a:lnTo>
                  <a:lnTo>
                    <a:pt x="337" y="177"/>
                  </a:lnTo>
                  <a:lnTo>
                    <a:pt x="363" y="213"/>
                  </a:lnTo>
                  <a:lnTo>
                    <a:pt x="363" y="227"/>
                  </a:lnTo>
                  <a:lnTo>
                    <a:pt x="345" y="227"/>
                  </a:lnTo>
                  <a:lnTo>
                    <a:pt x="363" y="237"/>
                  </a:lnTo>
                  <a:lnTo>
                    <a:pt x="363" y="262"/>
                  </a:lnTo>
                  <a:lnTo>
                    <a:pt x="363" y="271"/>
                  </a:lnTo>
                  <a:lnTo>
                    <a:pt x="370" y="262"/>
                  </a:lnTo>
                  <a:lnTo>
                    <a:pt x="370" y="287"/>
                  </a:lnTo>
                  <a:lnTo>
                    <a:pt x="325" y="262"/>
                  </a:lnTo>
                  <a:lnTo>
                    <a:pt x="325" y="252"/>
                  </a:lnTo>
                  <a:lnTo>
                    <a:pt x="345" y="262"/>
                  </a:lnTo>
                  <a:lnTo>
                    <a:pt x="325" y="237"/>
                  </a:lnTo>
                  <a:lnTo>
                    <a:pt x="325" y="252"/>
                  </a:lnTo>
                  <a:lnTo>
                    <a:pt x="306" y="237"/>
                  </a:lnTo>
                  <a:lnTo>
                    <a:pt x="306" y="262"/>
                  </a:lnTo>
                  <a:lnTo>
                    <a:pt x="288" y="237"/>
                  </a:lnTo>
                  <a:lnTo>
                    <a:pt x="288" y="262"/>
                  </a:lnTo>
                  <a:lnTo>
                    <a:pt x="262" y="262"/>
                  </a:lnTo>
                  <a:lnTo>
                    <a:pt x="228" y="237"/>
                  </a:lnTo>
                  <a:lnTo>
                    <a:pt x="228" y="227"/>
                  </a:lnTo>
                  <a:lnTo>
                    <a:pt x="243" y="213"/>
                  </a:lnTo>
                  <a:lnTo>
                    <a:pt x="228" y="213"/>
                  </a:lnTo>
                  <a:lnTo>
                    <a:pt x="236" y="188"/>
                  </a:lnTo>
                  <a:lnTo>
                    <a:pt x="217" y="237"/>
                  </a:lnTo>
                  <a:lnTo>
                    <a:pt x="198" y="237"/>
                  </a:lnTo>
                  <a:lnTo>
                    <a:pt x="198" y="227"/>
                  </a:lnTo>
                  <a:lnTo>
                    <a:pt x="165" y="237"/>
                  </a:lnTo>
                  <a:lnTo>
                    <a:pt x="153" y="213"/>
                  </a:lnTo>
                  <a:lnTo>
                    <a:pt x="165" y="213"/>
                  </a:lnTo>
                  <a:lnTo>
                    <a:pt x="146" y="213"/>
                  </a:lnTo>
                  <a:lnTo>
                    <a:pt x="135" y="188"/>
                  </a:lnTo>
                  <a:lnTo>
                    <a:pt x="135" y="213"/>
                  </a:lnTo>
                  <a:lnTo>
                    <a:pt x="80" y="152"/>
                  </a:lnTo>
                  <a:lnTo>
                    <a:pt x="101" y="188"/>
                  </a:lnTo>
                  <a:lnTo>
                    <a:pt x="82" y="188"/>
                  </a:lnTo>
                  <a:lnTo>
                    <a:pt x="71" y="177"/>
                  </a:lnTo>
                  <a:lnTo>
                    <a:pt x="71" y="188"/>
                  </a:lnTo>
                  <a:lnTo>
                    <a:pt x="128" y="237"/>
                  </a:lnTo>
                  <a:lnTo>
                    <a:pt x="128" y="287"/>
                  </a:lnTo>
                  <a:lnTo>
                    <a:pt x="135" y="252"/>
                  </a:lnTo>
                  <a:lnTo>
                    <a:pt x="153" y="237"/>
                  </a:lnTo>
                  <a:lnTo>
                    <a:pt x="165" y="262"/>
                  </a:lnTo>
                  <a:lnTo>
                    <a:pt x="172" y="252"/>
                  </a:lnTo>
                  <a:lnTo>
                    <a:pt x="209" y="262"/>
                  </a:lnTo>
                  <a:lnTo>
                    <a:pt x="217" y="287"/>
                  </a:lnTo>
                  <a:lnTo>
                    <a:pt x="228" y="296"/>
                  </a:lnTo>
                  <a:lnTo>
                    <a:pt x="228" y="287"/>
                  </a:lnTo>
                  <a:lnTo>
                    <a:pt x="236" y="296"/>
                  </a:lnTo>
                  <a:lnTo>
                    <a:pt x="243" y="287"/>
                  </a:lnTo>
                  <a:lnTo>
                    <a:pt x="280" y="296"/>
                  </a:lnTo>
                  <a:lnTo>
                    <a:pt x="300" y="311"/>
                  </a:lnTo>
                  <a:lnTo>
                    <a:pt x="273" y="311"/>
                  </a:lnTo>
                  <a:lnTo>
                    <a:pt x="236" y="346"/>
                  </a:lnTo>
                  <a:lnTo>
                    <a:pt x="254" y="356"/>
                  </a:lnTo>
                  <a:lnTo>
                    <a:pt x="254" y="346"/>
                  </a:lnTo>
                  <a:lnTo>
                    <a:pt x="288" y="321"/>
                  </a:lnTo>
                  <a:lnTo>
                    <a:pt x="288" y="346"/>
                  </a:lnTo>
                  <a:lnTo>
                    <a:pt x="306" y="321"/>
                  </a:lnTo>
                  <a:lnTo>
                    <a:pt x="345" y="335"/>
                  </a:lnTo>
                  <a:lnTo>
                    <a:pt x="325" y="335"/>
                  </a:lnTo>
                  <a:lnTo>
                    <a:pt x="345" y="346"/>
                  </a:lnTo>
                  <a:lnTo>
                    <a:pt x="325" y="356"/>
                  </a:lnTo>
                  <a:lnTo>
                    <a:pt x="345" y="356"/>
                  </a:lnTo>
                  <a:lnTo>
                    <a:pt x="325" y="369"/>
                  </a:lnTo>
                  <a:lnTo>
                    <a:pt x="318" y="356"/>
                  </a:lnTo>
                  <a:lnTo>
                    <a:pt x="318" y="369"/>
                  </a:lnTo>
                  <a:lnTo>
                    <a:pt x="351" y="380"/>
                  </a:lnTo>
                  <a:lnTo>
                    <a:pt x="345" y="405"/>
                  </a:lnTo>
                  <a:lnTo>
                    <a:pt x="217" y="414"/>
                  </a:lnTo>
                  <a:lnTo>
                    <a:pt x="179" y="380"/>
                  </a:lnTo>
                  <a:lnTo>
                    <a:pt x="116" y="335"/>
                  </a:lnTo>
                  <a:lnTo>
                    <a:pt x="26" y="271"/>
                  </a:lnTo>
                  <a:lnTo>
                    <a:pt x="0" y="262"/>
                  </a:lnTo>
                  <a:lnTo>
                    <a:pt x="19" y="177"/>
                  </a:lnTo>
                  <a:lnTo>
                    <a:pt x="37" y="143"/>
                  </a:lnTo>
                  <a:lnTo>
                    <a:pt x="63" y="143"/>
                  </a:lnTo>
                  <a:lnTo>
                    <a:pt x="71" y="143"/>
                  </a:lnTo>
                  <a:lnTo>
                    <a:pt x="37" y="118"/>
                  </a:lnTo>
                  <a:lnTo>
                    <a:pt x="19" y="70"/>
                  </a:lnTo>
                  <a:lnTo>
                    <a:pt x="0" y="35"/>
                  </a:lnTo>
                  <a:lnTo>
                    <a:pt x="19" y="0"/>
                  </a:lnTo>
                  <a:lnTo>
                    <a:pt x="135" y="70"/>
                  </a:lnTo>
                  <a:lnTo>
                    <a:pt x="217" y="25"/>
                  </a:lnTo>
                  <a:lnTo>
                    <a:pt x="345" y="25"/>
                  </a:lnTo>
                  <a:lnTo>
                    <a:pt x="363" y="60"/>
                  </a:lnTo>
                  <a:lnTo>
                    <a:pt x="363" y="95"/>
                  </a:lnTo>
                  <a:lnTo>
                    <a:pt x="400" y="118"/>
                  </a:lnTo>
                  <a:lnTo>
                    <a:pt x="415" y="118"/>
                  </a:lnTo>
                  <a:lnTo>
                    <a:pt x="434" y="143"/>
                  </a:lnTo>
                  <a:lnTo>
                    <a:pt x="415" y="1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7" name="Freeform 5">
              <a:extLst>
                <a:ext uri="{FF2B5EF4-FFF2-40B4-BE49-F238E27FC236}">
                  <a16:creationId xmlns:a16="http://schemas.microsoft.com/office/drawing/2014/main" xmlns="" id="{D0474680-8ED5-4E2C-90B9-61355FAE2F56}"/>
                </a:ext>
              </a:extLst>
            </p:cNvPr>
            <p:cNvSpPr>
              <a:spLocks/>
            </p:cNvSpPr>
            <p:nvPr/>
          </p:nvSpPr>
          <p:spPr bwMode="auto">
            <a:xfrm>
              <a:off x="7385930" y="4216167"/>
              <a:ext cx="951599" cy="857533"/>
            </a:xfrm>
            <a:custGeom>
              <a:avLst/>
              <a:gdLst>
                <a:gd name="T0" fmla="*/ 2147483646 w 435"/>
                <a:gd name="T1" fmla="*/ 2147483646 h 392"/>
                <a:gd name="T2" fmla="*/ 2147483646 w 435"/>
                <a:gd name="T3" fmla="*/ 2147483646 h 392"/>
                <a:gd name="T4" fmla="*/ 2147483646 w 435"/>
                <a:gd name="T5" fmla="*/ 2147483646 h 392"/>
                <a:gd name="T6" fmla="*/ 2147483646 w 435"/>
                <a:gd name="T7" fmla="*/ 2147483646 h 392"/>
                <a:gd name="T8" fmla="*/ 2147483646 w 435"/>
                <a:gd name="T9" fmla="*/ 2147483646 h 392"/>
                <a:gd name="T10" fmla="*/ 2147483646 w 435"/>
                <a:gd name="T11" fmla="*/ 2147483646 h 392"/>
                <a:gd name="T12" fmla="*/ 2147483646 w 435"/>
                <a:gd name="T13" fmla="*/ 2147483646 h 392"/>
                <a:gd name="T14" fmla="*/ 2147483646 w 435"/>
                <a:gd name="T15" fmla="*/ 2147483646 h 392"/>
                <a:gd name="T16" fmla="*/ 2147483646 w 435"/>
                <a:gd name="T17" fmla="*/ 2147483646 h 392"/>
                <a:gd name="T18" fmla="*/ 2147483646 w 435"/>
                <a:gd name="T19" fmla="*/ 2147483646 h 392"/>
                <a:gd name="T20" fmla="*/ 2147483646 w 435"/>
                <a:gd name="T21" fmla="*/ 2147483646 h 392"/>
                <a:gd name="T22" fmla="*/ 2147483646 w 435"/>
                <a:gd name="T23" fmla="*/ 2147483646 h 392"/>
                <a:gd name="T24" fmla="*/ 2147483646 w 435"/>
                <a:gd name="T25" fmla="*/ 2147483646 h 392"/>
                <a:gd name="T26" fmla="*/ 2147483646 w 435"/>
                <a:gd name="T27" fmla="*/ 2147483646 h 392"/>
                <a:gd name="T28" fmla="*/ 2147483646 w 435"/>
                <a:gd name="T29" fmla="*/ 2147483646 h 392"/>
                <a:gd name="T30" fmla="*/ 2147483646 w 435"/>
                <a:gd name="T31" fmla="*/ 2147483646 h 392"/>
                <a:gd name="T32" fmla="*/ 2147483646 w 435"/>
                <a:gd name="T33" fmla="*/ 2147483646 h 392"/>
                <a:gd name="T34" fmla="*/ 2147483646 w 435"/>
                <a:gd name="T35" fmla="*/ 0 h 392"/>
                <a:gd name="T36" fmla="*/ 2147483646 w 435"/>
                <a:gd name="T37" fmla="*/ 2147483646 h 392"/>
                <a:gd name="T38" fmla="*/ 2147483646 w 435"/>
                <a:gd name="T39" fmla="*/ 0 h 392"/>
                <a:gd name="T40" fmla="*/ 0 w 435"/>
                <a:gd name="T41" fmla="*/ 2147483646 h 392"/>
                <a:gd name="T42" fmla="*/ 2147483646 w 435"/>
                <a:gd name="T43" fmla="*/ 2147483646 h 392"/>
                <a:gd name="T44" fmla="*/ 2147483646 w 435"/>
                <a:gd name="T45" fmla="*/ 2147483646 h 392"/>
                <a:gd name="T46" fmla="*/ 2147483646 w 435"/>
                <a:gd name="T47" fmla="*/ 2147483646 h 392"/>
                <a:gd name="T48" fmla="*/ 2147483646 w 435"/>
                <a:gd name="T49" fmla="*/ 2147483646 h 392"/>
                <a:gd name="T50" fmla="*/ 2147483646 w 435"/>
                <a:gd name="T51" fmla="*/ 2147483646 h 392"/>
                <a:gd name="T52" fmla="*/ 2147483646 w 435"/>
                <a:gd name="T53" fmla="*/ 2147483646 h 3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35" h="392">
                  <a:moveTo>
                    <a:pt x="52" y="307"/>
                  </a:moveTo>
                  <a:lnTo>
                    <a:pt x="143" y="307"/>
                  </a:lnTo>
                  <a:lnTo>
                    <a:pt x="154" y="318"/>
                  </a:lnTo>
                  <a:lnTo>
                    <a:pt x="161" y="318"/>
                  </a:lnTo>
                  <a:lnTo>
                    <a:pt x="172" y="318"/>
                  </a:lnTo>
                  <a:lnTo>
                    <a:pt x="191" y="341"/>
                  </a:lnTo>
                  <a:lnTo>
                    <a:pt x="281" y="377"/>
                  </a:lnTo>
                  <a:lnTo>
                    <a:pt x="345" y="391"/>
                  </a:lnTo>
                  <a:lnTo>
                    <a:pt x="397" y="366"/>
                  </a:lnTo>
                  <a:lnTo>
                    <a:pt x="434" y="307"/>
                  </a:lnTo>
                  <a:lnTo>
                    <a:pt x="397" y="268"/>
                  </a:lnTo>
                  <a:lnTo>
                    <a:pt x="378" y="250"/>
                  </a:lnTo>
                  <a:lnTo>
                    <a:pt x="397" y="234"/>
                  </a:lnTo>
                  <a:lnTo>
                    <a:pt x="352" y="175"/>
                  </a:lnTo>
                  <a:lnTo>
                    <a:pt x="352" y="152"/>
                  </a:lnTo>
                  <a:lnTo>
                    <a:pt x="326" y="116"/>
                  </a:lnTo>
                  <a:lnTo>
                    <a:pt x="308" y="82"/>
                  </a:lnTo>
                  <a:lnTo>
                    <a:pt x="244" y="0"/>
                  </a:lnTo>
                  <a:lnTo>
                    <a:pt x="237" y="8"/>
                  </a:lnTo>
                  <a:lnTo>
                    <a:pt x="91" y="0"/>
                  </a:lnTo>
                  <a:lnTo>
                    <a:pt x="0" y="8"/>
                  </a:lnTo>
                  <a:lnTo>
                    <a:pt x="35" y="92"/>
                  </a:lnTo>
                  <a:lnTo>
                    <a:pt x="64" y="127"/>
                  </a:lnTo>
                  <a:lnTo>
                    <a:pt x="35" y="225"/>
                  </a:lnTo>
                  <a:lnTo>
                    <a:pt x="35" y="268"/>
                  </a:lnTo>
                  <a:lnTo>
                    <a:pt x="19" y="293"/>
                  </a:lnTo>
                  <a:lnTo>
                    <a:pt x="52" y="30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8" name="Freeform 6">
              <a:extLst>
                <a:ext uri="{FF2B5EF4-FFF2-40B4-BE49-F238E27FC236}">
                  <a16:creationId xmlns:a16="http://schemas.microsoft.com/office/drawing/2014/main" xmlns="" id="{44B28A2A-AA60-40A2-9E2F-88CC4229DE21}"/>
                </a:ext>
              </a:extLst>
            </p:cNvPr>
            <p:cNvSpPr>
              <a:spLocks/>
            </p:cNvSpPr>
            <p:nvPr/>
          </p:nvSpPr>
          <p:spPr bwMode="auto">
            <a:xfrm>
              <a:off x="7722819" y="5040889"/>
              <a:ext cx="975663" cy="912222"/>
            </a:xfrm>
            <a:custGeom>
              <a:avLst/>
              <a:gdLst>
                <a:gd name="T0" fmla="*/ 2147483646 w 446"/>
                <a:gd name="T1" fmla="*/ 2147483646 h 417"/>
                <a:gd name="T2" fmla="*/ 2147483646 w 446"/>
                <a:gd name="T3" fmla="*/ 2147483646 h 417"/>
                <a:gd name="T4" fmla="*/ 2147483646 w 446"/>
                <a:gd name="T5" fmla="*/ 2147483646 h 417"/>
                <a:gd name="T6" fmla="*/ 2147483646 w 446"/>
                <a:gd name="T7" fmla="*/ 2147483646 h 417"/>
                <a:gd name="T8" fmla="*/ 2147483646 w 446"/>
                <a:gd name="T9" fmla="*/ 2147483646 h 417"/>
                <a:gd name="T10" fmla="*/ 2147483646 w 446"/>
                <a:gd name="T11" fmla="*/ 2147483646 h 417"/>
                <a:gd name="T12" fmla="*/ 2147483646 w 446"/>
                <a:gd name="T13" fmla="*/ 2147483646 h 417"/>
                <a:gd name="T14" fmla="*/ 2147483646 w 446"/>
                <a:gd name="T15" fmla="*/ 2147483646 h 417"/>
                <a:gd name="T16" fmla="*/ 2147483646 w 446"/>
                <a:gd name="T17" fmla="*/ 2147483646 h 417"/>
                <a:gd name="T18" fmla="*/ 2147483646 w 446"/>
                <a:gd name="T19" fmla="*/ 2147483646 h 417"/>
                <a:gd name="T20" fmla="*/ 2147483646 w 446"/>
                <a:gd name="T21" fmla="*/ 2147483646 h 417"/>
                <a:gd name="T22" fmla="*/ 2147483646 w 446"/>
                <a:gd name="T23" fmla="*/ 2147483646 h 417"/>
                <a:gd name="T24" fmla="*/ 2147483646 w 446"/>
                <a:gd name="T25" fmla="*/ 2147483646 h 417"/>
                <a:gd name="T26" fmla="*/ 2147483646 w 446"/>
                <a:gd name="T27" fmla="*/ 2147483646 h 417"/>
                <a:gd name="T28" fmla="*/ 2147483646 w 446"/>
                <a:gd name="T29" fmla="*/ 2147483646 h 417"/>
                <a:gd name="T30" fmla="*/ 2147483646 w 446"/>
                <a:gd name="T31" fmla="*/ 2147483646 h 417"/>
                <a:gd name="T32" fmla="*/ 2147483646 w 446"/>
                <a:gd name="T33" fmla="*/ 2147483646 h 417"/>
                <a:gd name="T34" fmla="*/ 2147483646 w 446"/>
                <a:gd name="T35" fmla="*/ 2147483646 h 417"/>
                <a:gd name="T36" fmla="*/ 2147483646 w 446"/>
                <a:gd name="T37" fmla="*/ 2147483646 h 417"/>
                <a:gd name="T38" fmla="*/ 2147483646 w 446"/>
                <a:gd name="T39" fmla="*/ 2147483646 h 417"/>
                <a:gd name="T40" fmla="*/ 2147483646 w 446"/>
                <a:gd name="T41" fmla="*/ 2147483646 h 417"/>
                <a:gd name="T42" fmla="*/ 2147483646 w 446"/>
                <a:gd name="T43" fmla="*/ 2147483646 h 417"/>
                <a:gd name="T44" fmla="*/ 2147483646 w 446"/>
                <a:gd name="T45" fmla="*/ 2147483646 h 417"/>
                <a:gd name="T46" fmla="*/ 0 w 446"/>
                <a:gd name="T47" fmla="*/ 2147483646 h 417"/>
                <a:gd name="T48" fmla="*/ 2147483646 w 446"/>
                <a:gd name="T49" fmla="*/ 2147483646 h 417"/>
                <a:gd name="T50" fmla="*/ 2147483646 w 446"/>
                <a:gd name="T51" fmla="*/ 2147483646 h 417"/>
                <a:gd name="T52" fmla="*/ 2147483646 w 446"/>
                <a:gd name="T53" fmla="*/ 2147483646 h 417"/>
                <a:gd name="T54" fmla="*/ 2147483646 w 446"/>
                <a:gd name="T55" fmla="*/ 2147483646 h 417"/>
                <a:gd name="T56" fmla="*/ 2147483646 w 446"/>
                <a:gd name="T57" fmla="*/ 2147483646 h 417"/>
                <a:gd name="T58" fmla="*/ 2147483646 w 446"/>
                <a:gd name="T59" fmla="*/ 2147483646 h 417"/>
                <a:gd name="T60" fmla="*/ 2147483646 w 446"/>
                <a:gd name="T61" fmla="*/ 2147483646 h 417"/>
                <a:gd name="T62" fmla="*/ 2147483646 w 446"/>
                <a:gd name="T63" fmla="*/ 2147483646 h 417"/>
                <a:gd name="T64" fmla="*/ 2147483646 w 446"/>
                <a:gd name="T65" fmla="*/ 2147483646 h 417"/>
                <a:gd name="T66" fmla="*/ 2147483646 w 446"/>
                <a:gd name="T67" fmla="*/ 2147483646 h 417"/>
                <a:gd name="T68" fmla="*/ 2147483646 w 446"/>
                <a:gd name="T69" fmla="*/ 0 h 417"/>
                <a:gd name="T70" fmla="*/ 2147483646 w 446"/>
                <a:gd name="T71" fmla="*/ 2147483646 h 417"/>
                <a:gd name="T72" fmla="*/ 2147483646 w 446"/>
                <a:gd name="T73" fmla="*/ 2147483646 h 417"/>
                <a:gd name="T74" fmla="*/ 2147483646 w 446"/>
                <a:gd name="T75" fmla="*/ 2147483646 h 417"/>
                <a:gd name="T76" fmla="*/ 2147483646 w 446"/>
                <a:gd name="T77" fmla="*/ 2147483646 h 417"/>
                <a:gd name="T78" fmla="*/ 2147483646 w 446"/>
                <a:gd name="T79" fmla="*/ 2147483646 h 4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46" h="417">
                  <a:moveTo>
                    <a:pt x="433" y="250"/>
                  </a:moveTo>
                  <a:lnTo>
                    <a:pt x="399" y="273"/>
                  </a:lnTo>
                  <a:lnTo>
                    <a:pt x="425" y="250"/>
                  </a:lnTo>
                  <a:lnTo>
                    <a:pt x="445" y="273"/>
                  </a:lnTo>
                  <a:lnTo>
                    <a:pt x="407" y="358"/>
                  </a:lnTo>
                  <a:lnTo>
                    <a:pt x="388" y="368"/>
                  </a:lnTo>
                  <a:lnTo>
                    <a:pt x="370" y="358"/>
                  </a:lnTo>
                  <a:lnTo>
                    <a:pt x="399" y="382"/>
                  </a:lnTo>
                  <a:lnTo>
                    <a:pt x="318" y="368"/>
                  </a:lnTo>
                  <a:lnTo>
                    <a:pt x="262" y="368"/>
                  </a:lnTo>
                  <a:lnTo>
                    <a:pt x="299" y="358"/>
                  </a:lnTo>
                  <a:lnTo>
                    <a:pt x="280" y="358"/>
                  </a:lnTo>
                  <a:lnTo>
                    <a:pt x="273" y="334"/>
                  </a:lnTo>
                  <a:lnTo>
                    <a:pt x="262" y="368"/>
                  </a:lnTo>
                  <a:lnTo>
                    <a:pt x="180" y="368"/>
                  </a:lnTo>
                  <a:lnTo>
                    <a:pt x="190" y="343"/>
                  </a:lnTo>
                  <a:lnTo>
                    <a:pt x="180" y="334"/>
                  </a:lnTo>
                  <a:lnTo>
                    <a:pt x="164" y="368"/>
                  </a:lnTo>
                  <a:lnTo>
                    <a:pt x="135" y="382"/>
                  </a:lnTo>
                  <a:lnTo>
                    <a:pt x="115" y="392"/>
                  </a:lnTo>
                  <a:lnTo>
                    <a:pt x="115" y="382"/>
                  </a:lnTo>
                  <a:lnTo>
                    <a:pt x="71" y="392"/>
                  </a:lnTo>
                  <a:lnTo>
                    <a:pt x="64" y="416"/>
                  </a:lnTo>
                  <a:lnTo>
                    <a:pt x="0" y="343"/>
                  </a:lnTo>
                  <a:lnTo>
                    <a:pt x="18" y="324"/>
                  </a:lnTo>
                  <a:lnTo>
                    <a:pt x="8" y="284"/>
                  </a:lnTo>
                  <a:lnTo>
                    <a:pt x="46" y="273"/>
                  </a:lnTo>
                  <a:lnTo>
                    <a:pt x="64" y="250"/>
                  </a:lnTo>
                  <a:lnTo>
                    <a:pt x="64" y="181"/>
                  </a:lnTo>
                  <a:lnTo>
                    <a:pt x="90" y="166"/>
                  </a:lnTo>
                  <a:lnTo>
                    <a:pt x="135" y="181"/>
                  </a:lnTo>
                  <a:lnTo>
                    <a:pt x="172" y="132"/>
                  </a:lnTo>
                  <a:lnTo>
                    <a:pt x="243" y="132"/>
                  </a:lnTo>
                  <a:lnTo>
                    <a:pt x="299" y="14"/>
                  </a:lnTo>
                  <a:lnTo>
                    <a:pt x="318" y="0"/>
                  </a:lnTo>
                  <a:lnTo>
                    <a:pt x="351" y="34"/>
                  </a:lnTo>
                  <a:lnTo>
                    <a:pt x="370" y="34"/>
                  </a:lnTo>
                  <a:lnTo>
                    <a:pt x="425" y="107"/>
                  </a:lnTo>
                  <a:lnTo>
                    <a:pt x="425" y="141"/>
                  </a:lnTo>
                  <a:lnTo>
                    <a:pt x="433" y="25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9" name="Freeform 7">
              <a:extLst>
                <a:ext uri="{FF2B5EF4-FFF2-40B4-BE49-F238E27FC236}">
                  <a16:creationId xmlns:a16="http://schemas.microsoft.com/office/drawing/2014/main" xmlns="" id="{C4730077-1512-4C07-92B8-73332600D473}"/>
                </a:ext>
              </a:extLst>
            </p:cNvPr>
            <p:cNvSpPr>
              <a:spLocks/>
            </p:cNvSpPr>
            <p:nvPr/>
          </p:nvSpPr>
          <p:spPr bwMode="auto">
            <a:xfrm>
              <a:off x="10518553" y="1273868"/>
              <a:ext cx="826907" cy="678151"/>
            </a:xfrm>
            <a:custGeom>
              <a:avLst/>
              <a:gdLst>
                <a:gd name="T0" fmla="*/ 2147483646 w 378"/>
                <a:gd name="T1" fmla="*/ 2147483646 h 310"/>
                <a:gd name="T2" fmla="*/ 2147483646 w 378"/>
                <a:gd name="T3" fmla="*/ 2147483646 h 310"/>
                <a:gd name="T4" fmla="*/ 2147483646 w 378"/>
                <a:gd name="T5" fmla="*/ 2147483646 h 310"/>
                <a:gd name="T6" fmla="*/ 2147483646 w 378"/>
                <a:gd name="T7" fmla="*/ 2147483646 h 310"/>
                <a:gd name="T8" fmla="*/ 2147483646 w 378"/>
                <a:gd name="T9" fmla="*/ 2147483646 h 310"/>
                <a:gd name="T10" fmla="*/ 2147483646 w 378"/>
                <a:gd name="T11" fmla="*/ 2147483646 h 310"/>
                <a:gd name="T12" fmla="*/ 2147483646 w 378"/>
                <a:gd name="T13" fmla="*/ 2147483646 h 310"/>
                <a:gd name="T14" fmla="*/ 2147483646 w 378"/>
                <a:gd name="T15" fmla="*/ 2147483646 h 310"/>
                <a:gd name="T16" fmla="*/ 2147483646 w 378"/>
                <a:gd name="T17" fmla="*/ 2147483646 h 310"/>
                <a:gd name="T18" fmla="*/ 2147483646 w 378"/>
                <a:gd name="T19" fmla="*/ 2147483646 h 310"/>
                <a:gd name="T20" fmla="*/ 2147483646 w 378"/>
                <a:gd name="T21" fmla="*/ 2147483646 h 310"/>
                <a:gd name="T22" fmla="*/ 2147483646 w 378"/>
                <a:gd name="T23" fmla="*/ 2147483646 h 310"/>
                <a:gd name="T24" fmla="*/ 2147483646 w 378"/>
                <a:gd name="T25" fmla="*/ 2147483646 h 310"/>
                <a:gd name="T26" fmla="*/ 2147483646 w 378"/>
                <a:gd name="T27" fmla="*/ 2147483646 h 310"/>
                <a:gd name="T28" fmla="*/ 2147483646 w 378"/>
                <a:gd name="T29" fmla="*/ 2147483646 h 310"/>
                <a:gd name="T30" fmla="*/ 2147483646 w 378"/>
                <a:gd name="T31" fmla="*/ 2147483646 h 310"/>
                <a:gd name="T32" fmla="*/ 2147483646 w 378"/>
                <a:gd name="T33" fmla="*/ 2147483646 h 310"/>
                <a:gd name="T34" fmla="*/ 2147483646 w 378"/>
                <a:gd name="T35" fmla="*/ 2147483646 h 310"/>
                <a:gd name="T36" fmla="*/ 2147483646 w 378"/>
                <a:gd name="T37" fmla="*/ 2147483646 h 310"/>
                <a:gd name="T38" fmla="*/ 2147483646 w 378"/>
                <a:gd name="T39" fmla="*/ 2147483646 h 310"/>
                <a:gd name="T40" fmla="*/ 2147483646 w 378"/>
                <a:gd name="T41" fmla="*/ 2147483646 h 310"/>
                <a:gd name="T42" fmla="*/ 2147483646 w 378"/>
                <a:gd name="T43" fmla="*/ 2147483646 h 310"/>
                <a:gd name="T44" fmla="*/ 2147483646 w 378"/>
                <a:gd name="T45" fmla="*/ 2147483646 h 310"/>
                <a:gd name="T46" fmla="*/ 2147483646 w 378"/>
                <a:gd name="T47" fmla="*/ 2147483646 h 310"/>
                <a:gd name="T48" fmla="*/ 2147483646 w 378"/>
                <a:gd name="T49" fmla="*/ 2147483646 h 310"/>
                <a:gd name="T50" fmla="*/ 2147483646 w 378"/>
                <a:gd name="T51" fmla="*/ 2147483646 h 310"/>
                <a:gd name="T52" fmla="*/ 2147483646 w 378"/>
                <a:gd name="T53" fmla="*/ 2147483646 h 310"/>
                <a:gd name="T54" fmla="*/ 0 w 378"/>
                <a:gd name="T55" fmla="*/ 0 h 310"/>
                <a:gd name="T56" fmla="*/ 2147483646 w 378"/>
                <a:gd name="T57" fmla="*/ 0 h 310"/>
                <a:gd name="T58" fmla="*/ 2147483646 w 378"/>
                <a:gd name="T59" fmla="*/ 2147483646 h 310"/>
                <a:gd name="T60" fmla="*/ 2147483646 w 378"/>
                <a:gd name="T61" fmla="*/ 2147483646 h 310"/>
                <a:gd name="T62" fmla="*/ 2147483646 w 378"/>
                <a:gd name="T63" fmla="*/ 2147483646 h 310"/>
                <a:gd name="T64" fmla="*/ 2147483646 w 378"/>
                <a:gd name="T65" fmla="*/ 2147483646 h 310"/>
                <a:gd name="T66" fmla="*/ 2147483646 w 378"/>
                <a:gd name="T67" fmla="*/ 2147483646 h 310"/>
                <a:gd name="T68" fmla="*/ 2147483646 w 378"/>
                <a:gd name="T69" fmla="*/ 2147483646 h 310"/>
                <a:gd name="T70" fmla="*/ 2147483646 w 378"/>
                <a:gd name="T71" fmla="*/ 2147483646 h 3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78" h="310">
                  <a:moveTo>
                    <a:pt x="325" y="191"/>
                  </a:moveTo>
                  <a:lnTo>
                    <a:pt x="343" y="191"/>
                  </a:lnTo>
                  <a:lnTo>
                    <a:pt x="325" y="202"/>
                  </a:lnTo>
                  <a:lnTo>
                    <a:pt x="343" y="202"/>
                  </a:lnTo>
                  <a:lnTo>
                    <a:pt x="351" y="211"/>
                  </a:lnTo>
                  <a:lnTo>
                    <a:pt x="343" y="236"/>
                  </a:lnTo>
                  <a:lnTo>
                    <a:pt x="357" y="259"/>
                  </a:lnTo>
                  <a:lnTo>
                    <a:pt x="343" y="275"/>
                  </a:lnTo>
                  <a:lnTo>
                    <a:pt x="325" y="259"/>
                  </a:lnTo>
                  <a:lnTo>
                    <a:pt x="325" y="275"/>
                  </a:lnTo>
                  <a:lnTo>
                    <a:pt x="343" y="275"/>
                  </a:lnTo>
                  <a:lnTo>
                    <a:pt x="377" y="309"/>
                  </a:lnTo>
                  <a:lnTo>
                    <a:pt x="306" y="284"/>
                  </a:lnTo>
                  <a:lnTo>
                    <a:pt x="243" y="202"/>
                  </a:lnTo>
                  <a:lnTo>
                    <a:pt x="216" y="191"/>
                  </a:lnTo>
                  <a:lnTo>
                    <a:pt x="197" y="202"/>
                  </a:lnTo>
                  <a:lnTo>
                    <a:pt x="216" y="177"/>
                  </a:lnTo>
                  <a:lnTo>
                    <a:pt x="197" y="177"/>
                  </a:lnTo>
                  <a:lnTo>
                    <a:pt x="179" y="143"/>
                  </a:lnTo>
                  <a:lnTo>
                    <a:pt x="171" y="143"/>
                  </a:lnTo>
                  <a:lnTo>
                    <a:pt x="171" y="127"/>
                  </a:lnTo>
                  <a:lnTo>
                    <a:pt x="154" y="127"/>
                  </a:lnTo>
                  <a:lnTo>
                    <a:pt x="123" y="93"/>
                  </a:lnTo>
                  <a:lnTo>
                    <a:pt x="108" y="93"/>
                  </a:lnTo>
                  <a:lnTo>
                    <a:pt x="108" y="84"/>
                  </a:lnTo>
                  <a:lnTo>
                    <a:pt x="71" y="69"/>
                  </a:lnTo>
                  <a:lnTo>
                    <a:pt x="26" y="25"/>
                  </a:lnTo>
                  <a:lnTo>
                    <a:pt x="0" y="0"/>
                  </a:lnTo>
                  <a:lnTo>
                    <a:pt x="134" y="0"/>
                  </a:lnTo>
                  <a:lnTo>
                    <a:pt x="235" y="93"/>
                  </a:lnTo>
                  <a:lnTo>
                    <a:pt x="235" y="118"/>
                  </a:lnTo>
                  <a:lnTo>
                    <a:pt x="262" y="152"/>
                  </a:lnTo>
                  <a:lnTo>
                    <a:pt x="280" y="168"/>
                  </a:lnTo>
                  <a:lnTo>
                    <a:pt x="299" y="152"/>
                  </a:lnTo>
                  <a:lnTo>
                    <a:pt x="325" y="177"/>
                  </a:lnTo>
                  <a:lnTo>
                    <a:pt x="325" y="19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0" name="Freeform 8">
              <a:extLst>
                <a:ext uri="{FF2B5EF4-FFF2-40B4-BE49-F238E27FC236}">
                  <a16:creationId xmlns:a16="http://schemas.microsoft.com/office/drawing/2014/main" xmlns="" id="{26728262-20FD-4699-AEFE-B4322F2A1B7A}"/>
                </a:ext>
              </a:extLst>
            </p:cNvPr>
            <p:cNvSpPr>
              <a:spLocks/>
            </p:cNvSpPr>
            <p:nvPr/>
          </p:nvSpPr>
          <p:spPr bwMode="auto">
            <a:xfrm>
              <a:off x="10492302" y="4154915"/>
              <a:ext cx="360951" cy="518458"/>
            </a:xfrm>
            <a:custGeom>
              <a:avLst/>
              <a:gdLst>
                <a:gd name="T0" fmla="*/ 2147483646 w 165"/>
                <a:gd name="T1" fmla="*/ 2147483646 h 237"/>
                <a:gd name="T2" fmla="*/ 2147483646 w 165"/>
                <a:gd name="T3" fmla="*/ 2147483646 h 237"/>
                <a:gd name="T4" fmla="*/ 2147483646 w 165"/>
                <a:gd name="T5" fmla="*/ 2147483646 h 237"/>
                <a:gd name="T6" fmla="*/ 2147483646 w 165"/>
                <a:gd name="T7" fmla="*/ 2147483646 h 237"/>
                <a:gd name="T8" fmla="*/ 2147483646 w 165"/>
                <a:gd name="T9" fmla="*/ 2147483646 h 237"/>
                <a:gd name="T10" fmla="*/ 2147483646 w 165"/>
                <a:gd name="T11" fmla="*/ 0 h 237"/>
                <a:gd name="T12" fmla="*/ 2147483646 w 165"/>
                <a:gd name="T13" fmla="*/ 2147483646 h 237"/>
                <a:gd name="T14" fmla="*/ 2147483646 w 165"/>
                <a:gd name="T15" fmla="*/ 2147483646 h 237"/>
                <a:gd name="T16" fmla="*/ 0 w 165"/>
                <a:gd name="T17" fmla="*/ 2147483646 h 237"/>
                <a:gd name="T18" fmla="*/ 2147483646 w 165"/>
                <a:gd name="T19" fmla="*/ 2147483646 h 2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5" h="237">
                  <a:moveTo>
                    <a:pt x="11" y="211"/>
                  </a:moveTo>
                  <a:lnTo>
                    <a:pt x="75" y="94"/>
                  </a:lnTo>
                  <a:lnTo>
                    <a:pt x="90" y="94"/>
                  </a:lnTo>
                  <a:lnTo>
                    <a:pt x="101" y="69"/>
                  </a:lnTo>
                  <a:lnTo>
                    <a:pt x="101" y="85"/>
                  </a:lnTo>
                  <a:lnTo>
                    <a:pt x="164" y="0"/>
                  </a:lnTo>
                  <a:lnTo>
                    <a:pt x="37" y="177"/>
                  </a:lnTo>
                  <a:lnTo>
                    <a:pt x="11" y="236"/>
                  </a:lnTo>
                  <a:lnTo>
                    <a:pt x="0" y="211"/>
                  </a:lnTo>
                  <a:lnTo>
                    <a:pt x="11" y="21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1" name="Freeform 9">
              <a:extLst>
                <a:ext uri="{FF2B5EF4-FFF2-40B4-BE49-F238E27FC236}">
                  <a16:creationId xmlns:a16="http://schemas.microsoft.com/office/drawing/2014/main" xmlns="" id="{5C18ACA2-5298-4CE8-814A-23C4902BFF95}"/>
                </a:ext>
              </a:extLst>
            </p:cNvPr>
            <p:cNvSpPr>
              <a:spLocks/>
            </p:cNvSpPr>
            <p:nvPr/>
          </p:nvSpPr>
          <p:spPr bwMode="auto">
            <a:xfrm>
              <a:off x="9763835" y="4439302"/>
              <a:ext cx="581898" cy="135630"/>
            </a:xfrm>
            <a:custGeom>
              <a:avLst/>
              <a:gdLst>
                <a:gd name="T0" fmla="*/ 2147483646 w 266"/>
                <a:gd name="T1" fmla="*/ 2147483646 h 62"/>
                <a:gd name="T2" fmla="*/ 2147483646 w 266"/>
                <a:gd name="T3" fmla="*/ 2147483646 h 62"/>
                <a:gd name="T4" fmla="*/ 2147483646 w 266"/>
                <a:gd name="T5" fmla="*/ 0 h 62"/>
                <a:gd name="T6" fmla="*/ 2147483646 w 266"/>
                <a:gd name="T7" fmla="*/ 2147483646 h 62"/>
                <a:gd name="T8" fmla="*/ 2147483646 w 266"/>
                <a:gd name="T9" fmla="*/ 2147483646 h 62"/>
                <a:gd name="T10" fmla="*/ 2147483646 w 266"/>
                <a:gd name="T11" fmla="*/ 2147483646 h 62"/>
                <a:gd name="T12" fmla="*/ 0 w 266"/>
                <a:gd name="T13" fmla="*/ 2147483646 h 62"/>
                <a:gd name="T14" fmla="*/ 0 w 266"/>
                <a:gd name="T15" fmla="*/ 2147483646 h 62"/>
                <a:gd name="T16" fmla="*/ 2147483646 w 266"/>
                <a:gd name="T17" fmla="*/ 2147483646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6" h="62">
                  <a:moveTo>
                    <a:pt x="175" y="14"/>
                  </a:moveTo>
                  <a:lnTo>
                    <a:pt x="201" y="14"/>
                  </a:lnTo>
                  <a:lnTo>
                    <a:pt x="219" y="0"/>
                  </a:lnTo>
                  <a:lnTo>
                    <a:pt x="265" y="24"/>
                  </a:lnTo>
                  <a:lnTo>
                    <a:pt x="156" y="24"/>
                  </a:lnTo>
                  <a:lnTo>
                    <a:pt x="63" y="48"/>
                  </a:lnTo>
                  <a:lnTo>
                    <a:pt x="0" y="61"/>
                  </a:lnTo>
                  <a:lnTo>
                    <a:pt x="0" y="48"/>
                  </a:lnTo>
                  <a:lnTo>
                    <a:pt x="175" y="1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2" name="Freeform 10">
              <a:extLst>
                <a:ext uri="{FF2B5EF4-FFF2-40B4-BE49-F238E27FC236}">
                  <a16:creationId xmlns:a16="http://schemas.microsoft.com/office/drawing/2014/main" xmlns="" id="{264A50BC-E0DE-4D59-A9DD-5C55669205F1}"/>
                </a:ext>
              </a:extLst>
            </p:cNvPr>
            <p:cNvSpPr>
              <a:spLocks/>
            </p:cNvSpPr>
            <p:nvPr/>
          </p:nvSpPr>
          <p:spPr bwMode="auto">
            <a:xfrm>
              <a:off x="9682895" y="3813652"/>
              <a:ext cx="1229423" cy="710966"/>
            </a:xfrm>
            <a:custGeom>
              <a:avLst/>
              <a:gdLst>
                <a:gd name="T0" fmla="*/ 2147483646 w 562"/>
                <a:gd name="T1" fmla="*/ 2147483646 h 325"/>
                <a:gd name="T2" fmla="*/ 2147483646 w 562"/>
                <a:gd name="T3" fmla="*/ 2147483646 h 325"/>
                <a:gd name="T4" fmla="*/ 2147483646 w 562"/>
                <a:gd name="T5" fmla="*/ 2147483646 h 325"/>
                <a:gd name="T6" fmla="*/ 2147483646 w 562"/>
                <a:gd name="T7" fmla="*/ 2147483646 h 325"/>
                <a:gd name="T8" fmla="*/ 2147483646 w 562"/>
                <a:gd name="T9" fmla="*/ 2147483646 h 325"/>
                <a:gd name="T10" fmla="*/ 2147483646 w 562"/>
                <a:gd name="T11" fmla="*/ 2147483646 h 325"/>
                <a:gd name="T12" fmla="*/ 2147483646 w 562"/>
                <a:gd name="T13" fmla="*/ 2147483646 h 325"/>
                <a:gd name="T14" fmla="*/ 2147483646 w 562"/>
                <a:gd name="T15" fmla="*/ 2147483646 h 325"/>
                <a:gd name="T16" fmla="*/ 2147483646 w 562"/>
                <a:gd name="T17" fmla="*/ 2147483646 h 325"/>
                <a:gd name="T18" fmla="*/ 2147483646 w 562"/>
                <a:gd name="T19" fmla="*/ 2147483646 h 325"/>
                <a:gd name="T20" fmla="*/ 2147483646 w 562"/>
                <a:gd name="T21" fmla="*/ 2147483646 h 325"/>
                <a:gd name="T22" fmla="*/ 2147483646 w 562"/>
                <a:gd name="T23" fmla="*/ 0 h 325"/>
                <a:gd name="T24" fmla="*/ 2147483646 w 562"/>
                <a:gd name="T25" fmla="*/ 2147483646 h 325"/>
                <a:gd name="T26" fmla="*/ 2147483646 w 562"/>
                <a:gd name="T27" fmla="*/ 2147483646 h 325"/>
                <a:gd name="T28" fmla="*/ 2147483646 w 562"/>
                <a:gd name="T29" fmla="*/ 2147483646 h 325"/>
                <a:gd name="T30" fmla="*/ 2147483646 w 562"/>
                <a:gd name="T31" fmla="*/ 2147483646 h 325"/>
                <a:gd name="T32" fmla="*/ 2147483646 w 562"/>
                <a:gd name="T33" fmla="*/ 2147483646 h 325"/>
                <a:gd name="T34" fmla="*/ 2147483646 w 562"/>
                <a:gd name="T35" fmla="*/ 2147483646 h 325"/>
                <a:gd name="T36" fmla="*/ 2147483646 w 562"/>
                <a:gd name="T37" fmla="*/ 2147483646 h 325"/>
                <a:gd name="T38" fmla="*/ 2147483646 w 562"/>
                <a:gd name="T39" fmla="*/ 2147483646 h 325"/>
                <a:gd name="T40" fmla="*/ 2147483646 w 562"/>
                <a:gd name="T41" fmla="*/ 2147483646 h 325"/>
                <a:gd name="T42" fmla="*/ 2147483646 w 562"/>
                <a:gd name="T43" fmla="*/ 2147483646 h 325"/>
                <a:gd name="T44" fmla="*/ 2147483646 w 562"/>
                <a:gd name="T45" fmla="*/ 2147483646 h 325"/>
                <a:gd name="T46" fmla="*/ 2147483646 w 562"/>
                <a:gd name="T47" fmla="*/ 2147483646 h 325"/>
                <a:gd name="T48" fmla="*/ 2147483646 w 562"/>
                <a:gd name="T49" fmla="*/ 2147483646 h 325"/>
                <a:gd name="T50" fmla="*/ 2147483646 w 562"/>
                <a:gd name="T51" fmla="*/ 2147483646 h 325"/>
                <a:gd name="T52" fmla="*/ 2147483646 w 562"/>
                <a:gd name="T53" fmla="*/ 2147483646 h 325"/>
                <a:gd name="T54" fmla="*/ 2147483646 w 562"/>
                <a:gd name="T55" fmla="*/ 2147483646 h 325"/>
                <a:gd name="T56" fmla="*/ 2147483646 w 562"/>
                <a:gd name="T57" fmla="*/ 2147483646 h 325"/>
                <a:gd name="T58" fmla="*/ 2147483646 w 562"/>
                <a:gd name="T59" fmla="*/ 2147483646 h 325"/>
                <a:gd name="T60" fmla="*/ 2147483646 w 562"/>
                <a:gd name="T61" fmla="*/ 2147483646 h 325"/>
                <a:gd name="T62" fmla="*/ 2147483646 w 562"/>
                <a:gd name="T63" fmla="*/ 2147483646 h 325"/>
                <a:gd name="T64" fmla="*/ 2147483646 w 562"/>
                <a:gd name="T65" fmla="*/ 2147483646 h 325"/>
                <a:gd name="T66" fmla="*/ 2147483646 w 562"/>
                <a:gd name="T67" fmla="*/ 2147483646 h 325"/>
                <a:gd name="T68" fmla="*/ 2147483646 w 562"/>
                <a:gd name="T69" fmla="*/ 2147483646 h 325"/>
                <a:gd name="T70" fmla="*/ 2147483646 w 562"/>
                <a:gd name="T71" fmla="*/ 2147483646 h 325"/>
                <a:gd name="T72" fmla="*/ 2147483646 w 562"/>
                <a:gd name="T73" fmla="*/ 2147483646 h 325"/>
                <a:gd name="T74" fmla="*/ 2147483646 w 562"/>
                <a:gd name="T75" fmla="*/ 2147483646 h 325"/>
                <a:gd name="T76" fmla="*/ 2147483646 w 562"/>
                <a:gd name="T77" fmla="*/ 2147483646 h 325"/>
                <a:gd name="T78" fmla="*/ 2147483646 w 562"/>
                <a:gd name="T79" fmla="*/ 2147483646 h 325"/>
                <a:gd name="T80" fmla="*/ 2147483646 w 562"/>
                <a:gd name="T81" fmla="*/ 2147483646 h 325"/>
                <a:gd name="T82" fmla="*/ 2147483646 w 562"/>
                <a:gd name="T83" fmla="*/ 2147483646 h 325"/>
                <a:gd name="T84" fmla="*/ 2147483646 w 562"/>
                <a:gd name="T85" fmla="*/ 2147483646 h 325"/>
                <a:gd name="T86" fmla="*/ 2147483646 w 562"/>
                <a:gd name="T87" fmla="*/ 2147483646 h 325"/>
                <a:gd name="T88" fmla="*/ 2147483646 w 562"/>
                <a:gd name="T89" fmla="*/ 2147483646 h 325"/>
                <a:gd name="T90" fmla="*/ 2147483646 w 562"/>
                <a:gd name="T91" fmla="*/ 2147483646 h 325"/>
                <a:gd name="T92" fmla="*/ 2147483646 w 562"/>
                <a:gd name="T93" fmla="*/ 2147483646 h 325"/>
                <a:gd name="T94" fmla="*/ 2147483646 w 562"/>
                <a:gd name="T95" fmla="*/ 2147483646 h 325"/>
                <a:gd name="T96" fmla="*/ 2147483646 w 562"/>
                <a:gd name="T97" fmla="*/ 2147483646 h 325"/>
                <a:gd name="T98" fmla="*/ 0 w 562"/>
                <a:gd name="T99" fmla="*/ 2147483646 h 325"/>
                <a:gd name="T100" fmla="*/ 2147483646 w 562"/>
                <a:gd name="T101" fmla="*/ 2147483646 h 325"/>
                <a:gd name="T102" fmla="*/ 2147483646 w 562"/>
                <a:gd name="T103" fmla="*/ 2147483646 h 325"/>
                <a:gd name="T104" fmla="*/ 2147483646 w 562"/>
                <a:gd name="T105" fmla="*/ 2147483646 h 325"/>
                <a:gd name="T106" fmla="*/ 2147483646 w 562"/>
                <a:gd name="T107" fmla="*/ 2147483646 h 3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2" h="325">
                  <a:moveTo>
                    <a:pt x="288" y="98"/>
                  </a:moveTo>
                  <a:lnTo>
                    <a:pt x="306" y="73"/>
                  </a:lnTo>
                  <a:lnTo>
                    <a:pt x="325" y="73"/>
                  </a:lnTo>
                  <a:lnTo>
                    <a:pt x="351" y="73"/>
                  </a:lnTo>
                  <a:lnTo>
                    <a:pt x="344" y="98"/>
                  </a:lnTo>
                  <a:lnTo>
                    <a:pt x="381" y="123"/>
                  </a:lnTo>
                  <a:lnTo>
                    <a:pt x="363" y="132"/>
                  </a:lnTo>
                  <a:lnTo>
                    <a:pt x="381" y="132"/>
                  </a:lnTo>
                  <a:lnTo>
                    <a:pt x="397" y="157"/>
                  </a:lnTo>
                  <a:lnTo>
                    <a:pt x="381" y="123"/>
                  </a:lnTo>
                  <a:lnTo>
                    <a:pt x="389" y="123"/>
                  </a:lnTo>
                  <a:lnTo>
                    <a:pt x="363" y="98"/>
                  </a:lnTo>
                  <a:lnTo>
                    <a:pt x="363" y="73"/>
                  </a:lnTo>
                  <a:lnTo>
                    <a:pt x="369" y="59"/>
                  </a:lnTo>
                  <a:lnTo>
                    <a:pt x="397" y="59"/>
                  </a:lnTo>
                  <a:lnTo>
                    <a:pt x="397" y="73"/>
                  </a:lnTo>
                  <a:lnTo>
                    <a:pt x="415" y="73"/>
                  </a:lnTo>
                  <a:lnTo>
                    <a:pt x="407" y="59"/>
                  </a:lnTo>
                  <a:lnTo>
                    <a:pt x="415" y="49"/>
                  </a:lnTo>
                  <a:lnTo>
                    <a:pt x="415" y="25"/>
                  </a:lnTo>
                  <a:lnTo>
                    <a:pt x="434" y="49"/>
                  </a:lnTo>
                  <a:lnTo>
                    <a:pt x="434" y="25"/>
                  </a:lnTo>
                  <a:lnTo>
                    <a:pt x="415" y="14"/>
                  </a:lnTo>
                  <a:lnTo>
                    <a:pt x="434" y="0"/>
                  </a:lnTo>
                  <a:lnTo>
                    <a:pt x="452" y="39"/>
                  </a:lnTo>
                  <a:lnTo>
                    <a:pt x="444" y="49"/>
                  </a:lnTo>
                  <a:lnTo>
                    <a:pt x="452" y="84"/>
                  </a:lnTo>
                  <a:lnTo>
                    <a:pt x="444" y="98"/>
                  </a:lnTo>
                  <a:lnTo>
                    <a:pt x="426" y="98"/>
                  </a:lnTo>
                  <a:lnTo>
                    <a:pt x="444" y="132"/>
                  </a:lnTo>
                  <a:lnTo>
                    <a:pt x="444" y="109"/>
                  </a:lnTo>
                  <a:lnTo>
                    <a:pt x="452" y="109"/>
                  </a:lnTo>
                  <a:lnTo>
                    <a:pt x="460" y="98"/>
                  </a:lnTo>
                  <a:lnTo>
                    <a:pt x="460" y="123"/>
                  </a:lnTo>
                  <a:lnTo>
                    <a:pt x="478" y="123"/>
                  </a:lnTo>
                  <a:lnTo>
                    <a:pt x="478" y="73"/>
                  </a:lnTo>
                  <a:lnTo>
                    <a:pt x="523" y="98"/>
                  </a:lnTo>
                  <a:lnTo>
                    <a:pt x="489" y="49"/>
                  </a:lnTo>
                  <a:lnTo>
                    <a:pt x="516" y="59"/>
                  </a:lnTo>
                  <a:lnTo>
                    <a:pt x="504" y="39"/>
                  </a:lnTo>
                  <a:lnTo>
                    <a:pt x="561" y="59"/>
                  </a:lnTo>
                  <a:lnTo>
                    <a:pt x="553" y="84"/>
                  </a:lnTo>
                  <a:lnTo>
                    <a:pt x="523" y="49"/>
                  </a:lnTo>
                  <a:lnTo>
                    <a:pt x="541" y="98"/>
                  </a:lnTo>
                  <a:lnTo>
                    <a:pt x="535" y="98"/>
                  </a:lnTo>
                  <a:lnTo>
                    <a:pt x="523" y="123"/>
                  </a:lnTo>
                  <a:lnTo>
                    <a:pt x="504" y="123"/>
                  </a:lnTo>
                  <a:lnTo>
                    <a:pt x="504" y="132"/>
                  </a:lnTo>
                  <a:lnTo>
                    <a:pt x="523" y="132"/>
                  </a:lnTo>
                  <a:lnTo>
                    <a:pt x="504" y="157"/>
                  </a:lnTo>
                  <a:lnTo>
                    <a:pt x="478" y="167"/>
                  </a:lnTo>
                  <a:lnTo>
                    <a:pt x="478" y="182"/>
                  </a:lnTo>
                  <a:lnTo>
                    <a:pt x="472" y="143"/>
                  </a:lnTo>
                  <a:lnTo>
                    <a:pt x="452" y="201"/>
                  </a:lnTo>
                  <a:lnTo>
                    <a:pt x="452" y="192"/>
                  </a:lnTo>
                  <a:lnTo>
                    <a:pt x="434" y="201"/>
                  </a:lnTo>
                  <a:lnTo>
                    <a:pt x="426" y="192"/>
                  </a:lnTo>
                  <a:lnTo>
                    <a:pt x="434" y="216"/>
                  </a:lnTo>
                  <a:lnTo>
                    <a:pt x="415" y="251"/>
                  </a:lnTo>
                  <a:lnTo>
                    <a:pt x="415" y="216"/>
                  </a:lnTo>
                  <a:lnTo>
                    <a:pt x="397" y="226"/>
                  </a:lnTo>
                  <a:lnTo>
                    <a:pt x="407" y="251"/>
                  </a:lnTo>
                  <a:lnTo>
                    <a:pt x="389" y="265"/>
                  </a:lnTo>
                  <a:lnTo>
                    <a:pt x="397" y="286"/>
                  </a:lnTo>
                  <a:lnTo>
                    <a:pt x="389" y="275"/>
                  </a:lnTo>
                  <a:lnTo>
                    <a:pt x="381" y="286"/>
                  </a:lnTo>
                  <a:lnTo>
                    <a:pt x="381" y="275"/>
                  </a:lnTo>
                  <a:lnTo>
                    <a:pt x="363" y="286"/>
                  </a:lnTo>
                  <a:lnTo>
                    <a:pt x="351" y="265"/>
                  </a:lnTo>
                  <a:lnTo>
                    <a:pt x="363" y="251"/>
                  </a:lnTo>
                  <a:lnTo>
                    <a:pt x="363" y="226"/>
                  </a:lnTo>
                  <a:lnTo>
                    <a:pt x="344" y="241"/>
                  </a:lnTo>
                  <a:lnTo>
                    <a:pt x="325" y="201"/>
                  </a:lnTo>
                  <a:lnTo>
                    <a:pt x="344" y="226"/>
                  </a:lnTo>
                  <a:lnTo>
                    <a:pt x="325" y="286"/>
                  </a:lnTo>
                  <a:lnTo>
                    <a:pt x="332" y="299"/>
                  </a:lnTo>
                  <a:lnTo>
                    <a:pt x="288" y="286"/>
                  </a:lnTo>
                  <a:lnTo>
                    <a:pt x="306" y="286"/>
                  </a:lnTo>
                  <a:lnTo>
                    <a:pt x="306" y="265"/>
                  </a:lnTo>
                  <a:lnTo>
                    <a:pt x="288" y="216"/>
                  </a:lnTo>
                  <a:lnTo>
                    <a:pt x="288" y="241"/>
                  </a:lnTo>
                  <a:lnTo>
                    <a:pt x="269" y="241"/>
                  </a:lnTo>
                  <a:lnTo>
                    <a:pt x="269" y="226"/>
                  </a:lnTo>
                  <a:lnTo>
                    <a:pt x="235" y="265"/>
                  </a:lnTo>
                  <a:lnTo>
                    <a:pt x="254" y="265"/>
                  </a:lnTo>
                  <a:lnTo>
                    <a:pt x="269" y="251"/>
                  </a:lnTo>
                  <a:lnTo>
                    <a:pt x="281" y="265"/>
                  </a:lnTo>
                  <a:lnTo>
                    <a:pt x="281" y="275"/>
                  </a:lnTo>
                  <a:lnTo>
                    <a:pt x="269" y="275"/>
                  </a:lnTo>
                  <a:lnTo>
                    <a:pt x="288" y="286"/>
                  </a:lnTo>
                  <a:lnTo>
                    <a:pt x="160" y="275"/>
                  </a:lnTo>
                  <a:lnTo>
                    <a:pt x="146" y="286"/>
                  </a:lnTo>
                  <a:lnTo>
                    <a:pt x="127" y="286"/>
                  </a:lnTo>
                  <a:lnTo>
                    <a:pt x="89" y="310"/>
                  </a:lnTo>
                  <a:lnTo>
                    <a:pt x="89" y="299"/>
                  </a:lnTo>
                  <a:lnTo>
                    <a:pt x="72" y="310"/>
                  </a:lnTo>
                  <a:lnTo>
                    <a:pt x="34" y="324"/>
                  </a:lnTo>
                  <a:lnTo>
                    <a:pt x="34" y="286"/>
                  </a:lnTo>
                  <a:lnTo>
                    <a:pt x="19" y="265"/>
                  </a:lnTo>
                  <a:lnTo>
                    <a:pt x="0" y="241"/>
                  </a:lnTo>
                  <a:lnTo>
                    <a:pt x="0" y="226"/>
                  </a:lnTo>
                  <a:lnTo>
                    <a:pt x="45" y="216"/>
                  </a:lnTo>
                  <a:lnTo>
                    <a:pt x="72" y="192"/>
                  </a:lnTo>
                  <a:lnTo>
                    <a:pt x="254" y="192"/>
                  </a:lnTo>
                  <a:lnTo>
                    <a:pt x="325" y="143"/>
                  </a:lnTo>
                  <a:lnTo>
                    <a:pt x="306" y="132"/>
                  </a:lnTo>
                  <a:lnTo>
                    <a:pt x="306" y="123"/>
                  </a:lnTo>
                  <a:lnTo>
                    <a:pt x="288" y="9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3" name="Freeform 11">
              <a:extLst>
                <a:ext uri="{FF2B5EF4-FFF2-40B4-BE49-F238E27FC236}">
                  <a16:creationId xmlns:a16="http://schemas.microsoft.com/office/drawing/2014/main" xmlns="" id="{1EE4820C-0F95-4B1C-BD35-3756A837689C}"/>
                </a:ext>
              </a:extLst>
            </p:cNvPr>
            <p:cNvSpPr>
              <a:spLocks/>
            </p:cNvSpPr>
            <p:nvPr/>
          </p:nvSpPr>
          <p:spPr bwMode="auto">
            <a:xfrm>
              <a:off x="11089511" y="3813653"/>
              <a:ext cx="115943" cy="109379"/>
            </a:xfrm>
            <a:custGeom>
              <a:avLst/>
              <a:gdLst>
                <a:gd name="T0" fmla="*/ 2147483646 w 53"/>
                <a:gd name="T1" fmla="*/ 0 h 50"/>
                <a:gd name="T2" fmla="*/ 2147483646 w 53"/>
                <a:gd name="T3" fmla="*/ 2147483646 h 50"/>
                <a:gd name="T4" fmla="*/ 0 w 53"/>
                <a:gd name="T5" fmla="*/ 2147483646 h 50"/>
                <a:gd name="T6" fmla="*/ 2147483646 w 53"/>
                <a:gd name="T7" fmla="*/ 0 h 50"/>
                <a:gd name="T8" fmla="*/ 2147483646 w 53"/>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50">
                  <a:moveTo>
                    <a:pt x="45" y="0"/>
                  </a:moveTo>
                  <a:lnTo>
                    <a:pt x="52" y="16"/>
                  </a:lnTo>
                  <a:lnTo>
                    <a:pt x="0" y="49"/>
                  </a:lnTo>
                  <a:lnTo>
                    <a:pt x="27" y="0"/>
                  </a:lnTo>
                  <a:lnTo>
                    <a:pt x="4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4" name="Freeform 12">
              <a:extLst>
                <a:ext uri="{FF2B5EF4-FFF2-40B4-BE49-F238E27FC236}">
                  <a16:creationId xmlns:a16="http://schemas.microsoft.com/office/drawing/2014/main" xmlns="" id="{A942AB92-9B02-477D-9F0B-572B970942DE}"/>
                </a:ext>
              </a:extLst>
            </p:cNvPr>
            <p:cNvSpPr>
              <a:spLocks/>
            </p:cNvSpPr>
            <p:nvPr/>
          </p:nvSpPr>
          <p:spPr bwMode="auto">
            <a:xfrm>
              <a:off x="10273542" y="1641381"/>
              <a:ext cx="402516" cy="566584"/>
            </a:xfrm>
            <a:custGeom>
              <a:avLst/>
              <a:gdLst>
                <a:gd name="T0" fmla="*/ 2147483646 w 184"/>
                <a:gd name="T1" fmla="*/ 2147483646 h 259"/>
                <a:gd name="T2" fmla="*/ 2147483646 w 184"/>
                <a:gd name="T3" fmla="*/ 2147483646 h 259"/>
                <a:gd name="T4" fmla="*/ 2147483646 w 184"/>
                <a:gd name="T5" fmla="*/ 2147483646 h 259"/>
                <a:gd name="T6" fmla="*/ 2147483646 w 184"/>
                <a:gd name="T7" fmla="*/ 2147483646 h 259"/>
                <a:gd name="T8" fmla="*/ 2147483646 w 184"/>
                <a:gd name="T9" fmla="*/ 2147483646 h 259"/>
                <a:gd name="T10" fmla="*/ 2147483646 w 184"/>
                <a:gd name="T11" fmla="*/ 2147483646 h 259"/>
                <a:gd name="T12" fmla="*/ 2147483646 w 184"/>
                <a:gd name="T13" fmla="*/ 2147483646 h 259"/>
                <a:gd name="T14" fmla="*/ 2147483646 w 184"/>
                <a:gd name="T15" fmla="*/ 2147483646 h 259"/>
                <a:gd name="T16" fmla="*/ 0 w 184"/>
                <a:gd name="T17" fmla="*/ 2147483646 h 259"/>
                <a:gd name="T18" fmla="*/ 0 w 184"/>
                <a:gd name="T19" fmla="*/ 2147483646 h 259"/>
                <a:gd name="T20" fmla="*/ 2147483646 w 184"/>
                <a:gd name="T21" fmla="*/ 2147483646 h 259"/>
                <a:gd name="T22" fmla="*/ 2147483646 w 184"/>
                <a:gd name="T23" fmla="*/ 2147483646 h 259"/>
                <a:gd name="T24" fmla="*/ 2147483646 w 184"/>
                <a:gd name="T25" fmla="*/ 2147483646 h 259"/>
                <a:gd name="T26" fmla="*/ 2147483646 w 184"/>
                <a:gd name="T27" fmla="*/ 2147483646 h 259"/>
                <a:gd name="T28" fmla="*/ 2147483646 w 184"/>
                <a:gd name="T29" fmla="*/ 0 h 259"/>
                <a:gd name="T30" fmla="*/ 2147483646 w 184"/>
                <a:gd name="T31" fmla="*/ 2147483646 h 259"/>
                <a:gd name="T32" fmla="*/ 2147483646 w 184"/>
                <a:gd name="T33" fmla="*/ 2147483646 h 259"/>
                <a:gd name="T34" fmla="*/ 2147483646 w 184"/>
                <a:gd name="T35" fmla="*/ 2147483646 h 259"/>
                <a:gd name="T36" fmla="*/ 2147483646 w 184"/>
                <a:gd name="T37" fmla="*/ 2147483646 h 259"/>
                <a:gd name="T38" fmla="*/ 2147483646 w 184"/>
                <a:gd name="T39" fmla="*/ 2147483646 h 259"/>
                <a:gd name="T40" fmla="*/ 2147483646 w 184"/>
                <a:gd name="T41" fmla="*/ 214748364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4" h="259">
                  <a:moveTo>
                    <a:pt x="157" y="249"/>
                  </a:moveTo>
                  <a:lnTo>
                    <a:pt x="127" y="258"/>
                  </a:lnTo>
                  <a:lnTo>
                    <a:pt x="82" y="258"/>
                  </a:lnTo>
                  <a:lnTo>
                    <a:pt x="74" y="224"/>
                  </a:lnTo>
                  <a:lnTo>
                    <a:pt x="49" y="210"/>
                  </a:lnTo>
                  <a:lnTo>
                    <a:pt x="63" y="235"/>
                  </a:lnTo>
                  <a:lnTo>
                    <a:pt x="56" y="235"/>
                  </a:lnTo>
                  <a:lnTo>
                    <a:pt x="31" y="235"/>
                  </a:lnTo>
                  <a:lnTo>
                    <a:pt x="0" y="141"/>
                  </a:lnTo>
                  <a:lnTo>
                    <a:pt x="0" y="91"/>
                  </a:lnTo>
                  <a:lnTo>
                    <a:pt x="37" y="59"/>
                  </a:lnTo>
                  <a:lnTo>
                    <a:pt x="19" y="23"/>
                  </a:lnTo>
                  <a:lnTo>
                    <a:pt x="56" y="9"/>
                  </a:lnTo>
                  <a:lnTo>
                    <a:pt x="74" y="9"/>
                  </a:lnTo>
                  <a:lnTo>
                    <a:pt x="94" y="0"/>
                  </a:lnTo>
                  <a:lnTo>
                    <a:pt x="82" y="68"/>
                  </a:lnTo>
                  <a:lnTo>
                    <a:pt x="94" y="190"/>
                  </a:lnTo>
                  <a:lnTo>
                    <a:pt x="127" y="201"/>
                  </a:lnTo>
                  <a:lnTo>
                    <a:pt x="146" y="190"/>
                  </a:lnTo>
                  <a:lnTo>
                    <a:pt x="183" y="210"/>
                  </a:lnTo>
                  <a:lnTo>
                    <a:pt x="157" y="2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5" name="Freeform 13">
              <a:extLst>
                <a:ext uri="{FF2B5EF4-FFF2-40B4-BE49-F238E27FC236}">
                  <a16:creationId xmlns:a16="http://schemas.microsoft.com/office/drawing/2014/main" xmlns="" id="{0D036CD4-7B71-48BB-B1DF-4F249A560758}"/>
                </a:ext>
              </a:extLst>
            </p:cNvPr>
            <p:cNvSpPr>
              <a:spLocks/>
            </p:cNvSpPr>
            <p:nvPr/>
          </p:nvSpPr>
          <p:spPr bwMode="auto">
            <a:xfrm>
              <a:off x="7167173" y="4857130"/>
              <a:ext cx="1209734" cy="934098"/>
            </a:xfrm>
            <a:custGeom>
              <a:avLst/>
              <a:gdLst>
                <a:gd name="T0" fmla="*/ 0 w 553"/>
                <a:gd name="T1" fmla="*/ 2147483646 h 427"/>
                <a:gd name="T2" fmla="*/ 2147483646 w 553"/>
                <a:gd name="T3" fmla="*/ 2147483646 h 427"/>
                <a:gd name="T4" fmla="*/ 2147483646 w 553"/>
                <a:gd name="T5" fmla="*/ 2147483646 h 427"/>
                <a:gd name="T6" fmla="*/ 2147483646 w 553"/>
                <a:gd name="T7" fmla="*/ 2147483646 h 427"/>
                <a:gd name="T8" fmla="*/ 2147483646 w 553"/>
                <a:gd name="T9" fmla="*/ 2147483646 h 427"/>
                <a:gd name="T10" fmla="*/ 2147483646 w 553"/>
                <a:gd name="T11" fmla="*/ 2147483646 h 427"/>
                <a:gd name="T12" fmla="*/ 2147483646 w 553"/>
                <a:gd name="T13" fmla="*/ 0 h 427"/>
                <a:gd name="T14" fmla="*/ 2147483646 w 553"/>
                <a:gd name="T15" fmla="*/ 2147483646 h 427"/>
                <a:gd name="T16" fmla="*/ 2147483646 w 553"/>
                <a:gd name="T17" fmla="*/ 2147483646 h 427"/>
                <a:gd name="T18" fmla="*/ 2147483646 w 553"/>
                <a:gd name="T19" fmla="*/ 2147483646 h 427"/>
                <a:gd name="T20" fmla="*/ 2147483646 w 553"/>
                <a:gd name="T21" fmla="*/ 2147483646 h 427"/>
                <a:gd name="T22" fmla="*/ 2147483646 w 553"/>
                <a:gd name="T23" fmla="*/ 2147483646 h 427"/>
                <a:gd name="T24" fmla="*/ 2147483646 w 553"/>
                <a:gd name="T25" fmla="*/ 2147483646 h 427"/>
                <a:gd name="T26" fmla="*/ 2147483646 w 553"/>
                <a:gd name="T27" fmla="*/ 2147483646 h 427"/>
                <a:gd name="T28" fmla="*/ 2147483646 w 553"/>
                <a:gd name="T29" fmla="*/ 2147483646 h 427"/>
                <a:gd name="T30" fmla="*/ 2147483646 w 553"/>
                <a:gd name="T31" fmla="*/ 2147483646 h 427"/>
                <a:gd name="T32" fmla="*/ 2147483646 w 553"/>
                <a:gd name="T33" fmla="*/ 2147483646 h 427"/>
                <a:gd name="T34" fmla="*/ 2147483646 w 553"/>
                <a:gd name="T35" fmla="*/ 2147483646 h 427"/>
                <a:gd name="T36" fmla="*/ 2147483646 w 553"/>
                <a:gd name="T37" fmla="*/ 2147483646 h 427"/>
                <a:gd name="T38" fmla="*/ 2147483646 w 553"/>
                <a:gd name="T39" fmla="*/ 2147483646 h 427"/>
                <a:gd name="T40" fmla="*/ 2147483646 w 553"/>
                <a:gd name="T41" fmla="*/ 2147483646 h 427"/>
                <a:gd name="T42" fmla="*/ 2147483646 w 553"/>
                <a:gd name="T43" fmla="*/ 2147483646 h 427"/>
                <a:gd name="T44" fmla="*/ 2147483646 w 553"/>
                <a:gd name="T45" fmla="*/ 2147483646 h 427"/>
                <a:gd name="T46" fmla="*/ 2147483646 w 553"/>
                <a:gd name="T47" fmla="*/ 2147483646 h 427"/>
                <a:gd name="T48" fmla="*/ 2147483646 w 553"/>
                <a:gd name="T49" fmla="*/ 2147483646 h 427"/>
                <a:gd name="T50" fmla="*/ 2147483646 w 553"/>
                <a:gd name="T51" fmla="*/ 2147483646 h 427"/>
                <a:gd name="T52" fmla="*/ 2147483646 w 553"/>
                <a:gd name="T53" fmla="*/ 2147483646 h 427"/>
                <a:gd name="T54" fmla="*/ 2147483646 w 553"/>
                <a:gd name="T55" fmla="*/ 2147483646 h 427"/>
                <a:gd name="T56" fmla="*/ 0 w 553"/>
                <a:gd name="T57" fmla="*/ 2147483646 h 4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3" h="427">
                  <a:moveTo>
                    <a:pt x="0" y="142"/>
                  </a:moveTo>
                  <a:lnTo>
                    <a:pt x="25" y="118"/>
                  </a:lnTo>
                  <a:lnTo>
                    <a:pt x="45" y="73"/>
                  </a:lnTo>
                  <a:lnTo>
                    <a:pt x="63" y="73"/>
                  </a:lnTo>
                  <a:lnTo>
                    <a:pt x="71" y="25"/>
                  </a:lnTo>
                  <a:lnTo>
                    <a:pt x="100" y="25"/>
                  </a:lnTo>
                  <a:lnTo>
                    <a:pt x="119" y="0"/>
                  </a:lnTo>
                  <a:lnTo>
                    <a:pt x="152" y="14"/>
                  </a:lnTo>
                  <a:lnTo>
                    <a:pt x="243" y="14"/>
                  </a:lnTo>
                  <a:lnTo>
                    <a:pt x="254" y="25"/>
                  </a:lnTo>
                  <a:lnTo>
                    <a:pt x="261" y="25"/>
                  </a:lnTo>
                  <a:lnTo>
                    <a:pt x="272" y="25"/>
                  </a:lnTo>
                  <a:lnTo>
                    <a:pt x="291" y="48"/>
                  </a:lnTo>
                  <a:lnTo>
                    <a:pt x="380" y="84"/>
                  </a:lnTo>
                  <a:lnTo>
                    <a:pt x="444" y="98"/>
                  </a:lnTo>
                  <a:lnTo>
                    <a:pt x="496" y="73"/>
                  </a:lnTo>
                  <a:lnTo>
                    <a:pt x="526" y="98"/>
                  </a:lnTo>
                  <a:lnTo>
                    <a:pt x="552" y="98"/>
                  </a:lnTo>
                  <a:lnTo>
                    <a:pt x="496" y="216"/>
                  </a:lnTo>
                  <a:lnTo>
                    <a:pt x="425" y="216"/>
                  </a:lnTo>
                  <a:lnTo>
                    <a:pt x="388" y="265"/>
                  </a:lnTo>
                  <a:lnTo>
                    <a:pt x="343" y="250"/>
                  </a:lnTo>
                  <a:lnTo>
                    <a:pt x="317" y="265"/>
                  </a:lnTo>
                  <a:lnTo>
                    <a:pt x="317" y="333"/>
                  </a:lnTo>
                  <a:lnTo>
                    <a:pt x="298" y="358"/>
                  </a:lnTo>
                  <a:lnTo>
                    <a:pt x="261" y="367"/>
                  </a:lnTo>
                  <a:lnTo>
                    <a:pt x="272" y="408"/>
                  </a:lnTo>
                  <a:lnTo>
                    <a:pt x="254" y="426"/>
                  </a:lnTo>
                  <a:lnTo>
                    <a:pt x="0" y="14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6" name="Freeform 14">
              <a:extLst>
                <a:ext uri="{FF2B5EF4-FFF2-40B4-BE49-F238E27FC236}">
                  <a16:creationId xmlns:a16="http://schemas.microsoft.com/office/drawing/2014/main" xmlns="" id="{F615A1EC-E011-48C3-8400-77F10F73E25A}"/>
                </a:ext>
              </a:extLst>
            </p:cNvPr>
            <p:cNvSpPr>
              <a:spLocks/>
            </p:cNvSpPr>
            <p:nvPr/>
          </p:nvSpPr>
          <p:spPr bwMode="auto">
            <a:xfrm>
              <a:off x="9282565" y="3244880"/>
              <a:ext cx="1113482" cy="990977"/>
            </a:xfrm>
            <a:custGeom>
              <a:avLst/>
              <a:gdLst>
                <a:gd name="T0" fmla="*/ 2147483646 w 509"/>
                <a:gd name="T1" fmla="*/ 2147483646 h 453"/>
                <a:gd name="T2" fmla="*/ 2147483646 w 509"/>
                <a:gd name="T3" fmla="*/ 2147483646 h 453"/>
                <a:gd name="T4" fmla="*/ 2147483646 w 509"/>
                <a:gd name="T5" fmla="*/ 2147483646 h 453"/>
                <a:gd name="T6" fmla="*/ 2147483646 w 509"/>
                <a:gd name="T7" fmla="*/ 2147483646 h 453"/>
                <a:gd name="T8" fmla="*/ 2147483646 w 509"/>
                <a:gd name="T9" fmla="*/ 2147483646 h 453"/>
                <a:gd name="T10" fmla="*/ 2147483646 w 509"/>
                <a:gd name="T11" fmla="*/ 2147483646 h 453"/>
                <a:gd name="T12" fmla="*/ 2147483646 w 509"/>
                <a:gd name="T13" fmla="*/ 2147483646 h 453"/>
                <a:gd name="T14" fmla="*/ 2147483646 w 509"/>
                <a:gd name="T15" fmla="*/ 2147483646 h 453"/>
                <a:gd name="T16" fmla="*/ 2147483646 w 509"/>
                <a:gd name="T17" fmla="*/ 2147483646 h 453"/>
                <a:gd name="T18" fmla="*/ 2147483646 w 509"/>
                <a:gd name="T19" fmla="*/ 2147483646 h 453"/>
                <a:gd name="T20" fmla="*/ 2147483646 w 509"/>
                <a:gd name="T21" fmla="*/ 2147483646 h 453"/>
                <a:gd name="T22" fmla="*/ 2147483646 w 509"/>
                <a:gd name="T23" fmla="*/ 2147483646 h 453"/>
                <a:gd name="T24" fmla="*/ 2147483646 w 509"/>
                <a:gd name="T25" fmla="*/ 2147483646 h 453"/>
                <a:gd name="T26" fmla="*/ 2147483646 w 509"/>
                <a:gd name="T27" fmla="*/ 2147483646 h 453"/>
                <a:gd name="T28" fmla="*/ 2147483646 w 509"/>
                <a:gd name="T29" fmla="*/ 2147483646 h 453"/>
                <a:gd name="T30" fmla="*/ 2147483646 w 509"/>
                <a:gd name="T31" fmla="*/ 2147483646 h 453"/>
                <a:gd name="T32" fmla="*/ 2147483646 w 509"/>
                <a:gd name="T33" fmla="*/ 2147483646 h 453"/>
                <a:gd name="T34" fmla="*/ 2147483646 w 509"/>
                <a:gd name="T35" fmla="*/ 2147483646 h 453"/>
                <a:gd name="T36" fmla="*/ 2147483646 w 509"/>
                <a:gd name="T37" fmla="*/ 2147483646 h 453"/>
                <a:gd name="T38" fmla="*/ 2147483646 w 509"/>
                <a:gd name="T39" fmla="*/ 2147483646 h 453"/>
                <a:gd name="T40" fmla="*/ 2147483646 w 509"/>
                <a:gd name="T41" fmla="*/ 2147483646 h 453"/>
                <a:gd name="T42" fmla="*/ 2147483646 w 509"/>
                <a:gd name="T43" fmla="*/ 2147483646 h 453"/>
                <a:gd name="T44" fmla="*/ 2147483646 w 509"/>
                <a:gd name="T45" fmla="*/ 2147483646 h 453"/>
                <a:gd name="T46" fmla="*/ 2147483646 w 509"/>
                <a:gd name="T47" fmla="*/ 2147483646 h 453"/>
                <a:gd name="T48" fmla="*/ 2147483646 w 509"/>
                <a:gd name="T49" fmla="*/ 2147483646 h 453"/>
                <a:gd name="T50" fmla="*/ 0 w 509"/>
                <a:gd name="T51" fmla="*/ 2147483646 h 453"/>
                <a:gd name="T52" fmla="*/ 2147483646 w 509"/>
                <a:gd name="T53" fmla="*/ 2147483646 h 453"/>
                <a:gd name="T54" fmla="*/ 2147483646 w 509"/>
                <a:gd name="T55" fmla="*/ 2147483646 h 453"/>
                <a:gd name="T56" fmla="*/ 2147483646 w 509"/>
                <a:gd name="T57" fmla="*/ 2147483646 h 453"/>
                <a:gd name="T58" fmla="*/ 2147483646 w 509"/>
                <a:gd name="T59" fmla="*/ 2147483646 h 453"/>
                <a:gd name="T60" fmla="*/ 2147483646 w 509"/>
                <a:gd name="T61" fmla="*/ 2147483646 h 453"/>
                <a:gd name="T62" fmla="*/ 2147483646 w 509"/>
                <a:gd name="T63" fmla="*/ 2147483646 h 453"/>
                <a:gd name="T64" fmla="*/ 2147483646 w 509"/>
                <a:gd name="T65" fmla="*/ 2147483646 h 453"/>
                <a:gd name="T66" fmla="*/ 2147483646 w 509"/>
                <a:gd name="T67" fmla="*/ 2147483646 h 453"/>
                <a:gd name="T68" fmla="*/ 2147483646 w 509"/>
                <a:gd name="T69" fmla="*/ 2147483646 h 453"/>
                <a:gd name="T70" fmla="*/ 2147483646 w 509"/>
                <a:gd name="T71" fmla="*/ 0 h 453"/>
                <a:gd name="T72" fmla="*/ 2147483646 w 509"/>
                <a:gd name="T73" fmla="*/ 2147483646 h 453"/>
                <a:gd name="T74" fmla="*/ 2147483646 w 509"/>
                <a:gd name="T75" fmla="*/ 2147483646 h 453"/>
                <a:gd name="T76" fmla="*/ 2147483646 w 509"/>
                <a:gd name="T77" fmla="*/ 2147483646 h 453"/>
                <a:gd name="T78" fmla="*/ 2147483646 w 509"/>
                <a:gd name="T79" fmla="*/ 2147483646 h 453"/>
                <a:gd name="T80" fmla="*/ 2147483646 w 509"/>
                <a:gd name="T81" fmla="*/ 2147483646 h 453"/>
                <a:gd name="T82" fmla="*/ 2147483646 w 509"/>
                <a:gd name="T83" fmla="*/ 2147483646 h 453"/>
                <a:gd name="T84" fmla="*/ 2147483646 w 509"/>
                <a:gd name="T85" fmla="*/ 2147483646 h 453"/>
                <a:gd name="T86" fmla="*/ 2147483646 w 509"/>
                <a:gd name="T87" fmla="*/ 2147483646 h 4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09" h="453">
                  <a:moveTo>
                    <a:pt x="299" y="275"/>
                  </a:moveTo>
                  <a:lnTo>
                    <a:pt x="255" y="217"/>
                  </a:lnTo>
                  <a:lnTo>
                    <a:pt x="246" y="202"/>
                  </a:lnTo>
                  <a:lnTo>
                    <a:pt x="235" y="217"/>
                  </a:lnTo>
                  <a:lnTo>
                    <a:pt x="292" y="320"/>
                  </a:lnTo>
                  <a:lnTo>
                    <a:pt x="336" y="359"/>
                  </a:lnTo>
                  <a:lnTo>
                    <a:pt x="336" y="384"/>
                  </a:lnTo>
                  <a:lnTo>
                    <a:pt x="344" y="359"/>
                  </a:lnTo>
                  <a:lnTo>
                    <a:pt x="373" y="384"/>
                  </a:lnTo>
                  <a:lnTo>
                    <a:pt x="399" y="369"/>
                  </a:lnTo>
                  <a:lnTo>
                    <a:pt x="426" y="384"/>
                  </a:lnTo>
                  <a:lnTo>
                    <a:pt x="418" y="404"/>
                  </a:lnTo>
                  <a:lnTo>
                    <a:pt x="463" y="359"/>
                  </a:lnTo>
                  <a:lnTo>
                    <a:pt x="488" y="384"/>
                  </a:lnTo>
                  <a:lnTo>
                    <a:pt x="488" y="393"/>
                  </a:lnTo>
                  <a:lnTo>
                    <a:pt x="508" y="404"/>
                  </a:lnTo>
                  <a:lnTo>
                    <a:pt x="436" y="452"/>
                  </a:lnTo>
                  <a:lnTo>
                    <a:pt x="255" y="452"/>
                  </a:lnTo>
                  <a:lnTo>
                    <a:pt x="216" y="452"/>
                  </a:lnTo>
                  <a:lnTo>
                    <a:pt x="216" y="261"/>
                  </a:lnTo>
                  <a:lnTo>
                    <a:pt x="209" y="261"/>
                  </a:lnTo>
                  <a:lnTo>
                    <a:pt x="201" y="286"/>
                  </a:lnTo>
                  <a:lnTo>
                    <a:pt x="172" y="275"/>
                  </a:lnTo>
                  <a:lnTo>
                    <a:pt x="164" y="261"/>
                  </a:lnTo>
                  <a:lnTo>
                    <a:pt x="45" y="191"/>
                  </a:lnTo>
                  <a:lnTo>
                    <a:pt x="0" y="143"/>
                  </a:lnTo>
                  <a:lnTo>
                    <a:pt x="37" y="118"/>
                  </a:lnTo>
                  <a:lnTo>
                    <a:pt x="18" y="94"/>
                  </a:lnTo>
                  <a:lnTo>
                    <a:pt x="18" y="73"/>
                  </a:lnTo>
                  <a:lnTo>
                    <a:pt x="55" y="50"/>
                  </a:lnTo>
                  <a:lnTo>
                    <a:pt x="75" y="59"/>
                  </a:lnTo>
                  <a:lnTo>
                    <a:pt x="108" y="25"/>
                  </a:lnTo>
                  <a:lnTo>
                    <a:pt x="127" y="50"/>
                  </a:lnTo>
                  <a:lnTo>
                    <a:pt x="146" y="34"/>
                  </a:lnTo>
                  <a:lnTo>
                    <a:pt x="146" y="25"/>
                  </a:lnTo>
                  <a:lnTo>
                    <a:pt x="164" y="0"/>
                  </a:lnTo>
                  <a:lnTo>
                    <a:pt x="190" y="9"/>
                  </a:lnTo>
                  <a:lnTo>
                    <a:pt x="280" y="73"/>
                  </a:lnTo>
                  <a:lnTo>
                    <a:pt x="344" y="118"/>
                  </a:lnTo>
                  <a:lnTo>
                    <a:pt x="318" y="143"/>
                  </a:lnTo>
                  <a:lnTo>
                    <a:pt x="292" y="202"/>
                  </a:lnTo>
                  <a:lnTo>
                    <a:pt x="329" y="236"/>
                  </a:lnTo>
                  <a:lnTo>
                    <a:pt x="329" y="261"/>
                  </a:lnTo>
                  <a:lnTo>
                    <a:pt x="299" y="27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7" name="Freeform 15">
              <a:extLst>
                <a:ext uri="{FF2B5EF4-FFF2-40B4-BE49-F238E27FC236}">
                  <a16:creationId xmlns:a16="http://schemas.microsoft.com/office/drawing/2014/main" xmlns="" id="{CFED37B7-B49C-488A-8051-550BB0F6D873}"/>
                </a:ext>
              </a:extLst>
            </p:cNvPr>
            <p:cNvSpPr>
              <a:spLocks/>
            </p:cNvSpPr>
            <p:nvPr/>
          </p:nvSpPr>
          <p:spPr bwMode="auto">
            <a:xfrm>
              <a:off x="10809501" y="1273866"/>
              <a:ext cx="697840" cy="829094"/>
            </a:xfrm>
            <a:custGeom>
              <a:avLst/>
              <a:gdLst>
                <a:gd name="T0" fmla="*/ 2147483646 w 319"/>
                <a:gd name="T1" fmla="*/ 0 h 379"/>
                <a:gd name="T2" fmla="*/ 2147483646 w 319"/>
                <a:gd name="T3" fmla="*/ 2147483646 h 379"/>
                <a:gd name="T4" fmla="*/ 2147483646 w 319"/>
                <a:gd name="T5" fmla="*/ 2147483646 h 379"/>
                <a:gd name="T6" fmla="*/ 2147483646 w 319"/>
                <a:gd name="T7" fmla="*/ 2147483646 h 379"/>
                <a:gd name="T8" fmla="*/ 2147483646 w 319"/>
                <a:gd name="T9" fmla="*/ 2147483646 h 379"/>
                <a:gd name="T10" fmla="*/ 2147483646 w 319"/>
                <a:gd name="T11" fmla="*/ 2147483646 h 379"/>
                <a:gd name="T12" fmla="*/ 2147483646 w 319"/>
                <a:gd name="T13" fmla="*/ 2147483646 h 379"/>
                <a:gd name="T14" fmla="*/ 2147483646 w 319"/>
                <a:gd name="T15" fmla="*/ 2147483646 h 379"/>
                <a:gd name="T16" fmla="*/ 2147483646 w 319"/>
                <a:gd name="T17" fmla="*/ 2147483646 h 379"/>
                <a:gd name="T18" fmla="*/ 2147483646 w 319"/>
                <a:gd name="T19" fmla="*/ 2147483646 h 379"/>
                <a:gd name="T20" fmla="*/ 2147483646 w 319"/>
                <a:gd name="T21" fmla="*/ 2147483646 h 379"/>
                <a:gd name="T22" fmla="*/ 2147483646 w 319"/>
                <a:gd name="T23" fmla="*/ 2147483646 h 379"/>
                <a:gd name="T24" fmla="*/ 2147483646 w 319"/>
                <a:gd name="T25" fmla="*/ 2147483646 h 379"/>
                <a:gd name="T26" fmla="*/ 2147483646 w 319"/>
                <a:gd name="T27" fmla="*/ 2147483646 h 379"/>
                <a:gd name="T28" fmla="*/ 2147483646 w 319"/>
                <a:gd name="T29" fmla="*/ 2147483646 h 379"/>
                <a:gd name="T30" fmla="*/ 2147483646 w 319"/>
                <a:gd name="T31" fmla="*/ 2147483646 h 379"/>
                <a:gd name="T32" fmla="*/ 2147483646 w 319"/>
                <a:gd name="T33" fmla="*/ 2147483646 h 379"/>
                <a:gd name="T34" fmla="*/ 2147483646 w 319"/>
                <a:gd name="T35" fmla="*/ 2147483646 h 379"/>
                <a:gd name="T36" fmla="*/ 2147483646 w 319"/>
                <a:gd name="T37" fmla="*/ 2147483646 h 379"/>
                <a:gd name="T38" fmla="*/ 2147483646 w 319"/>
                <a:gd name="T39" fmla="*/ 2147483646 h 379"/>
                <a:gd name="T40" fmla="*/ 2147483646 w 319"/>
                <a:gd name="T41" fmla="*/ 2147483646 h 379"/>
                <a:gd name="T42" fmla="*/ 2147483646 w 319"/>
                <a:gd name="T43" fmla="*/ 2147483646 h 379"/>
                <a:gd name="T44" fmla="*/ 2147483646 w 319"/>
                <a:gd name="T45" fmla="*/ 2147483646 h 379"/>
                <a:gd name="T46" fmla="*/ 2147483646 w 319"/>
                <a:gd name="T47" fmla="*/ 2147483646 h 379"/>
                <a:gd name="T48" fmla="*/ 2147483646 w 319"/>
                <a:gd name="T49" fmla="*/ 2147483646 h 379"/>
                <a:gd name="T50" fmla="*/ 2147483646 w 319"/>
                <a:gd name="T51" fmla="*/ 2147483646 h 379"/>
                <a:gd name="T52" fmla="*/ 2147483646 w 319"/>
                <a:gd name="T53" fmla="*/ 2147483646 h 379"/>
                <a:gd name="T54" fmla="*/ 2147483646 w 319"/>
                <a:gd name="T55" fmla="*/ 2147483646 h 379"/>
                <a:gd name="T56" fmla="*/ 2147483646 w 319"/>
                <a:gd name="T57" fmla="*/ 2147483646 h 379"/>
                <a:gd name="T58" fmla="*/ 2147483646 w 319"/>
                <a:gd name="T59" fmla="*/ 2147483646 h 379"/>
                <a:gd name="T60" fmla="*/ 2147483646 w 319"/>
                <a:gd name="T61" fmla="*/ 2147483646 h 379"/>
                <a:gd name="T62" fmla="*/ 2147483646 w 319"/>
                <a:gd name="T63" fmla="*/ 2147483646 h 379"/>
                <a:gd name="T64" fmla="*/ 2147483646 w 319"/>
                <a:gd name="T65" fmla="*/ 2147483646 h 379"/>
                <a:gd name="T66" fmla="*/ 2147483646 w 319"/>
                <a:gd name="T67" fmla="*/ 2147483646 h 379"/>
                <a:gd name="T68" fmla="*/ 2147483646 w 319"/>
                <a:gd name="T69" fmla="*/ 2147483646 h 379"/>
                <a:gd name="T70" fmla="*/ 2147483646 w 319"/>
                <a:gd name="T71" fmla="*/ 2147483646 h 379"/>
                <a:gd name="T72" fmla="*/ 0 w 319"/>
                <a:gd name="T73" fmla="*/ 0 h 379"/>
                <a:gd name="T74" fmla="*/ 2147483646 w 319"/>
                <a:gd name="T75" fmla="*/ 0 h 3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9" h="379">
                  <a:moveTo>
                    <a:pt x="172" y="0"/>
                  </a:moveTo>
                  <a:lnTo>
                    <a:pt x="172" y="25"/>
                  </a:lnTo>
                  <a:lnTo>
                    <a:pt x="154" y="9"/>
                  </a:lnTo>
                  <a:lnTo>
                    <a:pt x="154" y="25"/>
                  </a:lnTo>
                  <a:lnTo>
                    <a:pt x="146" y="25"/>
                  </a:lnTo>
                  <a:lnTo>
                    <a:pt x="135" y="34"/>
                  </a:lnTo>
                  <a:lnTo>
                    <a:pt x="164" y="25"/>
                  </a:lnTo>
                  <a:lnTo>
                    <a:pt x="180" y="69"/>
                  </a:lnTo>
                  <a:lnTo>
                    <a:pt x="198" y="84"/>
                  </a:lnTo>
                  <a:lnTo>
                    <a:pt x="209" y="84"/>
                  </a:lnTo>
                  <a:lnTo>
                    <a:pt x="209" y="94"/>
                  </a:lnTo>
                  <a:lnTo>
                    <a:pt x="198" y="94"/>
                  </a:lnTo>
                  <a:lnTo>
                    <a:pt x="191" y="94"/>
                  </a:lnTo>
                  <a:lnTo>
                    <a:pt x="217" y="143"/>
                  </a:lnTo>
                  <a:lnTo>
                    <a:pt x="209" y="118"/>
                  </a:lnTo>
                  <a:lnTo>
                    <a:pt x="224" y="118"/>
                  </a:lnTo>
                  <a:lnTo>
                    <a:pt x="217" y="84"/>
                  </a:lnTo>
                  <a:lnTo>
                    <a:pt x="224" y="94"/>
                  </a:lnTo>
                  <a:lnTo>
                    <a:pt x="224" y="143"/>
                  </a:lnTo>
                  <a:lnTo>
                    <a:pt x="261" y="211"/>
                  </a:lnTo>
                  <a:lnTo>
                    <a:pt x="261" y="235"/>
                  </a:lnTo>
                  <a:lnTo>
                    <a:pt x="318" y="378"/>
                  </a:lnTo>
                  <a:lnTo>
                    <a:pt x="307" y="378"/>
                  </a:lnTo>
                  <a:lnTo>
                    <a:pt x="280" y="369"/>
                  </a:lnTo>
                  <a:lnTo>
                    <a:pt x="261" y="344"/>
                  </a:lnTo>
                  <a:lnTo>
                    <a:pt x="273" y="309"/>
                  </a:lnTo>
                  <a:lnTo>
                    <a:pt x="243" y="275"/>
                  </a:lnTo>
                  <a:lnTo>
                    <a:pt x="243" y="235"/>
                  </a:lnTo>
                  <a:lnTo>
                    <a:pt x="217" y="235"/>
                  </a:lnTo>
                  <a:lnTo>
                    <a:pt x="217" y="211"/>
                  </a:lnTo>
                  <a:lnTo>
                    <a:pt x="191" y="177"/>
                  </a:lnTo>
                  <a:lnTo>
                    <a:pt x="164" y="152"/>
                  </a:lnTo>
                  <a:lnTo>
                    <a:pt x="146" y="167"/>
                  </a:lnTo>
                  <a:lnTo>
                    <a:pt x="126" y="152"/>
                  </a:lnTo>
                  <a:lnTo>
                    <a:pt x="101" y="118"/>
                  </a:lnTo>
                  <a:lnTo>
                    <a:pt x="101" y="94"/>
                  </a:lnTo>
                  <a:lnTo>
                    <a:pt x="0" y="0"/>
                  </a:lnTo>
                  <a:lnTo>
                    <a:pt x="172"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8" name="Freeform 16">
              <a:extLst>
                <a:ext uri="{FF2B5EF4-FFF2-40B4-BE49-F238E27FC236}">
                  <a16:creationId xmlns:a16="http://schemas.microsoft.com/office/drawing/2014/main" xmlns="" id="{295E05C0-87F4-47C9-B0B7-D03E22893EF3}"/>
                </a:ext>
              </a:extLst>
            </p:cNvPr>
            <p:cNvSpPr>
              <a:spLocks/>
            </p:cNvSpPr>
            <p:nvPr/>
          </p:nvSpPr>
          <p:spPr bwMode="auto">
            <a:xfrm>
              <a:off x="11367335" y="1273868"/>
              <a:ext cx="140005" cy="546896"/>
            </a:xfrm>
            <a:custGeom>
              <a:avLst/>
              <a:gdLst>
                <a:gd name="T0" fmla="*/ 2147483646 w 64"/>
                <a:gd name="T1" fmla="*/ 2147483646 h 250"/>
                <a:gd name="T2" fmla="*/ 2147483646 w 64"/>
                <a:gd name="T3" fmla="*/ 2147483646 h 250"/>
                <a:gd name="T4" fmla="*/ 0 w 64"/>
                <a:gd name="T5" fmla="*/ 0 h 250"/>
                <a:gd name="T6" fmla="*/ 2147483646 w 64"/>
                <a:gd name="T7" fmla="*/ 0 h 250"/>
                <a:gd name="T8" fmla="*/ 2147483646 w 64"/>
                <a:gd name="T9" fmla="*/ 2147483646 h 250"/>
                <a:gd name="T10" fmla="*/ 2147483646 w 64"/>
                <a:gd name="T11" fmla="*/ 2147483646 h 250"/>
                <a:gd name="T12" fmla="*/ 2147483646 w 64"/>
                <a:gd name="T13" fmla="*/ 2147483646 h 250"/>
                <a:gd name="T14" fmla="*/ 2147483646 w 64"/>
                <a:gd name="T15" fmla="*/ 2147483646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250">
                  <a:moveTo>
                    <a:pt x="26" y="93"/>
                  </a:moveTo>
                  <a:lnTo>
                    <a:pt x="8" y="82"/>
                  </a:lnTo>
                  <a:lnTo>
                    <a:pt x="0" y="0"/>
                  </a:lnTo>
                  <a:lnTo>
                    <a:pt x="8" y="0"/>
                  </a:lnTo>
                  <a:lnTo>
                    <a:pt x="18" y="23"/>
                  </a:lnTo>
                  <a:lnTo>
                    <a:pt x="63" y="249"/>
                  </a:lnTo>
                  <a:lnTo>
                    <a:pt x="34" y="190"/>
                  </a:lnTo>
                  <a:lnTo>
                    <a:pt x="26" y="9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9" name="Freeform 17">
              <a:extLst>
                <a:ext uri="{FF2B5EF4-FFF2-40B4-BE49-F238E27FC236}">
                  <a16:creationId xmlns:a16="http://schemas.microsoft.com/office/drawing/2014/main" xmlns="" id="{ECD90E73-E629-4CA9-9B4F-A02D2127D699}"/>
                </a:ext>
              </a:extLst>
            </p:cNvPr>
            <p:cNvSpPr>
              <a:spLocks/>
            </p:cNvSpPr>
            <p:nvPr/>
          </p:nvSpPr>
          <p:spPr bwMode="auto">
            <a:xfrm>
              <a:off x="11229516" y="1269491"/>
              <a:ext cx="113754" cy="113754"/>
            </a:xfrm>
            <a:custGeom>
              <a:avLst/>
              <a:gdLst>
                <a:gd name="T0" fmla="*/ 2147483646 w 52"/>
                <a:gd name="T1" fmla="*/ 2147483646 h 52"/>
                <a:gd name="T2" fmla="*/ 2147483646 w 52"/>
                <a:gd name="T3" fmla="*/ 2147483646 h 52"/>
                <a:gd name="T4" fmla="*/ 2147483646 w 52"/>
                <a:gd name="T5" fmla="*/ 2147483646 h 52"/>
                <a:gd name="T6" fmla="*/ 0 w 52"/>
                <a:gd name="T7" fmla="*/ 0 h 52"/>
                <a:gd name="T8" fmla="*/ 2147483646 w 52"/>
                <a:gd name="T9" fmla="*/ 0 h 52"/>
                <a:gd name="T10" fmla="*/ 2147483646 w 52"/>
                <a:gd name="T11" fmla="*/ 2147483646 h 52"/>
                <a:gd name="T12" fmla="*/ 2147483646 w 52"/>
                <a:gd name="T13" fmla="*/ 2147483646 h 52"/>
                <a:gd name="T14" fmla="*/ 2147483646 w 52"/>
                <a:gd name="T15" fmla="*/ 2147483646 h 52"/>
                <a:gd name="T16" fmla="*/ 2147483646 w 52"/>
                <a:gd name="T17" fmla="*/ 2147483646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 h="52">
                  <a:moveTo>
                    <a:pt x="8" y="35"/>
                  </a:moveTo>
                  <a:lnTo>
                    <a:pt x="8" y="26"/>
                  </a:lnTo>
                  <a:lnTo>
                    <a:pt x="18" y="11"/>
                  </a:lnTo>
                  <a:lnTo>
                    <a:pt x="0" y="0"/>
                  </a:lnTo>
                  <a:lnTo>
                    <a:pt x="51" y="0"/>
                  </a:lnTo>
                  <a:lnTo>
                    <a:pt x="51" y="35"/>
                  </a:lnTo>
                  <a:lnTo>
                    <a:pt x="33" y="51"/>
                  </a:lnTo>
                  <a:lnTo>
                    <a:pt x="18" y="26"/>
                  </a:lnTo>
                  <a:lnTo>
                    <a:pt x="8" y="3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0" name="Freeform 18">
              <a:extLst>
                <a:ext uri="{FF2B5EF4-FFF2-40B4-BE49-F238E27FC236}">
                  <a16:creationId xmlns:a16="http://schemas.microsoft.com/office/drawing/2014/main" xmlns="" id="{D5EB4795-25C1-40B3-9836-3C4BBE39C583}"/>
                </a:ext>
              </a:extLst>
            </p:cNvPr>
            <p:cNvSpPr>
              <a:spLocks/>
            </p:cNvSpPr>
            <p:nvPr/>
          </p:nvSpPr>
          <p:spPr bwMode="auto">
            <a:xfrm>
              <a:off x="11564217" y="2630170"/>
              <a:ext cx="376265" cy="1008476"/>
            </a:xfrm>
            <a:custGeom>
              <a:avLst/>
              <a:gdLst>
                <a:gd name="T0" fmla="*/ 2147483646 w 172"/>
                <a:gd name="T1" fmla="*/ 2147483646 h 461"/>
                <a:gd name="T2" fmla="*/ 2147483646 w 172"/>
                <a:gd name="T3" fmla="*/ 2147483646 h 461"/>
                <a:gd name="T4" fmla="*/ 2147483646 w 172"/>
                <a:gd name="T5" fmla="*/ 2147483646 h 461"/>
                <a:gd name="T6" fmla="*/ 2147483646 w 172"/>
                <a:gd name="T7" fmla="*/ 2147483646 h 461"/>
                <a:gd name="T8" fmla="*/ 2147483646 w 172"/>
                <a:gd name="T9" fmla="*/ 2147483646 h 461"/>
                <a:gd name="T10" fmla="*/ 2147483646 w 172"/>
                <a:gd name="T11" fmla="*/ 2147483646 h 461"/>
                <a:gd name="T12" fmla="*/ 2147483646 w 172"/>
                <a:gd name="T13" fmla="*/ 2147483646 h 461"/>
                <a:gd name="T14" fmla="*/ 2147483646 w 172"/>
                <a:gd name="T15" fmla="*/ 2147483646 h 461"/>
                <a:gd name="T16" fmla="*/ 2147483646 w 172"/>
                <a:gd name="T17" fmla="*/ 0 h 461"/>
                <a:gd name="T18" fmla="*/ 2147483646 w 172"/>
                <a:gd name="T19" fmla="*/ 2147483646 h 461"/>
                <a:gd name="T20" fmla="*/ 2147483646 w 172"/>
                <a:gd name="T21" fmla="*/ 2147483646 h 461"/>
                <a:gd name="T22" fmla="*/ 2147483646 w 172"/>
                <a:gd name="T23" fmla="*/ 2147483646 h 461"/>
                <a:gd name="T24" fmla="*/ 2147483646 w 172"/>
                <a:gd name="T25" fmla="*/ 2147483646 h 461"/>
                <a:gd name="T26" fmla="*/ 2147483646 w 172"/>
                <a:gd name="T27" fmla="*/ 2147483646 h 461"/>
                <a:gd name="T28" fmla="*/ 0 w 172"/>
                <a:gd name="T29" fmla="*/ 2147483646 h 461"/>
                <a:gd name="T30" fmla="*/ 0 w 172"/>
                <a:gd name="T31" fmla="*/ 2147483646 h 461"/>
                <a:gd name="T32" fmla="*/ 2147483646 w 172"/>
                <a:gd name="T33" fmla="*/ 2147483646 h 4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2" h="461">
                  <a:moveTo>
                    <a:pt x="25" y="450"/>
                  </a:moveTo>
                  <a:lnTo>
                    <a:pt x="25" y="426"/>
                  </a:lnTo>
                  <a:lnTo>
                    <a:pt x="45" y="435"/>
                  </a:lnTo>
                  <a:lnTo>
                    <a:pt x="63" y="426"/>
                  </a:lnTo>
                  <a:lnTo>
                    <a:pt x="89" y="401"/>
                  </a:lnTo>
                  <a:lnTo>
                    <a:pt x="100" y="401"/>
                  </a:lnTo>
                  <a:lnTo>
                    <a:pt x="134" y="391"/>
                  </a:lnTo>
                  <a:lnTo>
                    <a:pt x="171" y="142"/>
                  </a:lnTo>
                  <a:lnTo>
                    <a:pt x="134" y="0"/>
                  </a:lnTo>
                  <a:lnTo>
                    <a:pt x="152" y="23"/>
                  </a:lnTo>
                  <a:lnTo>
                    <a:pt x="171" y="142"/>
                  </a:lnTo>
                  <a:lnTo>
                    <a:pt x="134" y="416"/>
                  </a:lnTo>
                  <a:lnTo>
                    <a:pt x="134" y="426"/>
                  </a:lnTo>
                  <a:lnTo>
                    <a:pt x="100" y="426"/>
                  </a:lnTo>
                  <a:lnTo>
                    <a:pt x="0" y="460"/>
                  </a:lnTo>
                  <a:lnTo>
                    <a:pt x="0" y="450"/>
                  </a:lnTo>
                  <a:lnTo>
                    <a:pt x="25" y="45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1" name="Freeform 19">
              <a:extLst>
                <a:ext uri="{FF2B5EF4-FFF2-40B4-BE49-F238E27FC236}">
                  <a16:creationId xmlns:a16="http://schemas.microsoft.com/office/drawing/2014/main" xmlns="" id="{1979B470-C044-4B25-8305-F29DBA878B36}"/>
                </a:ext>
              </a:extLst>
            </p:cNvPr>
            <p:cNvSpPr>
              <a:spLocks/>
            </p:cNvSpPr>
            <p:nvPr/>
          </p:nvSpPr>
          <p:spPr bwMode="auto">
            <a:xfrm>
              <a:off x="11229518" y="2262655"/>
              <a:ext cx="391578" cy="700027"/>
            </a:xfrm>
            <a:custGeom>
              <a:avLst/>
              <a:gdLst>
                <a:gd name="T0" fmla="*/ 2147483646 w 179"/>
                <a:gd name="T1" fmla="*/ 2147483646 h 320"/>
                <a:gd name="T2" fmla="*/ 2147483646 w 179"/>
                <a:gd name="T3" fmla="*/ 2147483646 h 320"/>
                <a:gd name="T4" fmla="*/ 2147483646 w 179"/>
                <a:gd name="T5" fmla="*/ 2147483646 h 320"/>
                <a:gd name="T6" fmla="*/ 2147483646 w 179"/>
                <a:gd name="T7" fmla="*/ 2147483646 h 320"/>
                <a:gd name="T8" fmla="*/ 2147483646 w 179"/>
                <a:gd name="T9" fmla="*/ 2147483646 h 320"/>
                <a:gd name="T10" fmla="*/ 2147483646 w 179"/>
                <a:gd name="T11" fmla="*/ 2147483646 h 320"/>
                <a:gd name="T12" fmla="*/ 2147483646 w 179"/>
                <a:gd name="T13" fmla="*/ 2147483646 h 320"/>
                <a:gd name="T14" fmla="*/ 2147483646 w 179"/>
                <a:gd name="T15" fmla="*/ 2147483646 h 320"/>
                <a:gd name="T16" fmla="*/ 2147483646 w 179"/>
                <a:gd name="T17" fmla="*/ 2147483646 h 320"/>
                <a:gd name="T18" fmla="*/ 2147483646 w 179"/>
                <a:gd name="T19" fmla="*/ 2147483646 h 320"/>
                <a:gd name="T20" fmla="*/ 2147483646 w 179"/>
                <a:gd name="T21" fmla="*/ 2147483646 h 320"/>
                <a:gd name="T22" fmla="*/ 2147483646 w 179"/>
                <a:gd name="T23" fmla="*/ 2147483646 h 320"/>
                <a:gd name="T24" fmla="*/ 2147483646 w 179"/>
                <a:gd name="T25" fmla="*/ 2147483646 h 320"/>
                <a:gd name="T26" fmla="*/ 2147483646 w 179"/>
                <a:gd name="T27" fmla="*/ 0 h 320"/>
                <a:gd name="T28" fmla="*/ 2147483646 w 179"/>
                <a:gd name="T29" fmla="*/ 2147483646 h 320"/>
                <a:gd name="T30" fmla="*/ 2147483646 w 179"/>
                <a:gd name="T31" fmla="*/ 2147483646 h 320"/>
                <a:gd name="T32" fmla="*/ 2147483646 w 179"/>
                <a:gd name="T33" fmla="*/ 2147483646 h 320"/>
                <a:gd name="T34" fmla="*/ 2147483646 w 179"/>
                <a:gd name="T35" fmla="*/ 2147483646 h 320"/>
                <a:gd name="T36" fmla="*/ 2147483646 w 179"/>
                <a:gd name="T37" fmla="*/ 2147483646 h 320"/>
                <a:gd name="T38" fmla="*/ 2147483646 w 179"/>
                <a:gd name="T39" fmla="*/ 2147483646 h 320"/>
                <a:gd name="T40" fmla="*/ 2147483646 w 179"/>
                <a:gd name="T41" fmla="*/ 2147483646 h 320"/>
                <a:gd name="T42" fmla="*/ 2147483646 w 179"/>
                <a:gd name="T43" fmla="*/ 2147483646 h 320"/>
                <a:gd name="T44" fmla="*/ 2147483646 w 179"/>
                <a:gd name="T45" fmla="*/ 2147483646 h 320"/>
                <a:gd name="T46" fmla="*/ 2147483646 w 179"/>
                <a:gd name="T47" fmla="*/ 2147483646 h 320"/>
                <a:gd name="T48" fmla="*/ 2147483646 w 179"/>
                <a:gd name="T49" fmla="*/ 2147483646 h 320"/>
                <a:gd name="T50" fmla="*/ 2147483646 w 179"/>
                <a:gd name="T51" fmla="*/ 2147483646 h 320"/>
                <a:gd name="T52" fmla="*/ 2147483646 w 179"/>
                <a:gd name="T53" fmla="*/ 2147483646 h 320"/>
                <a:gd name="T54" fmla="*/ 2147483646 w 179"/>
                <a:gd name="T55" fmla="*/ 2147483646 h 320"/>
                <a:gd name="T56" fmla="*/ 2147483646 w 179"/>
                <a:gd name="T57" fmla="*/ 2147483646 h 320"/>
                <a:gd name="T58" fmla="*/ 2147483646 w 179"/>
                <a:gd name="T59" fmla="*/ 2147483646 h 320"/>
                <a:gd name="T60" fmla="*/ 2147483646 w 179"/>
                <a:gd name="T61" fmla="*/ 2147483646 h 320"/>
                <a:gd name="T62" fmla="*/ 2147483646 w 179"/>
                <a:gd name="T63" fmla="*/ 2147483646 h 320"/>
                <a:gd name="T64" fmla="*/ 2147483646 w 179"/>
                <a:gd name="T65" fmla="*/ 2147483646 h 320"/>
                <a:gd name="T66" fmla="*/ 2147483646 w 179"/>
                <a:gd name="T67" fmla="*/ 2147483646 h 320"/>
                <a:gd name="T68" fmla="*/ 2147483646 w 179"/>
                <a:gd name="T69" fmla="*/ 2147483646 h 320"/>
                <a:gd name="T70" fmla="*/ 0 w 179"/>
                <a:gd name="T71" fmla="*/ 2147483646 h 320"/>
                <a:gd name="T72" fmla="*/ 2147483646 w 179"/>
                <a:gd name="T73" fmla="*/ 2147483646 h 3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9" h="320">
                  <a:moveTo>
                    <a:pt x="8" y="69"/>
                  </a:moveTo>
                  <a:lnTo>
                    <a:pt x="51" y="48"/>
                  </a:lnTo>
                  <a:lnTo>
                    <a:pt x="51" y="69"/>
                  </a:lnTo>
                  <a:lnTo>
                    <a:pt x="71" y="69"/>
                  </a:lnTo>
                  <a:lnTo>
                    <a:pt x="89" y="93"/>
                  </a:lnTo>
                  <a:lnTo>
                    <a:pt x="89" y="69"/>
                  </a:lnTo>
                  <a:lnTo>
                    <a:pt x="71" y="69"/>
                  </a:lnTo>
                  <a:lnTo>
                    <a:pt x="51" y="48"/>
                  </a:lnTo>
                  <a:lnTo>
                    <a:pt x="71" y="34"/>
                  </a:lnTo>
                  <a:lnTo>
                    <a:pt x="89" y="48"/>
                  </a:lnTo>
                  <a:lnTo>
                    <a:pt x="115" y="48"/>
                  </a:lnTo>
                  <a:lnTo>
                    <a:pt x="81" y="24"/>
                  </a:lnTo>
                  <a:lnTo>
                    <a:pt x="89" y="24"/>
                  </a:lnTo>
                  <a:lnTo>
                    <a:pt x="89" y="0"/>
                  </a:lnTo>
                  <a:lnTo>
                    <a:pt x="126" y="24"/>
                  </a:lnTo>
                  <a:lnTo>
                    <a:pt x="115" y="24"/>
                  </a:lnTo>
                  <a:lnTo>
                    <a:pt x="134" y="48"/>
                  </a:lnTo>
                  <a:lnTo>
                    <a:pt x="153" y="82"/>
                  </a:lnTo>
                  <a:lnTo>
                    <a:pt x="153" y="107"/>
                  </a:lnTo>
                  <a:lnTo>
                    <a:pt x="178" y="143"/>
                  </a:lnTo>
                  <a:lnTo>
                    <a:pt x="160" y="167"/>
                  </a:lnTo>
                  <a:lnTo>
                    <a:pt x="178" y="225"/>
                  </a:lnTo>
                  <a:lnTo>
                    <a:pt x="160" y="235"/>
                  </a:lnTo>
                  <a:lnTo>
                    <a:pt x="153" y="216"/>
                  </a:lnTo>
                  <a:lnTo>
                    <a:pt x="134" y="235"/>
                  </a:lnTo>
                  <a:lnTo>
                    <a:pt x="160" y="284"/>
                  </a:lnTo>
                  <a:lnTo>
                    <a:pt x="134" y="309"/>
                  </a:lnTo>
                  <a:lnTo>
                    <a:pt x="134" y="319"/>
                  </a:lnTo>
                  <a:lnTo>
                    <a:pt x="89" y="319"/>
                  </a:lnTo>
                  <a:lnTo>
                    <a:pt x="107" y="309"/>
                  </a:lnTo>
                  <a:lnTo>
                    <a:pt x="107" y="294"/>
                  </a:lnTo>
                  <a:lnTo>
                    <a:pt x="89" y="309"/>
                  </a:lnTo>
                  <a:lnTo>
                    <a:pt x="89" y="284"/>
                  </a:lnTo>
                  <a:lnTo>
                    <a:pt x="71" y="284"/>
                  </a:lnTo>
                  <a:lnTo>
                    <a:pt x="51" y="250"/>
                  </a:lnTo>
                  <a:lnTo>
                    <a:pt x="0" y="250"/>
                  </a:lnTo>
                  <a:lnTo>
                    <a:pt x="8" y="6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2" name="Freeform 20">
              <a:extLst>
                <a:ext uri="{FF2B5EF4-FFF2-40B4-BE49-F238E27FC236}">
                  <a16:creationId xmlns:a16="http://schemas.microsoft.com/office/drawing/2014/main" xmlns="" id="{EABBF534-39E3-4C12-8219-41328CC76702}"/>
                </a:ext>
              </a:extLst>
            </p:cNvPr>
            <p:cNvSpPr>
              <a:spLocks/>
            </p:cNvSpPr>
            <p:nvPr/>
          </p:nvSpPr>
          <p:spPr bwMode="auto">
            <a:xfrm>
              <a:off x="11546717" y="1840451"/>
              <a:ext cx="312824" cy="759093"/>
            </a:xfrm>
            <a:custGeom>
              <a:avLst/>
              <a:gdLst>
                <a:gd name="T0" fmla="*/ 2147483646 w 143"/>
                <a:gd name="T1" fmla="*/ 2147483646 h 347"/>
                <a:gd name="T2" fmla="*/ 2147483646 w 143"/>
                <a:gd name="T3" fmla="*/ 2147483646 h 347"/>
                <a:gd name="T4" fmla="*/ 2147483646 w 143"/>
                <a:gd name="T5" fmla="*/ 2147483646 h 347"/>
                <a:gd name="T6" fmla="*/ 2147483646 w 143"/>
                <a:gd name="T7" fmla="*/ 2147483646 h 347"/>
                <a:gd name="T8" fmla="*/ 2147483646 w 143"/>
                <a:gd name="T9" fmla="*/ 2147483646 h 347"/>
                <a:gd name="T10" fmla="*/ 2147483646 w 143"/>
                <a:gd name="T11" fmla="*/ 2147483646 h 347"/>
                <a:gd name="T12" fmla="*/ 0 w 143"/>
                <a:gd name="T13" fmla="*/ 0 h 347"/>
                <a:gd name="T14" fmla="*/ 2147483646 w 143"/>
                <a:gd name="T15" fmla="*/ 2147483646 h 347"/>
                <a:gd name="T16" fmla="*/ 2147483646 w 143"/>
                <a:gd name="T17" fmla="*/ 2147483646 h 347"/>
                <a:gd name="T18" fmla="*/ 2147483646 w 143"/>
                <a:gd name="T19" fmla="*/ 2147483646 h 3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3" h="347">
                  <a:moveTo>
                    <a:pt x="96" y="262"/>
                  </a:moveTo>
                  <a:lnTo>
                    <a:pt x="78" y="226"/>
                  </a:lnTo>
                  <a:lnTo>
                    <a:pt x="52" y="203"/>
                  </a:lnTo>
                  <a:lnTo>
                    <a:pt x="45" y="134"/>
                  </a:lnTo>
                  <a:lnTo>
                    <a:pt x="26" y="143"/>
                  </a:lnTo>
                  <a:lnTo>
                    <a:pt x="14" y="143"/>
                  </a:lnTo>
                  <a:lnTo>
                    <a:pt x="0" y="0"/>
                  </a:lnTo>
                  <a:lnTo>
                    <a:pt x="142" y="346"/>
                  </a:lnTo>
                  <a:lnTo>
                    <a:pt x="108" y="301"/>
                  </a:lnTo>
                  <a:lnTo>
                    <a:pt x="96" y="26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3" name="Freeform 21">
              <a:extLst>
                <a:ext uri="{FF2B5EF4-FFF2-40B4-BE49-F238E27FC236}">
                  <a16:creationId xmlns:a16="http://schemas.microsoft.com/office/drawing/2014/main" xmlns="" id="{6F7F7D57-F741-4289-A8D1-B35025E39097}"/>
                </a:ext>
              </a:extLst>
            </p:cNvPr>
            <p:cNvSpPr>
              <a:spLocks/>
            </p:cNvSpPr>
            <p:nvPr/>
          </p:nvSpPr>
          <p:spPr bwMode="auto">
            <a:xfrm>
              <a:off x="11605781" y="2337033"/>
              <a:ext cx="140005" cy="216570"/>
            </a:xfrm>
            <a:custGeom>
              <a:avLst/>
              <a:gdLst>
                <a:gd name="T0" fmla="*/ 0 w 64"/>
                <a:gd name="T1" fmla="*/ 0 h 99"/>
                <a:gd name="T2" fmla="*/ 2147483646 w 64"/>
                <a:gd name="T3" fmla="*/ 2147483646 h 99"/>
                <a:gd name="T4" fmla="*/ 2147483646 w 64"/>
                <a:gd name="T5" fmla="*/ 2147483646 h 99"/>
                <a:gd name="T6" fmla="*/ 2147483646 w 64"/>
                <a:gd name="T7" fmla="*/ 2147483646 h 99"/>
                <a:gd name="T8" fmla="*/ 2147483646 w 64"/>
                <a:gd name="T9" fmla="*/ 2147483646 h 99"/>
                <a:gd name="T10" fmla="*/ 2147483646 w 64"/>
                <a:gd name="T11" fmla="*/ 2147483646 h 99"/>
                <a:gd name="T12" fmla="*/ 2147483646 w 64"/>
                <a:gd name="T13" fmla="*/ 2147483646 h 99"/>
                <a:gd name="T14" fmla="*/ 2147483646 w 64"/>
                <a:gd name="T15" fmla="*/ 2147483646 h 99"/>
                <a:gd name="T16" fmla="*/ 2147483646 w 64"/>
                <a:gd name="T17" fmla="*/ 2147483646 h 99"/>
                <a:gd name="T18" fmla="*/ 2147483646 w 64"/>
                <a:gd name="T19" fmla="*/ 2147483646 h 99"/>
                <a:gd name="T20" fmla="*/ 0 w 64"/>
                <a:gd name="T21" fmla="*/ 0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99">
                  <a:moveTo>
                    <a:pt x="0" y="0"/>
                  </a:moveTo>
                  <a:lnTo>
                    <a:pt x="37" y="16"/>
                  </a:lnTo>
                  <a:lnTo>
                    <a:pt x="37" y="35"/>
                  </a:lnTo>
                  <a:lnTo>
                    <a:pt x="43" y="25"/>
                  </a:lnTo>
                  <a:lnTo>
                    <a:pt x="43" y="35"/>
                  </a:lnTo>
                  <a:lnTo>
                    <a:pt x="63" y="73"/>
                  </a:lnTo>
                  <a:lnTo>
                    <a:pt x="43" y="59"/>
                  </a:lnTo>
                  <a:lnTo>
                    <a:pt x="63" y="84"/>
                  </a:lnTo>
                  <a:lnTo>
                    <a:pt x="63" y="98"/>
                  </a:lnTo>
                  <a:lnTo>
                    <a:pt x="43" y="84"/>
                  </a:lnTo>
                  <a:lnTo>
                    <a:pt x="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4" name="Freeform 22">
              <a:extLst>
                <a:ext uri="{FF2B5EF4-FFF2-40B4-BE49-F238E27FC236}">
                  <a16:creationId xmlns:a16="http://schemas.microsoft.com/office/drawing/2014/main" xmlns="" id="{948C1B1C-D444-40EA-B140-F19C8D125D2C}"/>
                </a:ext>
              </a:extLst>
            </p:cNvPr>
            <p:cNvSpPr>
              <a:spLocks/>
            </p:cNvSpPr>
            <p:nvPr/>
          </p:nvSpPr>
          <p:spPr bwMode="auto">
            <a:xfrm>
              <a:off x="8335343" y="3610207"/>
              <a:ext cx="713153" cy="831282"/>
            </a:xfrm>
            <a:custGeom>
              <a:avLst/>
              <a:gdLst>
                <a:gd name="T0" fmla="*/ 2147483646 w 326"/>
                <a:gd name="T1" fmla="*/ 2147483646 h 380"/>
                <a:gd name="T2" fmla="*/ 2147483646 w 326"/>
                <a:gd name="T3" fmla="*/ 2147483646 h 380"/>
                <a:gd name="T4" fmla="*/ 2147483646 w 326"/>
                <a:gd name="T5" fmla="*/ 2147483646 h 380"/>
                <a:gd name="T6" fmla="*/ 2147483646 w 326"/>
                <a:gd name="T7" fmla="*/ 2147483646 h 380"/>
                <a:gd name="T8" fmla="*/ 2147483646 w 326"/>
                <a:gd name="T9" fmla="*/ 2147483646 h 380"/>
                <a:gd name="T10" fmla="*/ 2147483646 w 326"/>
                <a:gd name="T11" fmla="*/ 2147483646 h 380"/>
                <a:gd name="T12" fmla="*/ 2147483646 w 326"/>
                <a:gd name="T13" fmla="*/ 2147483646 h 380"/>
                <a:gd name="T14" fmla="*/ 2147483646 w 326"/>
                <a:gd name="T15" fmla="*/ 2147483646 h 380"/>
                <a:gd name="T16" fmla="*/ 2147483646 w 326"/>
                <a:gd name="T17" fmla="*/ 0 h 380"/>
                <a:gd name="T18" fmla="*/ 2147483646 w 326"/>
                <a:gd name="T19" fmla="*/ 2147483646 h 380"/>
                <a:gd name="T20" fmla="*/ 2147483646 w 326"/>
                <a:gd name="T21" fmla="*/ 2147483646 h 380"/>
                <a:gd name="T22" fmla="*/ 2147483646 w 326"/>
                <a:gd name="T23" fmla="*/ 2147483646 h 380"/>
                <a:gd name="T24" fmla="*/ 0 w 326"/>
                <a:gd name="T25" fmla="*/ 2147483646 h 380"/>
                <a:gd name="T26" fmla="*/ 2147483646 w 326"/>
                <a:gd name="T27" fmla="*/ 2147483646 h 380"/>
                <a:gd name="T28" fmla="*/ 2147483646 w 326"/>
                <a:gd name="T29" fmla="*/ 2147483646 h 380"/>
                <a:gd name="T30" fmla="*/ 2147483646 w 326"/>
                <a:gd name="T31" fmla="*/ 2147483646 h 380"/>
                <a:gd name="T32" fmla="*/ 2147483646 w 326"/>
                <a:gd name="T33" fmla="*/ 2147483646 h 380"/>
                <a:gd name="T34" fmla="*/ 2147483646 w 326"/>
                <a:gd name="T35" fmla="*/ 2147483646 h 380"/>
                <a:gd name="T36" fmla="*/ 2147483646 w 326"/>
                <a:gd name="T37" fmla="*/ 2147483646 h 380"/>
                <a:gd name="T38" fmla="*/ 2147483646 w 326"/>
                <a:gd name="T39" fmla="*/ 2147483646 h 380"/>
                <a:gd name="T40" fmla="*/ 2147483646 w 326"/>
                <a:gd name="T41" fmla="*/ 2147483646 h 3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6" h="380">
                  <a:moveTo>
                    <a:pt x="272" y="152"/>
                  </a:moveTo>
                  <a:lnTo>
                    <a:pt x="254" y="50"/>
                  </a:lnTo>
                  <a:lnTo>
                    <a:pt x="216" y="24"/>
                  </a:lnTo>
                  <a:lnTo>
                    <a:pt x="179" y="24"/>
                  </a:lnTo>
                  <a:lnTo>
                    <a:pt x="179" y="50"/>
                  </a:lnTo>
                  <a:lnTo>
                    <a:pt x="165" y="24"/>
                  </a:lnTo>
                  <a:lnTo>
                    <a:pt x="127" y="24"/>
                  </a:lnTo>
                  <a:lnTo>
                    <a:pt x="127" y="10"/>
                  </a:lnTo>
                  <a:lnTo>
                    <a:pt x="101" y="0"/>
                  </a:lnTo>
                  <a:lnTo>
                    <a:pt x="72" y="24"/>
                  </a:lnTo>
                  <a:lnTo>
                    <a:pt x="20" y="10"/>
                  </a:lnTo>
                  <a:lnTo>
                    <a:pt x="26" y="236"/>
                  </a:lnTo>
                  <a:lnTo>
                    <a:pt x="0" y="359"/>
                  </a:lnTo>
                  <a:lnTo>
                    <a:pt x="38" y="379"/>
                  </a:lnTo>
                  <a:lnTo>
                    <a:pt x="45" y="379"/>
                  </a:lnTo>
                  <a:lnTo>
                    <a:pt x="109" y="369"/>
                  </a:lnTo>
                  <a:lnTo>
                    <a:pt x="127" y="379"/>
                  </a:lnTo>
                  <a:lnTo>
                    <a:pt x="307" y="379"/>
                  </a:lnTo>
                  <a:lnTo>
                    <a:pt x="325" y="216"/>
                  </a:lnTo>
                  <a:lnTo>
                    <a:pt x="307" y="177"/>
                  </a:lnTo>
                  <a:lnTo>
                    <a:pt x="272" y="15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5" name="Freeform 23">
              <a:extLst>
                <a:ext uri="{FF2B5EF4-FFF2-40B4-BE49-F238E27FC236}">
                  <a16:creationId xmlns:a16="http://schemas.microsoft.com/office/drawing/2014/main" xmlns="" id="{4F2E9075-C7BA-4DF6-9267-056B4FB2D032}"/>
                </a:ext>
              </a:extLst>
            </p:cNvPr>
            <p:cNvSpPr>
              <a:spLocks/>
            </p:cNvSpPr>
            <p:nvPr/>
          </p:nvSpPr>
          <p:spPr bwMode="auto">
            <a:xfrm>
              <a:off x="8807861" y="1949831"/>
              <a:ext cx="640962" cy="829095"/>
            </a:xfrm>
            <a:custGeom>
              <a:avLst/>
              <a:gdLst>
                <a:gd name="T0" fmla="*/ 2147483646 w 293"/>
                <a:gd name="T1" fmla="*/ 2147483646 h 379"/>
                <a:gd name="T2" fmla="*/ 2147483646 w 293"/>
                <a:gd name="T3" fmla="*/ 2147483646 h 379"/>
                <a:gd name="T4" fmla="*/ 2147483646 w 293"/>
                <a:gd name="T5" fmla="*/ 2147483646 h 379"/>
                <a:gd name="T6" fmla="*/ 2147483646 w 293"/>
                <a:gd name="T7" fmla="*/ 2147483646 h 379"/>
                <a:gd name="T8" fmla="*/ 2147483646 w 293"/>
                <a:gd name="T9" fmla="*/ 2147483646 h 379"/>
                <a:gd name="T10" fmla="*/ 2147483646 w 293"/>
                <a:gd name="T11" fmla="*/ 2147483646 h 379"/>
                <a:gd name="T12" fmla="*/ 2147483646 w 293"/>
                <a:gd name="T13" fmla="*/ 0 h 379"/>
                <a:gd name="T14" fmla="*/ 0 w 293"/>
                <a:gd name="T15" fmla="*/ 2147483646 h 379"/>
                <a:gd name="T16" fmla="*/ 2147483646 w 293"/>
                <a:gd name="T17" fmla="*/ 2147483646 h 379"/>
                <a:gd name="T18" fmla="*/ 2147483646 w 293"/>
                <a:gd name="T19" fmla="*/ 2147483646 h 379"/>
                <a:gd name="T20" fmla="*/ 2147483646 w 293"/>
                <a:gd name="T21" fmla="*/ 2147483646 h 379"/>
                <a:gd name="T22" fmla="*/ 2147483646 w 293"/>
                <a:gd name="T23" fmla="*/ 2147483646 h 379"/>
                <a:gd name="T24" fmla="*/ 2147483646 w 293"/>
                <a:gd name="T25" fmla="*/ 2147483646 h 379"/>
                <a:gd name="T26" fmla="*/ 2147483646 w 293"/>
                <a:gd name="T27" fmla="*/ 2147483646 h 379"/>
                <a:gd name="T28" fmla="*/ 2147483646 w 293"/>
                <a:gd name="T29" fmla="*/ 2147483646 h 379"/>
                <a:gd name="T30" fmla="*/ 2147483646 w 293"/>
                <a:gd name="T31" fmla="*/ 2147483646 h 379"/>
                <a:gd name="T32" fmla="*/ 2147483646 w 293"/>
                <a:gd name="T33" fmla="*/ 2147483646 h 379"/>
                <a:gd name="T34" fmla="*/ 2147483646 w 293"/>
                <a:gd name="T35" fmla="*/ 2147483646 h 379"/>
                <a:gd name="T36" fmla="*/ 2147483646 w 293"/>
                <a:gd name="T37" fmla="*/ 2147483646 h 3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3" h="379">
                  <a:moveTo>
                    <a:pt x="247" y="118"/>
                  </a:moveTo>
                  <a:lnTo>
                    <a:pt x="217" y="94"/>
                  </a:lnTo>
                  <a:lnTo>
                    <a:pt x="191" y="94"/>
                  </a:lnTo>
                  <a:lnTo>
                    <a:pt x="172" y="48"/>
                  </a:lnTo>
                  <a:lnTo>
                    <a:pt x="127" y="35"/>
                  </a:lnTo>
                  <a:lnTo>
                    <a:pt x="120" y="25"/>
                  </a:lnTo>
                  <a:lnTo>
                    <a:pt x="82" y="0"/>
                  </a:lnTo>
                  <a:lnTo>
                    <a:pt x="0" y="235"/>
                  </a:lnTo>
                  <a:lnTo>
                    <a:pt x="46" y="260"/>
                  </a:lnTo>
                  <a:lnTo>
                    <a:pt x="64" y="334"/>
                  </a:lnTo>
                  <a:lnTo>
                    <a:pt x="109" y="378"/>
                  </a:lnTo>
                  <a:lnTo>
                    <a:pt x="217" y="285"/>
                  </a:lnTo>
                  <a:lnTo>
                    <a:pt x="247" y="285"/>
                  </a:lnTo>
                  <a:lnTo>
                    <a:pt x="261" y="260"/>
                  </a:lnTo>
                  <a:lnTo>
                    <a:pt x="292" y="275"/>
                  </a:lnTo>
                  <a:lnTo>
                    <a:pt x="292" y="192"/>
                  </a:lnTo>
                  <a:lnTo>
                    <a:pt x="272" y="167"/>
                  </a:lnTo>
                  <a:lnTo>
                    <a:pt x="254" y="118"/>
                  </a:lnTo>
                  <a:lnTo>
                    <a:pt x="247" y="11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6" name="Freeform 24">
              <a:extLst>
                <a:ext uri="{FF2B5EF4-FFF2-40B4-BE49-F238E27FC236}">
                  <a16:creationId xmlns:a16="http://schemas.microsoft.com/office/drawing/2014/main" xmlns="" id="{5BBC27E3-DC66-42C1-9E53-A6C9A0FF6B88}"/>
                </a:ext>
              </a:extLst>
            </p:cNvPr>
            <p:cNvSpPr>
              <a:spLocks/>
            </p:cNvSpPr>
            <p:nvPr/>
          </p:nvSpPr>
          <p:spPr bwMode="auto">
            <a:xfrm>
              <a:off x="9960718" y="1273868"/>
              <a:ext cx="671589" cy="441892"/>
            </a:xfrm>
            <a:custGeom>
              <a:avLst/>
              <a:gdLst>
                <a:gd name="T0" fmla="*/ 2147483646 w 307"/>
                <a:gd name="T1" fmla="*/ 2147483646 h 202"/>
                <a:gd name="T2" fmla="*/ 2147483646 w 307"/>
                <a:gd name="T3" fmla="*/ 2147483646 h 202"/>
                <a:gd name="T4" fmla="*/ 2147483646 w 307"/>
                <a:gd name="T5" fmla="*/ 2147483646 h 202"/>
                <a:gd name="T6" fmla="*/ 2147483646 w 307"/>
                <a:gd name="T7" fmla="*/ 2147483646 h 202"/>
                <a:gd name="T8" fmla="*/ 0 w 307"/>
                <a:gd name="T9" fmla="*/ 2147483646 h 202"/>
                <a:gd name="T10" fmla="*/ 2147483646 w 307"/>
                <a:gd name="T11" fmla="*/ 2147483646 h 202"/>
                <a:gd name="T12" fmla="*/ 2147483646 w 307"/>
                <a:gd name="T13" fmla="*/ 0 h 202"/>
                <a:gd name="T14" fmla="*/ 2147483646 w 307"/>
                <a:gd name="T15" fmla="*/ 0 h 202"/>
                <a:gd name="T16" fmla="*/ 2147483646 w 307"/>
                <a:gd name="T17" fmla="*/ 2147483646 h 202"/>
                <a:gd name="T18" fmla="*/ 2147483646 w 307"/>
                <a:gd name="T19" fmla="*/ 2147483646 h 202"/>
                <a:gd name="T20" fmla="*/ 2147483646 w 307"/>
                <a:gd name="T21" fmla="*/ 2147483646 h 202"/>
                <a:gd name="T22" fmla="*/ 2147483646 w 307"/>
                <a:gd name="T23" fmla="*/ 2147483646 h 202"/>
                <a:gd name="T24" fmla="*/ 2147483646 w 307"/>
                <a:gd name="T25" fmla="*/ 2147483646 h 202"/>
                <a:gd name="T26" fmla="*/ 2147483646 w 307"/>
                <a:gd name="T27" fmla="*/ 2147483646 h 202"/>
                <a:gd name="T28" fmla="*/ 2147483646 w 307"/>
                <a:gd name="T29" fmla="*/ 2147483646 h 202"/>
                <a:gd name="T30" fmla="*/ 2147483646 w 307"/>
                <a:gd name="T31" fmla="*/ 2147483646 h 202"/>
                <a:gd name="T32" fmla="*/ 2147483646 w 307"/>
                <a:gd name="T33" fmla="*/ 2147483646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202">
                  <a:moveTo>
                    <a:pt x="160" y="201"/>
                  </a:moveTo>
                  <a:lnTo>
                    <a:pt x="108" y="142"/>
                  </a:lnTo>
                  <a:lnTo>
                    <a:pt x="82" y="142"/>
                  </a:lnTo>
                  <a:lnTo>
                    <a:pt x="7" y="107"/>
                  </a:lnTo>
                  <a:lnTo>
                    <a:pt x="0" y="59"/>
                  </a:lnTo>
                  <a:lnTo>
                    <a:pt x="33" y="34"/>
                  </a:lnTo>
                  <a:lnTo>
                    <a:pt x="26" y="0"/>
                  </a:lnTo>
                  <a:lnTo>
                    <a:pt x="254" y="0"/>
                  </a:lnTo>
                  <a:lnTo>
                    <a:pt x="280" y="23"/>
                  </a:lnTo>
                  <a:lnTo>
                    <a:pt x="280" y="69"/>
                  </a:lnTo>
                  <a:lnTo>
                    <a:pt x="306" y="142"/>
                  </a:lnTo>
                  <a:lnTo>
                    <a:pt x="242" y="151"/>
                  </a:lnTo>
                  <a:lnTo>
                    <a:pt x="235" y="167"/>
                  </a:lnTo>
                  <a:lnTo>
                    <a:pt x="217" y="176"/>
                  </a:lnTo>
                  <a:lnTo>
                    <a:pt x="197" y="176"/>
                  </a:lnTo>
                  <a:lnTo>
                    <a:pt x="160" y="191"/>
                  </a:lnTo>
                  <a:lnTo>
                    <a:pt x="160" y="20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7" name="Freeform 25">
              <a:extLst>
                <a:ext uri="{FF2B5EF4-FFF2-40B4-BE49-F238E27FC236}">
                  <a16:creationId xmlns:a16="http://schemas.microsoft.com/office/drawing/2014/main" xmlns="" id="{118284F1-9B88-41DD-8638-A349247989F6}"/>
                </a:ext>
              </a:extLst>
            </p:cNvPr>
            <p:cNvSpPr>
              <a:spLocks/>
            </p:cNvSpPr>
            <p:nvPr/>
          </p:nvSpPr>
          <p:spPr bwMode="auto">
            <a:xfrm>
              <a:off x="8807860" y="2829240"/>
              <a:ext cx="479080" cy="529396"/>
            </a:xfrm>
            <a:custGeom>
              <a:avLst/>
              <a:gdLst>
                <a:gd name="T0" fmla="*/ 2147483646 w 219"/>
                <a:gd name="T1" fmla="*/ 2147483646 h 242"/>
                <a:gd name="T2" fmla="*/ 2147483646 w 219"/>
                <a:gd name="T3" fmla="*/ 2147483646 h 242"/>
                <a:gd name="T4" fmla="*/ 2147483646 w 219"/>
                <a:gd name="T5" fmla="*/ 2147483646 h 242"/>
                <a:gd name="T6" fmla="*/ 2147483646 w 219"/>
                <a:gd name="T7" fmla="*/ 2147483646 h 242"/>
                <a:gd name="T8" fmla="*/ 2147483646 w 219"/>
                <a:gd name="T9" fmla="*/ 2147483646 h 242"/>
                <a:gd name="T10" fmla="*/ 2147483646 w 219"/>
                <a:gd name="T11" fmla="*/ 2147483646 h 242"/>
                <a:gd name="T12" fmla="*/ 2147483646 w 219"/>
                <a:gd name="T13" fmla="*/ 2147483646 h 242"/>
                <a:gd name="T14" fmla="*/ 2147483646 w 219"/>
                <a:gd name="T15" fmla="*/ 2147483646 h 242"/>
                <a:gd name="T16" fmla="*/ 2147483646 w 219"/>
                <a:gd name="T17" fmla="*/ 2147483646 h 242"/>
                <a:gd name="T18" fmla="*/ 2147483646 w 219"/>
                <a:gd name="T19" fmla="*/ 2147483646 h 242"/>
                <a:gd name="T20" fmla="*/ 2147483646 w 219"/>
                <a:gd name="T21" fmla="*/ 0 h 242"/>
                <a:gd name="T22" fmla="*/ 0 w 219"/>
                <a:gd name="T23" fmla="*/ 2147483646 h 242"/>
                <a:gd name="T24" fmla="*/ 0 w 219"/>
                <a:gd name="T25" fmla="*/ 2147483646 h 242"/>
                <a:gd name="T26" fmla="*/ 2147483646 w 219"/>
                <a:gd name="T27" fmla="*/ 2147483646 h 242"/>
                <a:gd name="T28" fmla="*/ 2147483646 w 219"/>
                <a:gd name="T29" fmla="*/ 2147483646 h 2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9" h="242">
                  <a:moveTo>
                    <a:pt x="75" y="216"/>
                  </a:moveTo>
                  <a:lnTo>
                    <a:pt x="90" y="241"/>
                  </a:lnTo>
                  <a:lnTo>
                    <a:pt x="121" y="241"/>
                  </a:lnTo>
                  <a:lnTo>
                    <a:pt x="128" y="216"/>
                  </a:lnTo>
                  <a:lnTo>
                    <a:pt x="154" y="216"/>
                  </a:lnTo>
                  <a:lnTo>
                    <a:pt x="191" y="193"/>
                  </a:lnTo>
                  <a:lnTo>
                    <a:pt x="210" y="193"/>
                  </a:lnTo>
                  <a:lnTo>
                    <a:pt x="218" y="182"/>
                  </a:lnTo>
                  <a:lnTo>
                    <a:pt x="191" y="109"/>
                  </a:lnTo>
                  <a:lnTo>
                    <a:pt x="128" y="50"/>
                  </a:lnTo>
                  <a:lnTo>
                    <a:pt x="83" y="0"/>
                  </a:lnTo>
                  <a:lnTo>
                    <a:pt x="0" y="60"/>
                  </a:lnTo>
                  <a:lnTo>
                    <a:pt x="0" y="182"/>
                  </a:lnTo>
                  <a:lnTo>
                    <a:pt x="20" y="227"/>
                  </a:lnTo>
                  <a:lnTo>
                    <a:pt x="75" y="21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8" name="Freeform 26">
              <a:extLst>
                <a:ext uri="{FF2B5EF4-FFF2-40B4-BE49-F238E27FC236}">
                  <a16:creationId xmlns:a16="http://schemas.microsoft.com/office/drawing/2014/main" xmlns="" id="{B6649501-304A-4AD9-9EBA-8639B1D855FF}"/>
                </a:ext>
              </a:extLst>
            </p:cNvPr>
            <p:cNvSpPr>
              <a:spLocks/>
            </p:cNvSpPr>
            <p:nvPr/>
          </p:nvSpPr>
          <p:spPr bwMode="auto">
            <a:xfrm>
              <a:off x="8573789" y="1350432"/>
              <a:ext cx="1030353" cy="861908"/>
            </a:xfrm>
            <a:custGeom>
              <a:avLst/>
              <a:gdLst>
                <a:gd name="T0" fmla="*/ 2147483646 w 471"/>
                <a:gd name="T1" fmla="*/ 2147483646 h 394"/>
                <a:gd name="T2" fmla="*/ 2147483646 w 471"/>
                <a:gd name="T3" fmla="*/ 2147483646 h 394"/>
                <a:gd name="T4" fmla="*/ 2147483646 w 471"/>
                <a:gd name="T5" fmla="*/ 2147483646 h 394"/>
                <a:gd name="T6" fmla="*/ 2147483646 w 471"/>
                <a:gd name="T7" fmla="*/ 2147483646 h 394"/>
                <a:gd name="T8" fmla="*/ 2147483646 w 471"/>
                <a:gd name="T9" fmla="*/ 2147483646 h 394"/>
                <a:gd name="T10" fmla="*/ 2147483646 w 471"/>
                <a:gd name="T11" fmla="*/ 2147483646 h 394"/>
                <a:gd name="T12" fmla="*/ 2147483646 w 471"/>
                <a:gd name="T13" fmla="*/ 2147483646 h 394"/>
                <a:gd name="T14" fmla="*/ 2147483646 w 471"/>
                <a:gd name="T15" fmla="*/ 2147483646 h 394"/>
                <a:gd name="T16" fmla="*/ 2147483646 w 471"/>
                <a:gd name="T17" fmla="*/ 2147483646 h 394"/>
                <a:gd name="T18" fmla="*/ 2147483646 w 471"/>
                <a:gd name="T19" fmla="*/ 2147483646 h 394"/>
                <a:gd name="T20" fmla="*/ 2147483646 w 471"/>
                <a:gd name="T21" fmla="*/ 2147483646 h 394"/>
                <a:gd name="T22" fmla="*/ 2147483646 w 471"/>
                <a:gd name="T23" fmla="*/ 2147483646 h 394"/>
                <a:gd name="T24" fmla="*/ 2147483646 w 471"/>
                <a:gd name="T25" fmla="*/ 2147483646 h 394"/>
                <a:gd name="T26" fmla="*/ 2147483646 w 471"/>
                <a:gd name="T27" fmla="*/ 2147483646 h 394"/>
                <a:gd name="T28" fmla="*/ 2147483646 w 471"/>
                <a:gd name="T29" fmla="*/ 2147483646 h 394"/>
                <a:gd name="T30" fmla="*/ 2147483646 w 471"/>
                <a:gd name="T31" fmla="*/ 2147483646 h 394"/>
                <a:gd name="T32" fmla="*/ 2147483646 w 471"/>
                <a:gd name="T33" fmla="*/ 2147483646 h 394"/>
                <a:gd name="T34" fmla="*/ 2147483646 w 471"/>
                <a:gd name="T35" fmla="*/ 2147483646 h 394"/>
                <a:gd name="T36" fmla="*/ 0 w 471"/>
                <a:gd name="T37" fmla="*/ 2147483646 h 394"/>
                <a:gd name="T38" fmla="*/ 2147483646 w 471"/>
                <a:gd name="T39" fmla="*/ 2147483646 h 394"/>
                <a:gd name="T40" fmla="*/ 2147483646 w 471"/>
                <a:gd name="T41" fmla="*/ 0 h 394"/>
                <a:gd name="T42" fmla="*/ 2147483646 w 471"/>
                <a:gd name="T43" fmla="*/ 0 h 394"/>
                <a:gd name="T44" fmla="*/ 2147483646 w 471"/>
                <a:gd name="T45" fmla="*/ 2147483646 h 394"/>
                <a:gd name="T46" fmla="*/ 2147483646 w 471"/>
                <a:gd name="T47" fmla="*/ 2147483646 h 394"/>
                <a:gd name="T48" fmla="*/ 2147483646 w 471"/>
                <a:gd name="T49" fmla="*/ 2147483646 h 394"/>
                <a:gd name="T50" fmla="*/ 2147483646 w 471"/>
                <a:gd name="T51" fmla="*/ 2147483646 h 394"/>
                <a:gd name="T52" fmla="*/ 2147483646 w 471"/>
                <a:gd name="T53" fmla="*/ 2147483646 h 394"/>
                <a:gd name="T54" fmla="*/ 2147483646 w 471"/>
                <a:gd name="T55" fmla="*/ 2147483646 h 394"/>
                <a:gd name="T56" fmla="*/ 2147483646 w 471"/>
                <a:gd name="T57" fmla="*/ 2147483646 h 394"/>
                <a:gd name="T58" fmla="*/ 2147483646 w 471"/>
                <a:gd name="T59" fmla="*/ 2147483646 h 394"/>
                <a:gd name="T60" fmla="*/ 2147483646 w 471"/>
                <a:gd name="T61" fmla="*/ 2147483646 h 394"/>
                <a:gd name="T62" fmla="*/ 2147483646 w 471"/>
                <a:gd name="T63" fmla="*/ 2147483646 h 394"/>
                <a:gd name="T64" fmla="*/ 2147483646 w 471"/>
                <a:gd name="T65" fmla="*/ 2147483646 h 394"/>
                <a:gd name="T66" fmla="*/ 2147483646 w 471"/>
                <a:gd name="T67" fmla="*/ 2147483646 h 394"/>
                <a:gd name="T68" fmla="*/ 2147483646 w 471"/>
                <a:gd name="T69" fmla="*/ 2147483646 h 394"/>
                <a:gd name="T70" fmla="*/ 2147483646 w 471"/>
                <a:gd name="T71" fmla="*/ 2147483646 h 394"/>
                <a:gd name="T72" fmla="*/ 2147483646 w 471"/>
                <a:gd name="T73" fmla="*/ 2147483646 h 3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1" h="394">
                  <a:moveTo>
                    <a:pt x="470" y="324"/>
                  </a:moveTo>
                  <a:lnTo>
                    <a:pt x="418" y="343"/>
                  </a:lnTo>
                  <a:lnTo>
                    <a:pt x="361" y="393"/>
                  </a:lnTo>
                  <a:lnTo>
                    <a:pt x="355" y="393"/>
                  </a:lnTo>
                  <a:lnTo>
                    <a:pt x="324" y="368"/>
                  </a:lnTo>
                  <a:lnTo>
                    <a:pt x="298" y="368"/>
                  </a:lnTo>
                  <a:lnTo>
                    <a:pt x="280" y="324"/>
                  </a:lnTo>
                  <a:lnTo>
                    <a:pt x="235" y="309"/>
                  </a:lnTo>
                  <a:lnTo>
                    <a:pt x="227" y="299"/>
                  </a:lnTo>
                  <a:lnTo>
                    <a:pt x="190" y="275"/>
                  </a:lnTo>
                  <a:lnTo>
                    <a:pt x="172" y="299"/>
                  </a:lnTo>
                  <a:lnTo>
                    <a:pt x="153" y="275"/>
                  </a:lnTo>
                  <a:lnTo>
                    <a:pt x="135" y="284"/>
                  </a:lnTo>
                  <a:lnTo>
                    <a:pt x="71" y="284"/>
                  </a:lnTo>
                  <a:lnTo>
                    <a:pt x="57" y="250"/>
                  </a:lnTo>
                  <a:lnTo>
                    <a:pt x="37" y="250"/>
                  </a:lnTo>
                  <a:lnTo>
                    <a:pt x="26" y="250"/>
                  </a:lnTo>
                  <a:lnTo>
                    <a:pt x="18" y="261"/>
                  </a:lnTo>
                  <a:lnTo>
                    <a:pt x="0" y="241"/>
                  </a:lnTo>
                  <a:lnTo>
                    <a:pt x="57" y="93"/>
                  </a:lnTo>
                  <a:lnTo>
                    <a:pt x="71" y="0"/>
                  </a:lnTo>
                  <a:lnTo>
                    <a:pt x="120" y="0"/>
                  </a:lnTo>
                  <a:lnTo>
                    <a:pt x="153" y="24"/>
                  </a:lnTo>
                  <a:lnTo>
                    <a:pt x="172" y="14"/>
                  </a:lnTo>
                  <a:lnTo>
                    <a:pt x="217" y="24"/>
                  </a:lnTo>
                  <a:lnTo>
                    <a:pt x="235" y="48"/>
                  </a:lnTo>
                  <a:lnTo>
                    <a:pt x="280" y="84"/>
                  </a:lnTo>
                  <a:lnTo>
                    <a:pt x="280" y="109"/>
                  </a:lnTo>
                  <a:lnTo>
                    <a:pt x="253" y="132"/>
                  </a:lnTo>
                  <a:lnTo>
                    <a:pt x="261" y="156"/>
                  </a:lnTo>
                  <a:lnTo>
                    <a:pt x="290" y="156"/>
                  </a:lnTo>
                  <a:lnTo>
                    <a:pt x="343" y="143"/>
                  </a:lnTo>
                  <a:lnTo>
                    <a:pt x="361" y="191"/>
                  </a:lnTo>
                  <a:lnTo>
                    <a:pt x="380" y="200"/>
                  </a:lnTo>
                  <a:lnTo>
                    <a:pt x="380" y="225"/>
                  </a:lnTo>
                  <a:lnTo>
                    <a:pt x="433" y="275"/>
                  </a:lnTo>
                  <a:lnTo>
                    <a:pt x="470" y="3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9" name="Freeform 27">
              <a:extLst>
                <a:ext uri="{FF2B5EF4-FFF2-40B4-BE49-F238E27FC236}">
                  <a16:creationId xmlns:a16="http://schemas.microsoft.com/office/drawing/2014/main" xmlns="" id="{A5BA3986-50F6-4C1F-BDA6-6CBB0546F737}"/>
                </a:ext>
              </a:extLst>
            </p:cNvPr>
            <p:cNvSpPr>
              <a:spLocks/>
            </p:cNvSpPr>
            <p:nvPr/>
          </p:nvSpPr>
          <p:spPr bwMode="auto">
            <a:xfrm>
              <a:off x="9641329" y="1273866"/>
              <a:ext cx="673776" cy="516270"/>
            </a:xfrm>
            <a:custGeom>
              <a:avLst/>
              <a:gdLst>
                <a:gd name="T0" fmla="*/ 2147483646 w 308"/>
                <a:gd name="T1" fmla="*/ 2147483646 h 236"/>
                <a:gd name="T2" fmla="*/ 2147483646 w 308"/>
                <a:gd name="T3" fmla="*/ 2147483646 h 236"/>
                <a:gd name="T4" fmla="*/ 0 w 308"/>
                <a:gd name="T5" fmla="*/ 2147483646 h 236"/>
                <a:gd name="T6" fmla="*/ 2147483646 w 308"/>
                <a:gd name="T7" fmla="*/ 2147483646 h 236"/>
                <a:gd name="T8" fmla="*/ 2147483646 w 308"/>
                <a:gd name="T9" fmla="*/ 2147483646 h 236"/>
                <a:gd name="T10" fmla="*/ 2147483646 w 308"/>
                <a:gd name="T11" fmla="*/ 2147483646 h 236"/>
                <a:gd name="T12" fmla="*/ 2147483646 w 308"/>
                <a:gd name="T13" fmla="*/ 2147483646 h 236"/>
                <a:gd name="T14" fmla="*/ 2147483646 w 308"/>
                <a:gd name="T15" fmla="*/ 2147483646 h 236"/>
                <a:gd name="T16" fmla="*/ 2147483646 w 308"/>
                <a:gd name="T17" fmla="*/ 0 h 236"/>
                <a:gd name="T18" fmla="*/ 2147483646 w 308"/>
                <a:gd name="T19" fmla="*/ 0 h 236"/>
                <a:gd name="T20" fmla="*/ 2147483646 w 308"/>
                <a:gd name="T21" fmla="*/ 2147483646 h 236"/>
                <a:gd name="T22" fmla="*/ 2147483646 w 308"/>
                <a:gd name="T23" fmla="*/ 2147483646 h 236"/>
                <a:gd name="T24" fmla="*/ 2147483646 w 308"/>
                <a:gd name="T25" fmla="*/ 2147483646 h 236"/>
                <a:gd name="T26" fmla="*/ 2147483646 w 308"/>
                <a:gd name="T27" fmla="*/ 2147483646 h 236"/>
                <a:gd name="T28" fmla="*/ 2147483646 w 308"/>
                <a:gd name="T29" fmla="*/ 2147483646 h 236"/>
                <a:gd name="T30" fmla="*/ 2147483646 w 308"/>
                <a:gd name="T31" fmla="*/ 2147483646 h 236"/>
                <a:gd name="T32" fmla="*/ 2147483646 w 308"/>
                <a:gd name="T33" fmla="*/ 2147483646 h 2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8" h="236">
                  <a:moveTo>
                    <a:pt x="307" y="210"/>
                  </a:moveTo>
                  <a:lnTo>
                    <a:pt x="287" y="235"/>
                  </a:lnTo>
                  <a:lnTo>
                    <a:pt x="0" y="235"/>
                  </a:lnTo>
                  <a:lnTo>
                    <a:pt x="38" y="69"/>
                  </a:lnTo>
                  <a:lnTo>
                    <a:pt x="45" y="59"/>
                  </a:lnTo>
                  <a:lnTo>
                    <a:pt x="83" y="48"/>
                  </a:lnTo>
                  <a:lnTo>
                    <a:pt x="72" y="24"/>
                  </a:lnTo>
                  <a:lnTo>
                    <a:pt x="38" y="24"/>
                  </a:lnTo>
                  <a:lnTo>
                    <a:pt x="19" y="0"/>
                  </a:lnTo>
                  <a:lnTo>
                    <a:pt x="172" y="0"/>
                  </a:lnTo>
                  <a:lnTo>
                    <a:pt x="180" y="34"/>
                  </a:lnTo>
                  <a:lnTo>
                    <a:pt x="146" y="59"/>
                  </a:lnTo>
                  <a:lnTo>
                    <a:pt x="154" y="107"/>
                  </a:lnTo>
                  <a:lnTo>
                    <a:pt x="228" y="142"/>
                  </a:lnTo>
                  <a:lnTo>
                    <a:pt x="254" y="142"/>
                  </a:lnTo>
                  <a:lnTo>
                    <a:pt x="307" y="201"/>
                  </a:lnTo>
                  <a:lnTo>
                    <a:pt x="307" y="21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0" name="Freeform 28">
              <a:extLst>
                <a:ext uri="{FF2B5EF4-FFF2-40B4-BE49-F238E27FC236}">
                  <a16:creationId xmlns:a16="http://schemas.microsoft.com/office/drawing/2014/main" xmlns="" id="{C9707A7F-DFF1-4474-8BEE-DABB7E607DA1}"/>
                </a:ext>
              </a:extLst>
            </p:cNvPr>
            <p:cNvSpPr>
              <a:spLocks/>
            </p:cNvSpPr>
            <p:nvPr/>
          </p:nvSpPr>
          <p:spPr bwMode="auto">
            <a:xfrm>
              <a:off x="11203265" y="3610208"/>
              <a:ext cx="343452" cy="238446"/>
            </a:xfrm>
            <a:custGeom>
              <a:avLst/>
              <a:gdLst>
                <a:gd name="T0" fmla="*/ 2147483646 w 157"/>
                <a:gd name="T1" fmla="*/ 2147483646 h 109"/>
                <a:gd name="T2" fmla="*/ 2147483646 w 157"/>
                <a:gd name="T3" fmla="*/ 0 h 109"/>
                <a:gd name="T4" fmla="*/ 0 w 157"/>
                <a:gd name="T5" fmla="*/ 2147483646 h 109"/>
                <a:gd name="T6" fmla="*/ 2147483646 w 157"/>
                <a:gd name="T7" fmla="*/ 2147483646 h 109"/>
                <a:gd name="T8" fmla="*/ 2147483646 w 157"/>
                <a:gd name="T9" fmla="*/ 2147483646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109">
                  <a:moveTo>
                    <a:pt x="44" y="68"/>
                  </a:moveTo>
                  <a:lnTo>
                    <a:pt x="156" y="0"/>
                  </a:lnTo>
                  <a:lnTo>
                    <a:pt x="0" y="108"/>
                  </a:lnTo>
                  <a:lnTo>
                    <a:pt x="18" y="68"/>
                  </a:lnTo>
                  <a:lnTo>
                    <a:pt x="44"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1" name="Freeform 29">
              <a:extLst>
                <a:ext uri="{FF2B5EF4-FFF2-40B4-BE49-F238E27FC236}">
                  <a16:creationId xmlns:a16="http://schemas.microsoft.com/office/drawing/2014/main" xmlns="" id="{3A520899-84A2-43D5-BC43-395390221663}"/>
                </a:ext>
              </a:extLst>
            </p:cNvPr>
            <p:cNvSpPr>
              <a:spLocks/>
            </p:cNvSpPr>
            <p:nvPr/>
          </p:nvSpPr>
          <p:spPr bwMode="auto">
            <a:xfrm>
              <a:off x="10391673" y="2732986"/>
              <a:ext cx="990975" cy="680340"/>
            </a:xfrm>
            <a:custGeom>
              <a:avLst/>
              <a:gdLst>
                <a:gd name="T0" fmla="*/ 2147483646 w 453"/>
                <a:gd name="T1" fmla="*/ 2147483646 h 311"/>
                <a:gd name="T2" fmla="*/ 2147483646 w 453"/>
                <a:gd name="T3" fmla="*/ 2147483646 h 311"/>
                <a:gd name="T4" fmla="*/ 2147483646 w 453"/>
                <a:gd name="T5" fmla="*/ 2147483646 h 311"/>
                <a:gd name="T6" fmla="*/ 2147483646 w 453"/>
                <a:gd name="T7" fmla="*/ 2147483646 h 311"/>
                <a:gd name="T8" fmla="*/ 2147483646 w 453"/>
                <a:gd name="T9" fmla="*/ 2147483646 h 311"/>
                <a:gd name="T10" fmla="*/ 2147483646 w 453"/>
                <a:gd name="T11" fmla="*/ 2147483646 h 311"/>
                <a:gd name="T12" fmla="*/ 2147483646 w 453"/>
                <a:gd name="T13" fmla="*/ 2147483646 h 311"/>
                <a:gd name="T14" fmla="*/ 2147483646 w 453"/>
                <a:gd name="T15" fmla="*/ 2147483646 h 311"/>
                <a:gd name="T16" fmla="*/ 2147483646 w 453"/>
                <a:gd name="T17" fmla="*/ 2147483646 h 311"/>
                <a:gd name="T18" fmla="*/ 2147483646 w 453"/>
                <a:gd name="T19" fmla="*/ 2147483646 h 311"/>
                <a:gd name="T20" fmla="*/ 2147483646 w 453"/>
                <a:gd name="T21" fmla="*/ 2147483646 h 311"/>
                <a:gd name="T22" fmla="*/ 2147483646 w 453"/>
                <a:gd name="T23" fmla="*/ 2147483646 h 311"/>
                <a:gd name="T24" fmla="*/ 2147483646 w 453"/>
                <a:gd name="T25" fmla="*/ 2147483646 h 311"/>
                <a:gd name="T26" fmla="*/ 2147483646 w 453"/>
                <a:gd name="T27" fmla="*/ 2147483646 h 311"/>
                <a:gd name="T28" fmla="*/ 2147483646 w 453"/>
                <a:gd name="T29" fmla="*/ 2147483646 h 311"/>
                <a:gd name="T30" fmla="*/ 2147483646 w 453"/>
                <a:gd name="T31" fmla="*/ 2147483646 h 311"/>
                <a:gd name="T32" fmla="*/ 2147483646 w 453"/>
                <a:gd name="T33" fmla="*/ 2147483646 h 311"/>
                <a:gd name="T34" fmla="*/ 2147483646 w 453"/>
                <a:gd name="T35" fmla="*/ 2147483646 h 311"/>
                <a:gd name="T36" fmla="*/ 2147483646 w 453"/>
                <a:gd name="T37" fmla="*/ 2147483646 h 311"/>
                <a:gd name="T38" fmla="*/ 2147483646 w 453"/>
                <a:gd name="T39" fmla="*/ 2147483646 h 311"/>
                <a:gd name="T40" fmla="*/ 2147483646 w 453"/>
                <a:gd name="T41" fmla="*/ 2147483646 h 311"/>
                <a:gd name="T42" fmla="*/ 2147483646 w 453"/>
                <a:gd name="T43" fmla="*/ 2147483646 h 311"/>
                <a:gd name="T44" fmla="*/ 2147483646 w 453"/>
                <a:gd name="T45" fmla="*/ 2147483646 h 311"/>
                <a:gd name="T46" fmla="*/ 2147483646 w 453"/>
                <a:gd name="T47" fmla="*/ 2147483646 h 311"/>
                <a:gd name="T48" fmla="*/ 2147483646 w 453"/>
                <a:gd name="T49" fmla="*/ 2147483646 h 311"/>
                <a:gd name="T50" fmla="*/ 2147483646 w 453"/>
                <a:gd name="T51" fmla="*/ 2147483646 h 311"/>
                <a:gd name="T52" fmla="*/ 2147483646 w 453"/>
                <a:gd name="T53" fmla="*/ 2147483646 h 311"/>
                <a:gd name="T54" fmla="*/ 2147483646 w 453"/>
                <a:gd name="T55" fmla="*/ 2147483646 h 311"/>
                <a:gd name="T56" fmla="*/ 2147483646 w 453"/>
                <a:gd name="T57" fmla="*/ 2147483646 h 311"/>
                <a:gd name="T58" fmla="*/ 2147483646 w 453"/>
                <a:gd name="T59" fmla="*/ 2147483646 h 311"/>
                <a:gd name="T60" fmla="*/ 2147483646 w 453"/>
                <a:gd name="T61" fmla="*/ 2147483646 h 311"/>
                <a:gd name="T62" fmla="*/ 2147483646 w 453"/>
                <a:gd name="T63" fmla="*/ 2147483646 h 311"/>
                <a:gd name="T64" fmla="*/ 2147483646 w 453"/>
                <a:gd name="T65" fmla="*/ 2147483646 h 311"/>
                <a:gd name="T66" fmla="*/ 0 w 453"/>
                <a:gd name="T67" fmla="*/ 0 h 311"/>
                <a:gd name="T68" fmla="*/ 2147483646 w 453"/>
                <a:gd name="T69" fmla="*/ 2147483646 h 311"/>
                <a:gd name="T70" fmla="*/ 2147483646 w 453"/>
                <a:gd name="T71" fmla="*/ 2147483646 h 311"/>
                <a:gd name="T72" fmla="*/ 2147483646 w 453"/>
                <a:gd name="T73" fmla="*/ 0 h 311"/>
                <a:gd name="T74" fmla="*/ 2147483646 w 453"/>
                <a:gd name="T75" fmla="*/ 2147483646 h 311"/>
                <a:gd name="T76" fmla="*/ 2147483646 w 453"/>
                <a:gd name="T77" fmla="*/ 2147483646 h 311"/>
                <a:gd name="T78" fmla="*/ 2147483646 w 453"/>
                <a:gd name="T79" fmla="*/ 2147483646 h 3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53" h="311">
                  <a:moveTo>
                    <a:pt x="433" y="79"/>
                  </a:moveTo>
                  <a:lnTo>
                    <a:pt x="452" y="104"/>
                  </a:lnTo>
                  <a:lnTo>
                    <a:pt x="433" y="118"/>
                  </a:lnTo>
                  <a:lnTo>
                    <a:pt x="433" y="129"/>
                  </a:lnTo>
                  <a:lnTo>
                    <a:pt x="389" y="152"/>
                  </a:lnTo>
                  <a:lnTo>
                    <a:pt x="401" y="163"/>
                  </a:lnTo>
                  <a:lnTo>
                    <a:pt x="381" y="188"/>
                  </a:lnTo>
                  <a:lnTo>
                    <a:pt x="381" y="201"/>
                  </a:lnTo>
                  <a:lnTo>
                    <a:pt x="370" y="236"/>
                  </a:lnTo>
                  <a:lnTo>
                    <a:pt x="363" y="227"/>
                  </a:lnTo>
                  <a:lnTo>
                    <a:pt x="344" y="227"/>
                  </a:lnTo>
                  <a:lnTo>
                    <a:pt x="337" y="271"/>
                  </a:lnTo>
                  <a:lnTo>
                    <a:pt x="292" y="286"/>
                  </a:lnTo>
                  <a:lnTo>
                    <a:pt x="280" y="310"/>
                  </a:lnTo>
                  <a:lnTo>
                    <a:pt x="273" y="286"/>
                  </a:lnTo>
                  <a:lnTo>
                    <a:pt x="243" y="286"/>
                  </a:lnTo>
                  <a:lnTo>
                    <a:pt x="229" y="271"/>
                  </a:lnTo>
                  <a:lnTo>
                    <a:pt x="235" y="261"/>
                  </a:lnTo>
                  <a:lnTo>
                    <a:pt x="229" y="261"/>
                  </a:lnTo>
                  <a:lnTo>
                    <a:pt x="229" y="286"/>
                  </a:lnTo>
                  <a:lnTo>
                    <a:pt x="217" y="286"/>
                  </a:lnTo>
                  <a:lnTo>
                    <a:pt x="198" y="286"/>
                  </a:lnTo>
                  <a:lnTo>
                    <a:pt x="209" y="271"/>
                  </a:lnTo>
                  <a:lnTo>
                    <a:pt x="180" y="271"/>
                  </a:lnTo>
                  <a:lnTo>
                    <a:pt x="192" y="246"/>
                  </a:lnTo>
                  <a:lnTo>
                    <a:pt x="180" y="261"/>
                  </a:lnTo>
                  <a:lnTo>
                    <a:pt x="164" y="236"/>
                  </a:lnTo>
                  <a:lnTo>
                    <a:pt x="164" y="261"/>
                  </a:lnTo>
                  <a:lnTo>
                    <a:pt x="147" y="261"/>
                  </a:lnTo>
                  <a:lnTo>
                    <a:pt x="135" y="236"/>
                  </a:lnTo>
                  <a:lnTo>
                    <a:pt x="147" y="236"/>
                  </a:lnTo>
                  <a:lnTo>
                    <a:pt x="147" y="227"/>
                  </a:lnTo>
                  <a:lnTo>
                    <a:pt x="127" y="211"/>
                  </a:lnTo>
                  <a:lnTo>
                    <a:pt x="135" y="201"/>
                  </a:lnTo>
                  <a:lnTo>
                    <a:pt x="147" y="201"/>
                  </a:lnTo>
                  <a:lnTo>
                    <a:pt x="135" y="188"/>
                  </a:lnTo>
                  <a:lnTo>
                    <a:pt x="127" y="201"/>
                  </a:lnTo>
                  <a:lnTo>
                    <a:pt x="120" y="201"/>
                  </a:lnTo>
                  <a:lnTo>
                    <a:pt x="127" y="227"/>
                  </a:lnTo>
                  <a:lnTo>
                    <a:pt x="120" y="227"/>
                  </a:lnTo>
                  <a:lnTo>
                    <a:pt x="120" y="246"/>
                  </a:lnTo>
                  <a:lnTo>
                    <a:pt x="109" y="246"/>
                  </a:lnTo>
                  <a:lnTo>
                    <a:pt x="109" y="227"/>
                  </a:lnTo>
                  <a:lnTo>
                    <a:pt x="90" y="236"/>
                  </a:lnTo>
                  <a:lnTo>
                    <a:pt x="101" y="261"/>
                  </a:lnTo>
                  <a:lnTo>
                    <a:pt x="83" y="261"/>
                  </a:lnTo>
                  <a:lnTo>
                    <a:pt x="72" y="236"/>
                  </a:lnTo>
                  <a:lnTo>
                    <a:pt x="72" y="246"/>
                  </a:lnTo>
                  <a:lnTo>
                    <a:pt x="57" y="236"/>
                  </a:lnTo>
                  <a:lnTo>
                    <a:pt x="64" y="211"/>
                  </a:lnTo>
                  <a:lnTo>
                    <a:pt x="72" y="227"/>
                  </a:lnTo>
                  <a:lnTo>
                    <a:pt x="57" y="211"/>
                  </a:lnTo>
                  <a:lnTo>
                    <a:pt x="38" y="201"/>
                  </a:lnTo>
                  <a:lnTo>
                    <a:pt x="57" y="188"/>
                  </a:lnTo>
                  <a:lnTo>
                    <a:pt x="83" y="201"/>
                  </a:lnTo>
                  <a:lnTo>
                    <a:pt x="64" y="177"/>
                  </a:lnTo>
                  <a:lnTo>
                    <a:pt x="57" y="177"/>
                  </a:lnTo>
                  <a:lnTo>
                    <a:pt x="45" y="188"/>
                  </a:lnTo>
                  <a:lnTo>
                    <a:pt x="26" y="163"/>
                  </a:lnTo>
                  <a:lnTo>
                    <a:pt x="83" y="163"/>
                  </a:lnTo>
                  <a:lnTo>
                    <a:pt x="90" y="152"/>
                  </a:lnTo>
                  <a:lnTo>
                    <a:pt x="109" y="118"/>
                  </a:lnTo>
                  <a:lnTo>
                    <a:pt x="90" y="118"/>
                  </a:lnTo>
                  <a:lnTo>
                    <a:pt x="72" y="93"/>
                  </a:lnTo>
                  <a:lnTo>
                    <a:pt x="57" y="93"/>
                  </a:lnTo>
                  <a:lnTo>
                    <a:pt x="20" y="68"/>
                  </a:lnTo>
                  <a:lnTo>
                    <a:pt x="20" y="34"/>
                  </a:lnTo>
                  <a:lnTo>
                    <a:pt x="0" y="0"/>
                  </a:lnTo>
                  <a:lnTo>
                    <a:pt x="135" y="9"/>
                  </a:lnTo>
                  <a:lnTo>
                    <a:pt x="217" y="9"/>
                  </a:lnTo>
                  <a:lnTo>
                    <a:pt x="198" y="79"/>
                  </a:lnTo>
                  <a:lnTo>
                    <a:pt x="254" y="93"/>
                  </a:lnTo>
                  <a:lnTo>
                    <a:pt x="273" y="9"/>
                  </a:lnTo>
                  <a:lnTo>
                    <a:pt x="292" y="0"/>
                  </a:lnTo>
                  <a:lnTo>
                    <a:pt x="326" y="20"/>
                  </a:lnTo>
                  <a:lnTo>
                    <a:pt x="355" y="34"/>
                  </a:lnTo>
                  <a:lnTo>
                    <a:pt x="381" y="34"/>
                  </a:lnTo>
                  <a:lnTo>
                    <a:pt x="433" y="34"/>
                  </a:lnTo>
                  <a:lnTo>
                    <a:pt x="452" y="68"/>
                  </a:lnTo>
                  <a:lnTo>
                    <a:pt x="433" y="7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2" name="Freeform 30">
              <a:extLst>
                <a:ext uri="{FF2B5EF4-FFF2-40B4-BE49-F238E27FC236}">
                  <a16:creationId xmlns:a16="http://schemas.microsoft.com/office/drawing/2014/main" xmlns="" id="{4DF45785-8D21-4692-9010-691B677DADAB}"/>
                </a:ext>
              </a:extLst>
            </p:cNvPr>
            <p:cNvSpPr>
              <a:spLocks/>
            </p:cNvSpPr>
            <p:nvPr/>
          </p:nvSpPr>
          <p:spPr bwMode="auto">
            <a:xfrm>
              <a:off x="8932552" y="3535830"/>
              <a:ext cx="910035" cy="807218"/>
            </a:xfrm>
            <a:custGeom>
              <a:avLst/>
              <a:gdLst>
                <a:gd name="T0" fmla="*/ 2147483646 w 416"/>
                <a:gd name="T1" fmla="*/ 2147483646 h 369"/>
                <a:gd name="T2" fmla="*/ 2147483646 w 416"/>
                <a:gd name="T3" fmla="*/ 2147483646 h 369"/>
                <a:gd name="T4" fmla="*/ 2147483646 w 416"/>
                <a:gd name="T5" fmla="*/ 2147483646 h 369"/>
                <a:gd name="T6" fmla="*/ 2147483646 w 416"/>
                <a:gd name="T7" fmla="*/ 2147483646 h 369"/>
                <a:gd name="T8" fmla="*/ 2147483646 w 416"/>
                <a:gd name="T9" fmla="*/ 2147483646 h 369"/>
                <a:gd name="T10" fmla="*/ 2147483646 w 416"/>
                <a:gd name="T11" fmla="*/ 2147483646 h 369"/>
                <a:gd name="T12" fmla="*/ 2147483646 w 416"/>
                <a:gd name="T13" fmla="*/ 2147483646 h 369"/>
                <a:gd name="T14" fmla="*/ 2147483646 w 416"/>
                <a:gd name="T15" fmla="*/ 2147483646 h 369"/>
                <a:gd name="T16" fmla="*/ 2147483646 w 416"/>
                <a:gd name="T17" fmla="*/ 2147483646 h 369"/>
                <a:gd name="T18" fmla="*/ 2147483646 w 416"/>
                <a:gd name="T19" fmla="*/ 2147483646 h 369"/>
                <a:gd name="T20" fmla="*/ 2147483646 w 416"/>
                <a:gd name="T21" fmla="*/ 2147483646 h 369"/>
                <a:gd name="T22" fmla="*/ 2147483646 w 416"/>
                <a:gd name="T23" fmla="*/ 2147483646 h 369"/>
                <a:gd name="T24" fmla="*/ 0 w 416"/>
                <a:gd name="T25" fmla="*/ 2147483646 h 369"/>
                <a:gd name="T26" fmla="*/ 2147483646 w 416"/>
                <a:gd name="T27" fmla="*/ 2147483646 h 369"/>
                <a:gd name="T28" fmla="*/ 2147483646 w 416"/>
                <a:gd name="T29" fmla="*/ 2147483646 h 369"/>
                <a:gd name="T30" fmla="*/ 2147483646 w 416"/>
                <a:gd name="T31" fmla="*/ 0 h 369"/>
                <a:gd name="T32" fmla="*/ 2147483646 w 416"/>
                <a:gd name="T33" fmla="*/ 2147483646 h 369"/>
                <a:gd name="T34" fmla="*/ 2147483646 w 416"/>
                <a:gd name="T35" fmla="*/ 2147483646 h 369"/>
                <a:gd name="T36" fmla="*/ 2147483646 w 416"/>
                <a:gd name="T37" fmla="*/ 2147483646 h 369"/>
                <a:gd name="T38" fmla="*/ 2147483646 w 416"/>
                <a:gd name="T39" fmla="*/ 2147483646 h 369"/>
                <a:gd name="T40" fmla="*/ 2147483646 w 416"/>
                <a:gd name="T41" fmla="*/ 2147483646 h 369"/>
                <a:gd name="T42" fmla="*/ 2147483646 w 416"/>
                <a:gd name="T43" fmla="*/ 2147483646 h 369"/>
                <a:gd name="T44" fmla="*/ 2147483646 w 416"/>
                <a:gd name="T45" fmla="*/ 2147483646 h 369"/>
                <a:gd name="T46" fmla="*/ 2147483646 w 416"/>
                <a:gd name="T47" fmla="*/ 2147483646 h 369"/>
                <a:gd name="T48" fmla="*/ 2147483646 w 416"/>
                <a:gd name="T49" fmla="*/ 2147483646 h 369"/>
                <a:gd name="T50" fmla="*/ 2147483646 w 416"/>
                <a:gd name="T51" fmla="*/ 2147483646 h 3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16" h="369">
                  <a:moveTo>
                    <a:pt x="388" y="343"/>
                  </a:moveTo>
                  <a:lnTo>
                    <a:pt x="343" y="352"/>
                  </a:lnTo>
                  <a:lnTo>
                    <a:pt x="343" y="368"/>
                  </a:lnTo>
                  <a:lnTo>
                    <a:pt x="325" y="343"/>
                  </a:lnTo>
                  <a:lnTo>
                    <a:pt x="343" y="318"/>
                  </a:lnTo>
                  <a:lnTo>
                    <a:pt x="325" y="318"/>
                  </a:lnTo>
                  <a:lnTo>
                    <a:pt x="280" y="251"/>
                  </a:lnTo>
                  <a:lnTo>
                    <a:pt x="254" y="251"/>
                  </a:lnTo>
                  <a:lnTo>
                    <a:pt x="224" y="260"/>
                  </a:lnTo>
                  <a:lnTo>
                    <a:pt x="143" y="226"/>
                  </a:lnTo>
                  <a:lnTo>
                    <a:pt x="52" y="201"/>
                  </a:lnTo>
                  <a:lnTo>
                    <a:pt x="34" y="211"/>
                  </a:lnTo>
                  <a:lnTo>
                    <a:pt x="0" y="187"/>
                  </a:lnTo>
                  <a:lnTo>
                    <a:pt x="82" y="128"/>
                  </a:lnTo>
                  <a:lnTo>
                    <a:pt x="134" y="59"/>
                  </a:lnTo>
                  <a:lnTo>
                    <a:pt x="127" y="0"/>
                  </a:lnTo>
                  <a:lnTo>
                    <a:pt x="161" y="10"/>
                  </a:lnTo>
                  <a:lnTo>
                    <a:pt x="206" y="59"/>
                  </a:lnTo>
                  <a:lnTo>
                    <a:pt x="325" y="128"/>
                  </a:lnTo>
                  <a:lnTo>
                    <a:pt x="332" y="142"/>
                  </a:lnTo>
                  <a:lnTo>
                    <a:pt x="363" y="153"/>
                  </a:lnTo>
                  <a:lnTo>
                    <a:pt x="369" y="128"/>
                  </a:lnTo>
                  <a:lnTo>
                    <a:pt x="377" y="128"/>
                  </a:lnTo>
                  <a:lnTo>
                    <a:pt x="377" y="318"/>
                  </a:lnTo>
                  <a:lnTo>
                    <a:pt x="415" y="318"/>
                  </a:lnTo>
                  <a:lnTo>
                    <a:pt x="388" y="3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3" name="Freeform 31">
              <a:extLst>
                <a:ext uri="{FF2B5EF4-FFF2-40B4-BE49-F238E27FC236}">
                  <a16:creationId xmlns:a16="http://schemas.microsoft.com/office/drawing/2014/main" xmlns="" id="{C00A13F4-FB08-40F6-9B79-B685DC8EAD05}"/>
                </a:ext>
              </a:extLst>
            </p:cNvPr>
            <p:cNvSpPr>
              <a:spLocks/>
            </p:cNvSpPr>
            <p:nvPr/>
          </p:nvSpPr>
          <p:spPr bwMode="auto">
            <a:xfrm>
              <a:off x="8807861" y="3225193"/>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4" name="Freeform 32">
              <a:extLst>
                <a:ext uri="{FF2B5EF4-FFF2-40B4-BE49-F238E27FC236}">
                  <a16:creationId xmlns:a16="http://schemas.microsoft.com/office/drawing/2014/main" xmlns="" id="{8F0D7EB2-05D3-44E7-8EBE-055C9B1596B5}"/>
                </a:ext>
              </a:extLst>
            </p:cNvPr>
            <p:cNvSpPr>
              <a:spLocks/>
            </p:cNvSpPr>
            <p:nvPr/>
          </p:nvSpPr>
          <p:spPr bwMode="auto">
            <a:xfrm>
              <a:off x="9370353" y="2095722"/>
              <a:ext cx="855346" cy="732840"/>
            </a:xfrm>
            <a:custGeom>
              <a:avLst/>
              <a:gdLst>
                <a:gd name="T0" fmla="*/ 2147483646 w 391"/>
                <a:gd name="T1" fmla="*/ 2147483646 h 335"/>
                <a:gd name="T2" fmla="*/ 2147483646 w 391"/>
                <a:gd name="T3" fmla="*/ 2147483646 h 335"/>
                <a:gd name="T4" fmla="*/ 2147483646 w 391"/>
                <a:gd name="T5" fmla="*/ 2147483646 h 335"/>
                <a:gd name="T6" fmla="*/ 2147483646 w 391"/>
                <a:gd name="T7" fmla="*/ 2147483646 h 335"/>
                <a:gd name="T8" fmla="*/ 2147483646 w 391"/>
                <a:gd name="T9" fmla="*/ 2147483646 h 335"/>
                <a:gd name="T10" fmla="*/ 2147483646 w 391"/>
                <a:gd name="T11" fmla="*/ 2147483646 h 335"/>
                <a:gd name="T12" fmla="*/ 2147483646 w 391"/>
                <a:gd name="T13" fmla="*/ 2147483646 h 335"/>
                <a:gd name="T14" fmla="*/ 2147483646 w 391"/>
                <a:gd name="T15" fmla="*/ 2147483646 h 335"/>
                <a:gd name="T16" fmla="*/ 0 w 391"/>
                <a:gd name="T17" fmla="*/ 2147483646 h 335"/>
                <a:gd name="T18" fmla="*/ 2147483646 w 391"/>
                <a:gd name="T19" fmla="*/ 0 h 335"/>
                <a:gd name="T20" fmla="*/ 2147483646 w 391"/>
                <a:gd name="T21" fmla="*/ 2147483646 h 335"/>
                <a:gd name="T22" fmla="*/ 2147483646 w 391"/>
                <a:gd name="T23" fmla="*/ 2147483646 h 335"/>
                <a:gd name="T24" fmla="*/ 2147483646 w 391"/>
                <a:gd name="T25" fmla="*/ 2147483646 h 335"/>
                <a:gd name="T26" fmla="*/ 2147483646 w 391"/>
                <a:gd name="T27" fmla="*/ 2147483646 h 335"/>
                <a:gd name="T28" fmla="*/ 2147483646 w 391"/>
                <a:gd name="T29" fmla="*/ 2147483646 h 335"/>
                <a:gd name="T30" fmla="*/ 2147483646 w 391"/>
                <a:gd name="T31" fmla="*/ 2147483646 h 335"/>
                <a:gd name="T32" fmla="*/ 2147483646 w 391"/>
                <a:gd name="T33" fmla="*/ 2147483646 h 335"/>
                <a:gd name="T34" fmla="*/ 2147483646 w 391"/>
                <a:gd name="T35" fmla="*/ 2147483646 h 335"/>
                <a:gd name="T36" fmla="*/ 2147483646 w 391"/>
                <a:gd name="T37" fmla="*/ 2147483646 h 335"/>
                <a:gd name="T38" fmla="*/ 2147483646 w 391"/>
                <a:gd name="T39" fmla="*/ 2147483646 h 335"/>
                <a:gd name="T40" fmla="*/ 2147483646 w 391"/>
                <a:gd name="T41" fmla="*/ 2147483646 h 335"/>
                <a:gd name="T42" fmla="*/ 2147483646 w 391"/>
                <a:gd name="T43" fmla="*/ 2147483646 h 335"/>
                <a:gd name="T44" fmla="*/ 2147483646 w 391"/>
                <a:gd name="T45" fmla="*/ 2147483646 h 335"/>
                <a:gd name="T46" fmla="*/ 2147483646 w 391"/>
                <a:gd name="T47" fmla="*/ 2147483646 h 335"/>
                <a:gd name="T48" fmla="*/ 2147483646 w 391"/>
                <a:gd name="T49" fmla="*/ 2147483646 h 335"/>
                <a:gd name="T50" fmla="*/ 2147483646 w 391"/>
                <a:gd name="T51" fmla="*/ 2147483646 h 335"/>
                <a:gd name="T52" fmla="*/ 2147483646 w 391"/>
                <a:gd name="T53" fmla="*/ 2147483646 h 335"/>
                <a:gd name="T54" fmla="*/ 2147483646 w 391"/>
                <a:gd name="T55" fmla="*/ 2147483646 h 335"/>
                <a:gd name="T56" fmla="*/ 2147483646 w 391"/>
                <a:gd name="T57" fmla="*/ 2147483646 h 3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1" h="335">
                  <a:moveTo>
                    <a:pt x="263" y="334"/>
                  </a:moveTo>
                  <a:lnTo>
                    <a:pt x="146" y="266"/>
                  </a:lnTo>
                  <a:lnTo>
                    <a:pt x="121" y="242"/>
                  </a:lnTo>
                  <a:lnTo>
                    <a:pt x="90" y="242"/>
                  </a:lnTo>
                  <a:lnTo>
                    <a:pt x="90" y="227"/>
                  </a:lnTo>
                  <a:lnTo>
                    <a:pt x="38" y="207"/>
                  </a:lnTo>
                  <a:lnTo>
                    <a:pt x="38" y="123"/>
                  </a:lnTo>
                  <a:lnTo>
                    <a:pt x="19" y="98"/>
                  </a:lnTo>
                  <a:lnTo>
                    <a:pt x="0" y="50"/>
                  </a:lnTo>
                  <a:lnTo>
                    <a:pt x="57" y="0"/>
                  </a:lnTo>
                  <a:lnTo>
                    <a:pt x="57" y="16"/>
                  </a:lnTo>
                  <a:lnTo>
                    <a:pt x="127" y="50"/>
                  </a:lnTo>
                  <a:lnTo>
                    <a:pt x="135" y="109"/>
                  </a:lnTo>
                  <a:lnTo>
                    <a:pt x="164" y="98"/>
                  </a:lnTo>
                  <a:lnTo>
                    <a:pt x="172" y="123"/>
                  </a:lnTo>
                  <a:lnTo>
                    <a:pt x="180" y="109"/>
                  </a:lnTo>
                  <a:lnTo>
                    <a:pt x="191" y="123"/>
                  </a:lnTo>
                  <a:lnTo>
                    <a:pt x="218" y="98"/>
                  </a:lnTo>
                  <a:lnTo>
                    <a:pt x="236" y="109"/>
                  </a:lnTo>
                  <a:lnTo>
                    <a:pt x="218" y="168"/>
                  </a:lnTo>
                  <a:lnTo>
                    <a:pt x="255" y="168"/>
                  </a:lnTo>
                  <a:lnTo>
                    <a:pt x="281" y="132"/>
                  </a:lnTo>
                  <a:lnTo>
                    <a:pt x="292" y="144"/>
                  </a:lnTo>
                  <a:lnTo>
                    <a:pt x="318" y="207"/>
                  </a:lnTo>
                  <a:lnTo>
                    <a:pt x="344" y="168"/>
                  </a:lnTo>
                  <a:lnTo>
                    <a:pt x="355" y="144"/>
                  </a:lnTo>
                  <a:lnTo>
                    <a:pt x="390" y="168"/>
                  </a:lnTo>
                  <a:lnTo>
                    <a:pt x="344" y="291"/>
                  </a:lnTo>
                  <a:lnTo>
                    <a:pt x="263" y="33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5" name="Freeform 33">
              <a:extLst>
                <a:ext uri="{FF2B5EF4-FFF2-40B4-BE49-F238E27FC236}">
                  <a16:creationId xmlns:a16="http://schemas.microsoft.com/office/drawing/2014/main" xmlns="" id="{9E0CF560-3BF8-4513-A51A-F5CE2EDB2923}"/>
                </a:ext>
              </a:extLst>
            </p:cNvPr>
            <p:cNvSpPr>
              <a:spLocks/>
            </p:cNvSpPr>
            <p:nvPr/>
          </p:nvSpPr>
          <p:spPr bwMode="auto">
            <a:xfrm>
              <a:off x="8254400" y="1875451"/>
              <a:ext cx="735029" cy="805031"/>
            </a:xfrm>
            <a:custGeom>
              <a:avLst/>
              <a:gdLst>
                <a:gd name="T0" fmla="*/ 2147483646 w 336"/>
                <a:gd name="T1" fmla="*/ 2147483646 h 368"/>
                <a:gd name="T2" fmla="*/ 2147483646 w 336"/>
                <a:gd name="T3" fmla="*/ 2147483646 h 368"/>
                <a:gd name="T4" fmla="*/ 2147483646 w 336"/>
                <a:gd name="T5" fmla="*/ 2147483646 h 368"/>
                <a:gd name="T6" fmla="*/ 2147483646 w 336"/>
                <a:gd name="T7" fmla="*/ 2147483646 h 368"/>
                <a:gd name="T8" fmla="*/ 2147483646 w 336"/>
                <a:gd name="T9" fmla="*/ 2147483646 h 368"/>
                <a:gd name="T10" fmla="*/ 0 w 336"/>
                <a:gd name="T11" fmla="*/ 2147483646 h 368"/>
                <a:gd name="T12" fmla="*/ 0 w 336"/>
                <a:gd name="T13" fmla="*/ 2147483646 h 368"/>
                <a:gd name="T14" fmla="*/ 2147483646 w 336"/>
                <a:gd name="T15" fmla="*/ 0 h 368"/>
                <a:gd name="T16" fmla="*/ 2147483646 w 336"/>
                <a:gd name="T17" fmla="*/ 2147483646 h 368"/>
                <a:gd name="T18" fmla="*/ 2147483646 w 336"/>
                <a:gd name="T19" fmla="*/ 2147483646 h 368"/>
                <a:gd name="T20" fmla="*/ 2147483646 w 336"/>
                <a:gd name="T21" fmla="*/ 2147483646 h 368"/>
                <a:gd name="T22" fmla="*/ 2147483646 w 336"/>
                <a:gd name="T23" fmla="*/ 2147483646 h 368"/>
                <a:gd name="T24" fmla="*/ 2147483646 w 336"/>
                <a:gd name="T25" fmla="*/ 2147483646 h 368"/>
                <a:gd name="T26" fmla="*/ 2147483646 w 336"/>
                <a:gd name="T27" fmla="*/ 2147483646 h 368"/>
                <a:gd name="T28" fmla="*/ 2147483646 w 336"/>
                <a:gd name="T29" fmla="*/ 2147483646 h 368"/>
                <a:gd name="T30" fmla="*/ 2147483646 w 336"/>
                <a:gd name="T31" fmla="*/ 2147483646 h 368"/>
                <a:gd name="T32" fmla="*/ 2147483646 w 336"/>
                <a:gd name="T33" fmla="*/ 2147483646 h 368"/>
                <a:gd name="T34" fmla="*/ 2147483646 w 336"/>
                <a:gd name="T35" fmla="*/ 2147483646 h 3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6" h="368">
                  <a:moveTo>
                    <a:pt x="253" y="269"/>
                  </a:moveTo>
                  <a:lnTo>
                    <a:pt x="246" y="294"/>
                  </a:lnTo>
                  <a:lnTo>
                    <a:pt x="227" y="283"/>
                  </a:lnTo>
                  <a:lnTo>
                    <a:pt x="216" y="283"/>
                  </a:lnTo>
                  <a:lnTo>
                    <a:pt x="37" y="367"/>
                  </a:lnTo>
                  <a:lnTo>
                    <a:pt x="0" y="343"/>
                  </a:lnTo>
                  <a:lnTo>
                    <a:pt x="0" y="308"/>
                  </a:lnTo>
                  <a:lnTo>
                    <a:pt x="146" y="0"/>
                  </a:lnTo>
                  <a:lnTo>
                    <a:pt x="164" y="20"/>
                  </a:lnTo>
                  <a:lnTo>
                    <a:pt x="172" y="9"/>
                  </a:lnTo>
                  <a:lnTo>
                    <a:pt x="183" y="9"/>
                  </a:lnTo>
                  <a:lnTo>
                    <a:pt x="202" y="9"/>
                  </a:lnTo>
                  <a:lnTo>
                    <a:pt x="216" y="44"/>
                  </a:lnTo>
                  <a:lnTo>
                    <a:pt x="280" y="44"/>
                  </a:lnTo>
                  <a:lnTo>
                    <a:pt x="298" y="34"/>
                  </a:lnTo>
                  <a:lnTo>
                    <a:pt x="318" y="59"/>
                  </a:lnTo>
                  <a:lnTo>
                    <a:pt x="335" y="34"/>
                  </a:lnTo>
                  <a:lnTo>
                    <a:pt x="253" y="26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6" name="Freeform 34">
              <a:extLst>
                <a:ext uri="{FF2B5EF4-FFF2-40B4-BE49-F238E27FC236}">
                  <a16:creationId xmlns:a16="http://schemas.microsoft.com/office/drawing/2014/main" xmlns="" id="{9AD24CA7-16FC-4F0E-92A7-1125859A1C8D}"/>
                </a:ext>
              </a:extLst>
            </p:cNvPr>
            <p:cNvSpPr>
              <a:spLocks/>
            </p:cNvSpPr>
            <p:nvPr/>
          </p:nvSpPr>
          <p:spPr bwMode="auto">
            <a:xfrm>
              <a:off x="8532224" y="5016825"/>
              <a:ext cx="402516" cy="774405"/>
            </a:xfrm>
            <a:custGeom>
              <a:avLst/>
              <a:gdLst>
                <a:gd name="T0" fmla="*/ 2147483646 w 184"/>
                <a:gd name="T1" fmla="*/ 2147483646 h 354"/>
                <a:gd name="T2" fmla="*/ 2147483646 w 184"/>
                <a:gd name="T3" fmla="*/ 2147483646 h 354"/>
                <a:gd name="T4" fmla="*/ 2147483646 w 184"/>
                <a:gd name="T5" fmla="*/ 2147483646 h 354"/>
                <a:gd name="T6" fmla="*/ 2147483646 w 184"/>
                <a:gd name="T7" fmla="*/ 2147483646 h 354"/>
                <a:gd name="T8" fmla="*/ 2147483646 w 184"/>
                <a:gd name="T9" fmla="*/ 2147483646 h 354"/>
                <a:gd name="T10" fmla="*/ 2147483646 w 184"/>
                <a:gd name="T11" fmla="*/ 2147483646 h 354"/>
                <a:gd name="T12" fmla="*/ 0 w 184"/>
                <a:gd name="T13" fmla="*/ 2147483646 h 354"/>
                <a:gd name="T14" fmla="*/ 2147483646 w 184"/>
                <a:gd name="T15" fmla="*/ 2147483646 h 354"/>
                <a:gd name="T16" fmla="*/ 2147483646 w 184"/>
                <a:gd name="T17" fmla="*/ 2147483646 h 354"/>
                <a:gd name="T18" fmla="*/ 2147483646 w 184"/>
                <a:gd name="T19" fmla="*/ 0 h 354"/>
                <a:gd name="T20" fmla="*/ 2147483646 w 184"/>
                <a:gd name="T21" fmla="*/ 2147483646 h 354"/>
                <a:gd name="T22" fmla="*/ 2147483646 w 184"/>
                <a:gd name="T23" fmla="*/ 2147483646 h 354"/>
                <a:gd name="T24" fmla="*/ 2147483646 w 184"/>
                <a:gd name="T25" fmla="*/ 2147483646 h 354"/>
                <a:gd name="T26" fmla="*/ 2147483646 w 184"/>
                <a:gd name="T27" fmla="*/ 2147483646 h 354"/>
                <a:gd name="T28" fmla="*/ 2147483646 w 184"/>
                <a:gd name="T29" fmla="*/ 0 h 354"/>
                <a:gd name="T30" fmla="*/ 2147483646 w 184"/>
                <a:gd name="T31" fmla="*/ 2147483646 h 354"/>
                <a:gd name="T32" fmla="*/ 2147483646 w 184"/>
                <a:gd name="T33" fmla="*/ 2147483646 h 3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4" h="354">
                  <a:moveTo>
                    <a:pt x="126" y="143"/>
                  </a:moveTo>
                  <a:lnTo>
                    <a:pt x="109" y="191"/>
                  </a:lnTo>
                  <a:lnTo>
                    <a:pt x="75" y="353"/>
                  </a:lnTo>
                  <a:lnTo>
                    <a:pt x="83" y="260"/>
                  </a:lnTo>
                  <a:lnTo>
                    <a:pt x="56" y="152"/>
                  </a:lnTo>
                  <a:lnTo>
                    <a:pt x="56" y="118"/>
                  </a:lnTo>
                  <a:lnTo>
                    <a:pt x="0" y="44"/>
                  </a:lnTo>
                  <a:lnTo>
                    <a:pt x="29" y="44"/>
                  </a:lnTo>
                  <a:lnTo>
                    <a:pt x="38" y="10"/>
                  </a:lnTo>
                  <a:lnTo>
                    <a:pt x="45" y="0"/>
                  </a:lnTo>
                  <a:lnTo>
                    <a:pt x="64" y="25"/>
                  </a:lnTo>
                  <a:lnTo>
                    <a:pt x="75" y="10"/>
                  </a:lnTo>
                  <a:lnTo>
                    <a:pt x="83" y="10"/>
                  </a:lnTo>
                  <a:lnTo>
                    <a:pt x="89" y="25"/>
                  </a:lnTo>
                  <a:lnTo>
                    <a:pt x="126" y="0"/>
                  </a:lnTo>
                  <a:lnTo>
                    <a:pt x="183" y="69"/>
                  </a:lnTo>
                  <a:lnTo>
                    <a:pt x="126" y="1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7" name="Freeform 35">
              <a:extLst>
                <a:ext uri="{FF2B5EF4-FFF2-40B4-BE49-F238E27FC236}">
                  <a16:creationId xmlns:a16="http://schemas.microsoft.com/office/drawing/2014/main" xmlns="" id="{20EF90B4-5DDA-4C3C-BD71-4F79F4BB094D}"/>
                </a:ext>
              </a:extLst>
            </p:cNvPr>
            <p:cNvSpPr>
              <a:spLocks/>
            </p:cNvSpPr>
            <p:nvPr/>
          </p:nvSpPr>
          <p:spPr bwMode="auto">
            <a:xfrm>
              <a:off x="8711606" y="1273868"/>
              <a:ext cx="1111293" cy="678151"/>
            </a:xfrm>
            <a:custGeom>
              <a:avLst/>
              <a:gdLst>
                <a:gd name="T0" fmla="*/ 2147483646 w 508"/>
                <a:gd name="T1" fmla="*/ 0 h 310"/>
                <a:gd name="T2" fmla="*/ 2147483646 w 508"/>
                <a:gd name="T3" fmla="*/ 2147483646 h 310"/>
                <a:gd name="T4" fmla="*/ 2147483646 w 508"/>
                <a:gd name="T5" fmla="*/ 2147483646 h 310"/>
                <a:gd name="T6" fmla="*/ 2147483646 w 508"/>
                <a:gd name="T7" fmla="*/ 2147483646 h 310"/>
                <a:gd name="T8" fmla="*/ 2147483646 w 508"/>
                <a:gd name="T9" fmla="*/ 2147483646 h 310"/>
                <a:gd name="T10" fmla="*/ 2147483646 w 508"/>
                <a:gd name="T11" fmla="*/ 2147483646 h 310"/>
                <a:gd name="T12" fmla="*/ 2147483646 w 508"/>
                <a:gd name="T13" fmla="*/ 2147483646 h 310"/>
                <a:gd name="T14" fmla="*/ 2147483646 w 508"/>
                <a:gd name="T15" fmla="*/ 2147483646 h 310"/>
                <a:gd name="T16" fmla="*/ 2147483646 w 508"/>
                <a:gd name="T17" fmla="*/ 2147483646 h 310"/>
                <a:gd name="T18" fmla="*/ 2147483646 w 508"/>
                <a:gd name="T19" fmla="*/ 2147483646 h 310"/>
                <a:gd name="T20" fmla="*/ 2147483646 w 508"/>
                <a:gd name="T21" fmla="*/ 2147483646 h 310"/>
                <a:gd name="T22" fmla="*/ 2147483646 w 508"/>
                <a:gd name="T23" fmla="*/ 2147483646 h 310"/>
                <a:gd name="T24" fmla="*/ 2147483646 w 508"/>
                <a:gd name="T25" fmla="*/ 2147483646 h 310"/>
                <a:gd name="T26" fmla="*/ 2147483646 w 508"/>
                <a:gd name="T27" fmla="*/ 2147483646 h 310"/>
                <a:gd name="T28" fmla="*/ 2147483646 w 508"/>
                <a:gd name="T29" fmla="*/ 2147483646 h 310"/>
                <a:gd name="T30" fmla="*/ 2147483646 w 508"/>
                <a:gd name="T31" fmla="*/ 2147483646 h 310"/>
                <a:gd name="T32" fmla="*/ 2147483646 w 508"/>
                <a:gd name="T33" fmla="*/ 2147483646 h 310"/>
                <a:gd name="T34" fmla="*/ 2147483646 w 508"/>
                <a:gd name="T35" fmla="*/ 2147483646 h 310"/>
                <a:gd name="T36" fmla="*/ 2147483646 w 508"/>
                <a:gd name="T37" fmla="*/ 2147483646 h 310"/>
                <a:gd name="T38" fmla="*/ 2147483646 w 508"/>
                <a:gd name="T39" fmla="*/ 2147483646 h 310"/>
                <a:gd name="T40" fmla="*/ 2147483646 w 508"/>
                <a:gd name="T41" fmla="*/ 2147483646 h 310"/>
                <a:gd name="T42" fmla="*/ 2147483646 w 508"/>
                <a:gd name="T43" fmla="*/ 2147483646 h 310"/>
                <a:gd name="T44" fmla="*/ 2147483646 w 508"/>
                <a:gd name="T45" fmla="*/ 2147483646 h 310"/>
                <a:gd name="T46" fmla="*/ 2147483646 w 508"/>
                <a:gd name="T47" fmla="*/ 2147483646 h 310"/>
                <a:gd name="T48" fmla="*/ 2147483646 w 508"/>
                <a:gd name="T49" fmla="*/ 2147483646 h 310"/>
                <a:gd name="T50" fmla="*/ 0 w 508"/>
                <a:gd name="T51" fmla="*/ 0 h 310"/>
                <a:gd name="T52" fmla="*/ 2147483646 w 508"/>
                <a:gd name="T53" fmla="*/ 0 h 3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08" h="310">
                  <a:moveTo>
                    <a:pt x="444" y="0"/>
                  </a:moveTo>
                  <a:lnTo>
                    <a:pt x="462" y="25"/>
                  </a:lnTo>
                  <a:lnTo>
                    <a:pt x="496" y="25"/>
                  </a:lnTo>
                  <a:lnTo>
                    <a:pt x="507" y="50"/>
                  </a:lnTo>
                  <a:lnTo>
                    <a:pt x="470" y="59"/>
                  </a:lnTo>
                  <a:lnTo>
                    <a:pt x="462" y="69"/>
                  </a:lnTo>
                  <a:lnTo>
                    <a:pt x="425" y="236"/>
                  </a:lnTo>
                  <a:lnTo>
                    <a:pt x="407" y="259"/>
                  </a:lnTo>
                  <a:lnTo>
                    <a:pt x="369" y="275"/>
                  </a:lnTo>
                  <a:lnTo>
                    <a:pt x="369" y="309"/>
                  </a:lnTo>
                  <a:lnTo>
                    <a:pt x="317" y="259"/>
                  </a:lnTo>
                  <a:lnTo>
                    <a:pt x="317" y="236"/>
                  </a:lnTo>
                  <a:lnTo>
                    <a:pt x="298" y="225"/>
                  </a:lnTo>
                  <a:lnTo>
                    <a:pt x="280" y="177"/>
                  </a:lnTo>
                  <a:lnTo>
                    <a:pt x="227" y="191"/>
                  </a:lnTo>
                  <a:lnTo>
                    <a:pt x="198" y="191"/>
                  </a:lnTo>
                  <a:lnTo>
                    <a:pt x="190" y="168"/>
                  </a:lnTo>
                  <a:lnTo>
                    <a:pt x="217" y="143"/>
                  </a:lnTo>
                  <a:lnTo>
                    <a:pt x="217" y="118"/>
                  </a:lnTo>
                  <a:lnTo>
                    <a:pt x="172" y="84"/>
                  </a:lnTo>
                  <a:lnTo>
                    <a:pt x="153" y="59"/>
                  </a:lnTo>
                  <a:lnTo>
                    <a:pt x="109" y="50"/>
                  </a:lnTo>
                  <a:lnTo>
                    <a:pt x="89" y="59"/>
                  </a:lnTo>
                  <a:lnTo>
                    <a:pt x="55" y="34"/>
                  </a:lnTo>
                  <a:lnTo>
                    <a:pt x="8" y="34"/>
                  </a:lnTo>
                  <a:lnTo>
                    <a:pt x="0" y="0"/>
                  </a:lnTo>
                  <a:lnTo>
                    <a:pt x="444"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8" name="Freeform 36">
              <a:extLst>
                <a:ext uri="{FF2B5EF4-FFF2-40B4-BE49-F238E27FC236}">
                  <a16:creationId xmlns:a16="http://schemas.microsoft.com/office/drawing/2014/main" xmlns="" id="{EE1A6A70-D115-467B-AB34-12EB5501E7A1}"/>
                </a:ext>
              </a:extLst>
            </p:cNvPr>
            <p:cNvSpPr>
              <a:spLocks/>
            </p:cNvSpPr>
            <p:nvPr/>
          </p:nvSpPr>
          <p:spPr bwMode="auto">
            <a:xfrm>
              <a:off x="9006930" y="3973347"/>
              <a:ext cx="752529" cy="938473"/>
            </a:xfrm>
            <a:custGeom>
              <a:avLst/>
              <a:gdLst>
                <a:gd name="T0" fmla="*/ 2147483646 w 344"/>
                <a:gd name="T1" fmla="*/ 2147483646 h 429"/>
                <a:gd name="T2" fmla="*/ 2147483646 w 344"/>
                <a:gd name="T3" fmla="*/ 2147483646 h 429"/>
                <a:gd name="T4" fmla="*/ 2147483646 w 344"/>
                <a:gd name="T5" fmla="*/ 2147483646 h 429"/>
                <a:gd name="T6" fmla="*/ 2147483646 w 344"/>
                <a:gd name="T7" fmla="*/ 2147483646 h 429"/>
                <a:gd name="T8" fmla="*/ 2147483646 w 344"/>
                <a:gd name="T9" fmla="*/ 2147483646 h 429"/>
                <a:gd name="T10" fmla="*/ 2147483646 w 344"/>
                <a:gd name="T11" fmla="*/ 2147483646 h 429"/>
                <a:gd name="T12" fmla="*/ 2147483646 w 344"/>
                <a:gd name="T13" fmla="*/ 2147483646 h 429"/>
                <a:gd name="T14" fmla="*/ 2147483646 w 344"/>
                <a:gd name="T15" fmla="*/ 2147483646 h 429"/>
                <a:gd name="T16" fmla="*/ 2147483646 w 344"/>
                <a:gd name="T17" fmla="*/ 2147483646 h 429"/>
                <a:gd name="T18" fmla="*/ 2147483646 w 344"/>
                <a:gd name="T19" fmla="*/ 2147483646 h 429"/>
                <a:gd name="T20" fmla="*/ 2147483646 w 344"/>
                <a:gd name="T21" fmla="*/ 2147483646 h 429"/>
                <a:gd name="T22" fmla="*/ 2147483646 w 344"/>
                <a:gd name="T23" fmla="*/ 2147483646 h 429"/>
                <a:gd name="T24" fmla="*/ 2147483646 w 344"/>
                <a:gd name="T25" fmla="*/ 2147483646 h 429"/>
                <a:gd name="T26" fmla="*/ 2147483646 w 344"/>
                <a:gd name="T27" fmla="*/ 2147483646 h 429"/>
                <a:gd name="T28" fmla="*/ 2147483646 w 344"/>
                <a:gd name="T29" fmla="*/ 2147483646 h 429"/>
                <a:gd name="T30" fmla="*/ 2147483646 w 344"/>
                <a:gd name="T31" fmla="*/ 2147483646 h 429"/>
                <a:gd name="T32" fmla="*/ 2147483646 w 344"/>
                <a:gd name="T33" fmla="*/ 2147483646 h 429"/>
                <a:gd name="T34" fmla="*/ 2147483646 w 344"/>
                <a:gd name="T35" fmla="*/ 2147483646 h 429"/>
                <a:gd name="T36" fmla="*/ 2147483646 w 344"/>
                <a:gd name="T37" fmla="*/ 2147483646 h 429"/>
                <a:gd name="T38" fmla="*/ 2147483646 w 344"/>
                <a:gd name="T39" fmla="*/ 2147483646 h 429"/>
                <a:gd name="T40" fmla="*/ 2147483646 w 344"/>
                <a:gd name="T41" fmla="*/ 2147483646 h 429"/>
                <a:gd name="T42" fmla="*/ 2147483646 w 344"/>
                <a:gd name="T43" fmla="*/ 2147483646 h 429"/>
                <a:gd name="T44" fmla="*/ 2147483646 w 344"/>
                <a:gd name="T45" fmla="*/ 2147483646 h 429"/>
                <a:gd name="T46" fmla="*/ 2147483646 w 344"/>
                <a:gd name="T47" fmla="*/ 2147483646 h 429"/>
                <a:gd name="T48" fmla="*/ 2147483646 w 344"/>
                <a:gd name="T49" fmla="*/ 2147483646 h 429"/>
                <a:gd name="T50" fmla="*/ 2147483646 w 344"/>
                <a:gd name="T51" fmla="*/ 2147483646 h 429"/>
                <a:gd name="T52" fmla="*/ 2147483646 w 344"/>
                <a:gd name="T53" fmla="*/ 2147483646 h 429"/>
                <a:gd name="T54" fmla="*/ 2147483646 w 344"/>
                <a:gd name="T55" fmla="*/ 2147483646 h 429"/>
                <a:gd name="T56" fmla="*/ 2147483646 w 344"/>
                <a:gd name="T57" fmla="*/ 2147483646 h 429"/>
                <a:gd name="T58" fmla="*/ 2147483646 w 344"/>
                <a:gd name="T59" fmla="*/ 2147483646 h 429"/>
                <a:gd name="T60" fmla="*/ 2147483646 w 344"/>
                <a:gd name="T61" fmla="*/ 2147483646 h 429"/>
                <a:gd name="T62" fmla="*/ 2147483646 w 344"/>
                <a:gd name="T63" fmla="*/ 2147483646 h 429"/>
                <a:gd name="T64" fmla="*/ 2147483646 w 344"/>
                <a:gd name="T65" fmla="*/ 2147483646 h 429"/>
                <a:gd name="T66" fmla="*/ 2147483646 w 344"/>
                <a:gd name="T67" fmla="*/ 2147483646 h 429"/>
                <a:gd name="T68" fmla="*/ 0 w 344"/>
                <a:gd name="T69" fmla="*/ 2147483646 h 429"/>
                <a:gd name="T70" fmla="*/ 2147483646 w 344"/>
                <a:gd name="T71" fmla="*/ 2147483646 h 429"/>
                <a:gd name="T72" fmla="*/ 0 w 344"/>
                <a:gd name="T73" fmla="*/ 2147483646 h 429"/>
                <a:gd name="T74" fmla="*/ 2147483646 w 344"/>
                <a:gd name="T75" fmla="*/ 0 h 429"/>
                <a:gd name="T76" fmla="*/ 2147483646 w 344"/>
                <a:gd name="T77" fmla="*/ 2147483646 h 429"/>
                <a:gd name="T78" fmla="*/ 2147483646 w 344"/>
                <a:gd name="T79" fmla="*/ 2147483646 h 429"/>
                <a:gd name="T80" fmla="*/ 2147483646 w 344"/>
                <a:gd name="T81" fmla="*/ 2147483646 h 429"/>
                <a:gd name="T82" fmla="*/ 2147483646 w 344"/>
                <a:gd name="T83" fmla="*/ 2147483646 h 429"/>
                <a:gd name="T84" fmla="*/ 2147483646 w 344"/>
                <a:gd name="T85" fmla="*/ 2147483646 h 429"/>
                <a:gd name="T86" fmla="*/ 2147483646 w 344"/>
                <a:gd name="T87" fmla="*/ 2147483646 h 429"/>
                <a:gd name="T88" fmla="*/ 2147483646 w 344"/>
                <a:gd name="T89" fmla="*/ 2147483646 h 429"/>
                <a:gd name="T90" fmla="*/ 2147483646 w 344"/>
                <a:gd name="T91" fmla="*/ 2147483646 h 429"/>
                <a:gd name="T92" fmla="*/ 2147483646 w 344"/>
                <a:gd name="T93" fmla="*/ 2147483646 h 429"/>
                <a:gd name="T94" fmla="*/ 2147483646 w 344"/>
                <a:gd name="T95" fmla="*/ 2147483646 h 4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4" h="429">
                  <a:moveTo>
                    <a:pt x="343" y="237"/>
                  </a:moveTo>
                  <a:lnTo>
                    <a:pt x="328" y="251"/>
                  </a:lnTo>
                  <a:lnTo>
                    <a:pt x="298" y="237"/>
                  </a:lnTo>
                  <a:lnTo>
                    <a:pt x="317" y="262"/>
                  </a:lnTo>
                  <a:lnTo>
                    <a:pt x="291" y="285"/>
                  </a:lnTo>
                  <a:lnTo>
                    <a:pt x="220" y="360"/>
                  </a:lnTo>
                  <a:lnTo>
                    <a:pt x="201" y="335"/>
                  </a:lnTo>
                  <a:lnTo>
                    <a:pt x="182" y="319"/>
                  </a:lnTo>
                  <a:lnTo>
                    <a:pt x="171" y="309"/>
                  </a:lnTo>
                  <a:lnTo>
                    <a:pt x="163" y="319"/>
                  </a:lnTo>
                  <a:lnTo>
                    <a:pt x="209" y="285"/>
                  </a:lnTo>
                  <a:lnTo>
                    <a:pt x="220" y="285"/>
                  </a:lnTo>
                  <a:lnTo>
                    <a:pt x="182" y="251"/>
                  </a:lnTo>
                  <a:lnTo>
                    <a:pt x="201" y="237"/>
                  </a:lnTo>
                  <a:lnTo>
                    <a:pt x="191" y="237"/>
                  </a:lnTo>
                  <a:lnTo>
                    <a:pt x="171" y="226"/>
                  </a:lnTo>
                  <a:lnTo>
                    <a:pt x="201" y="202"/>
                  </a:lnTo>
                  <a:lnTo>
                    <a:pt x="163" y="212"/>
                  </a:lnTo>
                  <a:lnTo>
                    <a:pt x="157" y="202"/>
                  </a:lnTo>
                  <a:lnTo>
                    <a:pt x="157" y="237"/>
                  </a:lnTo>
                  <a:lnTo>
                    <a:pt x="163" y="226"/>
                  </a:lnTo>
                  <a:lnTo>
                    <a:pt x="182" y="276"/>
                  </a:lnTo>
                  <a:lnTo>
                    <a:pt x="171" y="296"/>
                  </a:lnTo>
                  <a:lnTo>
                    <a:pt x="145" y="285"/>
                  </a:lnTo>
                  <a:lnTo>
                    <a:pt x="137" y="296"/>
                  </a:lnTo>
                  <a:lnTo>
                    <a:pt x="157" y="335"/>
                  </a:lnTo>
                  <a:lnTo>
                    <a:pt x="171" y="335"/>
                  </a:lnTo>
                  <a:lnTo>
                    <a:pt x="201" y="344"/>
                  </a:lnTo>
                  <a:lnTo>
                    <a:pt x="182" y="360"/>
                  </a:lnTo>
                  <a:lnTo>
                    <a:pt x="171" y="360"/>
                  </a:lnTo>
                  <a:lnTo>
                    <a:pt x="191" y="369"/>
                  </a:lnTo>
                  <a:lnTo>
                    <a:pt x="126" y="394"/>
                  </a:lnTo>
                  <a:lnTo>
                    <a:pt x="93" y="428"/>
                  </a:lnTo>
                  <a:lnTo>
                    <a:pt x="63" y="403"/>
                  </a:lnTo>
                  <a:lnTo>
                    <a:pt x="0" y="212"/>
                  </a:lnTo>
                  <a:lnTo>
                    <a:pt x="19" y="50"/>
                  </a:lnTo>
                  <a:lnTo>
                    <a:pt x="0" y="12"/>
                  </a:lnTo>
                  <a:lnTo>
                    <a:pt x="19" y="0"/>
                  </a:lnTo>
                  <a:lnTo>
                    <a:pt x="108" y="25"/>
                  </a:lnTo>
                  <a:lnTo>
                    <a:pt x="191" y="59"/>
                  </a:lnTo>
                  <a:lnTo>
                    <a:pt x="220" y="50"/>
                  </a:lnTo>
                  <a:lnTo>
                    <a:pt x="246" y="50"/>
                  </a:lnTo>
                  <a:lnTo>
                    <a:pt x="291" y="119"/>
                  </a:lnTo>
                  <a:lnTo>
                    <a:pt x="309" y="119"/>
                  </a:lnTo>
                  <a:lnTo>
                    <a:pt x="291" y="144"/>
                  </a:lnTo>
                  <a:lnTo>
                    <a:pt x="309" y="168"/>
                  </a:lnTo>
                  <a:lnTo>
                    <a:pt x="328" y="192"/>
                  </a:lnTo>
                  <a:lnTo>
                    <a:pt x="343" y="23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9" name="Freeform 37">
              <a:extLst>
                <a:ext uri="{FF2B5EF4-FFF2-40B4-BE49-F238E27FC236}">
                  <a16:creationId xmlns:a16="http://schemas.microsoft.com/office/drawing/2014/main" xmlns="" id="{11C8176A-672A-475F-A0C7-CCB4FD2275C5}"/>
                </a:ext>
              </a:extLst>
            </p:cNvPr>
            <p:cNvSpPr>
              <a:spLocks/>
            </p:cNvSpPr>
            <p:nvPr/>
          </p:nvSpPr>
          <p:spPr bwMode="auto">
            <a:xfrm>
              <a:off x="9921342" y="3373948"/>
              <a:ext cx="671589" cy="656275"/>
            </a:xfrm>
            <a:custGeom>
              <a:avLst/>
              <a:gdLst>
                <a:gd name="T0" fmla="*/ 2147483646 w 307"/>
                <a:gd name="T1" fmla="*/ 2147483646 h 300"/>
                <a:gd name="T2" fmla="*/ 2147483646 w 307"/>
                <a:gd name="T3" fmla="*/ 2147483646 h 300"/>
                <a:gd name="T4" fmla="*/ 2147483646 w 307"/>
                <a:gd name="T5" fmla="*/ 2147483646 h 300"/>
                <a:gd name="T6" fmla="*/ 2147483646 w 307"/>
                <a:gd name="T7" fmla="*/ 2147483646 h 300"/>
                <a:gd name="T8" fmla="*/ 2147483646 w 307"/>
                <a:gd name="T9" fmla="*/ 2147483646 h 300"/>
                <a:gd name="T10" fmla="*/ 2147483646 w 307"/>
                <a:gd name="T11" fmla="*/ 2147483646 h 300"/>
                <a:gd name="T12" fmla="*/ 2147483646 w 307"/>
                <a:gd name="T13" fmla="*/ 2147483646 h 300"/>
                <a:gd name="T14" fmla="*/ 2147483646 w 307"/>
                <a:gd name="T15" fmla="*/ 2147483646 h 300"/>
                <a:gd name="T16" fmla="*/ 2147483646 w 307"/>
                <a:gd name="T17" fmla="*/ 2147483646 h 300"/>
                <a:gd name="T18" fmla="*/ 2147483646 w 307"/>
                <a:gd name="T19" fmla="*/ 2147483646 h 300"/>
                <a:gd name="T20" fmla="*/ 2147483646 w 307"/>
                <a:gd name="T21" fmla="*/ 2147483646 h 300"/>
                <a:gd name="T22" fmla="*/ 2147483646 w 307"/>
                <a:gd name="T23" fmla="*/ 2147483646 h 300"/>
                <a:gd name="T24" fmla="*/ 2147483646 w 307"/>
                <a:gd name="T25" fmla="*/ 2147483646 h 300"/>
                <a:gd name="T26" fmla="*/ 2147483646 w 307"/>
                <a:gd name="T27" fmla="*/ 2147483646 h 300"/>
                <a:gd name="T28" fmla="*/ 2147483646 w 307"/>
                <a:gd name="T29" fmla="*/ 2147483646 h 300"/>
                <a:gd name="T30" fmla="*/ 2147483646 w 307"/>
                <a:gd name="T31" fmla="*/ 2147483646 h 300"/>
                <a:gd name="T32" fmla="*/ 2147483646 w 307"/>
                <a:gd name="T33" fmla="*/ 2147483646 h 300"/>
                <a:gd name="T34" fmla="*/ 2147483646 w 307"/>
                <a:gd name="T35" fmla="*/ 2147483646 h 300"/>
                <a:gd name="T36" fmla="*/ 2147483646 w 307"/>
                <a:gd name="T37" fmla="*/ 2147483646 h 300"/>
                <a:gd name="T38" fmla="*/ 2147483646 w 307"/>
                <a:gd name="T39" fmla="*/ 2147483646 h 300"/>
                <a:gd name="T40" fmla="*/ 2147483646 w 307"/>
                <a:gd name="T41" fmla="*/ 2147483646 h 300"/>
                <a:gd name="T42" fmla="*/ 2147483646 w 307"/>
                <a:gd name="T43" fmla="*/ 2147483646 h 300"/>
                <a:gd name="T44" fmla="*/ 2147483646 w 307"/>
                <a:gd name="T45" fmla="*/ 2147483646 h 300"/>
                <a:gd name="T46" fmla="*/ 2147483646 w 307"/>
                <a:gd name="T47" fmla="*/ 2147483646 h 300"/>
                <a:gd name="T48" fmla="*/ 2147483646 w 307"/>
                <a:gd name="T49" fmla="*/ 2147483646 h 300"/>
                <a:gd name="T50" fmla="*/ 2147483646 w 307"/>
                <a:gd name="T51" fmla="*/ 2147483646 h 300"/>
                <a:gd name="T52" fmla="*/ 2147483646 w 307"/>
                <a:gd name="T53" fmla="*/ 2147483646 h 300"/>
                <a:gd name="T54" fmla="*/ 2147483646 w 307"/>
                <a:gd name="T55" fmla="*/ 2147483646 h 300"/>
                <a:gd name="T56" fmla="*/ 2147483646 w 307"/>
                <a:gd name="T57" fmla="*/ 2147483646 h 300"/>
                <a:gd name="T58" fmla="*/ 2147483646 w 307"/>
                <a:gd name="T59" fmla="*/ 2147483646 h 300"/>
                <a:gd name="T60" fmla="*/ 2147483646 w 307"/>
                <a:gd name="T61" fmla="*/ 2147483646 h 300"/>
                <a:gd name="T62" fmla="*/ 2147483646 w 307"/>
                <a:gd name="T63" fmla="*/ 2147483646 h 300"/>
                <a:gd name="T64" fmla="*/ 2147483646 w 307"/>
                <a:gd name="T65" fmla="*/ 2147483646 h 300"/>
                <a:gd name="T66" fmla="*/ 2147483646 w 307"/>
                <a:gd name="T67" fmla="*/ 2147483646 h 300"/>
                <a:gd name="T68" fmla="*/ 2147483646 w 307"/>
                <a:gd name="T69" fmla="*/ 2147483646 h 300"/>
                <a:gd name="T70" fmla="*/ 2147483646 w 307"/>
                <a:gd name="T71" fmla="*/ 2147483646 h 300"/>
                <a:gd name="T72" fmla="*/ 2147483646 w 307"/>
                <a:gd name="T73" fmla="*/ 2147483646 h 300"/>
                <a:gd name="T74" fmla="*/ 2147483646 w 307"/>
                <a:gd name="T75" fmla="*/ 2147483646 h 300"/>
                <a:gd name="T76" fmla="*/ 2147483646 w 307"/>
                <a:gd name="T77" fmla="*/ 2147483646 h 300"/>
                <a:gd name="T78" fmla="*/ 2147483646 w 307"/>
                <a:gd name="T79" fmla="*/ 2147483646 h 300"/>
                <a:gd name="T80" fmla="*/ 2147483646 w 307"/>
                <a:gd name="T81" fmla="*/ 2147483646 h 300"/>
                <a:gd name="T82" fmla="*/ 2147483646 w 307"/>
                <a:gd name="T83" fmla="*/ 2147483646 h 300"/>
                <a:gd name="T84" fmla="*/ 2147483646 w 307"/>
                <a:gd name="T85" fmla="*/ 2147483646 h 300"/>
                <a:gd name="T86" fmla="*/ 0 w 307"/>
                <a:gd name="T87" fmla="*/ 2147483646 h 300"/>
                <a:gd name="T88" fmla="*/ 2147483646 w 307"/>
                <a:gd name="T89" fmla="*/ 2147483646 h 300"/>
                <a:gd name="T90" fmla="*/ 2147483646 w 307"/>
                <a:gd name="T91" fmla="*/ 2147483646 h 300"/>
                <a:gd name="T92" fmla="*/ 2147483646 w 307"/>
                <a:gd name="T93" fmla="*/ 2147483646 h 3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7" h="300">
                  <a:moveTo>
                    <a:pt x="223" y="35"/>
                  </a:moveTo>
                  <a:lnTo>
                    <a:pt x="235" y="50"/>
                  </a:lnTo>
                  <a:lnTo>
                    <a:pt x="235" y="35"/>
                  </a:lnTo>
                  <a:lnTo>
                    <a:pt x="242" y="35"/>
                  </a:lnTo>
                  <a:lnTo>
                    <a:pt x="235" y="25"/>
                  </a:lnTo>
                  <a:lnTo>
                    <a:pt x="235" y="16"/>
                  </a:lnTo>
                  <a:lnTo>
                    <a:pt x="242" y="0"/>
                  </a:lnTo>
                  <a:lnTo>
                    <a:pt x="272" y="16"/>
                  </a:lnTo>
                  <a:lnTo>
                    <a:pt x="272" y="35"/>
                  </a:lnTo>
                  <a:lnTo>
                    <a:pt x="272" y="25"/>
                  </a:lnTo>
                  <a:lnTo>
                    <a:pt x="287" y="25"/>
                  </a:lnTo>
                  <a:lnTo>
                    <a:pt x="272" y="16"/>
                  </a:lnTo>
                  <a:lnTo>
                    <a:pt x="306" y="16"/>
                  </a:lnTo>
                  <a:lnTo>
                    <a:pt x="287" y="50"/>
                  </a:lnTo>
                  <a:lnTo>
                    <a:pt x="306" y="35"/>
                  </a:lnTo>
                  <a:lnTo>
                    <a:pt x="306" y="60"/>
                  </a:lnTo>
                  <a:lnTo>
                    <a:pt x="287" y="74"/>
                  </a:lnTo>
                  <a:lnTo>
                    <a:pt x="272" y="60"/>
                  </a:lnTo>
                  <a:lnTo>
                    <a:pt x="287" y="94"/>
                  </a:lnTo>
                  <a:lnTo>
                    <a:pt x="260" y="74"/>
                  </a:lnTo>
                  <a:lnTo>
                    <a:pt x="235" y="74"/>
                  </a:lnTo>
                  <a:lnTo>
                    <a:pt x="254" y="94"/>
                  </a:lnTo>
                  <a:lnTo>
                    <a:pt x="280" y="108"/>
                  </a:lnTo>
                  <a:lnTo>
                    <a:pt x="272" y="108"/>
                  </a:lnTo>
                  <a:lnTo>
                    <a:pt x="242" y="108"/>
                  </a:lnTo>
                  <a:lnTo>
                    <a:pt x="235" y="85"/>
                  </a:lnTo>
                  <a:lnTo>
                    <a:pt x="235" y="108"/>
                  </a:lnTo>
                  <a:lnTo>
                    <a:pt x="217" y="108"/>
                  </a:lnTo>
                  <a:lnTo>
                    <a:pt x="223" y="119"/>
                  </a:lnTo>
                  <a:lnTo>
                    <a:pt x="217" y="132"/>
                  </a:lnTo>
                  <a:lnTo>
                    <a:pt x="191" y="108"/>
                  </a:lnTo>
                  <a:lnTo>
                    <a:pt x="197" y="108"/>
                  </a:lnTo>
                  <a:lnTo>
                    <a:pt x="179" y="132"/>
                  </a:lnTo>
                  <a:lnTo>
                    <a:pt x="172" y="158"/>
                  </a:lnTo>
                  <a:lnTo>
                    <a:pt x="160" y="132"/>
                  </a:lnTo>
                  <a:lnTo>
                    <a:pt x="160" y="158"/>
                  </a:lnTo>
                  <a:lnTo>
                    <a:pt x="145" y="158"/>
                  </a:lnTo>
                  <a:lnTo>
                    <a:pt x="160" y="176"/>
                  </a:lnTo>
                  <a:lnTo>
                    <a:pt x="160" y="158"/>
                  </a:lnTo>
                  <a:lnTo>
                    <a:pt x="179" y="158"/>
                  </a:lnTo>
                  <a:lnTo>
                    <a:pt x="197" y="132"/>
                  </a:lnTo>
                  <a:lnTo>
                    <a:pt x="217" y="132"/>
                  </a:lnTo>
                  <a:lnTo>
                    <a:pt x="235" y="132"/>
                  </a:lnTo>
                  <a:lnTo>
                    <a:pt x="217" y="142"/>
                  </a:lnTo>
                  <a:lnTo>
                    <a:pt x="235" y="142"/>
                  </a:lnTo>
                  <a:lnTo>
                    <a:pt x="223" y="167"/>
                  </a:lnTo>
                  <a:lnTo>
                    <a:pt x="242" y="142"/>
                  </a:lnTo>
                  <a:lnTo>
                    <a:pt x="254" y="158"/>
                  </a:lnTo>
                  <a:lnTo>
                    <a:pt x="242" y="132"/>
                  </a:lnTo>
                  <a:lnTo>
                    <a:pt x="272" y="142"/>
                  </a:lnTo>
                  <a:lnTo>
                    <a:pt x="254" y="176"/>
                  </a:lnTo>
                  <a:lnTo>
                    <a:pt x="242" y="167"/>
                  </a:lnTo>
                  <a:lnTo>
                    <a:pt x="242" y="192"/>
                  </a:lnTo>
                  <a:lnTo>
                    <a:pt x="235" y="176"/>
                  </a:lnTo>
                  <a:lnTo>
                    <a:pt x="217" y="192"/>
                  </a:lnTo>
                  <a:lnTo>
                    <a:pt x="209" y="176"/>
                  </a:lnTo>
                  <a:lnTo>
                    <a:pt x="197" y="201"/>
                  </a:lnTo>
                  <a:lnTo>
                    <a:pt x="217" y="201"/>
                  </a:lnTo>
                  <a:lnTo>
                    <a:pt x="235" y="192"/>
                  </a:lnTo>
                  <a:lnTo>
                    <a:pt x="223" y="201"/>
                  </a:lnTo>
                  <a:lnTo>
                    <a:pt x="209" y="226"/>
                  </a:lnTo>
                  <a:lnTo>
                    <a:pt x="197" y="217"/>
                  </a:lnTo>
                  <a:lnTo>
                    <a:pt x="197" y="226"/>
                  </a:lnTo>
                  <a:lnTo>
                    <a:pt x="191" y="226"/>
                  </a:lnTo>
                  <a:lnTo>
                    <a:pt x="191" y="240"/>
                  </a:lnTo>
                  <a:lnTo>
                    <a:pt x="179" y="251"/>
                  </a:lnTo>
                  <a:lnTo>
                    <a:pt x="172" y="226"/>
                  </a:lnTo>
                  <a:lnTo>
                    <a:pt x="160" y="226"/>
                  </a:lnTo>
                  <a:lnTo>
                    <a:pt x="160" y="251"/>
                  </a:lnTo>
                  <a:lnTo>
                    <a:pt x="152" y="226"/>
                  </a:lnTo>
                  <a:lnTo>
                    <a:pt x="145" y="251"/>
                  </a:lnTo>
                  <a:lnTo>
                    <a:pt x="160" y="251"/>
                  </a:lnTo>
                  <a:lnTo>
                    <a:pt x="160" y="261"/>
                  </a:lnTo>
                  <a:lnTo>
                    <a:pt x="145" y="274"/>
                  </a:lnTo>
                  <a:lnTo>
                    <a:pt x="134" y="251"/>
                  </a:lnTo>
                  <a:lnTo>
                    <a:pt x="126" y="261"/>
                  </a:lnTo>
                  <a:lnTo>
                    <a:pt x="115" y="251"/>
                  </a:lnTo>
                  <a:lnTo>
                    <a:pt x="134" y="274"/>
                  </a:lnTo>
                  <a:lnTo>
                    <a:pt x="108" y="299"/>
                  </a:lnTo>
                  <a:lnTo>
                    <a:pt x="71" y="251"/>
                  </a:lnTo>
                  <a:lnTo>
                    <a:pt x="71" y="261"/>
                  </a:lnTo>
                  <a:lnTo>
                    <a:pt x="37" y="251"/>
                  </a:lnTo>
                  <a:lnTo>
                    <a:pt x="45" y="226"/>
                  </a:lnTo>
                  <a:lnTo>
                    <a:pt x="25" y="226"/>
                  </a:lnTo>
                  <a:lnTo>
                    <a:pt x="19" y="226"/>
                  </a:lnTo>
                  <a:lnTo>
                    <a:pt x="37" y="201"/>
                  </a:lnTo>
                  <a:lnTo>
                    <a:pt x="37" y="176"/>
                  </a:lnTo>
                  <a:lnTo>
                    <a:pt x="0" y="142"/>
                  </a:lnTo>
                  <a:lnTo>
                    <a:pt x="25" y="85"/>
                  </a:lnTo>
                  <a:lnTo>
                    <a:pt x="51" y="60"/>
                  </a:lnTo>
                  <a:lnTo>
                    <a:pt x="89" y="94"/>
                  </a:lnTo>
                  <a:lnTo>
                    <a:pt x="217" y="85"/>
                  </a:lnTo>
                  <a:lnTo>
                    <a:pt x="223" y="60"/>
                  </a:lnTo>
                  <a:lnTo>
                    <a:pt x="223" y="3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0" name="Freeform 38">
              <a:extLst>
                <a:ext uri="{FF2B5EF4-FFF2-40B4-BE49-F238E27FC236}">
                  <a16:creationId xmlns:a16="http://schemas.microsoft.com/office/drawing/2014/main" xmlns="" id="{EB451079-3C5F-4412-8A74-773700277DC8}"/>
                </a:ext>
              </a:extLst>
            </p:cNvPr>
            <p:cNvSpPr>
              <a:spLocks/>
            </p:cNvSpPr>
            <p:nvPr/>
          </p:nvSpPr>
          <p:spPr bwMode="auto">
            <a:xfrm>
              <a:off x="10575429" y="1326370"/>
              <a:ext cx="575334" cy="675963"/>
            </a:xfrm>
            <a:custGeom>
              <a:avLst/>
              <a:gdLst>
                <a:gd name="T0" fmla="*/ 2147483646 w 263"/>
                <a:gd name="T1" fmla="*/ 2147483646 h 309"/>
                <a:gd name="T2" fmla="*/ 2147483646 w 263"/>
                <a:gd name="T3" fmla="*/ 2147483646 h 309"/>
                <a:gd name="T4" fmla="*/ 2147483646 w 263"/>
                <a:gd name="T5" fmla="*/ 2147483646 h 309"/>
                <a:gd name="T6" fmla="*/ 2147483646 w 263"/>
                <a:gd name="T7" fmla="*/ 2147483646 h 309"/>
                <a:gd name="T8" fmla="*/ 2147483646 w 263"/>
                <a:gd name="T9" fmla="*/ 2147483646 h 309"/>
                <a:gd name="T10" fmla="*/ 2147483646 w 263"/>
                <a:gd name="T11" fmla="*/ 2147483646 h 309"/>
                <a:gd name="T12" fmla="*/ 2147483646 w 263"/>
                <a:gd name="T13" fmla="*/ 2147483646 h 309"/>
                <a:gd name="T14" fmla="*/ 2147483646 w 263"/>
                <a:gd name="T15" fmla="*/ 2147483646 h 309"/>
                <a:gd name="T16" fmla="*/ 2147483646 w 263"/>
                <a:gd name="T17" fmla="*/ 2147483646 h 309"/>
                <a:gd name="T18" fmla="*/ 2147483646 w 263"/>
                <a:gd name="T19" fmla="*/ 2147483646 h 309"/>
                <a:gd name="T20" fmla="*/ 2147483646 w 263"/>
                <a:gd name="T21" fmla="*/ 2147483646 h 309"/>
                <a:gd name="T22" fmla="*/ 2147483646 w 263"/>
                <a:gd name="T23" fmla="*/ 2147483646 h 309"/>
                <a:gd name="T24" fmla="*/ 2147483646 w 263"/>
                <a:gd name="T25" fmla="*/ 2147483646 h 309"/>
                <a:gd name="T26" fmla="*/ 2147483646 w 263"/>
                <a:gd name="T27" fmla="*/ 2147483646 h 309"/>
                <a:gd name="T28" fmla="*/ 2147483646 w 263"/>
                <a:gd name="T29" fmla="*/ 2147483646 h 309"/>
                <a:gd name="T30" fmla="*/ 2147483646 w 263"/>
                <a:gd name="T31" fmla="*/ 2147483646 h 309"/>
                <a:gd name="T32" fmla="*/ 0 w 263"/>
                <a:gd name="T33" fmla="*/ 2147483646 h 309"/>
                <a:gd name="T34" fmla="*/ 0 w 263"/>
                <a:gd name="T35" fmla="*/ 0 h 309"/>
                <a:gd name="T36" fmla="*/ 2147483646 w 263"/>
                <a:gd name="T37" fmla="*/ 2147483646 h 309"/>
                <a:gd name="T38" fmla="*/ 2147483646 w 263"/>
                <a:gd name="T39" fmla="*/ 2147483646 h 309"/>
                <a:gd name="T40" fmla="*/ 2147483646 w 263"/>
                <a:gd name="T41" fmla="*/ 2147483646 h 309"/>
                <a:gd name="T42" fmla="*/ 2147483646 w 263"/>
                <a:gd name="T43" fmla="*/ 2147483646 h 309"/>
                <a:gd name="T44" fmla="*/ 2147483646 w 263"/>
                <a:gd name="T45" fmla="*/ 2147483646 h 309"/>
                <a:gd name="T46" fmla="*/ 2147483646 w 263"/>
                <a:gd name="T47" fmla="*/ 2147483646 h 309"/>
                <a:gd name="T48" fmla="*/ 2147483646 w 263"/>
                <a:gd name="T49" fmla="*/ 2147483646 h 309"/>
                <a:gd name="T50" fmla="*/ 2147483646 w 263"/>
                <a:gd name="T51" fmla="*/ 2147483646 h 309"/>
                <a:gd name="T52" fmla="*/ 2147483646 w 263"/>
                <a:gd name="T53" fmla="*/ 2147483646 h 309"/>
                <a:gd name="T54" fmla="*/ 2147483646 w 263"/>
                <a:gd name="T55" fmla="*/ 2147483646 h 309"/>
                <a:gd name="T56" fmla="*/ 2147483646 w 263"/>
                <a:gd name="T57" fmla="*/ 2147483646 h 309"/>
                <a:gd name="T58" fmla="*/ 2147483646 w 263"/>
                <a:gd name="T59" fmla="*/ 2147483646 h 3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3" h="309">
                  <a:moveTo>
                    <a:pt x="217" y="210"/>
                  </a:moveTo>
                  <a:lnTo>
                    <a:pt x="225" y="235"/>
                  </a:lnTo>
                  <a:lnTo>
                    <a:pt x="198" y="235"/>
                  </a:lnTo>
                  <a:lnTo>
                    <a:pt x="217" y="235"/>
                  </a:lnTo>
                  <a:lnTo>
                    <a:pt x="243" y="260"/>
                  </a:lnTo>
                  <a:lnTo>
                    <a:pt x="253" y="260"/>
                  </a:lnTo>
                  <a:lnTo>
                    <a:pt x="262" y="285"/>
                  </a:lnTo>
                  <a:lnTo>
                    <a:pt x="236" y="308"/>
                  </a:lnTo>
                  <a:lnTo>
                    <a:pt x="210" y="285"/>
                  </a:lnTo>
                  <a:lnTo>
                    <a:pt x="225" y="308"/>
                  </a:lnTo>
                  <a:lnTo>
                    <a:pt x="179" y="308"/>
                  </a:lnTo>
                  <a:lnTo>
                    <a:pt x="153" y="270"/>
                  </a:lnTo>
                  <a:lnTo>
                    <a:pt x="134" y="251"/>
                  </a:lnTo>
                  <a:lnTo>
                    <a:pt x="108" y="226"/>
                  </a:lnTo>
                  <a:lnTo>
                    <a:pt x="71" y="210"/>
                  </a:lnTo>
                  <a:lnTo>
                    <a:pt x="25" y="117"/>
                  </a:lnTo>
                  <a:lnTo>
                    <a:pt x="0" y="44"/>
                  </a:lnTo>
                  <a:lnTo>
                    <a:pt x="0" y="0"/>
                  </a:lnTo>
                  <a:lnTo>
                    <a:pt x="45" y="44"/>
                  </a:lnTo>
                  <a:lnTo>
                    <a:pt x="82" y="59"/>
                  </a:lnTo>
                  <a:lnTo>
                    <a:pt x="82" y="69"/>
                  </a:lnTo>
                  <a:lnTo>
                    <a:pt x="97" y="69"/>
                  </a:lnTo>
                  <a:lnTo>
                    <a:pt x="127" y="103"/>
                  </a:lnTo>
                  <a:lnTo>
                    <a:pt x="145" y="103"/>
                  </a:lnTo>
                  <a:lnTo>
                    <a:pt x="145" y="117"/>
                  </a:lnTo>
                  <a:lnTo>
                    <a:pt x="153" y="117"/>
                  </a:lnTo>
                  <a:lnTo>
                    <a:pt x="171" y="153"/>
                  </a:lnTo>
                  <a:lnTo>
                    <a:pt x="190" y="153"/>
                  </a:lnTo>
                  <a:lnTo>
                    <a:pt x="171" y="176"/>
                  </a:lnTo>
                  <a:lnTo>
                    <a:pt x="217" y="21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1" name="Freeform 39">
              <a:extLst>
                <a:ext uri="{FF2B5EF4-FFF2-40B4-BE49-F238E27FC236}">
                  <a16:creationId xmlns:a16="http://schemas.microsoft.com/office/drawing/2014/main" xmlns="" id="{5EF1B9CF-7765-4C95-B867-CE5DEAB37878}"/>
                </a:ext>
              </a:extLst>
            </p:cNvPr>
            <p:cNvSpPr>
              <a:spLocks/>
            </p:cNvSpPr>
            <p:nvPr/>
          </p:nvSpPr>
          <p:spPr bwMode="auto">
            <a:xfrm>
              <a:off x="8212837" y="4415240"/>
              <a:ext cx="997539" cy="756904"/>
            </a:xfrm>
            <a:custGeom>
              <a:avLst/>
              <a:gdLst>
                <a:gd name="T0" fmla="*/ 2147483646 w 456"/>
                <a:gd name="T1" fmla="*/ 2147483646 h 346"/>
                <a:gd name="T2" fmla="*/ 2147483646 w 456"/>
                <a:gd name="T3" fmla="*/ 2147483646 h 346"/>
                <a:gd name="T4" fmla="*/ 2147483646 w 456"/>
                <a:gd name="T5" fmla="*/ 2147483646 h 346"/>
                <a:gd name="T6" fmla="*/ 2147483646 w 456"/>
                <a:gd name="T7" fmla="*/ 2147483646 h 346"/>
                <a:gd name="T8" fmla="*/ 2147483646 w 456"/>
                <a:gd name="T9" fmla="*/ 2147483646 h 346"/>
                <a:gd name="T10" fmla="*/ 2147483646 w 456"/>
                <a:gd name="T11" fmla="*/ 2147483646 h 346"/>
                <a:gd name="T12" fmla="*/ 2147483646 w 456"/>
                <a:gd name="T13" fmla="*/ 2147483646 h 346"/>
                <a:gd name="T14" fmla="*/ 2147483646 w 456"/>
                <a:gd name="T15" fmla="*/ 2147483646 h 346"/>
                <a:gd name="T16" fmla="*/ 2147483646 w 456"/>
                <a:gd name="T17" fmla="*/ 2147483646 h 346"/>
                <a:gd name="T18" fmla="*/ 2147483646 w 456"/>
                <a:gd name="T19" fmla="*/ 2147483646 h 346"/>
                <a:gd name="T20" fmla="*/ 2147483646 w 456"/>
                <a:gd name="T21" fmla="*/ 2147483646 h 346"/>
                <a:gd name="T22" fmla="*/ 2147483646 w 456"/>
                <a:gd name="T23" fmla="*/ 2147483646 h 346"/>
                <a:gd name="T24" fmla="*/ 2147483646 w 456"/>
                <a:gd name="T25" fmla="*/ 2147483646 h 346"/>
                <a:gd name="T26" fmla="*/ 2147483646 w 456"/>
                <a:gd name="T27" fmla="*/ 2147483646 h 346"/>
                <a:gd name="T28" fmla="*/ 2147483646 w 456"/>
                <a:gd name="T29" fmla="*/ 2147483646 h 346"/>
                <a:gd name="T30" fmla="*/ 2147483646 w 456"/>
                <a:gd name="T31" fmla="*/ 2147483646 h 346"/>
                <a:gd name="T32" fmla="*/ 2147483646 w 456"/>
                <a:gd name="T33" fmla="*/ 2147483646 h 346"/>
                <a:gd name="T34" fmla="*/ 2147483646 w 456"/>
                <a:gd name="T35" fmla="*/ 2147483646 h 346"/>
                <a:gd name="T36" fmla="*/ 2147483646 w 456"/>
                <a:gd name="T37" fmla="*/ 2147483646 h 346"/>
                <a:gd name="T38" fmla="*/ 2147483646 w 456"/>
                <a:gd name="T39" fmla="*/ 2147483646 h 346"/>
                <a:gd name="T40" fmla="*/ 2147483646 w 456"/>
                <a:gd name="T41" fmla="*/ 2147483646 h 346"/>
                <a:gd name="T42" fmla="*/ 2147483646 w 456"/>
                <a:gd name="T43" fmla="*/ 2147483646 h 346"/>
                <a:gd name="T44" fmla="*/ 2147483646 w 456"/>
                <a:gd name="T45" fmla="*/ 2147483646 h 346"/>
                <a:gd name="T46" fmla="*/ 2147483646 w 456"/>
                <a:gd name="T47" fmla="*/ 2147483646 h 346"/>
                <a:gd name="T48" fmla="*/ 0 w 456"/>
                <a:gd name="T49" fmla="*/ 2147483646 h 346"/>
                <a:gd name="T50" fmla="*/ 2147483646 w 456"/>
                <a:gd name="T51" fmla="*/ 2147483646 h 346"/>
                <a:gd name="T52" fmla="*/ 2147483646 w 456"/>
                <a:gd name="T53" fmla="*/ 2147483646 h 346"/>
                <a:gd name="T54" fmla="*/ 2147483646 w 456"/>
                <a:gd name="T55" fmla="*/ 0 h 346"/>
                <a:gd name="T56" fmla="*/ 2147483646 w 456"/>
                <a:gd name="T57" fmla="*/ 2147483646 h 346"/>
                <a:gd name="T58" fmla="*/ 2147483646 w 456"/>
                <a:gd name="T59" fmla="*/ 2147483646 h 346"/>
                <a:gd name="T60" fmla="*/ 2147483646 w 456"/>
                <a:gd name="T61" fmla="*/ 2147483646 h 346"/>
                <a:gd name="T62" fmla="*/ 2147483646 w 456"/>
                <a:gd name="T63" fmla="*/ 2147483646 h 346"/>
                <a:gd name="T64" fmla="*/ 2147483646 w 456"/>
                <a:gd name="T65" fmla="*/ 2147483646 h 3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56" h="346">
                  <a:moveTo>
                    <a:pt x="426" y="252"/>
                  </a:moveTo>
                  <a:lnTo>
                    <a:pt x="418" y="252"/>
                  </a:lnTo>
                  <a:lnTo>
                    <a:pt x="381" y="286"/>
                  </a:lnTo>
                  <a:lnTo>
                    <a:pt x="362" y="300"/>
                  </a:lnTo>
                  <a:lnTo>
                    <a:pt x="372" y="286"/>
                  </a:lnTo>
                  <a:lnTo>
                    <a:pt x="362" y="286"/>
                  </a:lnTo>
                  <a:lnTo>
                    <a:pt x="362" y="300"/>
                  </a:lnTo>
                  <a:lnTo>
                    <a:pt x="328" y="345"/>
                  </a:lnTo>
                  <a:lnTo>
                    <a:pt x="272" y="277"/>
                  </a:lnTo>
                  <a:lnTo>
                    <a:pt x="235" y="300"/>
                  </a:lnTo>
                  <a:lnTo>
                    <a:pt x="228" y="286"/>
                  </a:lnTo>
                  <a:lnTo>
                    <a:pt x="221" y="286"/>
                  </a:lnTo>
                  <a:lnTo>
                    <a:pt x="209" y="300"/>
                  </a:lnTo>
                  <a:lnTo>
                    <a:pt x="190" y="277"/>
                  </a:lnTo>
                  <a:lnTo>
                    <a:pt x="183" y="286"/>
                  </a:lnTo>
                  <a:lnTo>
                    <a:pt x="175" y="320"/>
                  </a:lnTo>
                  <a:lnTo>
                    <a:pt x="146" y="320"/>
                  </a:lnTo>
                  <a:lnTo>
                    <a:pt x="127" y="320"/>
                  </a:lnTo>
                  <a:lnTo>
                    <a:pt x="94" y="286"/>
                  </a:lnTo>
                  <a:lnTo>
                    <a:pt x="74" y="300"/>
                  </a:lnTo>
                  <a:lnTo>
                    <a:pt x="48" y="300"/>
                  </a:lnTo>
                  <a:lnTo>
                    <a:pt x="19" y="277"/>
                  </a:lnTo>
                  <a:lnTo>
                    <a:pt x="56" y="218"/>
                  </a:lnTo>
                  <a:lnTo>
                    <a:pt x="19" y="177"/>
                  </a:lnTo>
                  <a:lnTo>
                    <a:pt x="0" y="159"/>
                  </a:lnTo>
                  <a:lnTo>
                    <a:pt x="19" y="144"/>
                  </a:lnTo>
                  <a:lnTo>
                    <a:pt x="100" y="10"/>
                  </a:lnTo>
                  <a:lnTo>
                    <a:pt x="164" y="0"/>
                  </a:lnTo>
                  <a:lnTo>
                    <a:pt x="183" y="10"/>
                  </a:lnTo>
                  <a:lnTo>
                    <a:pt x="362" y="10"/>
                  </a:lnTo>
                  <a:lnTo>
                    <a:pt x="426" y="202"/>
                  </a:lnTo>
                  <a:lnTo>
                    <a:pt x="455" y="227"/>
                  </a:lnTo>
                  <a:lnTo>
                    <a:pt x="426" y="25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2" name="Freeform 40">
              <a:extLst>
                <a:ext uri="{FF2B5EF4-FFF2-40B4-BE49-F238E27FC236}">
                  <a16:creationId xmlns:a16="http://schemas.microsoft.com/office/drawing/2014/main" xmlns="" id="{F81CB00A-4736-4200-AF5D-09799D4CCBA6}"/>
                </a:ext>
              </a:extLst>
            </p:cNvPr>
            <p:cNvSpPr>
              <a:spLocks/>
            </p:cNvSpPr>
            <p:nvPr/>
          </p:nvSpPr>
          <p:spPr bwMode="auto">
            <a:xfrm>
              <a:off x="10448943" y="1586690"/>
              <a:ext cx="540333" cy="516270"/>
            </a:xfrm>
            <a:custGeom>
              <a:avLst/>
              <a:gdLst>
                <a:gd name="T0" fmla="*/ 2147483646 w 247"/>
                <a:gd name="T1" fmla="*/ 2147483646 h 236"/>
                <a:gd name="T2" fmla="*/ 2147483646 w 247"/>
                <a:gd name="T3" fmla="*/ 2147483646 h 236"/>
                <a:gd name="T4" fmla="*/ 2147483646 w 247"/>
                <a:gd name="T5" fmla="*/ 2147483646 h 236"/>
                <a:gd name="T6" fmla="*/ 2147483646 w 247"/>
                <a:gd name="T7" fmla="*/ 2147483646 h 236"/>
                <a:gd name="T8" fmla="*/ 2147483646 w 247"/>
                <a:gd name="T9" fmla="*/ 2147483646 h 236"/>
                <a:gd name="T10" fmla="*/ 2147483646 w 247"/>
                <a:gd name="T11" fmla="*/ 2147483646 h 236"/>
                <a:gd name="T12" fmla="*/ 2147483646 w 247"/>
                <a:gd name="T13" fmla="*/ 2147483646 h 236"/>
                <a:gd name="T14" fmla="*/ 2147483646 w 247"/>
                <a:gd name="T15" fmla="*/ 2147483646 h 236"/>
                <a:gd name="T16" fmla="*/ 2147483646 w 247"/>
                <a:gd name="T17" fmla="*/ 2147483646 h 236"/>
                <a:gd name="T18" fmla="*/ 2147483646 w 247"/>
                <a:gd name="T19" fmla="*/ 2147483646 h 236"/>
                <a:gd name="T20" fmla="*/ 2147483646 w 247"/>
                <a:gd name="T21" fmla="*/ 2147483646 h 236"/>
                <a:gd name="T22" fmla="*/ 2147483646 w 247"/>
                <a:gd name="T23" fmla="*/ 2147483646 h 236"/>
                <a:gd name="T24" fmla="*/ 2147483646 w 247"/>
                <a:gd name="T25" fmla="*/ 2147483646 h 236"/>
                <a:gd name="T26" fmla="*/ 2147483646 w 247"/>
                <a:gd name="T27" fmla="*/ 2147483646 h 236"/>
                <a:gd name="T28" fmla="*/ 2147483646 w 247"/>
                <a:gd name="T29" fmla="*/ 2147483646 h 236"/>
                <a:gd name="T30" fmla="*/ 2147483646 w 247"/>
                <a:gd name="T31" fmla="*/ 2147483646 h 236"/>
                <a:gd name="T32" fmla="*/ 2147483646 w 247"/>
                <a:gd name="T33" fmla="*/ 2147483646 h 236"/>
                <a:gd name="T34" fmla="*/ 2147483646 w 247"/>
                <a:gd name="T35" fmla="*/ 2147483646 h 236"/>
                <a:gd name="T36" fmla="*/ 2147483646 w 247"/>
                <a:gd name="T37" fmla="*/ 2147483646 h 236"/>
                <a:gd name="T38" fmla="*/ 2147483646 w 247"/>
                <a:gd name="T39" fmla="*/ 2147483646 h 236"/>
                <a:gd name="T40" fmla="*/ 2147483646 w 247"/>
                <a:gd name="T41" fmla="*/ 2147483646 h 236"/>
                <a:gd name="T42" fmla="*/ 2147483646 w 247"/>
                <a:gd name="T43" fmla="*/ 2147483646 h 236"/>
                <a:gd name="T44" fmla="*/ 0 w 247"/>
                <a:gd name="T45" fmla="*/ 2147483646 h 236"/>
                <a:gd name="T46" fmla="*/ 2147483646 w 247"/>
                <a:gd name="T47" fmla="*/ 2147483646 h 236"/>
                <a:gd name="T48" fmla="*/ 2147483646 w 247"/>
                <a:gd name="T49" fmla="*/ 2147483646 h 236"/>
                <a:gd name="T50" fmla="*/ 2147483646 w 247"/>
                <a:gd name="T51" fmla="*/ 0 h 236"/>
                <a:gd name="T52" fmla="*/ 2147483646 w 247"/>
                <a:gd name="T53" fmla="*/ 2147483646 h 236"/>
                <a:gd name="T54" fmla="*/ 2147483646 w 247"/>
                <a:gd name="T55" fmla="*/ 2147483646 h 236"/>
                <a:gd name="T56" fmla="*/ 2147483646 w 247"/>
                <a:gd name="T57" fmla="*/ 2147483646 h 236"/>
                <a:gd name="T58" fmla="*/ 2147483646 w 247"/>
                <a:gd name="T59" fmla="*/ 2147483646 h 2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7" h="236">
                  <a:moveTo>
                    <a:pt x="190" y="142"/>
                  </a:moveTo>
                  <a:lnTo>
                    <a:pt x="172" y="153"/>
                  </a:lnTo>
                  <a:lnTo>
                    <a:pt x="190" y="153"/>
                  </a:lnTo>
                  <a:lnTo>
                    <a:pt x="246" y="215"/>
                  </a:lnTo>
                  <a:lnTo>
                    <a:pt x="227" y="215"/>
                  </a:lnTo>
                  <a:lnTo>
                    <a:pt x="190" y="215"/>
                  </a:lnTo>
                  <a:lnTo>
                    <a:pt x="190" y="191"/>
                  </a:lnTo>
                  <a:lnTo>
                    <a:pt x="184" y="201"/>
                  </a:lnTo>
                  <a:lnTo>
                    <a:pt x="153" y="176"/>
                  </a:lnTo>
                  <a:lnTo>
                    <a:pt x="127" y="191"/>
                  </a:lnTo>
                  <a:lnTo>
                    <a:pt x="120" y="142"/>
                  </a:lnTo>
                  <a:lnTo>
                    <a:pt x="120" y="166"/>
                  </a:lnTo>
                  <a:lnTo>
                    <a:pt x="82" y="132"/>
                  </a:lnTo>
                  <a:lnTo>
                    <a:pt x="75" y="142"/>
                  </a:lnTo>
                  <a:lnTo>
                    <a:pt x="127" y="191"/>
                  </a:lnTo>
                  <a:lnTo>
                    <a:pt x="146" y="191"/>
                  </a:lnTo>
                  <a:lnTo>
                    <a:pt x="172" y="215"/>
                  </a:lnTo>
                  <a:lnTo>
                    <a:pt x="153" y="226"/>
                  </a:lnTo>
                  <a:lnTo>
                    <a:pt x="101" y="235"/>
                  </a:lnTo>
                  <a:lnTo>
                    <a:pt x="64" y="215"/>
                  </a:lnTo>
                  <a:lnTo>
                    <a:pt x="46" y="226"/>
                  </a:lnTo>
                  <a:lnTo>
                    <a:pt x="12" y="215"/>
                  </a:lnTo>
                  <a:lnTo>
                    <a:pt x="0" y="93"/>
                  </a:lnTo>
                  <a:lnTo>
                    <a:pt x="12" y="25"/>
                  </a:lnTo>
                  <a:lnTo>
                    <a:pt x="19" y="10"/>
                  </a:lnTo>
                  <a:lnTo>
                    <a:pt x="82" y="0"/>
                  </a:lnTo>
                  <a:lnTo>
                    <a:pt x="127" y="93"/>
                  </a:lnTo>
                  <a:lnTo>
                    <a:pt x="164" y="108"/>
                  </a:lnTo>
                  <a:lnTo>
                    <a:pt x="190" y="132"/>
                  </a:lnTo>
                  <a:lnTo>
                    <a:pt x="190" y="14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3" name="Freeform 41">
              <a:extLst>
                <a:ext uri="{FF2B5EF4-FFF2-40B4-BE49-F238E27FC236}">
                  <a16:creationId xmlns:a16="http://schemas.microsoft.com/office/drawing/2014/main" xmlns="" id="{000B64F0-45BB-44FF-B0EC-3359BB426F0B}"/>
                </a:ext>
              </a:extLst>
            </p:cNvPr>
            <p:cNvSpPr>
              <a:spLocks/>
            </p:cNvSpPr>
            <p:nvPr/>
          </p:nvSpPr>
          <p:spPr bwMode="auto">
            <a:xfrm>
              <a:off x="8989430" y="2520791"/>
              <a:ext cx="811595" cy="861908"/>
            </a:xfrm>
            <a:custGeom>
              <a:avLst/>
              <a:gdLst>
                <a:gd name="T0" fmla="*/ 2147483646 w 371"/>
                <a:gd name="T1" fmla="*/ 2147483646 h 394"/>
                <a:gd name="T2" fmla="*/ 2147483646 w 371"/>
                <a:gd name="T3" fmla="*/ 2147483646 h 394"/>
                <a:gd name="T4" fmla="*/ 2147483646 w 371"/>
                <a:gd name="T5" fmla="*/ 2147483646 h 394"/>
                <a:gd name="T6" fmla="*/ 2147483646 w 371"/>
                <a:gd name="T7" fmla="*/ 2147483646 h 394"/>
                <a:gd name="T8" fmla="*/ 2147483646 w 371"/>
                <a:gd name="T9" fmla="*/ 2147483646 h 394"/>
                <a:gd name="T10" fmla="*/ 2147483646 w 371"/>
                <a:gd name="T11" fmla="*/ 2147483646 h 394"/>
                <a:gd name="T12" fmla="*/ 2147483646 w 371"/>
                <a:gd name="T13" fmla="*/ 2147483646 h 394"/>
                <a:gd name="T14" fmla="*/ 2147483646 w 371"/>
                <a:gd name="T15" fmla="*/ 2147483646 h 394"/>
                <a:gd name="T16" fmla="*/ 2147483646 w 371"/>
                <a:gd name="T17" fmla="*/ 2147483646 h 394"/>
                <a:gd name="T18" fmla="*/ 2147483646 w 371"/>
                <a:gd name="T19" fmla="*/ 2147483646 h 394"/>
                <a:gd name="T20" fmla="*/ 2147483646 w 371"/>
                <a:gd name="T21" fmla="*/ 2147483646 h 394"/>
                <a:gd name="T22" fmla="*/ 2147483646 w 371"/>
                <a:gd name="T23" fmla="*/ 2147483646 h 394"/>
                <a:gd name="T24" fmla="*/ 2147483646 w 371"/>
                <a:gd name="T25" fmla="*/ 2147483646 h 394"/>
                <a:gd name="T26" fmla="*/ 2147483646 w 371"/>
                <a:gd name="T27" fmla="*/ 2147483646 h 394"/>
                <a:gd name="T28" fmla="*/ 2147483646 w 371"/>
                <a:gd name="T29" fmla="*/ 2147483646 h 394"/>
                <a:gd name="T30" fmla="*/ 2147483646 w 371"/>
                <a:gd name="T31" fmla="*/ 2147483646 h 394"/>
                <a:gd name="T32" fmla="*/ 2147483646 w 371"/>
                <a:gd name="T33" fmla="*/ 2147483646 h 394"/>
                <a:gd name="T34" fmla="*/ 2147483646 w 371"/>
                <a:gd name="T35" fmla="*/ 2147483646 h 394"/>
                <a:gd name="T36" fmla="*/ 0 w 371"/>
                <a:gd name="T37" fmla="*/ 2147483646 h 394"/>
                <a:gd name="T38" fmla="*/ 2147483646 w 371"/>
                <a:gd name="T39" fmla="*/ 2147483646 h 394"/>
                <a:gd name="T40" fmla="*/ 2147483646 w 371"/>
                <a:gd name="T41" fmla="*/ 2147483646 h 394"/>
                <a:gd name="T42" fmla="*/ 2147483646 w 371"/>
                <a:gd name="T43" fmla="*/ 2147483646 h 394"/>
                <a:gd name="T44" fmla="*/ 2147483646 w 371"/>
                <a:gd name="T45" fmla="*/ 0 h 394"/>
                <a:gd name="T46" fmla="*/ 2147483646 w 371"/>
                <a:gd name="T47" fmla="*/ 2147483646 h 394"/>
                <a:gd name="T48" fmla="*/ 2147483646 w 371"/>
                <a:gd name="T49" fmla="*/ 2147483646 h 394"/>
                <a:gd name="T50" fmla="*/ 2147483646 w 371"/>
                <a:gd name="T51" fmla="*/ 2147483646 h 394"/>
                <a:gd name="T52" fmla="*/ 2147483646 w 371"/>
                <a:gd name="T53" fmla="*/ 2147483646 h 394"/>
                <a:gd name="T54" fmla="*/ 2147483646 w 371"/>
                <a:gd name="T55" fmla="*/ 2147483646 h 394"/>
                <a:gd name="T56" fmla="*/ 2147483646 w 371"/>
                <a:gd name="T57" fmla="*/ 2147483646 h 3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1" h="394">
                  <a:moveTo>
                    <a:pt x="299" y="109"/>
                  </a:moveTo>
                  <a:lnTo>
                    <a:pt x="318" y="143"/>
                  </a:lnTo>
                  <a:lnTo>
                    <a:pt x="336" y="191"/>
                  </a:lnTo>
                  <a:lnTo>
                    <a:pt x="370" y="216"/>
                  </a:lnTo>
                  <a:lnTo>
                    <a:pt x="361" y="216"/>
                  </a:lnTo>
                  <a:lnTo>
                    <a:pt x="336" y="216"/>
                  </a:lnTo>
                  <a:lnTo>
                    <a:pt x="318" y="250"/>
                  </a:lnTo>
                  <a:lnTo>
                    <a:pt x="299" y="334"/>
                  </a:lnTo>
                  <a:lnTo>
                    <a:pt x="280" y="359"/>
                  </a:lnTo>
                  <a:lnTo>
                    <a:pt x="280" y="368"/>
                  </a:lnTo>
                  <a:lnTo>
                    <a:pt x="261" y="384"/>
                  </a:lnTo>
                  <a:lnTo>
                    <a:pt x="243" y="359"/>
                  </a:lnTo>
                  <a:lnTo>
                    <a:pt x="209" y="393"/>
                  </a:lnTo>
                  <a:lnTo>
                    <a:pt x="190" y="384"/>
                  </a:lnTo>
                  <a:lnTo>
                    <a:pt x="152" y="359"/>
                  </a:lnTo>
                  <a:lnTo>
                    <a:pt x="135" y="325"/>
                  </a:lnTo>
                  <a:lnTo>
                    <a:pt x="108" y="250"/>
                  </a:lnTo>
                  <a:lnTo>
                    <a:pt x="45" y="191"/>
                  </a:lnTo>
                  <a:lnTo>
                    <a:pt x="0" y="143"/>
                  </a:lnTo>
                  <a:lnTo>
                    <a:pt x="26" y="118"/>
                  </a:lnTo>
                  <a:lnTo>
                    <a:pt x="135" y="25"/>
                  </a:lnTo>
                  <a:lnTo>
                    <a:pt x="164" y="25"/>
                  </a:lnTo>
                  <a:lnTo>
                    <a:pt x="180" y="0"/>
                  </a:lnTo>
                  <a:lnTo>
                    <a:pt x="209" y="14"/>
                  </a:lnTo>
                  <a:lnTo>
                    <a:pt x="261" y="34"/>
                  </a:lnTo>
                  <a:lnTo>
                    <a:pt x="261" y="50"/>
                  </a:lnTo>
                  <a:lnTo>
                    <a:pt x="292" y="50"/>
                  </a:lnTo>
                  <a:lnTo>
                    <a:pt x="318" y="73"/>
                  </a:lnTo>
                  <a:lnTo>
                    <a:pt x="299" y="10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4" name="Freeform 42">
              <a:extLst>
                <a:ext uri="{FF2B5EF4-FFF2-40B4-BE49-F238E27FC236}">
                  <a16:creationId xmlns:a16="http://schemas.microsoft.com/office/drawing/2014/main" xmlns="" id="{1FB4F15B-031A-4BF8-BED8-8DBC4ECB0975}"/>
                </a:ext>
              </a:extLst>
            </p:cNvPr>
            <p:cNvSpPr>
              <a:spLocks/>
            </p:cNvSpPr>
            <p:nvPr/>
          </p:nvSpPr>
          <p:spPr bwMode="auto">
            <a:xfrm>
              <a:off x="10686996" y="2212341"/>
              <a:ext cx="540334" cy="732842"/>
            </a:xfrm>
            <a:custGeom>
              <a:avLst/>
              <a:gdLst>
                <a:gd name="T0" fmla="*/ 2147483646 w 247"/>
                <a:gd name="T1" fmla="*/ 2147483646 h 335"/>
                <a:gd name="T2" fmla="*/ 2147483646 w 247"/>
                <a:gd name="T3" fmla="*/ 2147483646 h 335"/>
                <a:gd name="T4" fmla="*/ 2147483646 w 247"/>
                <a:gd name="T5" fmla="*/ 2147483646 h 335"/>
                <a:gd name="T6" fmla="*/ 2147483646 w 247"/>
                <a:gd name="T7" fmla="*/ 2147483646 h 335"/>
                <a:gd name="T8" fmla="*/ 2147483646 w 247"/>
                <a:gd name="T9" fmla="*/ 2147483646 h 335"/>
                <a:gd name="T10" fmla="*/ 2147483646 w 247"/>
                <a:gd name="T11" fmla="*/ 2147483646 h 335"/>
                <a:gd name="T12" fmla="*/ 2147483646 w 247"/>
                <a:gd name="T13" fmla="*/ 2147483646 h 335"/>
                <a:gd name="T14" fmla="*/ 2147483646 w 247"/>
                <a:gd name="T15" fmla="*/ 2147483646 h 335"/>
                <a:gd name="T16" fmla="*/ 2147483646 w 247"/>
                <a:gd name="T17" fmla="*/ 0 h 335"/>
                <a:gd name="T18" fmla="*/ 2147483646 w 247"/>
                <a:gd name="T19" fmla="*/ 0 h 335"/>
                <a:gd name="T20" fmla="*/ 2147483646 w 247"/>
                <a:gd name="T21" fmla="*/ 2147483646 h 335"/>
                <a:gd name="T22" fmla="*/ 2147483646 w 247"/>
                <a:gd name="T23" fmla="*/ 2147483646 h 335"/>
                <a:gd name="T24" fmla="*/ 2147483646 w 247"/>
                <a:gd name="T25" fmla="*/ 2147483646 h 335"/>
                <a:gd name="T26" fmla="*/ 2147483646 w 247"/>
                <a:gd name="T27" fmla="*/ 2147483646 h 335"/>
                <a:gd name="T28" fmla="*/ 2147483646 w 247"/>
                <a:gd name="T29" fmla="*/ 2147483646 h 335"/>
                <a:gd name="T30" fmla="*/ 2147483646 w 247"/>
                <a:gd name="T31" fmla="*/ 2147483646 h 335"/>
                <a:gd name="T32" fmla="*/ 2147483646 w 247"/>
                <a:gd name="T33" fmla="*/ 2147483646 h 335"/>
                <a:gd name="T34" fmla="*/ 2147483646 w 247"/>
                <a:gd name="T35" fmla="*/ 2147483646 h 335"/>
                <a:gd name="T36" fmla="*/ 2147483646 w 247"/>
                <a:gd name="T37" fmla="*/ 2147483646 h 335"/>
                <a:gd name="T38" fmla="*/ 2147483646 w 247"/>
                <a:gd name="T39" fmla="*/ 2147483646 h 335"/>
                <a:gd name="T40" fmla="*/ 2147483646 w 247"/>
                <a:gd name="T41" fmla="*/ 2147483646 h 335"/>
                <a:gd name="T42" fmla="*/ 2147483646 w 247"/>
                <a:gd name="T43" fmla="*/ 2147483646 h 335"/>
                <a:gd name="T44" fmla="*/ 2147483646 w 247"/>
                <a:gd name="T45" fmla="*/ 2147483646 h 335"/>
                <a:gd name="T46" fmla="*/ 2147483646 w 247"/>
                <a:gd name="T47" fmla="*/ 2147483646 h 335"/>
                <a:gd name="T48" fmla="*/ 2147483646 w 247"/>
                <a:gd name="T49" fmla="*/ 2147483646 h 335"/>
                <a:gd name="T50" fmla="*/ 2147483646 w 247"/>
                <a:gd name="T51" fmla="*/ 2147483646 h 335"/>
                <a:gd name="T52" fmla="*/ 2147483646 w 247"/>
                <a:gd name="T53" fmla="*/ 2147483646 h 335"/>
                <a:gd name="T54" fmla="*/ 2147483646 w 247"/>
                <a:gd name="T55" fmla="*/ 2147483646 h 335"/>
                <a:gd name="T56" fmla="*/ 2147483646 w 247"/>
                <a:gd name="T57" fmla="*/ 2147483646 h 335"/>
                <a:gd name="T58" fmla="*/ 2147483646 w 247"/>
                <a:gd name="T59" fmla="*/ 2147483646 h 335"/>
                <a:gd name="T60" fmla="*/ 2147483646 w 247"/>
                <a:gd name="T61" fmla="*/ 2147483646 h 335"/>
                <a:gd name="T62" fmla="*/ 2147483646 w 247"/>
                <a:gd name="T63" fmla="*/ 2147483646 h 335"/>
                <a:gd name="T64" fmla="*/ 2147483646 w 247"/>
                <a:gd name="T65" fmla="*/ 2147483646 h 335"/>
                <a:gd name="T66" fmla="*/ 2147483646 w 247"/>
                <a:gd name="T67" fmla="*/ 2147483646 h 335"/>
                <a:gd name="T68" fmla="*/ 2147483646 w 247"/>
                <a:gd name="T69" fmla="*/ 2147483646 h 335"/>
                <a:gd name="T70" fmla="*/ 2147483646 w 247"/>
                <a:gd name="T71" fmla="*/ 2147483646 h 335"/>
                <a:gd name="T72" fmla="*/ 2147483646 w 247"/>
                <a:gd name="T73" fmla="*/ 2147483646 h 335"/>
                <a:gd name="T74" fmla="*/ 2147483646 w 247"/>
                <a:gd name="T75" fmla="*/ 2147483646 h 335"/>
                <a:gd name="T76" fmla="*/ 2147483646 w 247"/>
                <a:gd name="T77" fmla="*/ 2147483646 h 335"/>
                <a:gd name="T78" fmla="*/ 2147483646 w 247"/>
                <a:gd name="T79" fmla="*/ 2147483646 h 335"/>
                <a:gd name="T80" fmla="*/ 2147483646 w 247"/>
                <a:gd name="T81" fmla="*/ 2147483646 h 335"/>
                <a:gd name="T82" fmla="*/ 0 w 247"/>
                <a:gd name="T83" fmla="*/ 2147483646 h 335"/>
                <a:gd name="T84" fmla="*/ 0 w 247"/>
                <a:gd name="T85" fmla="*/ 2147483646 h 335"/>
                <a:gd name="T86" fmla="*/ 2147483646 w 247"/>
                <a:gd name="T87" fmla="*/ 2147483646 h 335"/>
                <a:gd name="T88" fmla="*/ 2147483646 w 247"/>
                <a:gd name="T89" fmla="*/ 2147483646 h 335"/>
                <a:gd name="T90" fmla="*/ 2147483646 w 247"/>
                <a:gd name="T91" fmla="*/ 2147483646 h 3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335">
                  <a:moveTo>
                    <a:pt x="29" y="48"/>
                  </a:moveTo>
                  <a:lnTo>
                    <a:pt x="45" y="48"/>
                  </a:lnTo>
                  <a:lnTo>
                    <a:pt x="63" y="59"/>
                  </a:lnTo>
                  <a:lnTo>
                    <a:pt x="94" y="59"/>
                  </a:lnTo>
                  <a:lnTo>
                    <a:pt x="94" y="83"/>
                  </a:lnTo>
                  <a:lnTo>
                    <a:pt x="101" y="73"/>
                  </a:lnTo>
                  <a:lnTo>
                    <a:pt x="63" y="48"/>
                  </a:lnTo>
                  <a:lnTo>
                    <a:pt x="82" y="25"/>
                  </a:lnTo>
                  <a:lnTo>
                    <a:pt x="157" y="0"/>
                  </a:lnTo>
                  <a:lnTo>
                    <a:pt x="209" y="0"/>
                  </a:lnTo>
                  <a:lnTo>
                    <a:pt x="246" y="9"/>
                  </a:lnTo>
                  <a:lnTo>
                    <a:pt x="235" y="34"/>
                  </a:lnTo>
                  <a:lnTo>
                    <a:pt x="220" y="25"/>
                  </a:lnTo>
                  <a:lnTo>
                    <a:pt x="209" y="48"/>
                  </a:lnTo>
                  <a:lnTo>
                    <a:pt x="190" y="25"/>
                  </a:lnTo>
                  <a:lnTo>
                    <a:pt x="172" y="34"/>
                  </a:lnTo>
                  <a:lnTo>
                    <a:pt x="209" y="73"/>
                  </a:lnTo>
                  <a:lnTo>
                    <a:pt x="227" y="48"/>
                  </a:lnTo>
                  <a:lnTo>
                    <a:pt x="246" y="48"/>
                  </a:lnTo>
                  <a:lnTo>
                    <a:pt x="227" y="94"/>
                  </a:lnTo>
                  <a:lnTo>
                    <a:pt x="190" y="94"/>
                  </a:lnTo>
                  <a:lnTo>
                    <a:pt x="190" y="83"/>
                  </a:lnTo>
                  <a:lnTo>
                    <a:pt x="190" y="107"/>
                  </a:lnTo>
                  <a:lnTo>
                    <a:pt x="220" y="118"/>
                  </a:lnTo>
                  <a:lnTo>
                    <a:pt x="220" y="193"/>
                  </a:lnTo>
                  <a:lnTo>
                    <a:pt x="209" y="168"/>
                  </a:lnTo>
                  <a:lnTo>
                    <a:pt x="201" y="177"/>
                  </a:lnTo>
                  <a:lnTo>
                    <a:pt x="190" y="157"/>
                  </a:lnTo>
                  <a:lnTo>
                    <a:pt x="172" y="168"/>
                  </a:lnTo>
                  <a:lnTo>
                    <a:pt x="201" y="193"/>
                  </a:lnTo>
                  <a:lnTo>
                    <a:pt x="209" y="193"/>
                  </a:lnTo>
                  <a:lnTo>
                    <a:pt x="220" y="193"/>
                  </a:lnTo>
                  <a:lnTo>
                    <a:pt x="209" y="241"/>
                  </a:lnTo>
                  <a:lnTo>
                    <a:pt x="227" y="241"/>
                  </a:lnTo>
                  <a:lnTo>
                    <a:pt x="220" y="275"/>
                  </a:lnTo>
                  <a:lnTo>
                    <a:pt x="190" y="261"/>
                  </a:lnTo>
                  <a:lnTo>
                    <a:pt x="157" y="241"/>
                  </a:lnTo>
                  <a:lnTo>
                    <a:pt x="138" y="250"/>
                  </a:lnTo>
                  <a:lnTo>
                    <a:pt x="119" y="334"/>
                  </a:lnTo>
                  <a:lnTo>
                    <a:pt x="63" y="320"/>
                  </a:lnTo>
                  <a:lnTo>
                    <a:pt x="82" y="250"/>
                  </a:lnTo>
                  <a:lnTo>
                    <a:pt x="0" y="250"/>
                  </a:lnTo>
                  <a:lnTo>
                    <a:pt x="0" y="177"/>
                  </a:lnTo>
                  <a:lnTo>
                    <a:pt x="29" y="118"/>
                  </a:lnTo>
                  <a:lnTo>
                    <a:pt x="19" y="73"/>
                  </a:lnTo>
                  <a:lnTo>
                    <a:pt x="29" y="4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5" name="Freeform 43">
              <a:extLst>
                <a:ext uri="{FF2B5EF4-FFF2-40B4-BE49-F238E27FC236}">
                  <a16:creationId xmlns:a16="http://schemas.microsoft.com/office/drawing/2014/main" xmlns="" id="{8097E139-12BB-408F-89B1-8ED08873EE7D}"/>
                </a:ext>
              </a:extLst>
            </p:cNvPr>
            <p:cNvSpPr>
              <a:spLocks/>
            </p:cNvSpPr>
            <p:nvPr/>
          </p:nvSpPr>
          <p:spPr bwMode="auto">
            <a:xfrm>
              <a:off x="10116036" y="2262656"/>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6" name="Freeform 44">
              <a:extLst>
                <a:ext uri="{FF2B5EF4-FFF2-40B4-BE49-F238E27FC236}">
                  <a16:creationId xmlns:a16="http://schemas.microsoft.com/office/drawing/2014/main" xmlns="" id="{206CD037-4BB4-4137-8B10-87FD1BFB06BF}"/>
                </a:ext>
              </a:extLst>
            </p:cNvPr>
            <p:cNvSpPr>
              <a:spLocks/>
            </p:cNvSpPr>
            <p:nvPr/>
          </p:nvSpPr>
          <p:spPr bwMode="auto">
            <a:xfrm>
              <a:off x="8180024" y="2936431"/>
              <a:ext cx="671589" cy="787531"/>
            </a:xfrm>
            <a:custGeom>
              <a:avLst/>
              <a:gdLst>
                <a:gd name="T0" fmla="*/ 2147483646 w 307"/>
                <a:gd name="T1" fmla="*/ 2147483646 h 360"/>
                <a:gd name="T2" fmla="*/ 2147483646 w 307"/>
                <a:gd name="T3" fmla="*/ 2147483646 h 360"/>
                <a:gd name="T4" fmla="*/ 2147483646 w 307"/>
                <a:gd name="T5" fmla="*/ 2147483646 h 360"/>
                <a:gd name="T6" fmla="*/ 2147483646 w 307"/>
                <a:gd name="T7" fmla="*/ 2147483646 h 360"/>
                <a:gd name="T8" fmla="*/ 2147483646 w 307"/>
                <a:gd name="T9" fmla="*/ 2147483646 h 360"/>
                <a:gd name="T10" fmla="*/ 2147483646 w 307"/>
                <a:gd name="T11" fmla="*/ 2147483646 h 360"/>
                <a:gd name="T12" fmla="*/ 2147483646 w 307"/>
                <a:gd name="T13" fmla="*/ 2147483646 h 360"/>
                <a:gd name="T14" fmla="*/ 2147483646 w 307"/>
                <a:gd name="T15" fmla="*/ 2147483646 h 360"/>
                <a:gd name="T16" fmla="*/ 2147483646 w 307"/>
                <a:gd name="T17" fmla="*/ 2147483646 h 360"/>
                <a:gd name="T18" fmla="*/ 2147483646 w 307"/>
                <a:gd name="T19" fmla="*/ 2147483646 h 360"/>
                <a:gd name="T20" fmla="*/ 0 w 307"/>
                <a:gd name="T21" fmla="*/ 2147483646 h 360"/>
                <a:gd name="T22" fmla="*/ 2147483646 w 307"/>
                <a:gd name="T23" fmla="*/ 2147483646 h 360"/>
                <a:gd name="T24" fmla="*/ 2147483646 w 307"/>
                <a:gd name="T25" fmla="*/ 2147483646 h 360"/>
                <a:gd name="T26" fmla="*/ 2147483646 w 307"/>
                <a:gd name="T27" fmla="*/ 2147483646 h 360"/>
                <a:gd name="T28" fmla="*/ 2147483646 w 307"/>
                <a:gd name="T29" fmla="*/ 0 h 360"/>
                <a:gd name="T30" fmla="*/ 2147483646 w 307"/>
                <a:gd name="T31" fmla="*/ 0 h 360"/>
                <a:gd name="T32" fmla="*/ 2147483646 w 307"/>
                <a:gd name="T33" fmla="*/ 0 h 360"/>
                <a:gd name="T34" fmla="*/ 2147483646 w 307"/>
                <a:gd name="T35" fmla="*/ 2147483646 h 360"/>
                <a:gd name="T36" fmla="*/ 2147483646 w 307"/>
                <a:gd name="T37" fmla="*/ 2147483646 h 360"/>
                <a:gd name="T38" fmla="*/ 2147483646 w 307"/>
                <a:gd name="T39" fmla="*/ 2147483646 h 360"/>
                <a:gd name="T40" fmla="*/ 2147483646 w 307"/>
                <a:gd name="T41" fmla="*/ 2147483646 h 360"/>
                <a:gd name="T42" fmla="*/ 2147483646 w 307"/>
                <a:gd name="T43" fmla="*/ 2147483646 h 360"/>
                <a:gd name="T44" fmla="*/ 2147483646 w 307"/>
                <a:gd name="T45" fmla="*/ 2147483646 h 3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7" h="360">
                  <a:moveTo>
                    <a:pt x="250" y="334"/>
                  </a:moveTo>
                  <a:lnTo>
                    <a:pt x="250" y="359"/>
                  </a:lnTo>
                  <a:lnTo>
                    <a:pt x="236" y="334"/>
                  </a:lnTo>
                  <a:lnTo>
                    <a:pt x="198" y="334"/>
                  </a:lnTo>
                  <a:lnTo>
                    <a:pt x="198" y="320"/>
                  </a:lnTo>
                  <a:lnTo>
                    <a:pt x="172" y="309"/>
                  </a:lnTo>
                  <a:lnTo>
                    <a:pt x="143" y="334"/>
                  </a:lnTo>
                  <a:lnTo>
                    <a:pt x="89" y="320"/>
                  </a:lnTo>
                  <a:lnTo>
                    <a:pt x="89" y="309"/>
                  </a:lnTo>
                  <a:lnTo>
                    <a:pt x="34" y="286"/>
                  </a:lnTo>
                  <a:lnTo>
                    <a:pt x="0" y="236"/>
                  </a:lnTo>
                  <a:lnTo>
                    <a:pt x="15" y="216"/>
                  </a:lnTo>
                  <a:lnTo>
                    <a:pt x="89" y="193"/>
                  </a:lnTo>
                  <a:lnTo>
                    <a:pt x="89" y="143"/>
                  </a:lnTo>
                  <a:lnTo>
                    <a:pt x="143" y="0"/>
                  </a:lnTo>
                  <a:lnTo>
                    <a:pt x="154" y="0"/>
                  </a:lnTo>
                  <a:lnTo>
                    <a:pt x="287" y="0"/>
                  </a:lnTo>
                  <a:lnTo>
                    <a:pt x="287" y="10"/>
                  </a:lnTo>
                  <a:lnTo>
                    <a:pt x="287" y="134"/>
                  </a:lnTo>
                  <a:lnTo>
                    <a:pt x="306" y="177"/>
                  </a:lnTo>
                  <a:lnTo>
                    <a:pt x="287" y="193"/>
                  </a:lnTo>
                  <a:lnTo>
                    <a:pt x="287" y="334"/>
                  </a:lnTo>
                  <a:lnTo>
                    <a:pt x="250" y="33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7" name="Freeform 45">
              <a:extLst>
                <a:ext uri="{FF2B5EF4-FFF2-40B4-BE49-F238E27FC236}">
                  <a16:creationId xmlns:a16="http://schemas.microsoft.com/office/drawing/2014/main" xmlns="" id="{D2653906-5160-400E-B272-4B32B5C3A7AF}"/>
                </a:ext>
              </a:extLst>
            </p:cNvPr>
            <p:cNvSpPr>
              <a:spLocks/>
            </p:cNvSpPr>
            <p:nvPr/>
          </p:nvSpPr>
          <p:spPr bwMode="auto">
            <a:xfrm>
              <a:off x="8335343" y="2468289"/>
              <a:ext cx="713153" cy="494394"/>
            </a:xfrm>
            <a:custGeom>
              <a:avLst/>
              <a:gdLst>
                <a:gd name="T0" fmla="*/ 2147483646 w 326"/>
                <a:gd name="T1" fmla="*/ 2147483646 h 226"/>
                <a:gd name="T2" fmla="*/ 2147483646 w 326"/>
                <a:gd name="T3" fmla="*/ 2147483646 h 226"/>
                <a:gd name="T4" fmla="*/ 2147483646 w 326"/>
                <a:gd name="T5" fmla="*/ 2147483646 h 226"/>
                <a:gd name="T6" fmla="*/ 2147483646 w 326"/>
                <a:gd name="T7" fmla="*/ 2147483646 h 226"/>
                <a:gd name="T8" fmla="*/ 2147483646 w 326"/>
                <a:gd name="T9" fmla="*/ 2147483646 h 226"/>
                <a:gd name="T10" fmla="*/ 2147483646 w 326"/>
                <a:gd name="T11" fmla="*/ 2147483646 h 226"/>
                <a:gd name="T12" fmla="*/ 2147483646 w 326"/>
                <a:gd name="T13" fmla="*/ 2147483646 h 226"/>
                <a:gd name="T14" fmla="*/ 2147483646 w 326"/>
                <a:gd name="T15" fmla="*/ 2147483646 h 226"/>
                <a:gd name="T16" fmla="*/ 2147483646 w 326"/>
                <a:gd name="T17" fmla="*/ 2147483646 h 226"/>
                <a:gd name="T18" fmla="*/ 2147483646 w 326"/>
                <a:gd name="T19" fmla="*/ 2147483646 h 226"/>
                <a:gd name="T20" fmla="*/ 0 w 326"/>
                <a:gd name="T21" fmla="*/ 2147483646 h 226"/>
                <a:gd name="T22" fmla="*/ 2147483646 w 326"/>
                <a:gd name="T23" fmla="*/ 2147483646 h 226"/>
                <a:gd name="T24" fmla="*/ 2147483646 w 326"/>
                <a:gd name="T25" fmla="*/ 2147483646 h 226"/>
                <a:gd name="T26" fmla="*/ 2147483646 w 326"/>
                <a:gd name="T27" fmla="*/ 2147483646 h 226"/>
                <a:gd name="T28" fmla="*/ 2147483646 w 326"/>
                <a:gd name="T29" fmla="*/ 0 h 226"/>
                <a:gd name="T30" fmla="*/ 2147483646 w 326"/>
                <a:gd name="T31" fmla="*/ 2147483646 h 2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6" h="226">
                  <a:moveTo>
                    <a:pt x="262" y="24"/>
                  </a:moveTo>
                  <a:lnTo>
                    <a:pt x="280" y="97"/>
                  </a:lnTo>
                  <a:lnTo>
                    <a:pt x="325" y="141"/>
                  </a:lnTo>
                  <a:lnTo>
                    <a:pt x="298" y="165"/>
                  </a:lnTo>
                  <a:lnTo>
                    <a:pt x="216" y="225"/>
                  </a:lnTo>
                  <a:lnTo>
                    <a:pt x="216" y="215"/>
                  </a:lnTo>
                  <a:lnTo>
                    <a:pt x="83" y="215"/>
                  </a:lnTo>
                  <a:lnTo>
                    <a:pt x="72" y="215"/>
                  </a:lnTo>
                  <a:lnTo>
                    <a:pt x="38" y="200"/>
                  </a:lnTo>
                  <a:lnTo>
                    <a:pt x="20" y="122"/>
                  </a:lnTo>
                  <a:lnTo>
                    <a:pt x="0" y="97"/>
                  </a:lnTo>
                  <a:lnTo>
                    <a:pt x="179" y="13"/>
                  </a:lnTo>
                  <a:lnTo>
                    <a:pt x="190" y="13"/>
                  </a:lnTo>
                  <a:lnTo>
                    <a:pt x="210" y="24"/>
                  </a:lnTo>
                  <a:lnTo>
                    <a:pt x="216" y="0"/>
                  </a:lnTo>
                  <a:lnTo>
                    <a:pt x="262" y="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8" name="Freeform 46">
              <a:extLst>
                <a:ext uri="{FF2B5EF4-FFF2-40B4-BE49-F238E27FC236}">
                  <a16:creationId xmlns:a16="http://schemas.microsoft.com/office/drawing/2014/main" xmlns="" id="{96C773A1-2A56-4FEE-B052-BA7E65B71684}"/>
                </a:ext>
              </a:extLst>
            </p:cNvPr>
            <p:cNvSpPr>
              <a:spLocks/>
            </p:cNvSpPr>
            <p:nvPr/>
          </p:nvSpPr>
          <p:spPr bwMode="auto">
            <a:xfrm>
              <a:off x="6539333" y="2444225"/>
              <a:ext cx="848783" cy="627838"/>
            </a:xfrm>
            <a:custGeom>
              <a:avLst/>
              <a:gdLst>
                <a:gd name="T0" fmla="*/ 2147483646 w 388"/>
                <a:gd name="T1" fmla="*/ 2147483646 h 287"/>
                <a:gd name="T2" fmla="*/ 2147483646 w 388"/>
                <a:gd name="T3" fmla="*/ 0 h 287"/>
                <a:gd name="T4" fmla="*/ 2147483646 w 388"/>
                <a:gd name="T5" fmla="*/ 2147483646 h 287"/>
                <a:gd name="T6" fmla="*/ 2147483646 w 388"/>
                <a:gd name="T7" fmla="*/ 2147483646 h 287"/>
                <a:gd name="T8" fmla="*/ 2147483646 w 388"/>
                <a:gd name="T9" fmla="*/ 2147483646 h 287"/>
                <a:gd name="T10" fmla="*/ 2147483646 w 388"/>
                <a:gd name="T11" fmla="*/ 2147483646 h 287"/>
                <a:gd name="T12" fmla="*/ 2147483646 w 388"/>
                <a:gd name="T13" fmla="*/ 2147483646 h 287"/>
                <a:gd name="T14" fmla="*/ 2147483646 w 388"/>
                <a:gd name="T15" fmla="*/ 2147483646 h 287"/>
                <a:gd name="T16" fmla="*/ 2147483646 w 388"/>
                <a:gd name="T17" fmla="*/ 2147483646 h 287"/>
                <a:gd name="T18" fmla="*/ 2147483646 w 388"/>
                <a:gd name="T19" fmla="*/ 2147483646 h 287"/>
                <a:gd name="T20" fmla="*/ 2147483646 w 388"/>
                <a:gd name="T21" fmla="*/ 2147483646 h 287"/>
                <a:gd name="T22" fmla="*/ 2147483646 w 388"/>
                <a:gd name="T23" fmla="*/ 2147483646 h 287"/>
                <a:gd name="T24" fmla="*/ 2147483646 w 388"/>
                <a:gd name="T25" fmla="*/ 2147483646 h 287"/>
                <a:gd name="T26" fmla="*/ 2147483646 w 388"/>
                <a:gd name="T27" fmla="*/ 2147483646 h 287"/>
                <a:gd name="T28" fmla="*/ 2147483646 w 388"/>
                <a:gd name="T29" fmla="*/ 2147483646 h 287"/>
                <a:gd name="T30" fmla="*/ 2147483646 w 388"/>
                <a:gd name="T31" fmla="*/ 2147483646 h 287"/>
                <a:gd name="T32" fmla="*/ 2147483646 w 388"/>
                <a:gd name="T33" fmla="*/ 2147483646 h 287"/>
                <a:gd name="T34" fmla="*/ 2147483646 w 388"/>
                <a:gd name="T35" fmla="*/ 2147483646 h 287"/>
                <a:gd name="T36" fmla="*/ 2147483646 w 388"/>
                <a:gd name="T37" fmla="*/ 2147483646 h 287"/>
                <a:gd name="T38" fmla="*/ 0 w 388"/>
                <a:gd name="T39" fmla="*/ 2147483646 h 287"/>
                <a:gd name="T40" fmla="*/ 2147483646 w 388"/>
                <a:gd name="T41" fmla="*/ 2147483646 h 287"/>
                <a:gd name="T42" fmla="*/ 2147483646 w 388"/>
                <a:gd name="T43" fmla="*/ 2147483646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8" h="287">
                  <a:moveTo>
                    <a:pt x="187" y="24"/>
                  </a:moveTo>
                  <a:lnTo>
                    <a:pt x="187" y="0"/>
                  </a:lnTo>
                  <a:lnTo>
                    <a:pt x="324" y="10"/>
                  </a:lnTo>
                  <a:lnTo>
                    <a:pt x="387" y="10"/>
                  </a:lnTo>
                  <a:lnTo>
                    <a:pt x="332" y="202"/>
                  </a:lnTo>
                  <a:lnTo>
                    <a:pt x="387" y="226"/>
                  </a:lnTo>
                  <a:lnTo>
                    <a:pt x="351" y="276"/>
                  </a:lnTo>
                  <a:lnTo>
                    <a:pt x="313" y="261"/>
                  </a:lnTo>
                  <a:lnTo>
                    <a:pt x="295" y="213"/>
                  </a:lnTo>
                  <a:lnTo>
                    <a:pt x="261" y="202"/>
                  </a:lnTo>
                  <a:lnTo>
                    <a:pt x="205" y="251"/>
                  </a:lnTo>
                  <a:lnTo>
                    <a:pt x="198" y="251"/>
                  </a:lnTo>
                  <a:lnTo>
                    <a:pt x="187" y="236"/>
                  </a:lnTo>
                  <a:lnTo>
                    <a:pt x="172" y="276"/>
                  </a:lnTo>
                  <a:lnTo>
                    <a:pt x="153" y="276"/>
                  </a:lnTo>
                  <a:lnTo>
                    <a:pt x="160" y="251"/>
                  </a:lnTo>
                  <a:lnTo>
                    <a:pt x="153" y="251"/>
                  </a:lnTo>
                  <a:lnTo>
                    <a:pt x="141" y="276"/>
                  </a:lnTo>
                  <a:lnTo>
                    <a:pt x="115" y="286"/>
                  </a:lnTo>
                  <a:lnTo>
                    <a:pt x="0" y="286"/>
                  </a:lnTo>
                  <a:lnTo>
                    <a:pt x="8" y="24"/>
                  </a:lnTo>
                  <a:lnTo>
                    <a:pt x="187" y="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9" name="Freeform 47">
              <a:extLst>
                <a:ext uri="{FF2B5EF4-FFF2-40B4-BE49-F238E27FC236}">
                  <a16:creationId xmlns:a16="http://schemas.microsoft.com/office/drawing/2014/main" xmlns="" id="{174F8983-723B-410A-A044-F89E9E5A28A0}"/>
                </a:ext>
              </a:extLst>
            </p:cNvPr>
            <p:cNvSpPr>
              <a:spLocks/>
            </p:cNvSpPr>
            <p:nvPr/>
          </p:nvSpPr>
          <p:spPr bwMode="auto">
            <a:xfrm>
              <a:off x="7110294" y="3503016"/>
              <a:ext cx="811593" cy="732842"/>
            </a:xfrm>
            <a:custGeom>
              <a:avLst/>
              <a:gdLst>
                <a:gd name="T0" fmla="*/ 2147483646 w 371"/>
                <a:gd name="T1" fmla="*/ 2147483646 h 335"/>
                <a:gd name="T2" fmla="*/ 2147483646 w 371"/>
                <a:gd name="T3" fmla="*/ 2147483646 h 335"/>
                <a:gd name="T4" fmla="*/ 2147483646 w 371"/>
                <a:gd name="T5" fmla="*/ 2147483646 h 335"/>
                <a:gd name="T6" fmla="*/ 2147483646 w 371"/>
                <a:gd name="T7" fmla="*/ 2147483646 h 335"/>
                <a:gd name="T8" fmla="*/ 2147483646 w 371"/>
                <a:gd name="T9" fmla="*/ 2147483646 h 335"/>
                <a:gd name="T10" fmla="*/ 2147483646 w 371"/>
                <a:gd name="T11" fmla="*/ 2147483646 h 335"/>
                <a:gd name="T12" fmla="*/ 0 w 371"/>
                <a:gd name="T13" fmla="*/ 2147483646 h 335"/>
                <a:gd name="T14" fmla="*/ 2147483646 w 371"/>
                <a:gd name="T15" fmla="*/ 2147483646 h 335"/>
                <a:gd name="T16" fmla="*/ 2147483646 w 371"/>
                <a:gd name="T17" fmla="*/ 2147483646 h 335"/>
                <a:gd name="T18" fmla="*/ 2147483646 w 371"/>
                <a:gd name="T19" fmla="*/ 2147483646 h 335"/>
                <a:gd name="T20" fmla="*/ 2147483646 w 371"/>
                <a:gd name="T21" fmla="*/ 0 h 335"/>
                <a:gd name="T22" fmla="*/ 2147483646 w 371"/>
                <a:gd name="T23" fmla="*/ 0 h 335"/>
                <a:gd name="T24" fmla="*/ 2147483646 w 371"/>
                <a:gd name="T25" fmla="*/ 0 h 335"/>
                <a:gd name="T26" fmla="*/ 2147483646 w 371"/>
                <a:gd name="T27" fmla="*/ 2147483646 h 335"/>
                <a:gd name="T28" fmla="*/ 2147483646 w 371"/>
                <a:gd name="T29" fmla="*/ 2147483646 h 335"/>
                <a:gd name="T30" fmla="*/ 2147483646 w 371"/>
                <a:gd name="T31" fmla="*/ 2147483646 h 335"/>
                <a:gd name="T32" fmla="*/ 2147483646 w 371"/>
                <a:gd name="T33" fmla="*/ 2147483646 h 335"/>
                <a:gd name="T34" fmla="*/ 2147483646 w 371"/>
                <a:gd name="T35" fmla="*/ 2147483646 h 335"/>
                <a:gd name="T36" fmla="*/ 2147483646 w 371"/>
                <a:gd name="T37" fmla="*/ 2147483646 h 335"/>
                <a:gd name="T38" fmla="*/ 2147483646 w 371"/>
                <a:gd name="T39" fmla="*/ 2147483646 h 335"/>
                <a:gd name="T40" fmla="*/ 2147483646 w 371"/>
                <a:gd name="T41" fmla="*/ 2147483646 h 335"/>
                <a:gd name="T42" fmla="*/ 2147483646 w 371"/>
                <a:gd name="T43" fmla="*/ 2147483646 h 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1" h="335">
                  <a:moveTo>
                    <a:pt x="362" y="334"/>
                  </a:moveTo>
                  <a:lnTo>
                    <a:pt x="217" y="325"/>
                  </a:lnTo>
                  <a:lnTo>
                    <a:pt x="126" y="334"/>
                  </a:lnTo>
                  <a:lnTo>
                    <a:pt x="108" y="286"/>
                  </a:lnTo>
                  <a:lnTo>
                    <a:pt x="51" y="241"/>
                  </a:lnTo>
                  <a:lnTo>
                    <a:pt x="19" y="168"/>
                  </a:lnTo>
                  <a:lnTo>
                    <a:pt x="0" y="109"/>
                  </a:lnTo>
                  <a:lnTo>
                    <a:pt x="19" y="73"/>
                  </a:lnTo>
                  <a:lnTo>
                    <a:pt x="19" y="48"/>
                  </a:lnTo>
                  <a:lnTo>
                    <a:pt x="115" y="25"/>
                  </a:lnTo>
                  <a:lnTo>
                    <a:pt x="198" y="0"/>
                  </a:lnTo>
                  <a:lnTo>
                    <a:pt x="217" y="0"/>
                  </a:lnTo>
                  <a:lnTo>
                    <a:pt x="235" y="0"/>
                  </a:lnTo>
                  <a:lnTo>
                    <a:pt x="306" y="14"/>
                  </a:lnTo>
                  <a:lnTo>
                    <a:pt x="298" y="48"/>
                  </a:lnTo>
                  <a:lnTo>
                    <a:pt x="287" y="48"/>
                  </a:lnTo>
                  <a:lnTo>
                    <a:pt x="298" y="73"/>
                  </a:lnTo>
                  <a:lnTo>
                    <a:pt x="287" y="118"/>
                  </a:lnTo>
                  <a:lnTo>
                    <a:pt x="269" y="143"/>
                  </a:lnTo>
                  <a:lnTo>
                    <a:pt x="287" y="216"/>
                  </a:lnTo>
                  <a:lnTo>
                    <a:pt x="370" y="325"/>
                  </a:lnTo>
                  <a:lnTo>
                    <a:pt x="362" y="33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0" name="Freeform 48">
              <a:extLst>
                <a:ext uri="{FF2B5EF4-FFF2-40B4-BE49-F238E27FC236}">
                  <a16:creationId xmlns:a16="http://schemas.microsoft.com/office/drawing/2014/main" xmlns="" id="{5BA8D76C-8894-4855-91BF-B39B07B3E6B8}"/>
                </a:ext>
              </a:extLst>
            </p:cNvPr>
            <p:cNvSpPr>
              <a:spLocks/>
            </p:cNvSpPr>
            <p:nvPr/>
          </p:nvSpPr>
          <p:spPr bwMode="auto">
            <a:xfrm>
              <a:off x="7248111" y="1818574"/>
              <a:ext cx="420016" cy="649713"/>
            </a:xfrm>
            <a:custGeom>
              <a:avLst/>
              <a:gdLst>
                <a:gd name="T0" fmla="*/ 0 w 192"/>
                <a:gd name="T1" fmla="*/ 2147483646 h 297"/>
                <a:gd name="T2" fmla="*/ 2147483646 w 192"/>
                <a:gd name="T3" fmla="*/ 0 h 297"/>
                <a:gd name="T4" fmla="*/ 2147483646 w 192"/>
                <a:gd name="T5" fmla="*/ 0 h 297"/>
                <a:gd name="T6" fmla="*/ 2147483646 w 192"/>
                <a:gd name="T7" fmla="*/ 2147483646 h 297"/>
                <a:gd name="T8" fmla="*/ 2147483646 w 192"/>
                <a:gd name="T9" fmla="*/ 2147483646 h 297"/>
                <a:gd name="T10" fmla="*/ 2147483646 w 192"/>
                <a:gd name="T11" fmla="*/ 2147483646 h 297"/>
                <a:gd name="T12" fmla="*/ 2147483646 w 192"/>
                <a:gd name="T13" fmla="*/ 2147483646 h 297"/>
                <a:gd name="T14" fmla="*/ 2147483646 w 192"/>
                <a:gd name="T15" fmla="*/ 2147483646 h 297"/>
                <a:gd name="T16" fmla="*/ 2147483646 w 192"/>
                <a:gd name="T17" fmla="*/ 2147483646 h 297"/>
                <a:gd name="T18" fmla="*/ 2147483646 w 192"/>
                <a:gd name="T19" fmla="*/ 2147483646 h 297"/>
                <a:gd name="T20" fmla="*/ 2147483646 w 192"/>
                <a:gd name="T21" fmla="*/ 2147483646 h 297"/>
                <a:gd name="T22" fmla="*/ 2147483646 w 192"/>
                <a:gd name="T23" fmla="*/ 2147483646 h 297"/>
                <a:gd name="T24" fmla="*/ 2147483646 w 192"/>
                <a:gd name="T25" fmla="*/ 2147483646 h 297"/>
                <a:gd name="T26" fmla="*/ 2147483646 w 192"/>
                <a:gd name="T27" fmla="*/ 2147483646 h 297"/>
                <a:gd name="T28" fmla="*/ 2147483646 w 192"/>
                <a:gd name="T29" fmla="*/ 2147483646 h 297"/>
                <a:gd name="T30" fmla="*/ 0 w 192"/>
                <a:gd name="T31" fmla="*/ 2147483646 h 2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2" h="297">
                  <a:moveTo>
                    <a:pt x="0" y="296"/>
                  </a:moveTo>
                  <a:lnTo>
                    <a:pt x="34" y="0"/>
                  </a:lnTo>
                  <a:lnTo>
                    <a:pt x="128" y="0"/>
                  </a:lnTo>
                  <a:lnTo>
                    <a:pt x="128" y="118"/>
                  </a:lnTo>
                  <a:lnTo>
                    <a:pt x="135" y="128"/>
                  </a:lnTo>
                  <a:lnTo>
                    <a:pt x="160" y="128"/>
                  </a:lnTo>
                  <a:lnTo>
                    <a:pt x="153" y="153"/>
                  </a:lnTo>
                  <a:lnTo>
                    <a:pt x="160" y="178"/>
                  </a:lnTo>
                  <a:lnTo>
                    <a:pt x="172" y="153"/>
                  </a:lnTo>
                  <a:lnTo>
                    <a:pt x="191" y="178"/>
                  </a:lnTo>
                  <a:lnTo>
                    <a:pt x="172" y="226"/>
                  </a:lnTo>
                  <a:lnTo>
                    <a:pt x="153" y="251"/>
                  </a:lnTo>
                  <a:lnTo>
                    <a:pt x="128" y="251"/>
                  </a:lnTo>
                  <a:lnTo>
                    <a:pt x="109" y="296"/>
                  </a:lnTo>
                  <a:lnTo>
                    <a:pt x="63" y="296"/>
                  </a:lnTo>
                  <a:lnTo>
                    <a:pt x="0" y="29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1" name="Freeform 49">
              <a:extLst>
                <a:ext uri="{FF2B5EF4-FFF2-40B4-BE49-F238E27FC236}">
                  <a16:creationId xmlns:a16="http://schemas.microsoft.com/office/drawing/2014/main" xmlns="" id="{69C939B8-04D6-418A-957F-C8371C4CC759}"/>
                </a:ext>
              </a:extLst>
            </p:cNvPr>
            <p:cNvSpPr>
              <a:spLocks/>
            </p:cNvSpPr>
            <p:nvPr/>
          </p:nvSpPr>
          <p:spPr bwMode="auto">
            <a:xfrm>
              <a:off x="7860636" y="1766466"/>
              <a:ext cx="715341" cy="787531"/>
            </a:xfrm>
            <a:custGeom>
              <a:avLst/>
              <a:gdLst>
                <a:gd name="T0" fmla="*/ 0 w 327"/>
                <a:gd name="T1" fmla="*/ 2147483646 h 360"/>
                <a:gd name="T2" fmla="*/ 0 w 327"/>
                <a:gd name="T3" fmla="*/ 2147483646 h 360"/>
                <a:gd name="T4" fmla="*/ 2147483646 w 327"/>
                <a:gd name="T5" fmla="*/ 2147483646 h 360"/>
                <a:gd name="T6" fmla="*/ 2147483646 w 327"/>
                <a:gd name="T7" fmla="*/ 2147483646 h 360"/>
                <a:gd name="T8" fmla="*/ 2147483646 w 327"/>
                <a:gd name="T9" fmla="*/ 2147483646 h 360"/>
                <a:gd name="T10" fmla="*/ 2147483646 w 327"/>
                <a:gd name="T11" fmla="*/ 2147483646 h 360"/>
                <a:gd name="T12" fmla="*/ 2147483646 w 327"/>
                <a:gd name="T13" fmla="*/ 2147483646 h 360"/>
                <a:gd name="T14" fmla="*/ 2147483646 w 327"/>
                <a:gd name="T15" fmla="*/ 2147483646 h 360"/>
                <a:gd name="T16" fmla="*/ 2147483646 w 327"/>
                <a:gd name="T17" fmla="*/ 2147483646 h 360"/>
                <a:gd name="T18" fmla="*/ 2147483646 w 327"/>
                <a:gd name="T19" fmla="*/ 2147483646 h 360"/>
                <a:gd name="T20" fmla="*/ 2147483646 w 327"/>
                <a:gd name="T21" fmla="*/ 2147483646 h 360"/>
                <a:gd name="T22" fmla="*/ 2147483646 w 327"/>
                <a:gd name="T23" fmla="*/ 2147483646 h 360"/>
                <a:gd name="T24" fmla="*/ 2147483646 w 327"/>
                <a:gd name="T25" fmla="*/ 2147483646 h 360"/>
                <a:gd name="T26" fmla="*/ 2147483646 w 327"/>
                <a:gd name="T27" fmla="*/ 2147483646 h 360"/>
                <a:gd name="T28" fmla="*/ 2147483646 w 327"/>
                <a:gd name="T29" fmla="*/ 0 h 360"/>
                <a:gd name="T30" fmla="*/ 2147483646 w 327"/>
                <a:gd name="T31" fmla="*/ 2147483646 h 360"/>
                <a:gd name="T32" fmla="*/ 2147483646 w 327"/>
                <a:gd name="T33" fmla="*/ 2147483646 h 360"/>
                <a:gd name="T34" fmla="*/ 2147483646 w 327"/>
                <a:gd name="T35" fmla="*/ 2147483646 h 360"/>
                <a:gd name="T36" fmla="*/ 2147483646 w 327"/>
                <a:gd name="T37" fmla="*/ 2147483646 h 360"/>
                <a:gd name="T38" fmla="*/ 2147483646 w 327"/>
                <a:gd name="T39" fmla="*/ 2147483646 h 360"/>
                <a:gd name="T40" fmla="*/ 2147483646 w 327"/>
                <a:gd name="T41" fmla="*/ 2147483646 h 360"/>
                <a:gd name="T42" fmla="*/ 0 w 327"/>
                <a:gd name="T43" fmla="*/ 2147483646 h 3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7" h="360">
                  <a:moveTo>
                    <a:pt x="0" y="143"/>
                  </a:moveTo>
                  <a:lnTo>
                    <a:pt x="0" y="192"/>
                  </a:lnTo>
                  <a:lnTo>
                    <a:pt x="71" y="226"/>
                  </a:lnTo>
                  <a:lnTo>
                    <a:pt x="89" y="260"/>
                  </a:lnTo>
                  <a:lnTo>
                    <a:pt x="117" y="260"/>
                  </a:lnTo>
                  <a:lnTo>
                    <a:pt x="117" y="285"/>
                  </a:lnTo>
                  <a:lnTo>
                    <a:pt x="161" y="310"/>
                  </a:lnTo>
                  <a:lnTo>
                    <a:pt x="180" y="359"/>
                  </a:lnTo>
                  <a:lnTo>
                    <a:pt x="326" y="50"/>
                  </a:lnTo>
                  <a:lnTo>
                    <a:pt x="307" y="34"/>
                  </a:lnTo>
                  <a:lnTo>
                    <a:pt x="273" y="34"/>
                  </a:lnTo>
                  <a:lnTo>
                    <a:pt x="255" y="9"/>
                  </a:lnTo>
                  <a:lnTo>
                    <a:pt x="225" y="9"/>
                  </a:lnTo>
                  <a:lnTo>
                    <a:pt x="217" y="9"/>
                  </a:lnTo>
                  <a:lnTo>
                    <a:pt x="146" y="0"/>
                  </a:lnTo>
                  <a:lnTo>
                    <a:pt x="128" y="25"/>
                  </a:lnTo>
                  <a:lnTo>
                    <a:pt x="101" y="25"/>
                  </a:lnTo>
                  <a:lnTo>
                    <a:pt x="71" y="84"/>
                  </a:lnTo>
                  <a:lnTo>
                    <a:pt x="52" y="84"/>
                  </a:lnTo>
                  <a:lnTo>
                    <a:pt x="37" y="58"/>
                  </a:lnTo>
                  <a:lnTo>
                    <a:pt x="37" y="68"/>
                  </a:lnTo>
                  <a:lnTo>
                    <a:pt x="0" y="1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2" name="Freeform 50">
              <a:extLst>
                <a:ext uri="{FF2B5EF4-FFF2-40B4-BE49-F238E27FC236}">
                  <a16:creationId xmlns:a16="http://schemas.microsoft.com/office/drawing/2014/main" xmlns="" id="{F8FF64B1-2199-43B5-A651-9FD0E02357B1}"/>
                </a:ext>
              </a:extLst>
            </p:cNvPr>
            <p:cNvSpPr>
              <a:spLocks/>
            </p:cNvSpPr>
            <p:nvPr/>
          </p:nvSpPr>
          <p:spPr bwMode="auto">
            <a:xfrm>
              <a:off x="7528122" y="1273868"/>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3" name="Freeform 51">
              <a:extLst>
                <a:ext uri="{FF2B5EF4-FFF2-40B4-BE49-F238E27FC236}">
                  <a16:creationId xmlns:a16="http://schemas.microsoft.com/office/drawing/2014/main" xmlns="" id="{2EE8D462-E6CE-432B-9614-1E695A21C997}"/>
                </a:ext>
              </a:extLst>
            </p:cNvPr>
            <p:cNvSpPr>
              <a:spLocks/>
            </p:cNvSpPr>
            <p:nvPr/>
          </p:nvSpPr>
          <p:spPr bwMode="auto">
            <a:xfrm>
              <a:off x="6972477" y="2936432"/>
              <a:ext cx="907849" cy="678151"/>
            </a:xfrm>
            <a:custGeom>
              <a:avLst/>
              <a:gdLst>
                <a:gd name="T0" fmla="*/ 2147483646 w 415"/>
                <a:gd name="T1" fmla="*/ 0 h 310"/>
                <a:gd name="T2" fmla="*/ 2147483646 w 415"/>
                <a:gd name="T3" fmla="*/ 2147483646 h 310"/>
                <a:gd name="T4" fmla="*/ 2147483646 w 415"/>
                <a:gd name="T5" fmla="*/ 2147483646 h 310"/>
                <a:gd name="T6" fmla="*/ 2147483646 w 415"/>
                <a:gd name="T7" fmla="*/ 2147483646 h 310"/>
                <a:gd name="T8" fmla="*/ 2147483646 w 415"/>
                <a:gd name="T9" fmla="*/ 2147483646 h 310"/>
                <a:gd name="T10" fmla="*/ 2147483646 w 415"/>
                <a:gd name="T11" fmla="*/ 2147483646 h 310"/>
                <a:gd name="T12" fmla="*/ 2147483646 w 415"/>
                <a:gd name="T13" fmla="*/ 2147483646 h 310"/>
                <a:gd name="T14" fmla="*/ 2147483646 w 415"/>
                <a:gd name="T15" fmla="*/ 2147483646 h 310"/>
                <a:gd name="T16" fmla="*/ 2147483646 w 415"/>
                <a:gd name="T17" fmla="*/ 2147483646 h 310"/>
                <a:gd name="T18" fmla="*/ 2147483646 w 415"/>
                <a:gd name="T19" fmla="*/ 2147483646 h 310"/>
                <a:gd name="T20" fmla="*/ 2147483646 w 415"/>
                <a:gd name="T21" fmla="*/ 2147483646 h 310"/>
                <a:gd name="T22" fmla="*/ 2147483646 w 415"/>
                <a:gd name="T23" fmla="*/ 2147483646 h 310"/>
                <a:gd name="T24" fmla="*/ 0 w 415"/>
                <a:gd name="T25" fmla="*/ 2147483646 h 310"/>
                <a:gd name="T26" fmla="*/ 2147483646 w 415"/>
                <a:gd name="T27" fmla="*/ 2147483646 h 310"/>
                <a:gd name="T28" fmla="*/ 2147483646 w 415"/>
                <a:gd name="T29" fmla="*/ 2147483646 h 310"/>
                <a:gd name="T30" fmla="*/ 2147483646 w 415"/>
                <a:gd name="T31" fmla="*/ 0 h 3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5" h="310">
                  <a:moveTo>
                    <a:pt x="190" y="0"/>
                  </a:moveTo>
                  <a:lnTo>
                    <a:pt x="317" y="59"/>
                  </a:lnTo>
                  <a:lnTo>
                    <a:pt x="362" y="109"/>
                  </a:lnTo>
                  <a:lnTo>
                    <a:pt x="414" y="202"/>
                  </a:lnTo>
                  <a:lnTo>
                    <a:pt x="407" y="216"/>
                  </a:lnTo>
                  <a:lnTo>
                    <a:pt x="389" y="237"/>
                  </a:lnTo>
                  <a:lnTo>
                    <a:pt x="369" y="275"/>
                  </a:lnTo>
                  <a:lnTo>
                    <a:pt x="299" y="261"/>
                  </a:lnTo>
                  <a:lnTo>
                    <a:pt x="280" y="261"/>
                  </a:lnTo>
                  <a:lnTo>
                    <a:pt x="261" y="261"/>
                  </a:lnTo>
                  <a:lnTo>
                    <a:pt x="179" y="285"/>
                  </a:lnTo>
                  <a:lnTo>
                    <a:pt x="82" y="309"/>
                  </a:lnTo>
                  <a:lnTo>
                    <a:pt x="0" y="261"/>
                  </a:lnTo>
                  <a:lnTo>
                    <a:pt x="26" y="227"/>
                  </a:lnTo>
                  <a:lnTo>
                    <a:pt x="154" y="50"/>
                  </a:lnTo>
                  <a:lnTo>
                    <a:pt x="19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4" name="Freeform 52">
              <a:extLst>
                <a:ext uri="{FF2B5EF4-FFF2-40B4-BE49-F238E27FC236}">
                  <a16:creationId xmlns:a16="http://schemas.microsoft.com/office/drawing/2014/main" xmlns="" id="{5DB887EA-CAF2-471E-B283-F200704C47B9}"/>
                </a:ext>
              </a:extLst>
            </p:cNvPr>
            <p:cNvSpPr>
              <a:spLocks/>
            </p:cNvSpPr>
            <p:nvPr/>
          </p:nvSpPr>
          <p:spPr bwMode="auto">
            <a:xfrm>
              <a:off x="6670590" y="3577392"/>
              <a:ext cx="555647" cy="658464"/>
            </a:xfrm>
            <a:custGeom>
              <a:avLst/>
              <a:gdLst>
                <a:gd name="T0" fmla="*/ 2147483646 w 254"/>
                <a:gd name="T1" fmla="*/ 2147483646 h 301"/>
                <a:gd name="T2" fmla="*/ 2147483646 w 254"/>
                <a:gd name="T3" fmla="*/ 2147483646 h 301"/>
                <a:gd name="T4" fmla="*/ 2147483646 w 254"/>
                <a:gd name="T5" fmla="*/ 2147483646 h 301"/>
                <a:gd name="T6" fmla="*/ 2147483646 w 254"/>
                <a:gd name="T7" fmla="*/ 2147483646 h 301"/>
                <a:gd name="T8" fmla="*/ 2147483646 w 254"/>
                <a:gd name="T9" fmla="*/ 2147483646 h 301"/>
                <a:gd name="T10" fmla="*/ 2147483646 w 254"/>
                <a:gd name="T11" fmla="*/ 2147483646 h 301"/>
                <a:gd name="T12" fmla="*/ 0 w 254"/>
                <a:gd name="T13" fmla="*/ 2147483646 h 301"/>
                <a:gd name="T14" fmla="*/ 2147483646 w 254"/>
                <a:gd name="T15" fmla="*/ 2147483646 h 301"/>
                <a:gd name="T16" fmla="*/ 2147483646 w 254"/>
                <a:gd name="T17" fmla="*/ 0 h 301"/>
                <a:gd name="T18" fmla="*/ 2147483646 w 254"/>
                <a:gd name="T19" fmla="*/ 2147483646 h 301"/>
                <a:gd name="T20" fmla="*/ 2147483646 w 254"/>
                <a:gd name="T21" fmla="*/ 2147483646 h 301"/>
                <a:gd name="T22" fmla="*/ 2147483646 w 254"/>
                <a:gd name="T23" fmla="*/ 2147483646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4" h="301">
                  <a:moveTo>
                    <a:pt x="201" y="73"/>
                  </a:moveTo>
                  <a:lnTo>
                    <a:pt x="220" y="132"/>
                  </a:lnTo>
                  <a:lnTo>
                    <a:pt x="253" y="206"/>
                  </a:lnTo>
                  <a:lnTo>
                    <a:pt x="155" y="300"/>
                  </a:lnTo>
                  <a:lnTo>
                    <a:pt x="63" y="300"/>
                  </a:lnTo>
                  <a:lnTo>
                    <a:pt x="55" y="217"/>
                  </a:lnTo>
                  <a:lnTo>
                    <a:pt x="0" y="132"/>
                  </a:lnTo>
                  <a:lnTo>
                    <a:pt x="74" y="50"/>
                  </a:lnTo>
                  <a:lnTo>
                    <a:pt x="127" y="0"/>
                  </a:lnTo>
                  <a:lnTo>
                    <a:pt x="182" y="39"/>
                  </a:lnTo>
                  <a:lnTo>
                    <a:pt x="220" y="39"/>
                  </a:lnTo>
                  <a:lnTo>
                    <a:pt x="201" y="7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5" name="Freeform 53">
              <a:extLst>
                <a:ext uri="{FF2B5EF4-FFF2-40B4-BE49-F238E27FC236}">
                  <a16:creationId xmlns:a16="http://schemas.microsoft.com/office/drawing/2014/main" xmlns="" id="{0EAA5893-ABD4-46CF-BE72-59A949F283C6}"/>
                </a:ext>
              </a:extLst>
            </p:cNvPr>
            <p:cNvSpPr>
              <a:spLocks/>
            </p:cNvSpPr>
            <p:nvPr/>
          </p:nvSpPr>
          <p:spPr bwMode="auto">
            <a:xfrm>
              <a:off x="7665942" y="2551416"/>
              <a:ext cx="826907" cy="960349"/>
            </a:xfrm>
            <a:custGeom>
              <a:avLst/>
              <a:gdLst>
                <a:gd name="T0" fmla="*/ 2147483646 w 378"/>
                <a:gd name="T1" fmla="*/ 2147483646 h 439"/>
                <a:gd name="T2" fmla="*/ 2147483646 w 378"/>
                <a:gd name="T3" fmla="*/ 2147483646 h 439"/>
                <a:gd name="T4" fmla="*/ 0 w 378"/>
                <a:gd name="T5" fmla="*/ 2147483646 h 439"/>
                <a:gd name="T6" fmla="*/ 2147483646 w 378"/>
                <a:gd name="T7" fmla="*/ 2147483646 h 439"/>
                <a:gd name="T8" fmla="*/ 2147483646 w 378"/>
                <a:gd name="T9" fmla="*/ 0 h 439"/>
                <a:gd name="T10" fmla="*/ 2147483646 w 378"/>
                <a:gd name="T11" fmla="*/ 2147483646 h 439"/>
                <a:gd name="T12" fmla="*/ 2147483646 w 378"/>
                <a:gd name="T13" fmla="*/ 2147483646 h 439"/>
                <a:gd name="T14" fmla="*/ 2147483646 w 378"/>
                <a:gd name="T15" fmla="*/ 2147483646 h 439"/>
                <a:gd name="T16" fmla="*/ 2147483646 w 378"/>
                <a:gd name="T17" fmla="*/ 2147483646 h 439"/>
                <a:gd name="T18" fmla="*/ 2147483646 w 378"/>
                <a:gd name="T19" fmla="*/ 2147483646 h 439"/>
                <a:gd name="T20" fmla="*/ 2147483646 w 378"/>
                <a:gd name="T21" fmla="*/ 2147483646 h 439"/>
                <a:gd name="T22" fmla="*/ 2147483646 w 378"/>
                <a:gd name="T23" fmla="*/ 2147483646 h 439"/>
                <a:gd name="T24" fmla="*/ 2147483646 w 378"/>
                <a:gd name="T25" fmla="*/ 2147483646 h 439"/>
                <a:gd name="T26" fmla="*/ 2147483646 w 378"/>
                <a:gd name="T27" fmla="*/ 2147483646 h 439"/>
                <a:gd name="T28" fmla="*/ 2147483646 w 378"/>
                <a:gd name="T29" fmla="*/ 2147483646 h 439"/>
                <a:gd name="T30" fmla="*/ 2147483646 w 378"/>
                <a:gd name="T31" fmla="*/ 2147483646 h 439"/>
                <a:gd name="T32" fmla="*/ 2147483646 w 378"/>
                <a:gd name="T33" fmla="*/ 2147483646 h 439"/>
                <a:gd name="T34" fmla="*/ 2147483646 w 378"/>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8" h="439">
                  <a:moveTo>
                    <a:pt x="97" y="379"/>
                  </a:moveTo>
                  <a:lnTo>
                    <a:pt x="45" y="285"/>
                  </a:lnTo>
                  <a:lnTo>
                    <a:pt x="0" y="236"/>
                  </a:lnTo>
                  <a:lnTo>
                    <a:pt x="141" y="84"/>
                  </a:lnTo>
                  <a:lnTo>
                    <a:pt x="268" y="0"/>
                  </a:lnTo>
                  <a:lnTo>
                    <a:pt x="268" y="35"/>
                  </a:lnTo>
                  <a:lnTo>
                    <a:pt x="305" y="59"/>
                  </a:lnTo>
                  <a:lnTo>
                    <a:pt x="324" y="84"/>
                  </a:lnTo>
                  <a:lnTo>
                    <a:pt x="343" y="163"/>
                  </a:lnTo>
                  <a:lnTo>
                    <a:pt x="377" y="177"/>
                  </a:lnTo>
                  <a:lnTo>
                    <a:pt x="324" y="320"/>
                  </a:lnTo>
                  <a:lnTo>
                    <a:pt x="324" y="370"/>
                  </a:lnTo>
                  <a:lnTo>
                    <a:pt x="250" y="393"/>
                  </a:lnTo>
                  <a:lnTo>
                    <a:pt x="235" y="413"/>
                  </a:lnTo>
                  <a:lnTo>
                    <a:pt x="172" y="438"/>
                  </a:lnTo>
                  <a:lnTo>
                    <a:pt x="126" y="438"/>
                  </a:lnTo>
                  <a:lnTo>
                    <a:pt x="89" y="393"/>
                  </a:lnTo>
                  <a:lnTo>
                    <a:pt x="97" y="37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6" name="Freeform 54">
              <a:extLst>
                <a:ext uri="{FF2B5EF4-FFF2-40B4-BE49-F238E27FC236}">
                  <a16:creationId xmlns:a16="http://schemas.microsoft.com/office/drawing/2014/main" xmlns="" id="{52825D51-48B5-42AE-A3D3-0112D9B478A8}"/>
                </a:ext>
              </a:extLst>
            </p:cNvPr>
            <p:cNvSpPr>
              <a:spLocks/>
            </p:cNvSpPr>
            <p:nvPr/>
          </p:nvSpPr>
          <p:spPr bwMode="auto">
            <a:xfrm>
              <a:off x="6790906" y="2881742"/>
              <a:ext cx="516270" cy="555647"/>
            </a:xfrm>
            <a:custGeom>
              <a:avLst/>
              <a:gdLst>
                <a:gd name="T0" fmla="*/ 2147483646 w 236"/>
                <a:gd name="T1" fmla="*/ 2147483646 h 254"/>
                <a:gd name="T2" fmla="*/ 2147483646 w 236"/>
                <a:gd name="T3" fmla="*/ 2147483646 h 254"/>
                <a:gd name="T4" fmla="*/ 2147483646 w 236"/>
                <a:gd name="T5" fmla="*/ 2147483646 h 254"/>
                <a:gd name="T6" fmla="*/ 2147483646 w 236"/>
                <a:gd name="T7" fmla="*/ 2147483646 h 254"/>
                <a:gd name="T8" fmla="*/ 2147483646 w 236"/>
                <a:gd name="T9" fmla="*/ 2147483646 h 254"/>
                <a:gd name="T10" fmla="*/ 2147483646 w 236"/>
                <a:gd name="T11" fmla="*/ 2147483646 h 254"/>
                <a:gd name="T12" fmla="*/ 2147483646 w 236"/>
                <a:gd name="T13" fmla="*/ 2147483646 h 254"/>
                <a:gd name="T14" fmla="*/ 2147483646 w 236"/>
                <a:gd name="T15" fmla="*/ 2147483646 h 254"/>
                <a:gd name="T16" fmla="*/ 2147483646 w 236"/>
                <a:gd name="T17" fmla="*/ 0 h 254"/>
                <a:gd name="T18" fmla="*/ 2147483646 w 236"/>
                <a:gd name="T19" fmla="*/ 2147483646 h 254"/>
                <a:gd name="T20" fmla="*/ 2147483646 w 236"/>
                <a:gd name="T21" fmla="*/ 2147483646 h 254"/>
                <a:gd name="T22" fmla="*/ 2147483646 w 236"/>
                <a:gd name="T23" fmla="*/ 2147483646 h 254"/>
                <a:gd name="T24" fmla="*/ 2147483646 w 236"/>
                <a:gd name="T25" fmla="*/ 2147483646 h 254"/>
                <a:gd name="T26" fmla="*/ 2147483646 w 236"/>
                <a:gd name="T27" fmla="*/ 2147483646 h 254"/>
                <a:gd name="T28" fmla="*/ 2147483646 w 236"/>
                <a:gd name="T29" fmla="*/ 2147483646 h 254"/>
                <a:gd name="T30" fmla="*/ 2147483646 w 236"/>
                <a:gd name="T31" fmla="*/ 2147483646 h 254"/>
                <a:gd name="T32" fmla="*/ 0 w 236"/>
                <a:gd name="T33" fmla="*/ 2147483646 h 254"/>
                <a:gd name="T34" fmla="*/ 2147483646 w 236"/>
                <a:gd name="T35" fmla="*/ 2147483646 h 254"/>
                <a:gd name="T36" fmla="*/ 0 w 236"/>
                <a:gd name="T37" fmla="*/ 2147483646 h 254"/>
                <a:gd name="T38" fmla="*/ 2147483646 w 236"/>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6" h="254">
                  <a:moveTo>
                    <a:pt x="26" y="74"/>
                  </a:moveTo>
                  <a:lnTo>
                    <a:pt x="37" y="50"/>
                  </a:lnTo>
                  <a:lnTo>
                    <a:pt x="45" y="50"/>
                  </a:lnTo>
                  <a:lnTo>
                    <a:pt x="37" y="74"/>
                  </a:lnTo>
                  <a:lnTo>
                    <a:pt x="55" y="74"/>
                  </a:lnTo>
                  <a:lnTo>
                    <a:pt x="71" y="36"/>
                  </a:lnTo>
                  <a:lnTo>
                    <a:pt x="83" y="50"/>
                  </a:lnTo>
                  <a:lnTo>
                    <a:pt x="89" y="50"/>
                  </a:lnTo>
                  <a:lnTo>
                    <a:pt x="146" y="0"/>
                  </a:lnTo>
                  <a:lnTo>
                    <a:pt x="180" y="11"/>
                  </a:lnTo>
                  <a:lnTo>
                    <a:pt x="197" y="61"/>
                  </a:lnTo>
                  <a:lnTo>
                    <a:pt x="235" y="74"/>
                  </a:lnTo>
                  <a:lnTo>
                    <a:pt x="109" y="253"/>
                  </a:lnTo>
                  <a:lnTo>
                    <a:pt x="55" y="219"/>
                  </a:lnTo>
                  <a:lnTo>
                    <a:pt x="45" y="178"/>
                  </a:lnTo>
                  <a:lnTo>
                    <a:pt x="18" y="159"/>
                  </a:lnTo>
                  <a:lnTo>
                    <a:pt x="0" y="120"/>
                  </a:lnTo>
                  <a:lnTo>
                    <a:pt x="18" y="95"/>
                  </a:lnTo>
                  <a:lnTo>
                    <a:pt x="0" y="84"/>
                  </a:lnTo>
                  <a:lnTo>
                    <a:pt x="26" y="7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7" name="Freeform 55">
              <a:extLst>
                <a:ext uri="{FF2B5EF4-FFF2-40B4-BE49-F238E27FC236}">
                  <a16:creationId xmlns:a16="http://schemas.microsoft.com/office/drawing/2014/main" xmlns="" id="{F35DFC98-94E1-4CA7-9B7D-14076E9C31AD}"/>
                </a:ext>
              </a:extLst>
            </p:cNvPr>
            <p:cNvSpPr>
              <a:spLocks/>
            </p:cNvSpPr>
            <p:nvPr/>
          </p:nvSpPr>
          <p:spPr bwMode="auto">
            <a:xfrm>
              <a:off x="6259323" y="3067687"/>
              <a:ext cx="892535" cy="807218"/>
            </a:xfrm>
            <a:custGeom>
              <a:avLst/>
              <a:gdLst>
                <a:gd name="T0" fmla="*/ 2147483646 w 408"/>
                <a:gd name="T1" fmla="*/ 0 h 369"/>
                <a:gd name="T2" fmla="*/ 2147483646 w 408"/>
                <a:gd name="T3" fmla="*/ 2147483646 h 369"/>
                <a:gd name="T4" fmla="*/ 2147483646 w 408"/>
                <a:gd name="T5" fmla="*/ 2147483646 h 369"/>
                <a:gd name="T6" fmla="*/ 2147483646 w 408"/>
                <a:gd name="T7" fmla="*/ 2147483646 h 369"/>
                <a:gd name="T8" fmla="*/ 2147483646 w 408"/>
                <a:gd name="T9" fmla="*/ 2147483646 h 369"/>
                <a:gd name="T10" fmla="*/ 2147483646 w 408"/>
                <a:gd name="T11" fmla="*/ 2147483646 h 369"/>
                <a:gd name="T12" fmla="*/ 2147483646 w 408"/>
                <a:gd name="T13" fmla="*/ 2147483646 h 369"/>
                <a:gd name="T14" fmla="*/ 2147483646 w 408"/>
                <a:gd name="T15" fmla="*/ 2147483646 h 369"/>
                <a:gd name="T16" fmla="*/ 2147483646 w 408"/>
                <a:gd name="T17" fmla="*/ 2147483646 h 369"/>
                <a:gd name="T18" fmla="*/ 2147483646 w 408"/>
                <a:gd name="T19" fmla="*/ 2147483646 h 369"/>
                <a:gd name="T20" fmla="*/ 2147483646 w 408"/>
                <a:gd name="T21" fmla="*/ 2147483646 h 369"/>
                <a:gd name="T22" fmla="*/ 2147483646 w 408"/>
                <a:gd name="T23" fmla="*/ 2147483646 h 369"/>
                <a:gd name="T24" fmla="*/ 2147483646 w 408"/>
                <a:gd name="T25" fmla="*/ 2147483646 h 369"/>
                <a:gd name="T26" fmla="*/ 2147483646 w 408"/>
                <a:gd name="T27" fmla="*/ 2147483646 h 369"/>
                <a:gd name="T28" fmla="*/ 2147483646 w 408"/>
                <a:gd name="T29" fmla="*/ 2147483646 h 369"/>
                <a:gd name="T30" fmla="*/ 2147483646 w 408"/>
                <a:gd name="T31" fmla="*/ 2147483646 h 369"/>
                <a:gd name="T32" fmla="*/ 2147483646 w 408"/>
                <a:gd name="T33" fmla="*/ 2147483646 h 369"/>
                <a:gd name="T34" fmla="*/ 2147483646 w 408"/>
                <a:gd name="T35" fmla="*/ 2147483646 h 369"/>
                <a:gd name="T36" fmla="*/ 2147483646 w 408"/>
                <a:gd name="T37" fmla="*/ 2147483646 h 369"/>
                <a:gd name="T38" fmla="*/ 2147483646 w 408"/>
                <a:gd name="T39" fmla="*/ 2147483646 h 369"/>
                <a:gd name="T40" fmla="*/ 2147483646 w 408"/>
                <a:gd name="T41" fmla="*/ 2147483646 h 369"/>
                <a:gd name="T42" fmla="*/ 0 w 408"/>
                <a:gd name="T43" fmla="*/ 0 h 369"/>
                <a:gd name="T44" fmla="*/ 2147483646 w 408"/>
                <a:gd name="T45" fmla="*/ 0 h 369"/>
                <a:gd name="T46" fmla="*/ 2147483646 w 408"/>
                <a:gd name="T47" fmla="*/ 0 h 3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08" h="369">
                  <a:moveTo>
                    <a:pt x="243" y="0"/>
                  </a:moveTo>
                  <a:lnTo>
                    <a:pt x="261" y="10"/>
                  </a:lnTo>
                  <a:lnTo>
                    <a:pt x="243" y="35"/>
                  </a:lnTo>
                  <a:lnTo>
                    <a:pt x="261" y="74"/>
                  </a:lnTo>
                  <a:lnTo>
                    <a:pt x="287" y="93"/>
                  </a:lnTo>
                  <a:lnTo>
                    <a:pt x="298" y="133"/>
                  </a:lnTo>
                  <a:lnTo>
                    <a:pt x="350" y="167"/>
                  </a:lnTo>
                  <a:lnTo>
                    <a:pt x="325" y="201"/>
                  </a:lnTo>
                  <a:lnTo>
                    <a:pt x="407" y="249"/>
                  </a:lnTo>
                  <a:lnTo>
                    <a:pt x="407" y="274"/>
                  </a:lnTo>
                  <a:lnTo>
                    <a:pt x="370" y="274"/>
                  </a:lnTo>
                  <a:lnTo>
                    <a:pt x="313" y="235"/>
                  </a:lnTo>
                  <a:lnTo>
                    <a:pt x="261" y="284"/>
                  </a:lnTo>
                  <a:lnTo>
                    <a:pt x="186" y="368"/>
                  </a:lnTo>
                  <a:lnTo>
                    <a:pt x="153" y="358"/>
                  </a:lnTo>
                  <a:lnTo>
                    <a:pt x="115" y="358"/>
                  </a:lnTo>
                  <a:lnTo>
                    <a:pt x="115" y="309"/>
                  </a:lnTo>
                  <a:lnTo>
                    <a:pt x="89" y="274"/>
                  </a:lnTo>
                  <a:lnTo>
                    <a:pt x="63" y="249"/>
                  </a:lnTo>
                  <a:lnTo>
                    <a:pt x="52" y="215"/>
                  </a:lnTo>
                  <a:lnTo>
                    <a:pt x="26" y="191"/>
                  </a:lnTo>
                  <a:lnTo>
                    <a:pt x="0" y="0"/>
                  </a:lnTo>
                  <a:lnTo>
                    <a:pt x="126" y="0"/>
                  </a:lnTo>
                  <a:lnTo>
                    <a:pt x="24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8" name="Freeform 56">
              <a:extLst>
                <a:ext uri="{FF2B5EF4-FFF2-40B4-BE49-F238E27FC236}">
                  <a16:creationId xmlns:a16="http://schemas.microsoft.com/office/drawing/2014/main" xmlns="" id="{92994D33-6F40-44DE-A315-CEA0D41706C6}"/>
                </a:ext>
              </a:extLst>
            </p:cNvPr>
            <p:cNvSpPr>
              <a:spLocks/>
            </p:cNvSpPr>
            <p:nvPr/>
          </p:nvSpPr>
          <p:spPr bwMode="auto">
            <a:xfrm>
              <a:off x="6930912" y="1785761"/>
              <a:ext cx="393765" cy="682526"/>
            </a:xfrm>
            <a:custGeom>
              <a:avLst/>
              <a:gdLst>
                <a:gd name="T0" fmla="*/ 0 w 180"/>
                <a:gd name="T1" fmla="*/ 0 h 312"/>
                <a:gd name="T2" fmla="*/ 2147483646 w 180"/>
                <a:gd name="T3" fmla="*/ 0 h 312"/>
                <a:gd name="T4" fmla="*/ 2147483646 w 180"/>
                <a:gd name="T5" fmla="*/ 2147483646 h 312"/>
                <a:gd name="T6" fmla="*/ 2147483646 w 180"/>
                <a:gd name="T7" fmla="*/ 2147483646 h 312"/>
                <a:gd name="T8" fmla="*/ 2147483646 w 180"/>
                <a:gd name="T9" fmla="*/ 2147483646 h 312"/>
                <a:gd name="T10" fmla="*/ 0 w 180"/>
                <a:gd name="T11" fmla="*/ 0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0" h="312">
                  <a:moveTo>
                    <a:pt x="0" y="0"/>
                  </a:moveTo>
                  <a:lnTo>
                    <a:pt x="63" y="0"/>
                  </a:lnTo>
                  <a:lnTo>
                    <a:pt x="179" y="16"/>
                  </a:lnTo>
                  <a:lnTo>
                    <a:pt x="145" y="311"/>
                  </a:lnTo>
                  <a:lnTo>
                    <a:pt x="8" y="301"/>
                  </a:lnTo>
                  <a:lnTo>
                    <a:pt x="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9" name="Freeform 57">
              <a:extLst>
                <a:ext uri="{FF2B5EF4-FFF2-40B4-BE49-F238E27FC236}">
                  <a16:creationId xmlns:a16="http://schemas.microsoft.com/office/drawing/2014/main" xmlns="" id="{BECDA1D9-17DC-493E-B719-6959AE12CF76}"/>
                </a:ext>
              </a:extLst>
            </p:cNvPr>
            <p:cNvSpPr>
              <a:spLocks/>
            </p:cNvSpPr>
            <p:nvPr/>
          </p:nvSpPr>
          <p:spPr bwMode="auto">
            <a:xfrm>
              <a:off x="5845871" y="3627708"/>
              <a:ext cx="826907" cy="662838"/>
            </a:xfrm>
            <a:custGeom>
              <a:avLst/>
              <a:gdLst>
                <a:gd name="T0" fmla="*/ 2147483646 w 378"/>
                <a:gd name="T1" fmla="*/ 2147483646 h 303"/>
                <a:gd name="T2" fmla="*/ 2147483646 w 378"/>
                <a:gd name="T3" fmla="*/ 2147483646 h 303"/>
                <a:gd name="T4" fmla="*/ 2147483646 w 378"/>
                <a:gd name="T5" fmla="*/ 2147483646 h 303"/>
                <a:gd name="T6" fmla="*/ 2147483646 w 378"/>
                <a:gd name="T7" fmla="*/ 2147483646 h 303"/>
                <a:gd name="T8" fmla="*/ 2147483646 w 378"/>
                <a:gd name="T9" fmla="*/ 2147483646 h 303"/>
                <a:gd name="T10" fmla="*/ 2147483646 w 378"/>
                <a:gd name="T11" fmla="*/ 2147483646 h 303"/>
                <a:gd name="T12" fmla="*/ 2147483646 w 378"/>
                <a:gd name="T13" fmla="*/ 2147483646 h 303"/>
                <a:gd name="T14" fmla="*/ 2147483646 w 378"/>
                <a:gd name="T15" fmla="*/ 2147483646 h 303"/>
                <a:gd name="T16" fmla="*/ 2147483646 w 378"/>
                <a:gd name="T17" fmla="*/ 2147483646 h 303"/>
                <a:gd name="T18" fmla="*/ 0 w 378"/>
                <a:gd name="T19" fmla="*/ 2147483646 h 303"/>
                <a:gd name="T20" fmla="*/ 2147483646 w 378"/>
                <a:gd name="T21" fmla="*/ 2147483646 h 303"/>
                <a:gd name="T22" fmla="*/ 2147483646 w 378"/>
                <a:gd name="T23" fmla="*/ 2147483646 h 303"/>
                <a:gd name="T24" fmla="*/ 2147483646 w 378"/>
                <a:gd name="T25" fmla="*/ 2147483646 h 303"/>
                <a:gd name="T26" fmla="*/ 2147483646 w 378"/>
                <a:gd name="T27" fmla="*/ 0 h 303"/>
                <a:gd name="T28" fmla="*/ 2147483646 w 378"/>
                <a:gd name="T29" fmla="*/ 2147483646 h 303"/>
                <a:gd name="T30" fmla="*/ 2147483646 w 378"/>
                <a:gd name="T31" fmla="*/ 2147483646 h 303"/>
                <a:gd name="T32" fmla="*/ 2147483646 w 378"/>
                <a:gd name="T33" fmla="*/ 2147483646 h 303"/>
                <a:gd name="T34" fmla="*/ 2147483646 w 378"/>
                <a:gd name="T35" fmla="*/ 2147483646 h 303"/>
                <a:gd name="T36" fmla="*/ 2147483646 w 378"/>
                <a:gd name="T37" fmla="*/ 2147483646 h 303"/>
                <a:gd name="T38" fmla="*/ 2147483646 w 378"/>
                <a:gd name="T39" fmla="*/ 2147483646 h 303"/>
                <a:gd name="T40" fmla="*/ 2147483646 w 378"/>
                <a:gd name="T41" fmla="*/ 2147483646 h 303"/>
                <a:gd name="T42" fmla="*/ 2147483646 w 378"/>
                <a:gd name="T43" fmla="*/ 2147483646 h 303"/>
                <a:gd name="T44" fmla="*/ 2147483646 w 378"/>
                <a:gd name="T45" fmla="*/ 2147483646 h 303"/>
                <a:gd name="T46" fmla="*/ 2147483646 w 378"/>
                <a:gd name="T47" fmla="*/ 2147483646 h 303"/>
                <a:gd name="T48" fmla="*/ 2147483646 w 378"/>
                <a:gd name="T49" fmla="*/ 2147483646 h 303"/>
                <a:gd name="T50" fmla="*/ 2147483646 w 378"/>
                <a:gd name="T51" fmla="*/ 2147483646 h 303"/>
                <a:gd name="T52" fmla="*/ 2147483646 w 378"/>
                <a:gd name="T53" fmla="*/ 2147483646 h 303"/>
                <a:gd name="T54" fmla="*/ 2147483646 w 378"/>
                <a:gd name="T55" fmla="*/ 2147483646 h 303"/>
                <a:gd name="T56" fmla="*/ 2147483646 w 378"/>
                <a:gd name="T57" fmla="*/ 2147483646 h 303"/>
                <a:gd name="T58" fmla="*/ 2147483646 w 378"/>
                <a:gd name="T59" fmla="*/ 2147483646 h 3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8" h="303">
                  <a:moveTo>
                    <a:pt x="88" y="302"/>
                  </a:moveTo>
                  <a:lnTo>
                    <a:pt x="142" y="228"/>
                  </a:lnTo>
                  <a:lnTo>
                    <a:pt x="126" y="169"/>
                  </a:lnTo>
                  <a:lnTo>
                    <a:pt x="108" y="144"/>
                  </a:lnTo>
                  <a:lnTo>
                    <a:pt x="126" y="109"/>
                  </a:lnTo>
                  <a:lnTo>
                    <a:pt x="97" y="99"/>
                  </a:lnTo>
                  <a:lnTo>
                    <a:pt x="88" y="59"/>
                  </a:lnTo>
                  <a:lnTo>
                    <a:pt x="45" y="84"/>
                  </a:lnTo>
                  <a:lnTo>
                    <a:pt x="7" y="59"/>
                  </a:lnTo>
                  <a:lnTo>
                    <a:pt x="0" y="41"/>
                  </a:lnTo>
                  <a:lnTo>
                    <a:pt x="33" y="41"/>
                  </a:lnTo>
                  <a:lnTo>
                    <a:pt x="51" y="25"/>
                  </a:lnTo>
                  <a:lnTo>
                    <a:pt x="108" y="15"/>
                  </a:lnTo>
                  <a:lnTo>
                    <a:pt x="134" y="0"/>
                  </a:lnTo>
                  <a:lnTo>
                    <a:pt x="197" y="15"/>
                  </a:lnTo>
                  <a:lnTo>
                    <a:pt x="235" y="15"/>
                  </a:lnTo>
                  <a:lnTo>
                    <a:pt x="260" y="25"/>
                  </a:lnTo>
                  <a:lnTo>
                    <a:pt x="280" y="15"/>
                  </a:lnTo>
                  <a:lnTo>
                    <a:pt x="305" y="50"/>
                  </a:lnTo>
                  <a:lnTo>
                    <a:pt x="305" y="99"/>
                  </a:lnTo>
                  <a:lnTo>
                    <a:pt x="343" y="99"/>
                  </a:lnTo>
                  <a:lnTo>
                    <a:pt x="377" y="109"/>
                  </a:lnTo>
                  <a:lnTo>
                    <a:pt x="305" y="158"/>
                  </a:lnTo>
                  <a:lnTo>
                    <a:pt x="299" y="183"/>
                  </a:lnTo>
                  <a:lnTo>
                    <a:pt x="305" y="218"/>
                  </a:lnTo>
                  <a:lnTo>
                    <a:pt x="269" y="268"/>
                  </a:lnTo>
                  <a:lnTo>
                    <a:pt x="280" y="302"/>
                  </a:lnTo>
                  <a:lnTo>
                    <a:pt x="269" y="287"/>
                  </a:lnTo>
                  <a:lnTo>
                    <a:pt x="235" y="302"/>
                  </a:lnTo>
                  <a:lnTo>
                    <a:pt x="88" y="30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0" name="Freeform 58">
              <a:extLst>
                <a:ext uri="{FF2B5EF4-FFF2-40B4-BE49-F238E27FC236}">
                  <a16:creationId xmlns:a16="http://schemas.microsoft.com/office/drawing/2014/main" xmlns="" id="{9133BCB1-525B-46E9-9927-2289FDB64001}"/>
                </a:ext>
              </a:extLst>
            </p:cNvPr>
            <p:cNvSpPr>
              <a:spLocks/>
            </p:cNvSpPr>
            <p:nvPr/>
          </p:nvSpPr>
          <p:spPr bwMode="auto">
            <a:xfrm>
              <a:off x="6643944" y="4028036"/>
              <a:ext cx="877222" cy="1144108"/>
            </a:xfrm>
            <a:custGeom>
              <a:avLst/>
              <a:gdLst>
                <a:gd name="T0" fmla="*/ 0 w 401"/>
                <a:gd name="T1" fmla="*/ 2147483646 h 523"/>
                <a:gd name="T2" fmla="*/ 2147483646 w 401"/>
                <a:gd name="T3" fmla="*/ 2147483646 h 523"/>
                <a:gd name="T4" fmla="*/ 2147483646 w 401"/>
                <a:gd name="T5" fmla="*/ 2147483646 h 523"/>
                <a:gd name="T6" fmla="*/ 2147483646 w 401"/>
                <a:gd name="T7" fmla="*/ 2147483646 h 523"/>
                <a:gd name="T8" fmla="*/ 2147483646 w 401"/>
                <a:gd name="T9" fmla="*/ 0 h 523"/>
                <a:gd name="T10" fmla="*/ 2147483646 w 401"/>
                <a:gd name="T11" fmla="*/ 2147483646 h 523"/>
                <a:gd name="T12" fmla="*/ 2147483646 w 401"/>
                <a:gd name="T13" fmla="*/ 2147483646 h 523"/>
                <a:gd name="T14" fmla="*/ 2147483646 w 401"/>
                <a:gd name="T15" fmla="*/ 2147483646 h 523"/>
                <a:gd name="T16" fmla="*/ 2147483646 w 401"/>
                <a:gd name="T17" fmla="*/ 2147483646 h 523"/>
                <a:gd name="T18" fmla="*/ 2147483646 w 401"/>
                <a:gd name="T19" fmla="*/ 2147483646 h 523"/>
                <a:gd name="T20" fmla="*/ 2147483646 w 401"/>
                <a:gd name="T21" fmla="*/ 2147483646 h 523"/>
                <a:gd name="T22" fmla="*/ 2147483646 w 401"/>
                <a:gd name="T23" fmla="*/ 2147483646 h 523"/>
                <a:gd name="T24" fmla="*/ 2147483646 w 401"/>
                <a:gd name="T25" fmla="*/ 2147483646 h 523"/>
                <a:gd name="T26" fmla="*/ 2147483646 w 401"/>
                <a:gd name="T27" fmla="*/ 2147483646 h 523"/>
                <a:gd name="T28" fmla="*/ 2147483646 w 401"/>
                <a:gd name="T29" fmla="*/ 2147483646 h 523"/>
                <a:gd name="T30" fmla="*/ 2147483646 w 401"/>
                <a:gd name="T31" fmla="*/ 2147483646 h 523"/>
                <a:gd name="T32" fmla="*/ 2147483646 w 401"/>
                <a:gd name="T33" fmla="*/ 2147483646 h 523"/>
                <a:gd name="T34" fmla="*/ 2147483646 w 401"/>
                <a:gd name="T35" fmla="*/ 2147483646 h 523"/>
                <a:gd name="T36" fmla="*/ 0 w 401"/>
                <a:gd name="T37" fmla="*/ 2147483646 h 5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1" h="523">
                  <a:moveTo>
                    <a:pt x="0" y="261"/>
                  </a:moveTo>
                  <a:lnTo>
                    <a:pt x="83" y="152"/>
                  </a:lnTo>
                  <a:lnTo>
                    <a:pt x="72" y="93"/>
                  </a:lnTo>
                  <a:lnTo>
                    <a:pt x="165" y="93"/>
                  </a:lnTo>
                  <a:lnTo>
                    <a:pt x="262" y="0"/>
                  </a:lnTo>
                  <a:lnTo>
                    <a:pt x="318" y="45"/>
                  </a:lnTo>
                  <a:lnTo>
                    <a:pt x="336" y="93"/>
                  </a:lnTo>
                  <a:lnTo>
                    <a:pt x="371" y="177"/>
                  </a:lnTo>
                  <a:lnTo>
                    <a:pt x="400" y="212"/>
                  </a:lnTo>
                  <a:lnTo>
                    <a:pt x="371" y="311"/>
                  </a:lnTo>
                  <a:lnTo>
                    <a:pt x="371" y="354"/>
                  </a:lnTo>
                  <a:lnTo>
                    <a:pt x="355" y="379"/>
                  </a:lnTo>
                  <a:lnTo>
                    <a:pt x="336" y="404"/>
                  </a:lnTo>
                  <a:lnTo>
                    <a:pt x="307" y="404"/>
                  </a:lnTo>
                  <a:lnTo>
                    <a:pt x="300" y="452"/>
                  </a:lnTo>
                  <a:lnTo>
                    <a:pt x="281" y="452"/>
                  </a:lnTo>
                  <a:lnTo>
                    <a:pt x="262" y="497"/>
                  </a:lnTo>
                  <a:lnTo>
                    <a:pt x="235" y="522"/>
                  </a:lnTo>
                  <a:lnTo>
                    <a:pt x="0" y="26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1" name="Freeform 59">
              <a:extLst>
                <a:ext uri="{FF2B5EF4-FFF2-40B4-BE49-F238E27FC236}">
                  <a16:creationId xmlns:a16="http://schemas.microsoft.com/office/drawing/2014/main" xmlns="" id="{AAEFF8DC-4683-4CA4-A8DF-1248C2D0AD47}"/>
                </a:ext>
              </a:extLst>
            </p:cNvPr>
            <p:cNvSpPr>
              <a:spLocks/>
            </p:cNvSpPr>
            <p:nvPr/>
          </p:nvSpPr>
          <p:spPr bwMode="auto">
            <a:xfrm>
              <a:off x="7698754" y="3404575"/>
              <a:ext cx="735029" cy="1325676"/>
            </a:xfrm>
            <a:custGeom>
              <a:avLst/>
              <a:gdLst>
                <a:gd name="T0" fmla="*/ 2147483646 w 336"/>
                <a:gd name="T1" fmla="*/ 2147483646 h 606"/>
                <a:gd name="T2" fmla="*/ 2147483646 w 336"/>
                <a:gd name="T3" fmla="*/ 2147483646 h 606"/>
                <a:gd name="T4" fmla="*/ 2147483646 w 336"/>
                <a:gd name="T5" fmla="*/ 2147483646 h 606"/>
                <a:gd name="T6" fmla="*/ 2147483646 w 336"/>
                <a:gd name="T7" fmla="*/ 2147483646 h 606"/>
                <a:gd name="T8" fmla="*/ 2147483646 w 336"/>
                <a:gd name="T9" fmla="*/ 2147483646 h 606"/>
                <a:gd name="T10" fmla="*/ 2147483646 w 336"/>
                <a:gd name="T11" fmla="*/ 2147483646 h 606"/>
                <a:gd name="T12" fmla="*/ 0 w 336"/>
                <a:gd name="T13" fmla="*/ 2147483646 h 606"/>
                <a:gd name="T14" fmla="*/ 2147483646 w 336"/>
                <a:gd name="T15" fmla="*/ 2147483646 h 606"/>
                <a:gd name="T16" fmla="*/ 2147483646 w 336"/>
                <a:gd name="T17" fmla="*/ 2147483646 h 606"/>
                <a:gd name="T18" fmla="*/ 2147483646 w 336"/>
                <a:gd name="T19" fmla="*/ 2147483646 h 606"/>
                <a:gd name="T20" fmla="*/ 2147483646 w 336"/>
                <a:gd name="T21" fmla="*/ 2147483646 h 606"/>
                <a:gd name="T22" fmla="*/ 2147483646 w 336"/>
                <a:gd name="T23" fmla="*/ 2147483646 h 606"/>
                <a:gd name="T24" fmla="*/ 2147483646 w 336"/>
                <a:gd name="T25" fmla="*/ 2147483646 h 606"/>
                <a:gd name="T26" fmla="*/ 2147483646 w 336"/>
                <a:gd name="T27" fmla="*/ 0 h 606"/>
                <a:gd name="T28" fmla="*/ 2147483646 w 336"/>
                <a:gd name="T29" fmla="*/ 2147483646 h 606"/>
                <a:gd name="T30" fmla="*/ 2147483646 w 336"/>
                <a:gd name="T31" fmla="*/ 2147483646 h 606"/>
                <a:gd name="T32" fmla="*/ 2147483646 w 336"/>
                <a:gd name="T33" fmla="*/ 2147483646 h 606"/>
                <a:gd name="T34" fmla="*/ 2147483646 w 336"/>
                <a:gd name="T35" fmla="*/ 2147483646 h 606"/>
                <a:gd name="T36" fmla="*/ 2147483646 w 336"/>
                <a:gd name="T37" fmla="*/ 2147483646 h 606"/>
                <a:gd name="T38" fmla="*/ 2147483646 w 336"/>
                <a:gd name="T39" fmla="*/ 2147483646 h 606"/>
                <a:gd name="T40" fmla="*/ 2147483646 w 336"/>
                <a:gd name="T41" fmla="*/ 2147483646 h 606"/>
                <a:gd name="T42" fmla="*/ 2147483646 w 336"/>
                <a:gd name="T43" fmla="*/ 2147483646 h 606"/>
                <a:gd name="T44" fmla="*/ 2147483646 w 336"/>
                <a:gd name="T45" fmla="*/ 2147483646 h 606"/>
                <a:gd name="T46" fmla="*/ 2147483646 w 336"/>
                <a:gd name="T47" fmla="*/ 2147483646 h 606"/>
                <a:gd name="T48" fmla="*/ 2147483646 w 336"/>
                <a:gd name="T49" fmla="*/ 2147483646 h 606"/>
                <a:gd name="T50" fmla="*/ 2147483646 w 336"/>
                <a:gd name="T51" fmla="*/ 2147483646 h 6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6" h="606">
                  <a:moveTo>
                    <a:pt x="209" y="546"/>
                  </a:moveTo>
                  <a:lnTo>
                    <a:pt x="209" y="523"/>
                  </a:lnTo>
                  <a:lnTo>
                    <a:pt x="183" y="487"/>
                  </a:lnTo>
                  <a:lnTo>
                    <a:pt x="164" y="453"/>
                  </a:lnTo>
                  <a:lnTo>
                    <a:pt x="101" y="369"/>
                  </a:lnTo>
                  <a:lnTo>
                    <a:pt x="18" y="261"/>
                  </a:lnTo>
                  <a:lnTo>
                    <a:pt x="0" y="187"/>
                  </a:lnTo>
                  <a:lnTo>
                    <a:pt x="18" y="162"/>
                  </a:lnTo>
                  <a:lnTo>
                    <a:pt x="29" y="118"/>
                  </a:lnTo>
                  <a:lnTo>
                    <a:pt x="18" y="93"/>
                  </a:lnTo>
                  <a:lnTo>
                    <a:pt x="29" y="93"/>
                  </a:lnTo>
                  <a:lnTo>
                    <a:pt x="37" y="59"/>
                  </a:lnTo>
                  <a:lnTo>
                    <a:pt x="57" y="21"/>
                  </a:lnTo>
                  <a:lnTo>
                    <a:pt x="75" y="0"/>
                  </a:lnTo>
                  <a:lnTo>
                    <a:pt x="112" y="45"/>
                  </a:lnTo>
                  <a:lnTo>
                    <a:pt x="157" y="45"/>
                  </a:lnTo>
                  <a:lnTo>
                    <a:pt x="220" y="21"/>
                  </a:lnTo>
                  <a:lnTo>
                    <a:pt x="253" y="69"/>
                  </a:lnTo>
                  <a:lnTo>
                    <a:pt x="310" y="93"/>
                  </a:lnTo>
                  <a:lnTo>
                    <a:pt x="310" y="103"/>
                  </a:lnTo>
                  <a:lnTo>
                    <a:pt x="317" y="330"/>
                  </a:lnTo>
                  <a:lnTo>
                    <a:pt x="290" y="453"/>
                  </a:lnTo>
                  <a:lnTo>
                    <a:pt x="328" y="473"/>
                  </a:lnTo>
                  <a:lnTo>
                    <a:pt x="335" y="473"/>
                  </a:lnTo>
                  <a:lnTo>
                    <a:pt x="253" y="605"/>
                  </a:lnTo>
                  <a:lnTo>
                    <a:pt x="209" y="54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2" name="Freeform 60">
              <a:extLst>
                <a:ext uri="{FF2B5EF4-FFF2-40B4-BE49-F238E27FC236}">
                  <a16:creationId xmlns:a16="http://schemas.microsoft.com/office/drawing/2014/main" xmlns="" id="{7F204539-9069-43A7-A757-358A9DB6DC83}"/>
                </a:ext>
              </a:extLst>
            </p:cNvPr>
            <p:cNvSpPr>
              <a:spLocks/>
            </p:cNvSpPr>
            <p:nvPr/>
          </p:nvSpPr>
          <p:spPr bwMode="auto">
            <a:xfrm>
              <a:off x="6359952" y="3866155"/>
              <a:ext cx="474707" cy="732842"/>
            </a:xfrm>
            <a:custGeom>
              <a:avLst/>
              <a:gdLst>
                <a:gd name="T0" fmla="*/ 0 w 217"/>
                <a:gd name="T1" fmla="*/ 2147483646 h 335"/>
                <a:gd name="T2" fmla="*/ 2147483646 w 217"/>
                <a:gd name="T3" fmla="*/ 2147483646 h 335"/>
                <a:gd name="T4" fmla="*/ 2147483646 w 217"/>
                <a:gd name="T5" fmla="*/ 2147483646 h 335"/>
                <a:gd name="T6" fmla="*/ 2147483646 w 217"/>
                <a:gd name="T7" fmla="*/ 2147483646 h 335"/>
                <a:gd name="T8" fmla="*/ 2147483646 w 217"/>
                <a:gd name="T9" fmla="*/ 2147483646 h 335"/>
                <a:gd name="T10" fmla="*/ 2147483646 w 217"/>
                <a:gd name="T11" fmla="*/ 2147483646 h 335"/>
                <a:gd name="T12" fmla="*/ 2147483646 w 217"/>
                <a:gd name="T13" fmla="*/ 2147483646 h 335"/>
                <a:gd name="T14" fmla="*/ 2147483646 w 217"/>
                <a:gd name="T15" fmla="*/ 0 h 335"/>
                <a:gd name="T16" fmla="*/ 2147483646 w 217"/>
                <a:gd name="T17" fmla="*/ 2147483646 h 335"/>
                <a:gd name="T18" fmla="*/ 2147483646 w 217"/>
                <a:gd name="T19" fmla="*/ 2147483646 h 335"/>
                <a:gd name="T20" fmla="*/ 2147483646 w 217"/>
                <a:gd name="T21" fmla="*/ 2147483646 h 335"/>
                <a:gd name="T22" fmla="*/ 2147483646 w 217"/>
                <a:gd name="T23" fmla="*/ 2147483646 h 335"/>
                <a:gd name="T24" fmla="*/ 0 w 217"/>
                <a:gd name="T25" fmla="*/ 2147483646 h 3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7" h="335">
                  <a:moveTo>
                    <a:pt x="0" y="191"/>
                  </a:moveTo>
                  <a:lnTo>
                    <a:pt x="34" y="177"/>
                  </a:lnTo>
                  <a:lnTo>
                    <a:pt x="44" y="191"/>
                  </a:lnTo>
                  <a:lnTo>
                    <a:pt x="34" y="157"/>
                  </a:lnTo>
                  <a:lnTo>
                    <a:pt x="70" y="107"/>
                  </a:lnTo>
                  <a:lnTo>
                    <a:pt x="63" y="73"/>
                  </a:lnTo>
                  <a:lnTo>
                    <a:pt x="70" y="48"/>
                  </a:lnTo>
                  <a:lnTo>
                    <a:pt x="142" y="0"/>
                  </a:lnTo>
                  <a:lnTo>
                    <a:pt x="197" y="84"/>
                  </a:lnTo>
                  <a:lnTo>
                    <a:pt x="205" y="166"/>
                  </a:lnTo>
                  <a:lnTo>
                    <a:pt x="216" y="225"/>
                  </a:lnTo>
                  <a:lnTo>
                    <a:pt x="134" y="334"/>
                  </a:lnTo>
                  <a:lnTo>
                    <a:pt x="0" y="19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3" name="Freeform 61">
              <a:extLst>
                <a:ext uri="{FF2B5EF4-FFF2-40B4-BE49-F238E27FC236}">
                  <a16:creationId xmlns:a16="http://schemas.microsoft.com/office/drawing/2014/main" xmlns="" id="{3A82386B-15DB-4810-956E-491D05A493C4}"/>
                </a:ext>
              </a:extLst>
            </p:cNvPr>
            <p:cNvSpPr>
              <a:spLocks/>
            </p:cNvSpPr>
            <p:nvPr/>
          </p:nvSpPr>
          <p:spPr bwMode="auto">
            <a:xfrm>
              <a:off x="7904388" y="1273868"/>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4" name="Freeform 62">
              <a:extLst>
                <a:ext uri="{FF2B5EF4-FFF2-40B4-BE49-F238E27FC236}">
                  <a16:creationId xmlns:a16="http://schemas.microsoft.com/office/drawing/2014/main" xmlns="" id="{5669559F-E69B-4F84-8015-CB7BFFC22D59}"/>
                </a:ext>
              </a:extLst>
            </p:cNvPr>
            <p:cNvSpPr>
              <a:spLocks/>
            </p:cNvSpPr>
            <p:nvPr/>
          </p:nvSpPr>
          <p:spPr bwMode="auto">
            <a:xfrm>
              <a:off x="7265612" y="2100773"/>
              <a:ext cx="990977" cy="969099"/>
            </a:xfrm>
            <a:custGeom>
              <a:avLst/>
              <a:gdLst>
                <a:gd name="T0" fmla="*/ 0 w 453"/>
                <a:gd name="T1" fmla="*/ 2147483646 h 443"/>
                <a:gd name="T2" fmla="*/ 2147483646 w 453"/>
                <a:gd name="T3" fmla="*/ 2147483646 h 443"/>
                <a:gd name="T4" fmla="*/ 2147483646 w 453"/>
                <a:gd name="T5" fmla="*/ 2147483646 h 443"/>
                <a:gd name="T6" fmla="*/ 2147483646 w 453"/>
                <a:gd name="T7" fmla="*/ 2147483646 h 443"/>
                <a:gd name="T8" fmla="*/ 2147483646 w 453"/>
                <a:gd name="T9" fmla="*/ 2147483646 h 443"/>
                <a:gd name="T10" fmla="*/ 2147483646 w 453"/>
                <a:gd name="T11" fmla="*/ 2147483646 h 443"/>
                <a:gd name="T12" fmla="*/ 2147483646 w 453"/>
                <a:gd name="T13" fmla="*/ 2147483646 h 443"/>
                <a:gd name="T14" fmla="*/ 2147483646 w 453"/>
                <a:gd name="T15" fmla="*/ 2147483646 h 443"/>
                <a:gd name="T16" fmla="*/ 2147483646 w 453"/>
                <a:gd name="T17" fmla="*/ 2147483646 h 443"/>
                <a:gd name="T18" fmla="*/ 2147483646 w 453"/>
                <a:gd name="T19" fmla="*/ 2147483646 h 443"/>
                <a:gd name="T20" fmla="*/ 2147483646 w 453"/>
                <a:gd name="T21" fmla="*/ 0 h 443"/>
                <a:gd name="T22" fmla="*/ 2147483646 w 453"/>
                <a:gd name="T23" fmla="*/ 0 h 443"/>
                <a:gd name="T24" fmla="*/ 2147483646 w 453"/>
                <a:gd name="T25" fmla="*/ 2147483646 h 443"/>
                <a:gd name="T26" fmla="*/ 2147483646 w 453"/>
                <a:gd name="T27" fmla="*/ 2147483646 h 443"/>
                <a:gd name="T28" fmla="*/ 2147483646 w 453"/>
                <a:gd name="T29" fmla="*/ 2147483646 h 443"/>
                <a:gd name="T30" fmla="*/ 2147483646 w 453"/>
                <a:gd name="T31" fmla="*/ 2147483646 h 443"/>
                <a:gd name="T32" fmla="*/ 2147483646 w 453"/>
                <a:gd name="T33" fmla="*/ 2147483646 h 443"/>
                <a:gd name="T34" fmla="*/ 2147483646 w 453"/>
                <a:gd name="T35" fmla="*/ 2147483646 h 443"/>
                <a:gd name="T36" fmla="*/ 2147483646 w 453"/>
                <a:gd name="T37" fmla="*/ 2147483646 h 443"/>
                <a:gd name="T38" fmla="*/ 2147483646 w 453"/>
                <a:gd name="T39" fmla="*/ 2147483646 h 443"/>
                <a:gd name="T40" fmla="*/ 2147483646 w 453"/>
                <a:gd name="T41" fmla="*/ 2147483646 h 443"/>
                <a:gd name="T42" fmla="*/ 2147483646 w 453"/>
                <a:gd name="T43" fmla="*/ 2147483646 h 443"/>
                <a:gd name="T44" fmla="*/ 0 w 453"/>
                <a:gd name="T45" fmla="*/ 2147483646 h 4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53" h="443">
                  <a:moveTo>
                    <a:pt x="0" y="358"/>
                  </a:moveTo>
                  <a:lnTo>
                    <a:pt x="56" y="168"/>
                  </a:lnTo>
                  <a:lnTo>
                    <a:pt x="100" y="168"/>
                  </a:lnTo>
                  <a:lnTo>
                    <a:pt x="120" y="123"/>
                  </a:lnTo>
                  <a:lnTo>
                    <a:pt x="145" y="123"/>
                  </a:lnTo>
                  <a:lnTo>
                    <a:pt x="164" y="98"/>
                  </a:lnTo>
                  <a:lnTo>
                    <a:pt x="183" y="49"/>
                  </a:lnTo>
                  <a:lnTo>
                    <a:pt x="164" y="25"/>
                  </a:lnTo>
                  <a:lnTo>
                    <a:pt x="152" y="49"/>
                  </a:lnTo>
                  <a:lnTo>
                    <a:pt x="145" y="25"/>
                  </a:lnTo>
                  <a:lnTo>
                    <a:pt x="152" y="0"/>
                  </a:lnTo>
                  <a:lnTo>
                    <a:pt x="191" y="0"/>
                  </a:lnTo>
                  <a:lnTo>
                    <a:pt x="272" y="38"/>
                  </a:lnTo>
                  <a:lnTo>
                    <a:pt x="343" y="73"/>
                  </a:lnTo>
                  <a:lnTo>
                    <a:pt x="362" y="108"/>
                  </a:lnTo>
                  <a:lnTo>
                    <a:pt x="389" y="108"/>
                  </a:lnTo>
                  <a:lnTo>
                    <a:pt x="389" y="132"/>
                  </a:lnTo>
                  <a:lnTo>
                    <a:pt x="433" y="157"/>
                  </a:lnTo>
                  <a:lnTo>
                    <a:pt x="452" y="206"/>
                  </a:lnTo>
                  <a:lnTo>
                    <a:pt x="325" y="290"/>
                  </a:lnTo>
                  <a:lnTo>
                    <a:pt x="183" y="442"/>
                  </a:lnTo>
                  <a:lnTo>
                    <a:pt x="56" y="383"/>
                  </a:lnTo>
                  <a:lnTo>
                    <a:pt x="0" y="35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5" name="Freeform 63">
              <a:extLst>
                <a:ext uri="{FF2B5EF4-FFF2-40B4-BE49-F238E27FC236}">
                  <a16:creationId xmlns:a16="http://schemas.microsoft.com/office/drawing/2014/main" xmlns="" id="{E4DA4263-EC19-4436-AEE1-C73A2D5A94E6}"/>
                </a:ext>
              </a:extLst>
            </p:cNvPr>
            <p:cNvSpPr>
              <a:spLocks/>
            </p:cNvSpPr>
            <p:nvPr/>
          </p:nvSpPr>
          <p:spPr bwMode="auto">
            <a:xfrm>
              <a:off x="8155961" y="1273866"/>
              <a:ext cx="573147" cy="603773"/>
            </a:xfrm>
            <a:custGeom>
              <a:avLst/>
              <a:gdLst>
                <a:gd name="T0" fmla="*/ 2147483646 w 262"/>
                <a:gd name="T1" fmla="*/ 0 h 276"/>
                <a:gd name="T2" fmla="*/ 2147483646 w 262"/>
                <a:gd name="T3" fmla="*/ 2147483646 h 276"/>
                <a:gd name="T4" fmla="*/ 2147483646 w 262"/>
                <a:gd name="T5" fmla="*/ 2147483646 h 276"/>
                <a:gd name="T6" fmla="*/ 2147483646 w 262"/>
                <a:gd name="T7" fmla="*/ 2147483646 h 276"/>
                <a:gd name="T8" fmla="*/ 2147483646 w 262"/>
                <a:gd name="T9" fmla="*/ 2147483646 h 276"/>
                <a:gd name="T10" fmla="*/ 2147483646 w 262"/>
                <a:gd name="T11" fmla="*/ 2147483646 h 276"/>
                <a:gd name="T12" fmla="*/ 2147483646 w 262"/>
                <a:gd name="T13" fmla="*/ 2147483646 h 276"/>
                <a:gd name="T14" fmla="*/ 2147483646 w 262"/>
                <a:gd name="T15" fmla="*/ 2147483646 h 276"/>
                <a:gd name="T16" fmla="*/ 2147483646 w 262"/>
                <a:gd name="T17" fmla="*/ 2147483646 h 276"/>
                <a:gd name="T18" fmla="*/ 2147483646 w 262"/>
                <a:gd name="T19" fmla="*/ 2147483646 h 276"/>
                <a:gd name="T20" fmla="*/ 2147483646 w 262"/>
                <a:gd name="T21" fmla="*/ 2147483646 h 276"/>
                <a:gd name="T22" fmla="*/ 0 w 262"/>
                <a:gd name="T23" fmla="*/ 0 h 276"/>
                <a:gd name="T24" fmla="*/ 2147483646 w 262"/>
                <a:gd name="T25" fmla="*/ 0 h 2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 h="276">
                  <a:moveTo>
                    <a:pt x="253" y="0"/>
                  </a:moveTo>
                  <a:lnTo>
                    <a:pt x="261" y="33"/>
                  </a:lnTo>
                  <a:lnTo>
                    <a:pt x="247" y="127"/>
                  </a:lnTo>
                  <a:lnTo>
                    <a:pt x="190" y="275"/>
                  </a:lnTo>
                  <a:lnTo>
                    <a:pt x="172" y="259"/>
                  </a:lnTo>
                  <a:lnTo>
                    <a:pt x="138" y="259"/>
                  </a:lnTo>
                  <a:lnTo>
                    <a:pt x="120" y="234"/>
                  </a:lnTo>
                  <a:lnTo>
                    <a:pt x="89" y="234"/>
                  </a:lnTo>
                  <a:lnTo>
                    <a:pt x="82" y="234"/>
                  </a:lnTo>
                  <a:lnTo>
                    <a:pt x="11" y="225"/>
                  </a:lnTo>
                  <a:lnTo>
                    <a:pt x="26" y="190"/>
                  </a:lnTo>
                  <a:lnTo>
                    <a:pt x="0" y="0"/>
                  </a:lnTo>
                  <a:lnTo>
                    <a:pt x="25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6" name="Freeform 64">
              <a:extLst>
                <a:ext uri="{FF2B5EF4-FFF2-40B4-BE49-F238E27FC236}">
                  <a16:creationId xmlns:a16="http://schemas.microsoft.com/office/drawing/2014/main" xmlns="" id="{CCC714FB-E38B-471E-B430-AD78C5EF4629}"/>
                </a:ext>
              </a:extLst>
            </p:cNvPr>
            <p:cNvSpPr>
              <a:spLocks/>
            </p:cNvSpPr>
            <p:nvPr/>
          </p:nvSpPr>
          <p:spPr bwMode="auto">
            <a:xfrm>
              <a:off x="6554647" y="1787949"/>
              <a:ext cx="393765" cy="713153"/>
            </a:xfrm>
            <a:custGeom>
              <a:avLst/>
              <a:gdLst>
                <a:gd name="T0" fmla="*/ 0 w 180"/>
                <a:gd name="T1" fmla="*/ 0 h 326"/>
                <a:gd name="T2" fmla="*/ 0 w 180"/>
                <a:gd name="T3" fmla="*/ 2147483646 h 326"/>
                <a:gd name="T4" fmla="*/ 0 w 180"/>
                <a:gd name="T5" fmla="*/ 2147483646 h 326"/>
                <a:gd name="T6" fmla="*/ 2147483646 w 180"/>
                <a:gd name="T7" fmla="*/ 2147483646 h 326"/>
                <a:gd name="T8" fmla="*/ 2147483646 w 180"/>
                <a:gd name="T9" fmla="*/ 2147483646 h 326"/>
                <a:gd name="T10" fmla="*/ 2147483646 w 180"/>
                <a:gd name="T11" fmla="*/ 0 h 326"/>
                <a:gd name="T12" fmla="*/ 0 w 180"/>
                <a:gd name="T13" fmla="*/ 0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 h="326">
                  <a:moveTo>
                    <a:pt x="0" y="0"/>
                  </a:moveTo>
                  <a:lnTo>
                    <a:pt x="0" y="287"/>
                  </a:lnTo>
                  <a:lnTo>
                    <a:pt x="0" y="325"/>
                  </a:lnTo>
                  <a:lnTo>
                    <a:pt x="179" y="325"/>
                  </a:lnTo>
                  <a:lnTo>
                    <a:pt x="179" y="300"/>
                  </a:lnTo>
                  <a:lnTo>
                    <a:pt x="172" y="0"/>
                  </a:lnTo>
                  <a:lnTo>
                    <a:pt x="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7" name="Freeform 65">
              <a:extLst>
                <a:ext uri="{FF2B5EF4-FFF2-40B4-BE49-F238E27FC236}">
                  <a16:creationId xmlns:a16="http://schemas.microsoft.com/office/drawing/2014/main" xmlns="" id="{F7424CD2-D6AD-4677-A527-6AC8565CF685}"/>
                </a:ext>
              </a:extLst>
            </p:cNvPr>
            <p:cNvSpPr>
              <a:spLocks/>
            </p:cNvSpPr>
            <p:nvPr/>
          </p:nvSpPr>
          <p:spPr bwMode="auto">
            <a:xfrm>
              <a:off x="5530857" y="3579582"/>
              <a:ext cx="627836" cy="710964"/>
            </a:xfrm>
            <a:custGeom>
              <a:avLst/>
              <a:gdLst>
                <a:gd name="T0" fmla="*/ 0 w 287"/>
                <a:gd name="T1" fmla="*/ 2147483646 h 325"/>
                <a:gd name="T2" fmla="*/ 2147483646 w 287"/>
                <a:gd name="T3" fmla="*/ 2147483646 h 325"/>
                <a:gd name="T4" fmla="*/ 2147483646 w 287"/>
                <a:gd name="T5" fmla="*/ 0 h 325"/>
                <a:gd name="T6" fmla="*/ 2147483646 w 287"/>
                <a:gd name="T7" fmla="*/ 2147483646 h 325"/>
                <a:gd name="T8" fmla="*/ 2147483646 w 287"/>
                <a:gd name="T9" fmla="*/ 2147483646 h 325"/>
                <a:gd name="T10" fmla="*/ 2147483646 w 287"/>
                <a:gd name="T11" fmla="*/ 2147483646 h 325"/>
                <a:gd name="T12" fmla="*/ 2147483646 w 287"/>
                <a:gd name="T13" fmla="*/ 2147483646 h 325"/>
                <a:gd name="T14" fmla="*/ 2147483646 w 287"/>
                <a:gd name="T15" fmla="*/ 2147483646 h 325"/>
                <a:gd name="T16" fmla="*/ 2147483646 w 287"/>
                <a:gd name="T17" fmla="*/ 2147483646 h 325"/>
                <a:gd name="T18" fmla="*/ 2147483646 w 287"/>
                <a:gd name="T19" fmla="*/ 2147483646 h 325"/>
                <a:gd name="T20" fmla="*/ 2147483646 w 287"/>
                <a:gd name="T21" fmla="*/ 2147483646 h 325"/>
                <a:gd name="T22" fmla="*/ 2147483646 w 287"/>
                <a:gd name="T23" fmla="*/ 2147483646 h 325"/>
                <a:gd name="T24" fmla="*/ 2147483646 w 287"/>
                <a:gd name="T25" fmla="*/ 2147483646 h 325"/>
                <a:gd name="T26" fmla="*/ 2147483646 w 287"/>
                <a:gd name="T27" fmla="*/ 2147483646 h 325"/>
                <a:gd name="T28" fmla="*/ 2147483646 w 287"/>
                <a:gd name="T29" fmla="*/ 2147483646 h 325"/>
                <a:gd name="T30" fmla="*/ 2147483646 w 287"/>
                <a:gd name="T31" fmla="*/ 2147483646 h 325"/>
                <a:gd name="T32" fmla="*/ 2147483646 w 287"/>
                <a:gd name="T33" fmla="*/ 2147483646 h 325"/>
                <a:gd name="T34" fmla="*/ 2147483646 w 287"/>
                <a:gd name="T35" fmla="*/ 2147483646 h 325"/>
                <a:gd name="T36" fmla="*/ 2147483646 w 287"/>
                <a:gd name="T37" fmla="*/ 2147483646 h 325"/>
                <a:gd name="T38" fmla="*/ 0 w 287"/>
                <a:gd name="T39" fmla="*/ 2147483646 h 3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7" h="325">
                  <a:moveTo>
                    <a:pt x="0" y="324"/>
                  </a:moveTo>
                  <a:lnTo>
                    <a:pt x="25" y="14"/>
                  </a:lnTo>
                  <a:lnTo>
                    <a:pt x="37" y="0"/>
                  </a:lnTo>
                  <a:lnTo>
                    <a:pt x="51" y="49"/>
                  </a:lnTo>
                  <a:lnTo>
                    <a:pt x="71" y="38"/>
                  </a:lnTo>
                  <a:lnTo>
                    <a:pt x="89" y="64"/>
                  </a:lnTo>
                  <a:lnTo>
                    <a:pt x="100" y="38"/>
                  </a:lnTo>
                  <a:lnTo>
                    <a:pt x="108" y="38"/>
                  </a:lnTo>
                  <a:lnTo>
                    <a:pt x="126" y="14"/>
                  </a:lnTo>
                  <a:lnTo>
                    <a:pt x="145" y="64"/>
                  </a:lnTo>
                  <a:lnTo>
                    <a:pt x="152" y="83"/>
                  </a:lnTo>
                  <a:lnTo>
                    <a:pt x="189" y="108"/>
                  </a:lnTo>
                  <a:lnTo>
                    <a:pt x="234" y="83"/>
                  </a:lnTo>
                  <a:lnTo>
                    <a:pt x="243" y="123"/>
                  </a:lnTo>
                  <a:lnTo>
                    <a:pt x="272" y="132"/>
                  </a:lnTo>
                  <a:lnTo>
                    <a:pt x="252" y="167"/>
                  </a:lnTo>
                  <a:lnTo>
                    <a:pt x="272" y="192"/>
                  </a:lnTo>
                  <a:lnTo>
                    <a:pt x="286" y="251"/>
                  </a:lnTo>
                  <a:lnTo>
                    <a:pt x="234" y="324"/>
                  </a:lnTo>
                  <a:lnTo>
                    <a:pt x="0" y="3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8" name="Freeform 66">
              <a:extLst>
                <a:ext uri="{FF2B5EF4-FFF2-40B4-BE49-F238E27FC236}">
                  <a16:creationId xmlns:a16="http://schemas.microsoft.com/office/drawing/2014/main" xmlns="" id="{09485431-B96B-4B76-A1F8-28A2ABFAFFA7}"/>
                </a:ext>
              </a:extLst>
            </p:cNvPr>
            <p:cNvSpPr>
              <a:spLocks/>
            </p:cNvSpPr>
            <p:nvPr/>
          </p:nvSpPr>
          <p:spPr bwMode="auto">
            <a:xfrm>
              <a:off x="4916145" y="3089562"/>
              <a:ext cx="658464" cy="549083"/>
            </a:xfrm>
            <a:custGeom>
              <a:avLst/>
              <a:gdLst>
                <a:gd name="T0" fmla="*/ 0 w 301"/>
                <a:gd name="T1" fmla="*/ 0 h 251"/>
                <a:gd name="T2" fmla="*/ 2147483646 w 301"/>
                <a:gd name="T3" fmla="*/ 2147483646 h 251"/>
                <a:gd name="T4" fmla="*/ 2147483646 w 301"/>
                <a:gd name="T5" fmla="*/ 2147483646 h 251"/>
                <a:gd name="T6" fmla="*/ 2147483646 w 301"/>
                <a:gd name="T7" fmla="*/ 2147483646 h 251"/>
                <a:gd name="T8" fmla="*/ 2147483646 w 301"/>
                <a:gd name="T9" fmla="*/ 2147483646 h 251"/>
                <a:gd name="T10" fmla="*/ 2147483646 w 301"/>
                <a:gd name="T11" fmla="*/ 2147483646 h 251"/>
                <a:gd name="T12" fmla="*/ 2147483646 w 301"/>
                <a:gd name="T13" fmla="*/ 2147483646 h 251"/>
                <a:gd name="T14" fmla="*/ 2147483646 w 301"/>
                <a:gd name="T15" fmla="*/ 0 h 251"/>
                <a:gd name="T16" fmla="*/ 2147483646 w 301"/>
                <a:gd name="T17" fmla="*/ 0 h 251"/>
                <a:gd name="T18" fmla="*/ 0 w 301"/>
                <a:gd name="T19" fmla="*/ 0 h 2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1" h="251">
                  <a:moveTo>
                    <a:pt x="0" y="0"/>
                  </a:moveTo>
                  <a:lnTo>
                    <a:pt x="20" y="73"/>
                  </a:lnTo>
                  <a:lnTo>
                    <a:pt x="9" y="73"/>
                  </a:lnTo>
                  <a:lnTo>
                    <a:pt x="53" y="122"/>
                  </a:lnTo>
                  <a:lnTo>
                    <a:pt x="71" y="191"/>
                  </a:lnTo>
                  <a:lnTo>
                    <a:pt x="135" y="240"/>
                  </a:lnTo>
                  <a:lnTo>
                    <a:pt x="172" y="250"/>
                  </a:lnTo>
                  <a:lnTo>
                    <a:pt x="300" y="0"/>
                  </a:lnTo>
                  <a:lnTo>
                    <a:pt x="27" y="0"/>
                  </a:lnTo>
                  <a:lnTo>
                    <a:pt x="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9" name="Freeform 67">
              <a:extLst>
                <a:ext uri="{FF2B5EF4-FFF2-40B4-BE49-F238E27FC236}">
                  <a16:creationId xmlns:a16="http://schemas.microsoft.com/office/drawing/2014/main" xmlns="" id="{A816C068-1B41-4921-A893-1809ED326C3E}"/>
                </a:ext>
              </a:extLst>
            </p:cNvPr>
            <p:cNvSpPr>
              <a:spLocks/>
            </p:cNvSpPr>
            <p:nvPr/>
          </p:nvSpPr>
          <p:spPr bwMode="auto">
            <a:xfrm>
              <a:off x="6554647" y="1273866"/>
              <a:ext cx="533771" cy="516270"/>
            </a:xfrm>
            <a:custGeom>
              <a:avLst/>
              <a:gdLst>
                <a:gd name="T0" fmla="*/ 2147483646 w 244"/>
                <a:gd name="T1" fmla="*/ 0 h 236"/>
                <a:gd name="T2" fmla="*/ 2147483646 w 244"/>
                <a:gd name="T3" fmla="*/ 2147483646 h 236"/>
                <a:gd name="T4" fmla="*/ 2147483646 w 244"/>
                <a:gd name="T5" fmla="*/ 2147483646 h 236"/>
                <a:gd name="T6" fmla="*/ 0 w 244"/>
                <a:gd name="T7" fmla="*/ 2147483646 h 236"/>
                <a:gd name="T8" fmla="*/ 2147483646 w 244"/>
                <a:gd name="T9" fmla="*/ 0 h 236"/>
                <a:gd name="T10" fmla="*/ 2147483646 w 244"/>
                <a:gd name="T11" fmla="*/ 0 h 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4" h="236">
                  <a:moveTo>
                    <a:pt x="243" y="0"/>
                  </a:moveTo>
                  <a:lnTo>
                    <a:pt x="235" y="235"/>
                  </a:lnTo>
                  <a:lnTo>
                    <a:pt x="172" y="235"/>
                  </a:lnTo>
                  <a:lnTo>
                    <a:pt x="0" y="235"/>
                  </a:lnTo>
                  <a:lnTo>
                    <a:pt x="19" y="0"/>
                  </a:lnTo>
                  <a:lnTo>
                    <a:pt x="24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0" name="Freeform 68">
              <a:extLst>
                <a:ext uri="{FF2B5EF4-FFF2-40B4-BE49-F238E27FC236}">
                  <a16:creationId xmlns:a16="http://schemas.microsoft.com/office/drawing/2014/main" xmlns="" id="{1C8B3222-8887-47CE-9740-3392821C99A5}"/>
                </a:ext>
              </a:extLst>
            </p:cNvPr>
            <p:cNvSpPr>
              <a:spLocks/>
            </p:cNvSpPr>
            <p:nvPr/>
          </p:nvSpPr>
          <p:spPr bwMode="auto">
            <a:xfrm>
              <a:off x="5016776" y="2098586"/>
              <a:ext cx="459393" cy="581898"/>
            </a:xfrm>
            <a:custGeom>
              <a:avLst/>
              <a:gdLst>
                <a:gd name="T0" fmla="*/ 2147483646 w 210"/>
                <a:gd name="T1" fmla="*/ 2147483646 h 266"/>
                <a:gd name="T2" fmla="*/ 2147483646 w 210"/>
                <a:gd name="T3" fmla="*/ 2147483646 h 266"/>
                <a:gd name="T4" fmla="*/ 2147483646 w 210"/>
                <a:gd name="T5" fmla="*/ 2147483646 h 266"/>
                <a:gd name="T6" fmla="*/ 2147483646 w 210"/>
                <a:gd name="T7" fmla="*/ 2147483646 h 266"/>
                <a:gd name="T8" fmla="*/ 2147483646 w 210"/>
                <a:gd name="T9" fmla="*/ 2147483646 h 266"/>
                <a:gd name="T10" fmla="*/ 2147483646 w 210"/>
                <a:gd name="T11" fmla="*/ 2147483646 h 266"/>
                <a:gd name="T12" fmla="*/ 2147483646 w 210"/>
                <a:gd name="T13" fmla="*/ 2147483646 h 266"/>
                <a:gd name="T14" fmla="*/ 2147483646 w 210"/>
                <a:gd name="T15" fmla="*/ 2147483646 h 266"/>
                <a:gd name="T16" fmla="*/ 2147483646 w 210"/>
                <a:gd name="T17" fmla="*/ 2147483646 h 266"/>
                <a:gd name="T18" fmla="*/ 2147483646 w 210"/>
                <a:gd name="T19" fmla="*/ 2147483646 h 266"/>
                <a:gd name="T20" fmla="*/ 2147483646 w 210"/>
                <a:gd name="T21" fmla="*/ 2147483646 h 266"/>
                <a:gd name="T22" fmla="*/ 2147483646 w 210"/>
                <a:gd name="T23" fmla="*/ 2147483646 h 266"/>
                <a:gd name="T24" fmla="*/ 2147483646 w 210"/>
                <a:gd name="T25" fmla="*/ 2147483646 h 266"/>
                <a:gd name="T26" fmla="*/ 2147483646 w 210"/>
                <a:gd name="T27" fmla="*/ 2147483646 h 266"/>
                <a:gd name="T28" fmla="*/ 2147483646 w 210"/>
                <a:gd name="T29" fmla="*/ 2147483646 h 266"/>
                <a:gd name="T30" fmla="*/ 2147483646 w 210"/>
                <a:gd name="T31" fmla="*/ 2147483646 h 266"/>
                <a:gd name="T32" fmla="*/ 2147483646 w 210"/>
                <a:gd name="T33" fmla="*/ 2147483646 h 266"/>
                <a:gd name="T34" fmla="*/ 2147483646 w 210"/>
                <a:gd name="T35" fmla="*/ 2147483646 h 266"/>
                <a:gd name="T36" fmla="*/ 0 w 210"/>
                <a:gd name="T37" fmla="*/ 2147483646 h 266"/>
                <a:gd name="T38" fmla="*/ 2147483646 w 210"/>
                <a:gd name="T39" fmla="*/ 2147483646 h 266"/>
                <a:gd name="T40" fmla="*/ 2147483646 w 210"/>
                <a:gd name="T41" fmla="*/ 2147483646 h 266"/>
                <a:gd name="T42" fmla="*/ 2147483646 w 210"/>
                <a:gd name="T43" fmla="*/ 0 h 266"/>
                <a:gd name="T44" fmla="*/ 2147483646 w 210"/>
                <a:gd name="T45" fmla="*/ 2147483646 h 266"/>
                <a:gd name="T46" fmla="*/ 2147483646 w 210"/>
                <a:gd name="T47" fmla="*/ 2147483646 h 266"/>
                <a:gd name="T48" fmla="*/ 2147483646 w 210"/>
                <a:gd name="T49" fmla="*/ 2147483646 h 266"/>
                <a:gd name="T50" fmla="*/ 2147483646 w 210"/>
                <a:gd name="T51" fmla="*/ 2147483646 h 2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66">
                  <a:moveTo>
                    <a:pt x="209" y="144"/>
                  </a:moveTo>
                  <a:lnTo>
                    <a:pt x="179" y="144"/>
                  </a:lnTo>
                  <a:lnTo>
                    <a:pt x="190" y="167"/>
                  </a:lnTo>
                  <a:lnTo>
                    <a:pt x="197" y="181"/>
                  </a:lnTo>
                  <a:lnTo>
                    <a:pt x="172" y="167"/>
                  </a:lnTo>
                  <a:lnTo>
                    <a:pt x="163" y="192"/>
                  </a:lnTo>
                  <a:lnTo>
                    <a:pt x="152" y="192"/>
                  </a:lnTo>
                  <a:lnTo>
                    <a:pt x="146" y="181"/>
                  </a:lnTo>
                  <a:lnTo>
                    <a:pt x="134" y="192"/>
                  </a:lnTo>
                  <a:lnTo>
                    <a:pt x="152" y="265"/>
                  </a:lnTo>
                  <a:lnTo>
                    <a:pt x="146" y="242"/>
                  </a:lnTo>
                  <a:lnTo>
                    <a:pt x="134" y="242"/>
                  </a:lnTo>
                  <a:lnTo>
                    <a:pt x="126" y="226"/>
                  </a:lnTo>
                  <a:lnTo>
                    <a:pt x="115" y="242"/>
                  </a:lnTo>
                  <a:lnTo>
                    <a:pt x="108" y="226"/>
                  </a:lnTo>
                  <a:lnTo>
                    <a:pt x="45" y="181"/>
                  </a:lnTo>
                  <a:lnTo>
                    <a:pt x="25" y="181"/>
                  </a:lnTo>
                  <a:lnTo>
                    <a:pt x="19" y="167"/>
                  </a:lnTo>
                  <a:lnTo>
                    <a:pt x="0" y="167"/>
                  </a:lnTo>
                  <a:lnTo>
                    <a:pt x="8" y="16"/>
                  </a:lnTo>
                  <a:lnTo>
                    <a:pt x="126" y="25"/>
                  </a:lnTo>
                  <a:lnTo>
                    <a:pt x="146" y="0"/>
                  </a:lnTo>
                  <a:lnTo>
                    <a:pt x="179" y="50"/>
                  </a:lnTo>
                  <a:lnTo>
                    <a:pt x="172" y="74"/>
                  </a:lnTo>
                  <a:lnTo>
                    <a:pt x="190" y="74"/>
                  </a:lnTo>
                  <a:lnTo>
                    <a:pt x="209" y="14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1" name="Freeform 69">
              <a:extLst>
                <a:ext uri="{FF2B5EF4-FFF2-40B4-BE49-F238E27FC236}">
                  <a16:creationId xmlns:a16="http://schemas.microsoft.com/office/drawing/2014/main" xmlns="" id="{D50F953D-3854-4BD8-9D6C-5ECBF5C5F7F3}"/>
                </a:ext>
              </a:extLst>
            </p:cNvPr>
            <p:cNvSpPr>
              <a:spLocks/>
            </p:cNvSpPr>
            <p:nvPr/>
          </p:nvSpPr>
          <p:spPr bwMode="auto">
            <a:xfrm>
              <a:off x="5309912" y="2192653"/>
              <a:ext cx="581898" cy="905660"/>
            </a:xfrm>
            <a:custGeom>
              <a:avLst/>
              <a:gdLst>
                <a:gd name="T0" fmla="*/ 2147483646 w 266"/>
                <a:gd name="T1" fmla="*/ 2147483646 h 414"/>
                <a:gd name="T2" fmla="*/ 2147483646 w 266"/>
                <a:gd name="T3" fmla="*/ 2147483646 h 414"/>
                <a:gd name="T4" fmla="*/ 2147483646 w 266"/>
                <a:gd name="T5" fmla="*/ 2147483646 h 414"/>
                <a:gd name="T6" fmla="*/ 2147483646 w 266"/>
                <a:gd name="T7" fmla="*/ 2147483646 h 414"/>
                <a:gd name="T8" fmla="*/ 2147483646 w 266"/>
                <a:gd name="T9" fmla="*/ 2147483646 h 414"/>
                <a:gd name="T10" fmla="*/ 2147483646 w 266"/>
                <a:gd name="T11" fmla="*/ 2147483646 h 414"/>
                <a:gd name="T12" fmla="*/ 2147483646 w 266"/>
                <a:gd name="T13" fmla="*/ 2147483646 h 414"/>
                <a:gd name="T14" fmla="*/ 2147483646 w 266"/>
                <a:gd name="T15" fmla="*/ 2147483646 h 414"/>
                <a:gd name="T16" fmla="*/ 0 w 266"/>
                <a:gd name="T17" fmla="*/ 2147483646 h 414"/>
                <a:gd name="T18" fmla="*/ 2147483646 w 266"/>
                <a:gd name="T19" fmla="*/ 2147483646 h 414"/>
                <a:gd name="T20" fmla="*/ 2147483646 w 266"/>
                <a:gd name="T21" fmla="*/ 2147483646 h 414"/>
                <a:gd name="T22" fmla="*/ 2147483646 w 266"/>
                <a:gd name="T23" fmla="*/ 2147483646 h 414"/>
                <a:gd name="T24" fmla="*/ 2147483646 w 266"/>
                <a:gd name="T25" fmla="*/ 2147483646 h 414"/>
                <a:gd name="T26" fmla="*/ 2147483646 w 266"/>
                <a:gd name="T27" fmla="*/ 2147483646 h 414"/>
                <a:gd name="T28" fmla="*/ 2147483646 w 266"/>
                <a:gd name="T29" fmla="*/ 2147483646 h 414"/>
                <a:gd name="T30" fmla="*/ 2147483646 w 266"/>
                <a:gd name="T31" fmla="*/ 2147483646 h 414"/>
                <a:gd name="T32" fmla="*/ 2147483646 w 266"/>
                <a:gd name="T33" fmla="*/ 2147483646 h 414"/>
                <a:gd name="T34" fmla="*/ 2147483646 w 266"/>
                <a:gd name="T35" fmla="*/ 2147483646 h 414"/>
                <a:gd name="T36" fmla="*/ 2147483646 w 266"/>
                <a:gd name="T37" fmla="*/ 0 h 414"/>
                <a:gd name="T38" fmla="*/ 2147483646 w 266"/>
                <a:gd name="T39" fmla="*/ 2147483646 h 414"/>
                <a:gd name="T40" fmla="*/ 2147483646 w 266"/>
                <a:gd name="T41" fmla="*/ 2147483646 h 414"/>
                <a:gd name="T42" fmla="*/ 2147483646 w 266"/>
                <a:gd name="T43" fmla="*/ 2147483646 h 414"/>
                <a:gd name="T44" fmla="*/ 2147483646 w 266"/>
                <a:gd name="T45" fmla="*/ 2147483646 h 4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414">
                  <a:moveTo>
                    <a:pt x="75" y="105"/>
                  </a:moveTo>
                  <a:lnTo>
                    <a:pt x="45" y="105"/>
                  </a:lnTo>
                  <a:lnTo>
                    <a:pt x="56" y="128"/>
                  </a:lnTo>
                  <a:lnTo>
                    <a:pt x="63" y="142"/>
                  </a:lnTo>
                  <a:lnTo>
                    <a:pt x="38" y="128"/>
                  </a:lnTo>
                  <a:lnTo>
                    <a:pt x="29" y="153"/>
                  </a:lnTo>
                  <a:lnTo>
                    <a:pt x="18" y="153"/>
                  </a:lnTo>
                  <a:lnTo>
                    <a:pt x="12" y="142"/>
                  </a:lnTo>
                  <a:lnTo>
                    <a:pt x="0" y="153"/>
                  </a:lnTo>
                  <a:lnTo>
                    <a:pt x="18" y="226"/>
                  </a:lnTo>
                  <a:lnTo>
                    <a:pt x="45" y="237"/>
                  </a:lnTo>
                  <a:lnTo>
                    <a:pt x="93" y="251"/>
                  </a:lnTo>
                  <a:lnTo>
                    <a:pt x="93" y="271"/>
                  </a:lnTo>
                  <a:lnTo>
                    <a:pt x="172" y="344"/>
                  </a:lnTo>
                  <a:lnTo>
                    <a:pt x="182" y="413"/>
                  </a:lnTo>
                  <a:lnTo>
                    <a:pt x="253" y="413"/>
                  </a:lnTo>
                  <a:lnTo>
                    <a:pt x="265" y="85"/>
                  </a:lnTo>
                  <a:lnTo>
                    <a:pt x="265" y="10"/>
                  </a:lnTo>
                  <a:lnTo>
                    <a:pt x="164" y="0"/>
                  </a:lnTo>
                  <a:lnTo>
                    <a:pt x="164" y="20"/>
                  </a:lnTo>
                  <a:lnTo>
                    <a:pt x="101" y="20"/>
                  </a:lnTo>
                  <a:lnTo>
                    <a:pt x="56" y="35"/>
                  </a:lnTo>
                  <a:lnTo>
                    <a:pt x="75" y="10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2" name="Freeform 70">
              <a:extLst>
                <a:ext uri="{FF2B5EF4-FFF2-40B4-BE49-F238E27FC236}">
                  <a16:creationId xmlns:a16="http://schemas.microsoft.com/office/drawing/2014/main" xmlns="" id="{5D679003-8081-47EF-85D7-979BA63AEC9D}"/>
                </a:ext>
              </a:extLst>
            </p:cNvPr>
            <p:cNvSpPr>
              <a:spLocks/>
            </p:cNvSpPr>
            <p:nvPr/>
          </p:nvSpPr>
          <p:spPr bwMode="auto">
            <a:xfrm>
              <a:off x="5292411" y="1768260"/>
              <a:ext cx="616899" cy="496581"/>
            </a:xfrm>
            <a:custGeom>
              <a:avLst/>
              <a:gdLst>
                <a:gd name="T0" fmla="*/ 2147483646 w 282"/>
                <a:gd name="T1" fmla="*/ 2147483646 h 227"/>
                <a:gd name="T2" fmla="*/ 2147483646 w 282"/>
                <a:gd name="T3" fmla="*/ 2147483646 h 227"/>
                <a:gd name="T4" fmla="*/ 2147483646 w 282"/>
                <a:gd name="T5" fmla="*/ 2147483646 h 227"/>
                <a:gd name="T6" fmla="*/ 2147483646 w 282"/>
                <a:gd name="T7" fmla="*/ 2147483646 h 227"/>
                <a:gd name="T8" fmla="*/ 2147483646 w 282"/>
                <a:gd name="T9" fmla="*/ 2147483646 h 227"/>
                <a:gd name="T10" fmla="*/ 2147483646 w 282"/>
                <a:gd name="T11" fmla="*/ 2147483646 h 227"/>
                <a:gd name="T12" fmla="*/ 2147483646 w 282"/>
                <a:gd name="T13" fmla="*/ 2147483646 h 227"/>
                <a:gd name="T14" fmla="*/ 0 w 282"/>
                <a:gd name="T15" fmla="*/ 2147483646 h 227"/>
                <a:gd name="T16" fmla="*/ 0 w 282"/>
                <a:gd name="T17" fmla="*/ 2147483646 h 227"/>
                <a:gd name="T18" fmla="*/ 2147483646 w 282"/>
                <a:gd name="T19" fmla="*/ 2147483646 h 227"/>
                <a:gd name="T20" fmla="*/ 2147483646 w 282"/>
                <a:gd name="T21" fmla="*/ 2147483646 h 227"/>
                <a:gd name="T22" fmla="*/ 2147483646 w 282"/>
                <a:gd name="T23" fmla="*/ 2147483646 h 227"/>
                <a:gd name="T24" fmla="*/ 2147483646 w 282"/>
                <a:gd name="T25" fmla="*/ 2147483646 h 227"/>
                <a:gd name="T26" fmla="*/ 2147483646 w 282"/>
                <a:gd name="T27" fmla="*/ 0 h 227"/>
                <a:gd name="T28" fmla="*/ 2147483646 w 282"/>
                <a:gd name="T29" fmla="*/ 2147483646 h 227"/>
                <a:gd name="T30" fmla="*/ 2147483646 w 282"/>
                <a:gd name="T31" fmla="*/ 2147483646 h 227"/>
                <a:gd name="T32" fmla="*/ 2147483646 w 282"/>
                <a:gd name="T33" fmla="*/ 2147483646 h 2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2" h="227">
                  <a:moveTo>
                    <a:pt x="172" y="192"/>
                  </a:moveTo>
                  <a:lnTo>
                    <a:pt x="172" y="212"/>
                  </a:lnTo>
                  <a:lnTo>
                    <a:pt x="109" y="212"/>
                  </a:lnTo>
                  <a:lnTo>
                    <a:pt x="64" y="226"/>
                  </a:lnTo>
                  <a:lnTo>
                    <a:pt x="46" y="226"/>
                  </a:lnTo>
                  <a:lnTo>
                    <a:pt x="52" y="201"/>
                  </a:lnTo>
                  <a:lnTo>
                    <a:pt x="20" y="152"/>
                  </a:lnTo>
                  <a:lnTo>
                    <a:pt x="0" y="177"/>
                  </a:lnTo>
                  <a:lnTo>
                    <a:pt x="0" y="133"/>
                  </a:lnTo>
                  <a:lnTo>
                    <a:pt x="20" y="118"/>
                  </a:lnTo>
                  <a:lnTo>
                    <a:pt x="37" y="108"/>
                  </a:lnTo>
                  <a:lnTo>
                    <a:pt x="37" y="33"/>
                  </a:lnTo>
                  <a:lnTo>
                    <a:pt x="26" y="9"/>
                  </a:lnTo>
                  <a:lnTo>
                    <a:pt x="26" y="0"/>
                  </a:lnTo>
                  <a:lnTo>
                    <a:pt x="281" y="9"/>
                  </a:lnTo>
                  <a:lnTo>
                    <a:pt x="273" y="201"/>
                  </a:lnTo>
                  <a:lnTo>
                    <a:pt x="172" y="19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3" name="Freeform 71">
              <a:extLst>
                <a:ext uri="{FF2B5EF4-FFF2-40B4-BE49-F238E27FC236}">
                  <a16:creationId xmlns:a16="http://schemas.microsoft.com/office/drawing/2014/main" xmlns="" id="{5A9CD973-AA04-4906-BC11-CF8331CFEFE6}"/>
                </a:ext>
              </a:extLst>
            </p:cNvPr>
            <p:cNvSpPr>
              <a:spLocks/>
            </p:cNvSpPr>
            <p:nvPr/>
          </p:nvSpPr>
          <p:spPr bwMode="auto">
            <a:xfrm>
              <a:off x="4025799" y="3249255"/>
              <a:ext cx="715340" cy="474707"/>
            </a:xfrm>
            <a:custGeom>
              <a:avLst/>
              <a:gdLst>
                <a:gd name="T0" fmla="*/ 2147483646 w 327"/>
                <a:gd name="T1" fmla="*/ 2147483646 h 217"/>
                <a:gd name="T2" fmla="*/ 2147483646 w 327"/>
                <a:gd name="T3" fmla="*/ 2147483646 h 217"/>
                <a:gd name="T4" fmla="*/ 2147483646 w 327"/>
                <a:gd name="T5" fmla="*/ 2147483646 h 217"/>
                <a:gd name="T6" fmla="*/ 2147483646 w 327"/>
                <a:gd name="T7" fmla="*/ 2147483646 h 217"/>
                <a:gd name="T8" fmla="*/ 2147483646 w 327"/>
                <a:gd name="T9" fmla="*/ 2147483646 h 217"/>
                <a:gd name="T10" fmla="*/ 0 w 327"/>
                <a:gd name="T11" fmla="*/ 0 h 217"/>
                <a:gd name="T12" fmla="*/ 2147483646 w 327"/>
                <a:gd name="T13" fmla="*/ 0 h 217"/>
                <a:gd name="T14" fmla="*/ 2147483646 w 327"/>
                <a:gd name="T15" fmla="*/ 2147483646 h 217"/>
                <a:gd name="T16" fmla="*/ 2147483646 w 327"/>
                <a:gd name="T17" fmla="*/ 2147483646 h 217"/>
                <a:gd name="T18" fmla="*/ 2147483646 w 327"/>
                <a:gd name="T19" fmla="*/ 2147483646 h 217"/>
                <a:gd name="T20" fmla="*/ 2147483646 w 327"/>
                <a:gd name="T21" fmla="*/ 2147483646 h 217"/>
                <a:gd name="T22" fmla="*/ 2147483646 w 327"/>
                <a:gd name="T23" fmla="*/ 2147483646 h 217"/>
                <a:gd name="T24" fmla="*/ 2147483646 w 327"/>
                <a:gd name="T25" fmla="*/ 2147483646 h 217"/>
                <a:gd name="T26" fmla="*/ 2147483646 w 327"/>
                <a:gd name="T27" fmla="*/ 2147483646 h 217"/>
                <a:gd name="T28" fmla="*/ 2147483646 w 327"/>
                <a:gd name="T29" fmla="*/ 2147483646 h 2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7" h="217">
                  <a:moveTo>
                    <a:pt x="83" y="191"/>
                  </a:moveTo>
                  <a:lnTo>
                    <a:pt x="83" y="118"/>
                  </a:lnTo>
                  <a:lnTo>
                    <a:pt x="64" y="93"/>
                  </a:lnTo>
                  <a:lnTo>
                    <a:pt x="64" y="58"/>
                  </a:lnTo>
                  <a:lnTo>
                    <a:pt x="34" y="48"/>
                  </a:lnTo>
                  <a:lnTo>
                    <a:pt x="0" y="0"/>
                  </a:lnTo>
                  <a:lnTo>
                    <a:pt x="306" y="0"/>
                  </a:lnTo>
                  <a:lnTo>
                    <a:pt x="289" y="34"/>
                  </a:lnTo>
                  <a:lnTo>
                    <a:pt x="306" y="24"/>
                  </a:lnTo>
                  <a:lnTo>
                    <a:pt x="326" y="34"/>
                  </a:lnTo>
                  <a:lnTo>
                    <a:pt x="289" y="58"/>
                  </a:lnTo>
                  <a:lnTo>
                    <a:pt x="269" y="118"/>
                  </a:lnTo>
                  <a:lnTo>
                    <a:pt x="269" y="191"/>
                  </a:lnTo>
                  <a:lnTo>
                    <a:pt x="255" y="216"/>
                  </a:lnTo>
                  <a:lnTo>
                    <a:pt x="83" y="19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4" name="Freeform 72">
              <a:extLst>
                <a:ext uri="{FF2B5EF4-FFF2-40B4-BE49-F238E27FC236}">
                  <a16:creationId xmlns:a16="http://schemas.microsoft.com/office/drawing/2014/main" xmlns="" id="{7F5F76DF-3C60-425A-BF11-CB757D91E527}"/>
                </a:ext>
              </a:extLst>
            </p:cNvPr>
            <p:cNvSpPr>
              <a:spLocks/>
            </p:cNvSpPr>
            <p:nvPr/>
          </p:nvSpPr>
          <p:spPr bwMode="auto">
            <a:xfrm>
              <a:off x="5885246" y="1787949"/>
              <a:ext cx="671588" cy="627838"/>
            </a:xfrm>
            <a:custGeom>
              <a:avLst/>
              <a:gdLst>
                <a:gd name="T0" fmla="*/ 2147483646 w 307"/>
                <a:gd name="T1" fmla="*/ 2147483646 h 287"/>
                <a:gd name="T2" fmla="*/ 0 w 307"/>
                <a:gd name="T3" fmla="*/ 2147483646 h 287"/>
                <a:gd name="T4" fmla="*/ 0 w 307"/>
                <a:gd name="T5" fmla="*/ 2147483646 h 287"/>
                <a:gd name="T6" fmla="*/ 2147483646 w 307"/>
                <a:gd name="T7" fmla="*/ 0 h 287"/>
                <a:gd name="T8" fmla="*/ 2147483646 w 307"/>
                <a:gd name="T9" fmla="*/ 0 h 287"/>
                <a:gd name="T10" fmla="*/ 2147483646 w 307"/>
                <a:gd name="T11" fmla="*/ 2147483646 h 2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7" h="287">
                  <a:moveTo>
                    <a:pt x="306" y="286"/>
                  </a:moveTo>
                  <a:lnTo>
                    <a:pt x="0" y="266"/>
                  </a:lnTo>
                  <a:lnTo>
                    <a:pt x="0" y="192"/>
                  </a:lnTo>
                  <a:lnTo>
                    <a:pt x="7" y="0"/>
                  </a:lnTo>
                  <a:lnTo>
                    <a:pt x="306" y="0"/>
                  </a:lnTo>
                  <a:lnTo>
                    <a:pt x="306" y="28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5" name="Freeform 73">
              <a:extLst>
                <a:ext uri="{FF2B5EF4-FFF2-40B4-BE49-F238E27FC236}">
                  <a16:creationId xmlns:a16="http://schemas.microsoft.com/office/drawing/2014/main" xmlns="" id="{F0909AB8-21E5-48BB-A80A-A5A8A5CAE704}"/>
                </a:ext>
              </a:extLst>
            </p:cNvPr>
            <p:cNvSpPr>
              <a:spLocks/>
            </p:cNvSpPr>
            <p:nvPr/>
          </p:nvSpPr>
          <p:spPr bwMode="auto">
            <a:xfrm>
              <a:off x="4485192" y="2131400"/>
              <a:ext cx="551271" cy="960349"/>
            </a:xfrm>
            <a:custGeom>
              <a:avLst/>
              <a:gdLst>
                <a:gd name="T0" fmla="*/ 2147483646 w 252"/>
                <a:gd name="T1" fmla="*/ 2147483646 h 439"/>
                <a:gd name="T2" fmla="*/ 2147483646 w 252"/>
                <a:gd name="T3" fmla="*/ 2147483646 h 439"/>
                <a:gd name="T4" fmla="*/ 2147483646 w 252"/>
                <a:gd name="T5" fmla="*/ 2147483646 h 439"/>
                <a:gd name="T6" fmla="*/ 2147483646 w 252"/>
                <a:gd name="T7" fmla="*/ 0 h 439"/>
                <a:gd name="T8" fmla="*/ 2147483646 w 252"/>
                <a:gd name="T9" fmla="*/ 0 h 439"/>
                <a:gd name="T10" fmla="*/ 2147483646 w 252"/>
                <a:gd name="T11" fmla="*/ 0 h 439"/>
                <a:gd name="T12" fmla="*/ 2147483646 w 252"/>
                <a:gd name="T13" fmla="*/ 2147483646 h 439"/>
                <a:gd name="T14" fmla="*/ 2147483646 w 252"/>
                <a:gd name="T15" fmla="*/ 2147483646 h 439"/>
                <a:gd name="T16" fmla="*/ 2147483646 w 252"/>
                <a:gd name="T17" fmla="*/ 2147483646 h 439"/>
                <a:gd name="T18" fmla="*/ 2147483646 w 252"/>
                <a:gd name="T19" fmla="*/ 2147483646 h 439"/>
                <a:gd name="T20" fmla="*/ 2147483646 w 252"/>
                <a:gd name="T21" fmla="*/ 2147483646 h 439"/>
                <a:gd name="T22" fmla="*/ 2147483646 w 252"/>
                <a:gd name="T23" fmla="*/ 2147483646 h 439"/>
                <a:gd name="T24" fmla="*/ 2147483646 w 252"/>
                <a:gd name="T25" fmla="*/ 2147483646 h 439"/>
                <a:gd name="T26" fmla="*/ 2147483646 w 252"/>
                <a:gd name="T27" fmla="*/ 2147483646 h 439"/>
                <a:gd name="T28" fmla="*/ 2147483646 w 252"/>
                <a:gd name="T29" fmla="*/ 2147483646 h 439"/>
                <a:gd name="T30" fmla="*/ 2147483646 w 252"/>
                <a:gd name="T31" fmla="*/ 2147483646 h 439"/>
                <a:gd name="T32" fmla="*/ 0 w 252"/>
                <a:gd name="T33" fmla="*/ 2147483646 h 439"/>
                <a:gd name="T34" fmla="*/ 2147483646 w 252"/>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2" h="439">
                  <a:moveTo>
                    <a:pt x="45" y="152"/>
                  </a:moveTo>
                  <a:lnTo>
                    <a:pt x="59" y="83"/>
                  </a:lnTo>
                  <a:lnTo>
                    <a:pt x="52" y="9"/>
                  </a:lnTo>
                  <a:lnTo>
                    <a:pt x="79" y="0"/>
                  </a:lnTo>
                  <a:lnTo>
                    <a:pt x="134" y="0"/>
                  </a:lnTo>
                  <a:lnTo>
                    <a:pt x="251" y="0"/>
                  </a:lnTo>
                  <a:lnTo>
                    <a:pt x="243" y="152"/>
                  </a:lnTo>
                  <a:lnTo>
                    <a:pt x="206" y="295"/>
                  </a:lnTo>
                  <a:lnTo>
                    <a:pt x="225" y="438"/>
                  </a:lnTo>
                  <a:lnTo>
                    <a:pt x="198" y="438"/>
                  </a:lnTo>
                  <a:lnTo>
                    <a:pt x="97" y="428"/>
                  </a:lnTo>
                  <a:lnTo>
                    <a:pt x="97" y="417"/>
                  </a:lnTo>
                  <a:lnTo>
                    <a:pt x="97" y="404"/>
                  </a:lnTo>
                  <a:lnTo>
                    <a:pt x="116" y="344"/>
                  </a:lnTo>
                  <a:lnTo>
                    <a:pt x="59" y="275"/>
                  </a:lnTo>
                  <a:lnTo>
                    <a:pt x="25" y="275"/>
                  </a:lnTo>
                  <a:lnTo>
                    <a:pt x="0" y="227"/>
                  </a:lnTo>
                  <a:lnTo>
                    <a:pt x="45" y="15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6" name="Freeform 74">
              <a:extLst>
                <a:ext uri="{FF2B5EF4-FFF2-40B4-BE49-F238E27FC236}">
                  <a16:creationId xmlns:a16="http://schemas.microsoft.com/office/drawing/2014/main" xmlns="" id="{CA34810A-00FF-436C-ADD9-A40E18C0AC89}"/>
                </a:ext>
              </a:extLst>
            </p:cNvPr>
            <p:cNvSpPr>
              <a:spLocks/>
            </p:cNvSpPr>
            <p:nvPr/>
          </p:nvSpPr>
          <p:spPr bwMode="auto">
            <a:xfrm>
              <a:off x="4559570" y="3067686"/>
              <a:ext cx="654087" cy="881596"/>
            </a:xfrm>
            <a:custGeom>
              <a:avLst/>
              <a:gdLst>
                <a:gd name="T0" fmla="*/ 2147483646 w 299"/>
                <a:gd name="T1" fmla="*/ 2147483646 h 403"/>
                <a:gd name="T2" fmla="*/ 2147483646 w 299"/>
                <a:gd name="T3" fmla="*/ 2147483646 h 403"/>
                <a:gd name="T4" fmla="*/ 0 w 299"/>
                <a:gd name="T5" fmla="*/ 2147483646 h 403"/>
                <a:gd name="T6" fmla="*/ 2147483646 w 299"/>
                <a:gd name="T7" fmla="*/ 2147483646 h 403"/>
                <a:gd name="T8" fmla="*/ 0 w 299"/>
                <a:gd name="T9" fmla="*/ 2147483646 h 403"/>
                <a:gd name="T10" fmla="*/ 2147483646 w 299"/>
                <a:gd name="T11" fmla="*/ 2147483646 h 403"/>
                <a:gd name="T12" fmla="*/ 2147483646 w 299"/>
                <a:gd name="T13" fmla="*/ 2147483646 h 403"/>
                <a:gd name="T14" fmla="*/ 2147483646 w 299"/>
                <a:gd name="T15" fmla="*/ 2147483646 h 403"/>
                <a:gd name="T16" fmla="*/ 2147483646 w 299"/>
                <a:gd name="T17" fmla="*/ 2147483646 h 403"/>
                <a:gd name="T18" fmla="*/ 2147483646 w 299"/>
                <a:gd name="T19" fmla="*/ 2147483646 h 403"/>
                <a:gd name="T20" fmla="*/ 2147483646 w 299"/>
                <a:gd name="T21" fmla="*/ 2147483646 h 403"/>
                <a:gd name="T22" fmla="*/ 2147483646 w 299"/>
                <a:gd name="T23" fmla="*/ 2147483646 h 403"/>
                <a:gd name="T24" fmla="*/ 2147483646 w 299"/>
                <a:gd name="T25" fmla="*/ 2147483646 h 403"/>
                <a:gd name="T26" fmla="*/ 2147483646 w 299"/>
                <a:gd name="T27" fmla="*/ 0 h 403"/>
                <a:gd name="T28" fmla="*/ 2147483646 w 299"/>
                <a:gd name="T29" fmla="*/ 2147483646 h 403"/>
                <a:gd name="T30" fmla="*/ 2147483646 w 299"/>
                <a:gd name="T31" fmla="*/ 2147483646 h 403"/>
                <a:gd name="T32" fmla="*/ 2147483646 w 299"/>
                <a:gd name="T33" fmla="*/ 2147483646 h 403"/>
                <a:gd name="T34" fmla="*/ 2147483646 w 299"/>
                <a:gd name="T35" fmla="*/ 2147483646 h 403"/>
                <a:gd name="T36" fmla="*/ 2147483646 w 299"/>
                <a:gd name="T37" fmla="*/ 2147483646 h 403"/>
                <a:gd name="T38" fmla="*/ 2147483646 w 299"/>
                <a:gd name="T39" fmla="*/ 2147483646 h 403"/>
                <a:gd name="T40" fmla="*/ 2147483646 w 299"/>
                <a:gd name="T41" fmla="*/ 2147483646 h 403"/>
                <a:gd name="T42" fmla="*/ 2147483646 w 299"/>
                <a:gd name="T43" fmla="*/ 2147483646 h 403"/>
                <a:gd name="T44" fmla="*/ 2147483646 w 299"/>
                <a:gd name="T45" fmla="*/ 2147483646 h 4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9" h="403">
                  <a:moveTo>
                    <a:pt x="75" y="318"/>
                  </a:moveTo>
                  <a:lnTo>
                    <a:pt x="11" y="368"/>
                  </a:lnTo>
                  <a:lnTo>
                    <a:pt x="0" y="343"/>
                  </a:lnTo>
                  <a:lnTo>
                    <a:pt x="11" y="318"/>
                  </a:lnTo>
                  <a:lnTo>
                    <a:pt x="0" y="299"/>
                  </a:lnTo>
                  <a:lnTo>
                    <a:pt x="11" y="299"/>
                  </a:lnTo>
                  <a:lnTo>
                    <a:pt x="26" y="274"/>
                  </a:lnTo>
                  <a:lnTo>
                    <a:pt x="26" y="201"/>
                  </a:lnTo>
                  <a:lnTo>
                    <a:pt x="45" y="142"/>
                  </a:lnTo>
                  <a:lnTo>
                    <a:pt x="82" y="117"/>
                  </a:lnTo>
                  <a:lnTo>
                    <a:pt x="63" y="108"/>
                  </a:lnTo>
                  <a:lnTo>
                    <a:pt x="45" y="117"/>
                  </a:lnTo>
                  <a:lnTo>
                    <a:pt x="63" y="84"/>
                  </a:lnTo>
                  <a:lnTo>
                    <a:pt x="63" y="0"/>
                  </a:lnTo>
                  <a:lnTo>
                    <a:pt x="163" y="10"/>
                  </a:lnTo>
                  <a:lnTo>
                    <a:pt x="183" y="84"/>
                  </a:lnTo>
                  <a:lnTo>
                    <a:pt x="172" y="84"/>
                  </a:lnTo>
                  <a:lnTo>
                    <a:pt x="216" y="133"/>
                  </a:lnTo>
                  <a:lnTo>
                    <a:pt x="235" y="201"/>
                  </a:lnTo>
                  <a:lnTo>
                    <a:pt x="298" y="249"/>
                  </a:lnTo>
                  <a:lnTo>
                    <a:pt x="183" y="368"/>
                  </a:lnTo>
                  <a:lnTo>
                    <a:pt x="127" y="402"/>
                  </a:lnTo>
                  <a:lnTo>
                    <a:pt x="75" y="31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7" name="Freeform 75">
              <a:extLst>
                <a:ext uri="{FF2B5EF4-FFF2-40B4-BE49-F238E27FC236}">
                  <a16:creationId xmlns:a16="http://schemas.microsoft.com/office/drawing/2014/main" xmlns="" id="{1E1EA6AF-09A8-436D-951E-7017146411A9}"/>
                </a:ext>
              </a:extLst>
            </p:cNvPr>
            <p:cNvSpPr>
              <a:spLocks/>
            </p:cNvSpPr>
            <p:nvPr/>
          </p:nvSpPr>
          <p:spPr bwMode="auto">
            <a:xfrm>
              <a:off x="5710241" y="3069873"/>
              <a:ext cx="754716" cy="656275"/>
            </a:xfrm>
            <a:custGeom>
              <a:avLst/>
              <a:gdLst>
                <a:gd name="T0" fmla="*/ 2147483646 w 345"/>
                <a:gd name="T1" fmla="*/ 2147483646 h 300"/>
                <a:gd name="T2" fmla="*/ 2147483646 w 345"/>
                <a:gd name="T3" fmla="*/ 0 h 300"/>
                <a:gd name="T4" fmla="*/ 2147483646 w 345"/>
                <a:gd name="T5" fmla="*/ 2147483646 h 300"/>
                <a:gd name="T6" fmla="*/ 2147483646 w 345"/>
                <a:gd name="T7" fmla="*/ 2147483646 h 300"/>
                <a:gd name="T8" fmla="*/ 2147483646 w 345"/>
                <a:gd name="T9" fmla="*/ 2147483646 h 300"/>
                <a:gd name="T10" fmla="*/ 2147483646 w 345"/>
                <a:gd name="T11" fmla="*/ 2147483646 h 300"/>
                <a:gd name="T12" fmla="*/ 2147483646 w 345"/>
                <a:gd name="T13" fmla="*/ 2147483646 h 300"/>
                <a:gd name="T14" fmla="*/ 2147483646 w 345"/>
                <a:gd name="T15" fmla="*/ 2147483646 h 300"/>
                <a:gd name="T16" fmla="*/ 2147483646 w 345"/>
                <a:gd name="T17" fmla="*/ 2147483646 h 300"/>
                <a:gd name="T18" fmla="*/ 2147483646 w 345"/>
                <a:gd name="T19" fmla="*/ 2147483646 h 300"/>
                <a:gd name="T20" fmla="*/ 2147483646 w 345"/>
                <a:gd name="T21" fmla="*/ 2147483646 h 300"/>
                <a:gd name="T22" fmla="*/ 2147483646 w 345"/>
                <a:gd name="T23" fmla="*/ 2147483646 h 300"/>
                <a:gd name="T24" fmla="*/ 2147483646 w 345"/>
                <a:gd name="T25" fmla="*/ 2147483646 h 300"/>
                <a:gd name="T26" fmla="*/ 2147483646 w 345"/>
                <a:gd name="T27" fmla="*/ 2147483646 h 300"/>
                <a:gd name="T28" fmla="*/ 2147483646 w 345"/>
                <a:gd name="T29" fmla="*/ 2147483646 h 300"/>
                <a:gd name="T30" fmla="*/ 2147483646 w 345"/>
                <a:gd name="T31" fmla="*/ 2147483646 h 300"/>
                <a:gd name="T32" fmla="*/ 2147483646 w 345"/>
                <a:gd name="T33" fmla="*/ 2147483646 h 300"/>
                <a:gd name="T34" fmla="*/ 2147483646 w 345"/>
                <a:gd name="T35" fmla="*/ 2147483646 h 300"/>
                <a:gd name="T36" fmla="*/ 2147483646 w 345"/>
                <a:gd name="T37" fmla="*/ 2147483646 h 300"/>
                <a:gd name="T38" fmla="*/ 2147483646 w 345"/>
                <a:gd name="T39" fmla="*/ 2147483646 h 300"/>
                <a:gd name="T40" fmla="*/ 0 w 345"/>
                <a:gd name="T41" fmla="*/ 2147483646 h 300"/>
                <a:gd name="T42" fmla="*/ 2147483646 w 345"/>
                <a:gd name="T43" fmla="*/ 2147483646 h 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00">
                  <a:moveTo>
                    <a:pt x="71" y="9"/>
                  </a:moveTo>
                  <a:lnTo>
                    <a:pt x="255" y="0"/>
                  </a:lnTo>
                  <a:lnTo>
                    <a:pt x="280" y="191"/>
                  </a:lnTo>
                  <a:lnTo>
                    <a:pt x="306" y="214"/>
                  </a:lnTo>
                  <a:lnTo>
                    <a:pt x="318" y="249"/>
                  </a:lnTo>
                  <a:lnTo>
                    <a:pt x="344" y="273"/>
                  </a:lnTo>
                  <a:lnTo>
                    <a:pt x="324" y="283"/>
                  </a:lnTo>
                  <a:lnTo>
                    <a:pt x="299" y="273"/>
                  </a:lnTo>
                  <a:lnTo>
                    <a:pt x="261" y="273"/>
                  </a:lnTo>
                  <a:lnTo>
                    <a:pt x="198" y="260"/>
                  </a:lnTo>
                  <a:lnTo>
                    <a:pt x="172" y="273"/>
                  </a:lnTo>
                  <a:lnTo>
                    <a:pt x="115" y="283"/>
                  </a:lnTo>
                  <a:lnTo>
                    <a:pt x="97" y="299"/>
                  </a:lnTo>
                  <a:lnTo>
                    <a:pt x="64" y="299"/>
                  </a:lnTo>
                  <a:lnTo>
                    <a:pt x="83" y="273"/>
                  </a:lnTo>
                  <a:lnTo>
                    <a:pt x="52" y="201"/>
                  </a:lnTo>
                  <a:lnTo>
                    <a:pt x="83" y="107"/>
                  </a:lnTo>
                  <a:lnTo>
                    <a:pt x="52" y="82"/>
                  </a:lnTo>
                  <a:lnTo>
                    <a:pt x="45" y="34"/>
                  </a:lnTo>
                  <a:lnTo>
                    <a:pt x="8" y="34"/>
                  </a:lnTo>
                  <a:lnTo>
                    <a:pt x="0" y="9"/>
                  </a:lnTo>
                  <a:lnTo>
                    <a:pt x="71"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8" name="Freeform 76">
              <a:extLst>
                <a:ext uri="{FF2B5EF4-FFF2-40B4-BE49-F238E27FC236}">
                  <a16:creationId xmlns:a16="http://schemas.microsoft.com/office/drawing/2014/main" xmlns="" id="{E00E442C-67B4-4D79-B746-49209E02609C}"/>
                </a:ext>
              </a:extLst>
            </p:cNvPr>
            <p:cNvSpPr>
              <a:spLocks/>
            </p:cNvSpPr>
            <p:nvPr/>
          </p:nvSpPr>
          <p:spPr bwMode="auto">
            <a:xfrm>
              <a:off x="7068730" y="1273868"/>
              <a:ext cx="476894" cy="546896"/>
            </a:xfrm>
            <a:custGeom>
              <a:avLst/>
              <a:gdLst>
                <a:gd name="T0" fmla="*/ 2147483646 w 218"/>
                <a:gd name="T1" fmla="*/ 0 h 250"/>
                <a:gd name="T2" fmla="*/ 2147483646 w 218"/>
                <a:gd name="T3" fmla="*/ 2147483646 h 250"/>
                <a:gd name="T4" fmla="*/ 2147483646 w 218"/>
                <a:gd name="T5" fmla="*/ 2147483646 h 250"/>
                <a:gd name="T6" fmla="*/ 0 w 218"/>
                <a:gd name="T7" fmla="*/ 2147483646 h 250"/>
                <a:gd name="T8" fmla="*/ 2147483646 w 218"/>
                <a:gd name="T9" fmla="*/ 0 h 250"/>
                <a:gd name="T10" fmla="*/ 2147483646 w 218"/>
                <a:gd name="T11" fmla="*/ 0 h 2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8" h="250">
                  <a:moveTo>
                    <a:pt x="217" y="0"/>
                  </a:moveTo>
                  <a:lnTo>
                    <a:pt x="209" y="249"/>
                  </a:lnTo>
                  <a:lnTo>
                    <a:pt x="117" y="249"/>
                  </a:lnTo>
                  <a:lnTo>
                    <a:pt x="0" y="235"/>
                  </a:lnTo>
                  <a:lnTo>
                    <a:pt x="8" y="0"/>
                  </a:lnTo>
                  <a:lnTo>
                    <a:pt x="217"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9" name="Freeform 77">
              <a:extLst>
                <a:ext uri="{FF2B5EF4-FFF2-40B4-BE49-F238E27FC236}">
                  <a16:creationId xmlns:a16="http://schemas.microsoft.com/office/drawing/2014/main" xmlns="" id="{C4980EE8-2C85-4A25-BF8D-0A1AB8080531}"/>
                </a:ext>
              </a:extLst>
            </p:cNvPr>
            <p:cNvSpPr>
              <a:spLocks/>
            </p:cNvSpPr>
            <p:nvPr/>
          </p:nvSpPr>
          <p:spPr bwMode="auto">
            <a:xfrm>
              <a:off x="5900560" y="1273866"/>
              <a:ext cx="697840" cy="516270"/>
            </a:xfrm>
            <a:custGeom>
              <a:avLst/>
              <a:gdLst>
                <a:gd name="T0" fmla="*/ 2147483646 w 319"/>
                <a:gd name="T1" fmla="*/ 0 h 236"/>
                <a:gd name="T2" fmla="*/ 2147483646 w 319"/>
                <a:gd name="T3" fmla="*/ 2147483646 h 236"/>
                <a:gd name="T4" fmla="*/ 0 w 319"/>
                <a:gd name="T5" fmla="*/ 2147483646 h 236"/>
                <a:gd name="T6" fmla="*/ 2147483646 w 319"/>
                <a:gd name="T7" fmla="*/ 0 h 236"/>
                <a:gd name="T8" fmla="*/ 2147483646 w 319"/>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236">
                  <a:moveTo>
                    <a:pt x="318" y="0"/>
                  </a:moveTo>
                  <a:lnTo>
                    <a:pt x="299" y="235"/>
                  </a:lnTo>
                  <a:lnTo>
                    <a:pt x="0" y="235"/>
                  </a:lnTo>
                  <a:lnTo>
                    <a:pt x="8" y="0"/>
                  </a:lnTo>
                  <a:lnTo>
                    <a:pt x="318"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0" name="Freeform 78">
              <a:extLst>
                <a:ext uri="{FF2B5EF4-FFF2-40B4-BE49-F238E27FC236}">
                  <a16:creationId xmlns:a16="http://schemas.microsoft.com/office/drawing/2014/main" xmlns="" id="{DD96E795-3CE9-4F01-B3B1-7C293EE74849}"/>
                </a:ext>
              </a:extLst>
            </p:cNvPr>
            <p:cNvSpPr>
              <a:spLocks/>
            </p:cNvSpPr>
            <p:nvPr/>
          </p:nvSpPr>
          <p:spPr bwMode="auto">
            <a:xfrm>
              <a:off x="5858995" y="2367660"/>
              <a:ext cx="697839" cy="719715"/>
            </a:xfrm>
            <a:custGeom>
              <a:avLst/>
              <a:gdLst>
                <a:gd name="T0" fmla="*/ 2147483646 w 319"/>
                <a:gd name="T1" fmla="*/ 2147483646 h 329"/>
                <a:gd name="T2" fmla="*/ 2147483646 w 319"/>
                <a:gd name="T3" fmla="*/ 2147483646 h 329"/>
                <a:gd name="T4" fmla="*/ 2147483646 w 319"/>
                <a:gd name="T5" fmla="*/ 2147483646 h 329"/>
                <a:gd name="T6" fmla="*/ 0 w 319"/>
                <a:gd name="T7" fmla="*/ 2147483646 h 329"/>
                <a:gd name="T8" fmla="*/ 2147483646 w 319"/>
                <a:gd name="T9" fmla="*/ 0 h 329"/>
                <a:gd name="T10" fmla="*/ 2147483646 w 319"/>
                <a:gd name="T11" fmla="*/ 2147483646 h 329"/>
                <a:gd name="T12" fmla="*/ 2147483646 w 319"/>
                <a:gd name="T13" fmla="*/ 2147483646 h 3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329">
                  <a:moveTo>
                    <a:pt x="318" y="59"/>
                  </a:moveTo>
                  <a:lnTo>
                    <a:pt x="310" y="319"/>
                  </a:lnTo>
                  <a:lnTo>
                    <a:pt x="184" y="319"/>
                  </a:lnTo>
                  <a:lnTo>
                    <a:pt x="0" y="328"/>
                  </a:lnTo>
                  <a:lnTo>
                    <a:pt x="12" y="0"/>
                  </a:lnTo>
                  <a:lnTo>
                    <a:pt x="318" y="20"/>
                  </a:lnTo>
                  <a:lnTo>
                    <a:pt x="318" y="5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1" name="Freeform 79">
              <a:extLst>
                <a:ext uri="{FF2B5EF4-FFF2-40B4-BE49-F238E27FC236}">
                  <a16:creationId xmlns:a16="http://schemas.microsoft.com/office/drawing/2014/main" xmlns="" id="{71DC75F9-BCE0-4C86-8383-0A449FFAA110}"/>
                </a:ext>
              </a:extLst>
            </p:cNvPr>
            <p:cNvSpPr>
              <a:spLocks/>
            </p:cNvSpPr>
            <p:nvPr/>
          </p:nvSpPr>
          <p:spPr bwMode="auto">
            <a:xfrm>
              <a:off x="4933646" y="2466101"/>
              <a:ext cx="778780" cy="625649"/>
            </a:xfrm>
            <a:custGeom>
              <a:avLst/>
              <a:gdLst>
                <a:gd name="T0" fmla="*/ 2147483646 w 356"/>
                <a:gd name="T1" fmla="*/ 2147483646 h 286"/>
                <a:gd name="T2" fmla="*/ 0 w 356"/>
                <a:gd name="T3" fmla="*/ 2147483646 h 286"/>
                <a:gd name="T4" fmla="*/ 2147483646 w 356"/>
                <a:gd name="T5" fmla="*/ 0 h 286"/>
                <a:gd name="T6" fmla="*/ 2147483646 w 356"/>
                <a:gd name="T7" fmla="*/ 0 h 286"/>
                <a:gd name="T8" fmla="*/ 2147483646 w 356"/>
                <a:gd name="T9" fmla="*/ 2147483646 h 286"/>
                <a:gd name="T10" fmla="*/ 2147483646 w 356"/>
                <a:gd name="T11" fmla="*/ 2147483646 h 286"/>
                <a:gd name="T12" fmla="*/ 2147483646 w 356"/>
                <a:gd name="T13" fmla="*/ 2147483646 h 286"/>
                <a:gd name="T14" fmla="*/ 2147483646 w 356"/>
                <a:gd name="T15" fmla="*/ 2147483646 h 286"/>
                <a:gd name="T16" fmla="*/ 2147483646 w 356"/>
                <a:gd name="T17" fmla="*/ 2147483646 h 286"/>
                <a:gd name="T18" fmla="*/ 2147483646 w 356"/>
                <a:gd name="T19" fmla="*/ 2147483646 h 286"/>
                <a:gd name="T20" fmla="*/ 2147483646 w 356"/>
                <a:gd name="T21" fmla="*/ 2147483646 h 286"/>
                <a:gd name="T22" fmla="*/ 2147483646 w 356"/>
                <a:gd name="T23" fmla="*/ 2147483646 h 286"/>
                <a:gd name="T24" fmla="*/ 2147483646 w 356"/>
                <a:gd name="T25" fmla="*/ 2147483646 h 286"/>
                <a:gd name="T26" fmla="*/ 2147483646 w 356"/>
                <a:gd name="T27" fmla="*/ 2147483646 h 286"/>
                <a:gd name="T28" fmla="*/ 2147483646 w 356"/>
                <a:gd name="T29" fmla="*/ 2147483646 h 286"/>
                <a:gd name="T30" fmla="*/ 2147483646 w 356"/>
                <a:gd name="T31" fmla="*/ 2147483646 h 286"/>
                <a:gd name="T32" fmla="*/ 2147483646 w 356"/>
                <a:gd name="T33" fmla="*/ 2147483646 h 286"/>
                <a:gd name="T34" fmla="*/ 2147483646 w 356"/>
                <a:gd name="T35" fmla="*/ 2147483646 h 286"/>
                <a:gd name="T36" fmla="*/ 2147483646 w 356"/>
                <a:gd name="T37" fmla="*/ 2147483646 h 2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6" h="286">
                  <a:moveTo>
                    <a:pt x="19" y="285"/>
                  </a:moveTo>
                  <a:lnTo>
                    <a:pt x="0" y="143"/>
                  </a:lnTo>
                  <a:lnTo>
                    <a:pt x="38" y="0"/>
                  </a:lnTo>
                  <a:lnTo>
                    <a:pt x="57" y="0"/>
                  </a:lnTo>
                  <a:lnTo>
                    <a:pt x="63" y="14"/>
                  </a:lnTo>
                  <a:lnTo>
                    <a:pt x="83" y="14"/>
                  </a:lnTo>
                  <a:lnTo>
                    <a:pt x="146" y="59"/>
                  </a:lnTo>
                  <a:lnTo>
                    <a:pt x="154" y="75"/>
                  </a:lnTo>
                  <a:lnTo>
                    <a:pt x="164" y="59"/>
                  </a:lnTo>
                  <a:lnTo>
                    <a:pt x="172" y="75"/>
                  </a:lnTo>
                  <a:lnTo>
                    <a:pt x="183" y="75"/>
                  </a:lnTo>
                  <a:lnTo>
                    <a:pt x="191" y="98"/>
                  </a:lnTo>
                  <a:lnTo>
                    <a:pt x="217" y="109"/>
                  </a:lnTo>
                  <a:lnTo>
                    <a:pt x="266" y="123"/>
                  </a:lnTo>
                  <a:lnTo>
                    <a:pt x="266" y="143"/>
                  </a:lnTo>
                  <a:lnTo>
                    <a:pt x="344" y="216"/>
                  </a:lnTo>
                  <a:lnTo>
                    <a:pt x="355" y="285"/>
                  </a:lnTo>
                  <a:lnTo>
                    <a:pt x="292" y="285"/>
                  </a:lnTo>
                  <a:lnTo>
                    <a:pt x="19" y="28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2" name="Freeform 80">
              <a:extLst>
                <a:ext uri="{FF2B5EF4-FFF2-40B4-BE49-F238E27FC236}">
                  <a16:creationId xmlns:a16="http://schemas.microsoft.com/office/drawing/2014/main" xmlns="" id="{B4AC7608-2245-456A-AE8F-2BAF76E955D5}"/>
                </a:ext>
              </a:extLst>
            </p:cNvPr>
            <p:cNvSpPr>
              <a:spLocks/>
            </p:cNvSpPr>
            <p:nvPr/>
          </p:nvSpPr>
          <p:spPr bwMode="auto">
            <a:xfrm>
              <a:off x="5292411" y="3089563"/>
              <a:ext cx="599398" cy="634400"/>
            </a:xfrm>
            <a:custGeom>
              <a:avLst/>
              <a:gdLst>
                <a:gd name="T0" fmla="*/ 2147483646 w 274"/>
                <a:gd name="T1" fmla="*/ 2147483646 h 290"/>
                <a:gd name="T2" fmla="*/ 2147483646 w 274"/>
                <a:gd name="T3" fmla="*/ 2147483646 h 290"/>
                <a:gd name="T4" fmla="*/ 2147483646 w 274"/>
                <a:gd name="T5" fmla="*/ 2147483646 h 290"/>
                <a:gd name="T6" fmla="*/ 2147483646 w 274"/>
                <a:gd name="T7" fmla="*/ 2147483646 h 290"/>
                <a:gd name="T8" fmla="*/ 2147483646 w 274"/>
                <a:gd name="T9" fmla="*/ 2147483646 h 290"/>
                <a:gd name="T10" fmla="*/ 2147483646 w 274"/>
                <a:gd name="T11" fmla="*/ 2147483646 h 290"/>
                <a:gd name="T12" fmla="*/ 2147483646 w 274"/>
                <a:gd name="T13" fmla="*/ 2147483646 h 290"/>
                <a:gd name="T14" fmla="*/ 2147483646 w 274"/>
                <a:gd name="T15" fmla="*/ 2147483646 h 290"/>
                <a:gd name="T16" fmla="*/ 2147483646 w 274"/>
                <a:gd name="T17" fmla="*/ 2147483646 h 290"/>
                <a:gd name="T18" fmla="*/ 2147483646 w 274"/>
                <a:gd name="T19" fmla="*/ 2147483646 h 290"/>
                <a:gd name="T20" fmla="*/ 2147483646 w 274"/>
                <a:gd name="T21" fmla="*/ 2147483646 h 290"/>
                <a:gd name="T22" fmla="*/ 2147483646 w 274"/>
                <a:gd name="T23" fmla="*/ 2147483646 h 290"/>
                <a:gd name="T24" fmla="*/ 0 w 274"/>
                <a:gd name="T25" fmla="*/ 2147483646 h 290"/>
                <a:gd name="T26" fmla="*/ 2147483646 w 274"/>
                <a:gd name="T27" fmla="*/ 0 h 290"/>
                <a:gd name="T28" fmla="*/ 2147483646 w 274"/>
                <a:gd name="T29" fmla="*/ 0 h 290"/>
                <a:gd name="T30" fmla="*/ 2147483646 w 274"/>
                <a:gd name="T31" fmla="*/ 2147483646 h 290"/>
                <a:gd name="T32" fmla="*/ 2147483646 w 274"/>
                <a:gd name="T33" fmla="*/ 2147483646 h 290"/>
                <a:gd name="T34" fmla="*/ 2147483646 w 274"/>
                <a:gd name="T35" fmla="*/ 2147483646 h 290"/>
                <a:gd name="T36" fmla="*/ 2147483646 w 274"/>
                <a:gd name="T37" fmla="*/ 2147483646 h 290"/>
                <a:gd name="T38" fmla="*/ 2147483646 w 274"/>
                <a:gd name="T39" fmla="*/ 2147483646 h 290"/>
                <a:gd name="T40" fmla="*/ 2147483646 w 274"/>
                <a:gd name="T41" fmla="*/ 2147483646 h 290"/>
                <a:gd name="T42" fmla="*/ 2147483646 w 274"/>
                <a:gd name="T43" fmla="*/ 2147483646 h 290"/>
                <a:gd name="T44" fmla="*/ 2147483646 w 274"/>
                <a:gd name="T45" fmla="*/ 2147483646 h 2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4" h="290">
                  <a:moveTo>
                    <a:pt x="236" y="239"/>
                  </a:moveTo>
                  <a:lnTo>
                    <a:pt x="218" y="264"/>
                  </a:lnTo>
                  <a:lnTo>
                    <a:pt x="209" y="264"/>
                  </a:lnTo>
                  <a:lnTo>
                    <a:pt x="198" y="289"/>
                  </a:lnTo>
                  <a:lnTo>
                    <a:pt x="179" y="264"/>
                  </a:lnTo>
                  <a:lnTo>
                    <a:pt x="161" y="275"/>
                  </a:lnTo>
                  <a:lnTo>
                    <a:pt x="146" y="225"/>
                  </a:lnTo>
                  <a:lnTo>
                    <a:pt x="135" y="239"/>
                  </a:lnTo>
                  <a:lnTo>
                    <a:pt x="90" y="264"/>
                  </a:lnTo>
                  <a:lnTo>
                    <a:pt x="71" y="264"/>
                  </a:lnTo>
                  <a:lnTo>
                    <a:pt x="46" y="264"/>
                  </a:lnTo>
                  <a:lnTo>
                    <a:pt x="37" y="264"/>
                  </a:lnTo>
                  <a:lnTo>
                    <a:pt x="0" y="250"/>
                  </a:lnTo>
                  <a:lnTo>
                    <a:pt x="127" y="0"/>
                  </a:lnTo>
                  <a:lnTo>
                    <a:pt x="190" y="0"/>
                  </a:lnTo>
                  <a:lnTo>
                    <a:pt x="198" y="25"/>
                  </a:lnTo>
                  <a:lnTo>
                    <a:pt x="236" y="25"/>
                  </a:lnTo>
                  <a:lnTo>
                    <a:pt x="243" y="73"/>
                  </a:lnTo>
                  <a:lnTo>
                    <a:pt x="273" y="98"/>
                  </a:lnTo>
                  <a:lnTo>
                    <a:pt x="243" y="191"/>
                  </a:lnTo>
                  <a:lnTo>
                    <a:pt x="273" y="264"/>
                  </a:lnTo>
                  <a:lnTo>
                    <a:pt x="255" y="289"/>
                  </a:lnTo>
                  <a:lnTo>
                    <a:pt x="236" y="23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3" name="Freeform 81">
              <a:extLst>
                <a:ext uri="{FF2B5EF4-FFF2-40B4-BE49-F238E27FC236}">
                  <a16:creationId xmlns:a16="http://schemas.microsoft.com/office/drawing/2014/main" xmlns="" id="{ED5891AE-818E-45C8-ADE6-7217CC6E6E18}"/>
                </a:ext>
              </a:extLst>
            </p:cNvPr>
            <p:cNvSpPr>
              <a:spLocks/>
            </p:cNvSpPr>
            <p:nvPr/>
          </p:nvSpPr>
          <p:spPr bwMode="auto">
            <a:xfrm>
              <a:off x="5355458" y="1273866"/>
              <a:ext cx="573147" cy="516270"/>
            </a:xfrm>
            <a:custGeom>
              <a:avLst/>
              <a:gdLst>
                <a:gd name="T0" fmla="*/ 2147483646 w 262"/>
                <a:gd name="T1" fmla="*/ 0 h 236"/>
                <a:gd name="T2" fmla="*/ 2147483646 w 262"/>
                <a:gd name="T3" fmla="*/ 2147483646 h 236"/>
                <a:gd name="T4" fmla="*/ 0 w 262"/>
                <a:gd name="T5" fmla="*/ 2147483646 h 236"/>
                <a:gd name="T6" fmla="*/ 2147483646 w 262"/>
                <a:gd name="T7" fmla="*/ 0 h 236"/>
                <a:gd name="T8" fmla="*/ 2147483646 w 262"/>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36">
                  <a:moveTo>
                    <a:pt x="261" y="0"/>
                  </a:moveTo>
                  <a:lnTo>
                    <a:pt x="254" y="235"/>
                  </a:lnTo>
                  <a:lnTo>
                    <a:pt x="0" y="225"/>
                  </a:lnTo>
                  <a:lnTo>
                    <a:pt x="11" y="0"/>
                  </a:lnTo>
                  <a:lnTo>
                    <a:pt x="261"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4" name="Freeform 82">
              <a:extLst>
                <a:ext uri="{FF2B5EF4-FFF2-40B4-BE49-F238E27FC236}">
                  <a16:creationId xmlns:a16="http://schemas.microsoft.com/office/drawing/2014/main" xmlns="" id="{AF3FB05B-842E-4D40-AF19-DFA42EFDF35B}"/>
                </a:ext>
              </a:extLst>
            </p:cNvPr>
            <p:cNvSpPr>
              <a:spLocks/>
            </p:cNvSpPr>
            <p:nvPr/>
          </p:nvSpPr>
          <p:spPr bwMode="auto">
            <a:xfrm>
              <a:off x="4664969" y="1248010"/>
              <a:ext cx="719715" cy="581898"/>
            </a:xfrm>
            <a:custGeom>
              <a:avLst/>
              <a:gdLst>
                <a:gd name="T0" fmla="*/ 2147483646 w 329"/>
                <a:gd name="T1" fmla="*/ 2147483646 h 266"/>
                <a:gd name="T2" fmla="*/ 2147483646 w 329"/>
                <a:gd name="T3" fmla="*/ 2147483646 h 266"/>
                <a:gd name="T4" fmla="*/ 2147483646 w 329"/>
                <a:gd name="T5" fmla="*/ 2147483646 h 266"/>
                <a:gd name="T6" fmla="*/ 2147483646 w 329"/>
                <a:gd name="T7" fmla="*/ 2147483646 h 266"/>
                <a:gd name="T8" fmla="*/ 2147483646 w 329"/>
                <a:gd name="T9" fmla="*/ 2147483646 h 266"/>
                <a:gd name="T10" fmla="*/ 2147483646 w 329"/>
                <a:gd name="T11" fmla="*/ 2147483646 h 266"/>
                <a:gd name="T12" fmla="*/ 2147483646 w 329"/>
                <a:gd name="T13" fmla="*/ 2147483646 h 266"/>
                <a:gd name="T14" fmla="*/ 2147483646 w 329"/>
                <a:gd name="T15" fmla="*/ 2147483646 h 266"/>
                <a:gd name="T16" fmla="*/ 2147483646 w 329"/>
                <a:gd name="T17" fmla="*/ 2147483646 h 266"/>
                <a:gd name="T18" fmla="*/ 2147483646 w 329"/>
                <a:gd name="T19" fmla="*/ 2147483646 h 266"/>
                <a:gd name="T20" fmla="*/ 2147483646 w 329"/>
                <a:gd name="T21" fmla="*/ 2147483646 h 266"/>
                <a:gd name="T22" fmla="*/ 2147483646 w 329"/>
                <a:gd name="T23" fmla="*/ 2147483646 h 266"/>
                <a:gd name="T24" fmla="*/ 2147483646 w 329"/>
                <a:gd name="T25" fmla="*/ 2147483646 h 266"/>
                <a:gd name="T26" fmla="*/ 2147483646 w 329"/>
                <a:gd name="T27" fmla="*/ 2147483646 h 266"/>
                <a:gd name="T28" fmla="*/ 2147483646 w 329"/>
                <a:gd name="T29" fmla="*/ 2147483646 h 266"/>
                <a:gd name="T30" fmla="*/ 2147483646 w 329"/>
                <a:gd name="T31" fmla="*/ 2147483646 h 266"/>
                <a:gd name="T32" fmla="*/ 2147483646 w 329"/>
                <a:gd name="T33" fmla="*/ 2147483646 h 266"/>
                <a:gd name="T34" fmla="*/ 2147483646 w 329"/>
                <a:gd name="T35" fmla="*/ 2147483646 h 266"/>
                <a:gd name="T36" fmla="*/ 2147483646 w 329"/>
                <a:gd name="T37" fmla="*/ 2147483646 h 266"/>
                <a:gd name="T38" fmla="*/ 0 w 329"/>
                <a:gd name="T39" fmla="*/ 2147483646 h 266"/>
                <a:gd name="T40" fmla="*/ 2147483646 w 329"/>
                <a:gd name="T41" fmla="*/ 0 h 266"/>
                <a:gd name="T42" fmla="*/ 2147483646 w 329"/>
                <a:gd name="T43" fmla="*/ 2147483646 h 2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9" h="266">
                  <a:moveTo>
                    <a:pt x="328" y="16"/>
                  </a:moveTo>
                  <a:lnTo>
                    <a:pt x="318" y="240"/>
                  </a:lnTo>
                  <a:lnTo>
                    <a:pt x="318" y="251"/>
                  </a:lnTo>
                  <a:lnTo>
                    <a:pt x="311" y="251"/>
                  </a:lnTo>
                  <a:lnTo>
                    <a:pt x="272" y="251"/>
                  </a:lnTo>
                  <a:lnTo>
                    <a:pt x="265" y="226"/>
                  </a:lnTo>
                  <a:lnTo>
                    <a:pt x="235" y="226"/>
                  </a:lnTo>
                  <a:lnTo>
                    <a:pt x="217" y="226"/>
                  </a:lnTo>
                  <a:lnTo>
                    <a:pt x="202" y="251"/>
                  </a:lnTo>
                  <a:lnTo>
                    <a:pt x="183" y="240"/>
                  </a:lnTo>
                  <a:lnTo>
                    <a:pt x="146" y="240"/>
                  </a:lnTo>
                  <a:lnTo>
                    <a:pt x="146" y="226"/>
                  </a:lnTo>
                  <a:lnTo>
                    <a:pt x="138" y="240"/>
                  </a:lnTo>
                  <a:lnTo>
                    <a:pt x="127" y="226"/>
                  </a:lnTo>
                  <a:lnTo>
                    <a:pt x="108" y="251"/>
                  </a:lnTo>
                  <a:lnTo>
                    <a:pt x="100" y="251"/>
                  </a:lnTo>
                  <a:lnTo>
                    <a:pt x="64" y="265"/>
                  </a:lnTo>
                  <a:lnTo>
                    <a:pt x="74" y="192"/>
                  </a:lnTo>
                  <a:lnTo>
                    <a:pt x="11" y="133"/>
                  </a:lnTo>
                  <a:lnTo>
                    <a:pt x="0" y="85"/>
                  </a:lnTo>
                  <a:lnTo>
                    <a:pt x="45" y="0"/>
                  </a:lnTo>
                  <a:lnTo>
                    <a:pt x="328" y="1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5" name="Freeform 83">
              <a:extLst>
                <a:ext uri="{FF2B5EF4-FFF2-40B4-BE49-F238E27FC236}">
                  <a16:creationId xmlns:a16="http://schemas.microsoft.com/office/drawing/2014/main" xmlns="" id="{ADE2693F-E13F-4798-8ABE-F64DBC8BFF8D}"/>
                </a:ext>
              </a:extLst>
            </p:cNvPr>
            <p:cNvSpPr>
              <a:spLocks/>
            </p:cNvSpPr>
            <p:nvPr/>
          </p:nvSpPr>
          <p:spPr bwMode="auto">
            <a:xfrm>
              <a:off x="4835205" y="3610207"/>
              <a:ext cx="752529" cy="680338"/>
            </a:xfrm>
            <a:custGeom>
              <a:avLst/>
              <a:gdLst>
                <a:gd name="T0" fmla="*/ 2147483646 w 344"/>
                <a:gd name="T1" fmla="*/ 2147483646 h 311"/>
                <a:gd name="T2" fmla="*/ 2147483646 w 344"/>
                <a:gd name="T3" fmla="*/ 2147483646 h 311"/>
                <a:gd name="T4" fmla="*/ 0 w 344"/>
                <a:gd name="T5" fmla="*/ 2147483646 h 311"/>
                <a:gd name="T6" fmla="*/ 2147483646 w 344"/>
                <a:gd name="T7" fmla="*/ 2147483646 h 311"/>
                <a:gd name="T8" fmla="*/ 2147483646 w 344"/>
                <a:gd name="T9" fmla="*/ 0 h 311"/>
                <a:gd name="T10" fmla="*/ 2147483646 w 344"/>
                <a:gd name="T11" fmla="*/ 2147483646 h 311"/>
                <a:gd name="T12" fmla="*/ 2147483646 w 344"/>
                <a:gd name="T13" fmla="*/ 2147483646 h 311"/>
                <a:gd name="T14" fmla="*/ 2147483646 w 344"/>
                <a:gd name="T15" fmla="*/ 2147483646 h 311"/>
                <a:gd name="T16" fmla="*/ 2147483646 w 344"/>
                <a:gd name="T17" fmla="*/ 2147483646 h 311"/>
                <a:gd name="T18" fmla="*/ 2147483646 w 344"/>
                <a:gd name="T19" fmla="*/ 2147483646 h 311"/>
                <a:gd name="T20" fmla="*/ 2147483646 w 344"/>
                <a:gd name="T21" fmla="*/ 0 h 311"/>
                <a:gd name="T22" fmla="*/ 2147483646 w 344"/>
                <a:gd name="T23" fmla="*/ 2147483646 h 311"/>
                <a:gd name="T24" fmla="*/ 2147483646 w 344"/>
                <a:gd name="T25" fmla="*/ 2147483646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4" h="311">
                  <a:moveTo>
                    <a:pt x="26" y="310"/>
                  </a:moveTo>
                  <a:lnTo>
                    <a:pt x="37" y="217"/>
                  </a:lnTo>
                  <a:lnTo>
                    <a:pt x="0" y="152"/>
                  </a:lnTo>
                  <a:lnTo>
                    <a:pt x="57" y="118"/>
                  </a:lnTo>
                  <a:lnTo>
                    <a:pt x="172" y="0"/>
                  </a:lnTo>
                  <a:lnTo>
                    <a:pt x="209" y="9"/>
                  </a:lnTo>
                  <a:lnTo>
                    <a:pt x="246" y="24"/>
                  </a:lnTo>
                  <a:lnTo>
                    <a:pt x="254" y="24"/>
                  </a:lnTo>
                  <a:lnTo>
                    <a:pt x="280" y="24"/>
                  </a:lnTo>
                  <a:lnTo>
                    <a:pt x="298" y="24"/>
                  </a:lnTo>
                  <a:lnTo>
                    <a:pt x="343" y="0"/>
                  </a:lnTo>
                  <a:lnTo>
                    <a:pt x="318" y="310"/>
                  </a:lnTo>
                  <a:lnTo>
                    <a:pt x="26" y="31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6" name="Freeform 84">
              <a:extLst>
                <a:ext uri="{FF2B5EF4-FFF2-40B4-BE49-F238E27FC236}">
                  <a16:creationId xmlns:a16="http://schemas.microsoft.com/office/drawing/2014/main" xmlns="" id="{7B34D8A8-23BA-44E5-AD16-E00414BA54AF}"/>
                </a:ext>
              </a:extLst>
            </p:cNvPr>
            <p:cNvSpPr>
              <a:spLocks/>
            </p:cNvSpPr>
            <p:nvPr/>
          </p:nvSpPr>
          <p:spPr bwMode="auto">
            <a:xfrm>
              <a:off x="4778329" y="1733261"/>
              <a:ext cx="597210" cy="424391"/>
            </a:xfrm>
            <a:custGeom>
              <a:avLst/>
              <a:gdLst>
                <a:gd name="T0" fmla="*/ 2147483646 w 273"/>
                <a:gd name="T1" fmla="*/ 2147483646 h 194"/>
                <a:gd name="T2" fmla="*/ 0 w 273"/>
                <a:gd name="T3" fmla="*/ 2147483646 h 194"/>
                <a:gd name="T4" fmla="*/ 2147483646 w 273"/>
                <a:gd name="T5" fmla="*/ 2147483646 h 194"/>
                <a:gd name="T6" fmla="*/ 2147483646 w 273"/>
                <a:gd name="T7" fmla="*/ 2147483646 h 194"/>
                <a:gd name="T8" fmla="*/ 2147483646 w 273"/>
                <a:gd name="T9" fmla="*/ 2147483646 h 194"/>
                <a:gd name="T10" fmla="*/ 2147483646 w 273"/>
                <a:gd name="T11" fmla="*/ 0 h 194"/>
                <a:gd name="T12" fmla="*/ 2147483646 w 273"/>
                <a:gd name="T13" fmla="*/ 2147483646 h 194"/>
                <a:gd name="T14" fmla="*/ 2147483646 w 273"/>
                <a:gd name="T15" fmla="*/ 0 h 194"/>
                <a:gd name="T16" fmla="*/ 2147483646 w 273"/>
                <a:gd name="T17" fmla="*/ 2147483646 h 194"/>
                <a:gd name="T18" fmla="*/ 2147483646 w 273"/>
                <a:gd name="T19" fmla="*/ 2147483646 h 194"/>
                <a:gd name="T20" fmla="*/ 2147483646 w 273"/>
                <a:gd name="T21" fmla="*/ 2147483646 h 194"/>
                <a:gd name="T22" fmla="*/ 2147483646 w 273"/>
                <a:gd name="T23" fmla="*/ 0 h 194"/>
                <a:gd name="T24" fmla="*/ 2147483646 w 273"/>
                <a:gd name="T25" fmla="*/ 0 h 194"/>
                <a:gd name="T26" fmla="*/ 2147483646 w 273"/>
                <a:gd name="T27" fmla="*/ 0 h 194"/>
                <a:gd name="T28" fmla="*/ 2147483646 w 273"/>
                <a:gd name="T29" fmla="*/ 2147483646 h 194"/>
                <a:gd name="T30" fmla="*/ 2147483646 w 273"/>
                <a:gd name="T31" fmla="*/ 2147483646 h 194"/>
                <a:gd name="T32" fmla="*/ 2147483646 w 273"/>
                <a:gd name="T33" fmla="*/ 2147483646 h 194"/>
                <a:gd name="T34" fmla="*/ 2147483646 w 273"/>
                <a:gd name="T35" fmla="*/ 2147483646 h 194"/>
                <a:gd name="T36" fmla="*/ 2147483646 w 273"/>
                <a:gd name="T37" fmla="*/ 2147483646 h 194"/>
                <a:gd name="T38" fmla="*/ 2147483646 w 273"/>
                <a:gd name="T39" fmla="*/ 2147483646 h 194"/>
                <a:gd name="T40" fmla="*/ 2147483646 w 273"/>
                <a:gd name="T41" fmla="*/ 2147483646 h 194"/>
                <a:gd name="T42" fmla="*/ 2147483646 w 273"/>
                <a:gd name="T43" fmla="*/ 2147483646 h 194"/>
                <a:gd name="T44" fmla="*/ 2147483646 w 273"/>
                <a:gd name="T45" fmla="*/ 2147483646 h 1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194">
                  <a:moveTo>
                    <a:pt x="116" y="182"/>
                  </a:moveTo>
                  <a:lnTo>
                    <a:pt x="0" y="182"/>
                  </a:lnTo>
                  <a:lnTo>
                    <a:pt x="8" y="41"/>
                  </a:lnTo>
                  <a:lnTo>
                    <a:pt x="45" y="25"/>
                  </a:lnTo>
                  <a:lnTo>
                    <a:pt x="52" y="25"/>
                  </a:lnTo>
                  <a:lnTo>
                    <a:pt x="72" y="0"/>
                  </a:lnTo>
                  <a:lnTo>
                    <a:pt x="83" y="16"/>
                  </a:lnTo>
                  <a:lnTo>
                    <a:pt x="90" y="0"/>
                  </a:lnTo>
                  <a:lnTo>
                    <a:pt x="90" y="16"/>
                  </a:lnTo>
                  <a:lnTo>
                    <a:pt x="127" y="16"/>
                  </a:lnTo>
                  <a:lnTo>
                    <a:pt x="146" y="25"/>
                  </a:lnTo>
                  <a:lnTo>
                    <a:pt x="161" y="0"/>
                  </a:lnTo>
                  <a:lnTo>
                    <a:pt x="180" y="0"/>
                  </a:lnTo>
                  <a:lnTo>
                    <a:pt x="209" y="0"/>
                  </a:lnTo>
                  <a:lnTo>
                    <a:pt x="217" y="25"/>
                  </a:lnTo>
                  <a:lnTo>
                    <a:pt x="255" y="25"/>
                  </a:lnTo>
                  <a:lnTo>
                    <a:pt x="261" y="25"/>
                  </a:lnTo>
                  <a:lnTo>
                    <a:pt x="272" y="50"/>
                  </a:lnTo>
                  <a:lnTo>
                    <a:pt x="272" y="123"/>
                  </a:lnTo>
                  <a:lnTo>
                    <a:pt x="255" y="134"/>
                  </a:lnTo>
                  <a:lnTo>
                    <a:pt x="235" y="148"/>
                  </a:lnTo>
                  <a:lnTo>
                    <a:pt x="235" y="193"/>
                  </a:lnTo>
                  <a:lnTo>
                    <a:pt x="116" y="18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7" name="Freeform 85">
              <a:extLst>
                <a:ext uri="{FF2B5EF4-FFF2-40B4-BE49-F238E27FC236}">
                  <a16:creationId xmlns:a16="http://schemas.microsoft.com/office/drawing/2014/main" xmlns="" id="{2DFB23D6-335F-4C81-8CC8-A7AD77B7796E}"/>
                </a:ext>
              </a:extLst>
            </p:cNvPr>
            <p:cNvSpPr>
              <a:spLocks/>
            </p:cNvSpPr>
            <p:nvPr/>
          </p:nvSpPr>
          <p:spPr bwMode="auto">
            <a:xfrm>
              <a:off x="4183305" y="2153275"/>
              <a:ext cx="435329" cy="479080"/>
            </a:xfrm>
            <a:custGeom>
              <a:avLst/>
              <a:gdLst>
                <a:gd name="T0" fmla="*/ 0 w 199"/>
                <a:gd name="T1" fmla="*/ 2147483646 h 219"/>
                <a:gd name="T2" fmla="*/ 2147483646 w 199"/>
                <a:gd name="T3" fmla="*/ 2147483646 h 219"/>
                <a:gd name="T4" fmla="*/ 2147483646 w 199"/>
                <a:gd name="T5" fmla="*/ 2147483646 h 219"/>
                <a:gd name="T6" fmla="*/ 2147483646 w 199"/>
                <a:gd name="T7" fmla="*/ 2147483646 h 219"/>
                <a:gd name="T8" fmla="*/ 2147483646 w 199"/>
                <a:gd name="T9" fmla="*/ 2147483646 h 219"/>
                <a:gd name="T10" fmla="*/ 2147483646 w 199"/>
                <a:gd name="T11" fmla="*/ 0 h 219"/>
                <a:gd name="T12" fmla="*/ 2147483646 w 199"/>
                <a:gd name="T13" fmla="*/ 2147483646 h 219"/>
                <a:gd name="T14" fmla="*/ 2147483646 w 199"/>
                <a:gd name="T15" fmla="*/ 0 h 219"/>
                <a:gd name="T16" fmla="*/ 2147483646 w 199"/>
                <a:gd name="T17" fmla="*/ 2147483646 h 219"/>
                <a:gd name="T18" fmla="*/ 2147483646 w 199"/>
                <a:gd name="T19" fmla="*/ 0 h 219"/>
                <a:gd name="T20" fmla="*/ 2147483646 w 199"/>
                <a:gd name="T21" fmla="*/ 2147483646 h 219"/>
                <a:gd name="T22" fmla="*/ 2147483646 w 199"/>
                <a:gd name="T23" fmla="*/ 2147483646 h 219"/>
                <a:gd name="T24" fmla="*/ 0 w 199"/>
                <a:gd name="T25" fmla="*/ 2147483646 h 2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19">
                  <a:moveTo>
                    <a:pt x="0" y="193"/>
                  </a:moveTo>
                  <a:lnTo>
                    <a:pt x="120" y="168"/>
                  </a:lnTo>
                  <a:lnTo>
                    <a:pt x="138" y="218"/>
                  </a:lnTo>
                  <a:lnTo>
                    <a:pt x="183" y="143"/>
                  </a:lnTo>
                  <a:lnTo>
                    <a:pt x="198" y="74"/>
                  </a:lnTo>
                  <a:lnTo>
                    <a:pt x="190" y="0"/>
                  </a:lnTo>
                  <a:lnTo>
                    <a:pt x="164" y="14"/>
                  </a:lnTo>
                  <a:lnTo>
                    <a:pt x="127" y="0"/>
                  </a:lnTo>
                  <a:lnTo>
                    <a:pt x="100" y="14"/>
                  </a:lnTo>
                  <a:lnTo>
                    <a:pt x="82" y="0"/>
                  </a:lnTo>
                  <a:lnTo>
                    <a:pt x="45" y="14"/>
                  </a:lnTo>
                  <a:lnTo>
                    <a:pt x="12" y="34"/>
                  </a:lnTo>
                  <a:lnTo>
                    <a:pt x="0" y="19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8" name="Freeform 86">
              <a:extLst>
                <a:ext uri="{FF2B5EF4-FFF2-40B4-BE49-F238E27FC236}">
                  <a16:creationId xmlns:a16="http://schemas.microsoft.com/office/drawing/2014/main" xmlns="" id="{1C35E6DC-442D-4C24-8C9C-5A59992BC1AC}"/>
                </a:ext>
              </a:extLst>
            </p:cNvPr>
            <p:cNvSpPr>
              <a:spLocks/>
            </p:cNvSpPr>
            <p:nvPr/>
          </p:nvSpPr>
          <p:spPr bwMode="auto">
            <a:xfrm>
              <a:off x="4165806" y="1227926"/>
              <a:ext cx="590648" cy="367514"/>
            </a:xfrm>
            <a:custGeom>
              <a:avLst/>
              <a:gdLst>
                <a:gd name="T0" fmla="*/ 2147483646 w 270"/>
                <a:gd name="T1" fmla="*/ 2147483646 h 168"/>
                <a:gd name="T2" fmla="*/ 2147483646 w 270"/>
                <a:gd name="T3" fmla="*/ 2147483646 h 168"/>
                <a:gd name="T4" fmla="*/ 2147483646 w 270"/>
                <a:gd name="T5" fmla="*/ 2147483646 h 168"/>
                <a:gd name="T6" fmla="*/ 2147483646 w 270"/>
                <a:gd name="T7" fmla="*/ 2147483646 h 168"/>
                <a:gd name="T8" fmla="*/ 2147483646 w 270"/>
                <a:gd name="T9" fmla="*/ 2147483646 h 168"/>
                <a:gd name="T10" fmla="*/ 2147483646 w 270"/>
                <a:gd name="T11" fmla="*/ 2147483646 h 168"/>
                <a:gd name="T12" fmla="*/ 2147483646 w 270"/>
                <a:gd name="T13" fmla="*/ 2147483646 h 168"/>
                <a:gd name="T14" fmla="*/ 2147483646 w 270"/>
                <a:gd name="T15" fmla="*/ 2147483646 h 168"/>
                <a:gd name="T16" fmla="*/ 2147483646 w 270"/>
                <a:gd name="T17" fmla="*/ 2147483646 h 168"/>
                <a:gd name="T18" fmla="*/ 2147483646 w 270"/>
                <a:gd name="T19" fmla="*/ 2147483646 h 168"/>
                <a:gd name="T20" fmla="*/ 2147483646 w 270"/>
                <a:gd name="T21" fmla="*/ 2147483646 h 168"/>
                <a:gd name="T22" fmla="*/ 2147483646 w 270"/>
                <a:gd name="T23" fmla="*/ 2147483646 h 168"/>
                <a:gd name="T24" fmla="*/ 2147483646 w 270"/>
                <a:gd name="T25" fmla="*/ 2147483646 h 168"/>
                <a:gd name="T26" fmla="*/ 0 w 270"/>
                <a:gd name="T27" fmla="*/ 0 h 168"/>
                <a:gd name="T28" fmla="*/ 2147483646 w 270"/>
                <a:gd name="T29" fmla="*/ 2147483646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0" h="168">
                  <a:moveTo>
                    <a:pt x="269" y="9"/>
                  </a:moveTo>
                  <a:lnTo>
                    <a:pt x="224" y="92"/>
                  </a:lnTo>
                  <a:lnTo>
                    <a:pt x="235" y="142"/>
                  </a:lnTo>
                  <a:lnTo>
                    <a:pt x="224" y="167"/>
                  </a:lnTo>
                  <a:lnTo>
                    <a:pt x="198" y="167"/>
                  </a:lnTo>
                  <a:lnTo>
                    <a:pt x="191" y="117"/>
                  </a:lnTo>
                  <a:lnTo>
                    <a:pt x="171" y="117"/>
                  </a:lnTo>
                  <a:lnTo>
                    <a:pt x="154" y="107"/>
                  </a:lnTo>
                  <a:lnTo>
                    <a:pt x="135" y="131"/>
                  </a:lnTo>
                  <a:lnTo>
                    <a:pt x="115" y="117"/>
                  </a:lnTo>
                  <a:lnTo>
                    <a:pt x="63" y="167"/>
                  </a:lnTo>
                  <a:lnTo>
                    <a:pt x="52" y="117"/>
                  </a:lnTo>
                  <a:lnTo>
                    <a:pt x="19" y="74"/>
                  </a:lnTo>
                  <a:lnTo>
                    <a:pt x="0" y="0"/>
                  </a:lnTo>
                  <a:lnTo>
                    <a:pt x="269"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9" name="Freeform 87">
              <a:extLst>
                <a:ext uri="{FF2B5EF4-FFF2-40B4-BE49-F238E27FC236}">
                  <a16:creationId xmlns:a16="http://schemas.microsoft.com/office/drawing/2014/main" xmlns="" id="{92F5EDC8-A98E-42B3-BCCB-575057F8833A}"/>
                </a:ext>
              </a:extLst>
            </p:cNvPr>
            <p:cNvSpPr>
              <a:spLocks/>
            </p:cNvSpPr>
            <p:nvPr/>
          </p:nvSpPr>
          <p:spPr bwMode="auto">
            <a:xfrm>
              <a:off x="3649534" y="1219176"/>
              <a:ext cx="656276" cy="568772"/>
            </a:xfrm>
            <a:custGeom>
              <a:avLst/>
              <a:gdLst>
                <a:gd name="T0" fmla="*/ 0 w 300"/>
                <a:gd name="T1" fmla="*/ 2147483646 h 260"/>
                <a:gd name="T2" fmla="*/ 2147483646 w 300"/>
                <a:gd name="T3" fmla="*/ 2147483646 h 260"/>
                <a:gd name="T4" fmla="*/ 2147483646 w 300"/>
                <a:gd name="T5" fmla="*/ 2147483646 h 260"/>
                <a:gd name="T6" fmla="*/ 2147483646 w 300"/>
                <a:gd name="T7" fmla="*/ 0 h 260"/>
                <a:gd name="T8" fmla="*/ 2147483646 w 300"/>
                <a:gd name="T9" fmla="*/ 0 h 260"/>
                <a:gd name="T10" fmla="*/ 2147483646 w 300"/>
                <a:gd name="T11" fmla="*/ 2147483646 h 260"/>
                <a:gd name="T12" fmla="*/ 2147483646 w 300"/>
                <a:gd name="T13" fmla="*/ 2147483646 h 260"/>
                <a:gd name="T14" fmla="*/ 2147483646 w 300"/>
                <a:gd name="T15" fmla="*/ 2147483646 h 260"/>
                <a:gd name="T16" fmla="*/ 2147483646 w 300"/>
                <a:gd name="T17" fmla="*/ 2147483646 h 260"/>
                <a:gd name="T18" fmla="*/ 2147483646 w 300"/>
                <a:gd name="T19" fmla="*/ 2147483646 h 260"/>
                <a:gd name="T20" fmla="*/ 2147483646 w 300"/>
                <a:gd name="T21" fmla="*/ 2147483646 h 260"/>
                <a:gd name="T22" fmla="*/ 2147483646 w 300"/>
                <a:gd name="T23" fmla="*/ 2147483646 h 260"/>
                <a:gd name="T24" fmla="*/ 2147483646 w 300"/>
                <a:gd name="T25" fmla="*/ 2147483646 h 260"/>
                <a:gd name="T26" fmla="*/ 2147483646 w 300"/>
                <a:gd name="T27" fmla="*/ 2147483646 h 260"/>
                <a:gd name="T28" fmla="*/ 2147483646 w 300"/>
                <a:gd name="T29" fmla="*/ 2147483646 h 260"/>
                <a:gd name="T30" fmla="*/ 2147483646 w 300"/>
                <a:gd name="T31" fmla="*/ 2147483646 h 260"/>
                <a:gd name="T32" fmla="*/ 2147483646 w 300"/>
                <a:gd name="T33" fmla="*/ 2147483646 h 260"/>
                <a:gd name="T34" fmla="*/ 0 w 300"/>
                <a:gd name="T35" fmla="*/ 2147483646 h 2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0" h="260">
                  <a:moveTo>
                    <a:pt x="0" y="143"/>
                  </a:moveTo>
                  <a:lnTo>
                    <a:pt x="27" y="93"/>
                  </a:lnTo>
                  <a:lnTo>
                    <a:pt x="27" y="34"/>
                  </a:lnTo>
                  <a:lnTo>
                    <a:pt x="46" y="0"/>
                  </a:lnTo>
                  <a:lnTo>
                    <a:pt x="236" y="0"/>
                  </a:lnTo>
                  <a:lnTo>
                    <a:pt x="254" y="73"/>
                  </a:lnTo>
                  <a:lnTo>
                    <a:pt x="288" y="118"/>
                  </a:lnTo>
                  <a:lnTo>
                    <a:pt x="299" y="166"/>
                  </a:lnTo>
                  <a:lnTo>
                    <a:pt x="281" y="177"/>
                  </a:lnTo>
                  <a:lnTo>
                    <a:pt x="254" y="166"/>
                  </a:lnTo>
                  <a:lnTo>
                    <a:pt x="236" y="166"/>
                  </a:lnTo>
                  <a:lnTo>
                    <a:pt x="224" y="235"/>
                  </a:lnTo>
                  <a:lnTo>
                    <a:pt x="199" y="225"/>
                  </a:lnTo>
                  <a:lnTo>
                    <a:pt x="161" y="259"/>
                  </a:lnTo>
                  <a:lnTo>
                    <a:pt x="109" y="235"/>
                  </a:lnTo>
                  <a:lnTo>
                    <a:pt x="64" y="191"/>
                  </a:lnTo>
                  <a:lnTo>
                    <a:pt x="9" y="143"/>
                  </a:lnTo>
                  <a:lnTo>
                    <a:pt x="0" y="1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0" name="Freeform 89">
              <a:extLst>
                <a:ext uri="{FF2B5EF4-FFF2-40B4-BE49-F238E27FC236}">
                  <a16:creationId xmlns:a16="http://schemas.microsoft.com/office/drawing/2014/main" xmlns="" id="{CE7A5BB0-9A79-4342-9FB5-8271A4EC13E9}"/>
                </a:ext>
              </a:extLst>
            </p:cNvPr>
            <p:cNvSpPr>
              <a:spLocks/>
            </p:cNvSpPr>
            <p:nvPr/>
          </p:nvSpPr>
          <p:spPr bwMode="auto">
            <a:xfrm>
              <a:off x="2148851" y="2520791"/>
              <a:ext cx="925348" cy="710964"/>
            </a:xfrm>
            <a:custGeom>
              <a:avLst/>
              <a:gdLst>
                <a:gd name="T0" fmla="*/ 2147483646 w 423"/>
                <a:gd name="T1" fmla="*/ 2147483646 h 325"/>
                <a:gd name="T2" fmla="*/ 2147483646 w 423"/>
                <a:gd name="T3" fmla="*/ 2147483646 h 325"/>
                <a:gd name="T4" fmla="*/ 2147483646 w 423"/>
                <a:gd name="T5" fmla="*/ 2147483646 h 325"/>
                <a:gd name="T6" fmla="*/ 2147483646 w 423"/>
                <a:gd name="T7" fmla="*/ 2147483646 h 325"/>
                <a:gd name="T8" fmla="*/ 2147483646 w 423"/>
                <a:gd name="T9" fmla="*/ 2147483646 h 325"/>
                <a:gd name="T10" fmla="*/ 2147483646 w 423"/>
                <a:gd name="T11" fmla="*/ 2147483646 h 325"/>
                <a:gd name="T12" fmla="*/ 2147483646 w 423"/>
                <a:gd name="T13" fmla="*/ 2147483646 h 325"/>
                <a:gd name="T14" fmla="*/ 2147483646 w 423"/>
                <a:gd name="T15" fmla="*/ 2147483646 h 325"/>
                <a:gd name="T16" fmla="*/ 2147483646 w 423"/>
                <a:gd name="T17" fmla="*/ 2147483646 h 325"/>
                <a:gd name="T18" fmla="*/ 2147483646 w 423"/>
                <a:gd name="T19" fmla="*/ 2147483646 h 325"/>
                <a:gd name="T20" fmla="*/ 2147483646 w 423"/>
                <a:gd name="T21" fmla="*/ 2147483646 h 325"/>
                <a:gd name="T22" fmla="*/ 2147483646 w 423"/>
                <a:gd name="T23" fmla="*/ 2147483646 h 325"/>
                <a:gd name="T24" fmla="*/ 2147483646 w 423"/>
                <a:gd name="T25" fmla="*/ 2147483646 h 325"/>
                <a:gd name="T26" fmla="*/ 2147483646 w 423"/>
                <a:gd name="T27" fmla="*/ 2147483646 h 325"/>
                <a:gd name="T28" fmla="*/ 2147483646 w 423"/>
                <a:gd name="T29" fmla="*/ 2147483646 h 325"/>
                <a:gd name="T30" fmla="*/ 2147483646 w 423"/>
                <a:gd name="T31" fmla="*/ 2147483646 h 325"/>
                <a:gd name="T32" fmla="*/ 2147483646 w 423"/>
                <a:gd name="T33" fmla="*/ 2147483646 h 325"/>
                <a:gd name="T34" fmla="*/ 2147483646 w 423"/>
                <a:gd name="T35" fmla="*/ 2147483646 h 325"/>
                <a:gd name="T36" fmla="*/ 2147483646 w 423"/>
                <a:gd name="T37" fmla="*/ 2147483646 h 325"/>
                <a:gd name="T38" fmla="*/ 2147483646 w 423"/>
                <a:gd name="T39" fmla="*/ 2147483646 h 325"/>
                <a:gd name="T40" fmla="*/ 2147483646 w 423"/>
                <a:gd name="T41" fmla="*/ 2147483646 h 325"/>
                <a:gd name="T42" fmla="*/ 2147483646 w 423"/>
                <a:gd name="T43" fmla="*/ 2147483646 h 325"/>
                <a:gd name="T44" fmla="*/ 2147483646 w 423"/>
                <a:gd name="T45" fmla="*/ 2147483646 h 325"/>
                <a:gd name="T46" fmla="*/ 2147483646 w 423"/>
                <a:gd name="T47" fmla="*/ 2147483646 h 325"/>
                <a:gd name="T48" fmla="*/ 2147483646 w 423"/>
                <a:gd name="T49" fmla="*/ 2147483646 h 325"/>
                <a:gd name="T50" fmla="*/ 2147483646 w 423"/>
                <a:gd name="T51" fmla="*/ 2147483646 h 325"/>
                <a:gd name="T52" fmla="*/ 2147483646 w 423"/>
                <a:gd name="T53" fmla="*/ 2147483646 h 325"/>
                <a:gd name="T54" fmla="*/ 2147483646 w 423"/>
                <a:gd name="T55" fmla="*/ 0 h 325"/>
                <a:gd name="T56" fmla="*/ 2147483646 w 423"/>
                <a:gd name="T57" fmla="*/ 2147483646 h 325"/>
                <a:gd name="T58" fmla="*/ 2147483646 w 423"/>
                <a:gd name="T59" fmla="*/ 2147483646 h 325"/>
                <a:gd name="T60" fmla="*/ 2147483646 w 423"/>
                <a:gd name="T61" fmla="*/ 2147483646 h 325"/>
                <a:gd name="T62" fmla="*/ 2147483646 w 423"/>
                <a:gd name="T63" fmla="*/ 2147483646 h 325"/>
                <a:gd name="T64" fmla="*/ 2147483646 w 423"/>
                <a:gd name="T65" fmla="*/ 2147483646 h 325"/>
                <a:gd name="T66" fmla="*/ 2147483646 w 423"/>
                <a:gd name="T67" fmla="*/ 2147483646 h 325"/>
                <a:gd name="T68" fmla="*/ 2147483646 w 423"/>
                <a:gd name="T69" fmla="*/ 2147483646 h 325"/>
                <a:gd name="T70" fmla="*/ 2147483646 w 423"/>
                <a:gd name="T71" fmla="*/ 2147483646 h 325"/>
                <a:gd name="T72" fmla="*/ 2147483646 w 423"/>
                <a:gd name="T73" fmla="*/ 2147483646 h 325"/>
                <a:gd name="T74" fmla="*/ 0 w 423"/>
                <a:gd name="T75" fmla="*/ 2147483646 h 325"/>
                <a:gd name="T76" fmla="*/ 2147483646 w 423"/>
                <a:gd name="T77" fmla="*/ 2147483646 h 3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23" h="325">
                  <a:moveTo>
                    <a:pt x="14" y="166"/>
                  </a:moveTo>
                  <a:lnTo>
                    <a:pt x="45" y="166"/>
                  </a:lnTo>
                  <a:lnTo>
                    <a:pt x="63" y="201"/>
                  </a:lnTo>
                  <a:lnTo>
                    <a:pt x="52" y="285"/>
                  </a:lnTo>
                  <a:lnTo>
                    <a:pt x="63" y="308"/>
                  </a:lnTo>
                  <a:lnTo>
                    <a:pt x="78" y="324"/>
                  </a:lnTo>
                  <a:lnTo>
                    <a:pt x="108" y="298"/>
                  </a:lnTo>
                  <a:lnTo>
                    <a:pt x="127" y="298"/>
                  </a:lnTo>
                  <a:lnTo>
                    <a:pt x="186" y="308"/>
                  </a:lnTo>
                  <a:lnTo>
                    <a:pt x="204" y="308"/>
                  </a:lnTo>
                  <a:lnTo>
                    <a:pt x="243" y="308"/>
                  </a:lnTo>
                  <a:lnTo>
                    <a:pt x="280" y="285"/>
                  </a:lnTo>
                  <a:lnTo>
                    <a:pt x="307" y="285"/>
                  </a:lnTo>
                  <a:lnTo>
                    <a:pt x="307" y="274"/>
                  </a:lnTo>
                  <a:lnTo>
                    <a:pt x="332" y="260"/>
                  </a:lnTo>
                  <a:lnTo>
                    <a:pt x="370" y="285"/>
                  </a:lnTo>
                  <a:lnTo>
                    <a:pt x="376" y="285"/>
                  </a:lnTo>
                  <a:lnTo>
                    <a:pt x="388" y="285"/>
                  </a:lnTo>
                  <a:lnTo>
                    <a:pt x="388" y="250"/>
                  </a:lnTo>
                  <a:lnTo>
                    <a:pt x="422" y="240"/>
                  </a:lnTo>
                  <a:lnTo>
                    <a:pt x="351" y="191"/>
                  </a:lnTo>
                  <a:lnTo>
                    <a:pt x="370" y="166"/>
                  </a:lnTo>
                  <a:lnTo>
                    <a:pt x="351" y="118"/>
                  </a:lnTo>
                  <a:lnTo>
                    <a:pt x="370" y="98"/>
                  </a:lnTo>
                  <a:lnTo>
                    <a:pt x="362" y="84"/>
                  </a:lnTo>
                  <a:lnTo>
                    <a:pt x="332" y="59"/>
                  </a:lnTo>
                  <a:lnTo>
                    <a:pt x="325" y="14"/>
                  </a:lnTo>
                  <a:lnTo>
                    <a:pt x="313" y="0"/>
                  </a:lnTo>
                  <a:lnTo>
                    <a:pt x="287" y="14"/>
                  </a:lnTo>
                  <a:lnTo>
                    <a:pt x="243" y="25"/>
                  </a:lnTo>
                  <a:lnTo>
                    <a:pt x="224" y="25"/>
                  </a:lnTo>
                  <a:lnTo>
                    <a:pt x="127" y="84"/>
                  </a:lnTo>
                  <a:lnTo>
                    <a:pt x="108" y="73"/>
                  </a:lnTo>
                  <a:lnTo>
                    <a:pt x="97" y="98"/>
                  </a:lnTo>
                  <a:lnTo>
                    <a:pt x="89" y="84"/>
                  </a:lnTo>
                  <a:lnTo>
                    <a:pt x="45" y="118"/>
                  </a:lnTo>
                  <a:lnTo>
                    <a:pt x="14" y="98"/>
                  </a:lnTo>
                  <a:lnTo>
                    <a:pt x="0" y="118"/>
                  </a:lnTo>
                  <a:lnTo>
                    <a:pt x="14" y="16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1" name="Freeform 90">
              <a:extLst>
                <a:ext uri="{FF2B5EF4-FFF2-40B4-BE49-F238E27FC236}">
                  <a16:creationId xmlns:a16="http://schemas.microsoft.com/office/drawing/2014/main" xmlns="" id="{40068087-78AA-420C-ABCE-E4C81150B7A7}"/>
                </a:ext>
              </a:extLst>
            </p:cNvPr>
            <p:cNvSpPr>
              <a:spLocks/>
            </p:cNvSpPr>
            <p:nvPr/>
          </p:nvSpPr>
          <p:spPr bwMode="auto">
            <a:xfrm>
              <a:off x="3332335" y="2227653"/>
              <a:ext cx="811595" cy="767842"/>
            </a:xfrm>
            <a:custGeom>
              <a:avLst/>
              <a:gdLst>
                <a:gd name="T0" fmla="*/ 2147483646 w 371"/>
                <a:gd name="T1" fmla="*/ 0 h 351"/>
                <a:gd name="T2" fmla="*/ 2147483646 w 371"/>
                <a:gd name="T3" fmla="*/ 2147483646 h 351"/>
                <a:gd name="T4" fmla="*/ 2147483646 w 371"/>
                <a:gd name="T5" fmla="*/ 2147483646 h 351"/>
                <a:gd name="T6" fmla="*/ 2147483646 w 371"/>
                <a:gd name="T7" fmla="*/ 2147483646 h 351"/>
                <a:gd name="T8" fmla="*/ 2147483646 w 371"/>
                <a:gd name="T9" fmla="*/ 2147483646 h 351"/>
                <a:gd name="T10" fmla="*/ 2147483646 w 371"/>
                <a:gd name="T11" fmla="*/ 2147483646 h 351"/>
                <a:gd name="T12" fmla="*/ 2147483646 w 371"/>
                <a:gd name="T13" fmla="*/ 2147483646 h 351"/>
                <a:gd name="T14" fmla="*/ 2147483646 w 371"/>
                <a:gd name="T15" fmla="*/ 2147483646 h 351"/>
                <a:gd name="T16" fmla="*/ 2147483646 w 371"/>
                <a:gd name="T17" fmla="*/ 2147483646 h 351"/>
                <a:gd name="T18" fmla="*/ 2147483646 w 371"/>
                <a:gd name="T19" fmla="*/ 2147483646 h 351"/>
                <a:gd name="T20" fmla="*/ 2147483646 w 371"/>
                <a:gd name="T21" fmla="*/ 2147483646 h 351"/>
                <a:gd name="T22" fmla="*/ 2147483646 w 371"/>
                <a:gd name="T23" fmla="*/ 2147483646 h 351"/>
                <a:gd name="T24" fmla="*/ 2147483646 w 371"/>
                <a:gd name="T25" fmla="*/ 2147483646 h 351"/>
                <a:gd name="T26" fmla="*/ 2147483646 w 371"/>
                <a:gd name="T27" fmla="*/ 2147483646 h 351"/>
                <a:gd name="T28" fmla="*/ 2147483646 w 371"/>
                <a:gd name="T29" fmla="*/ 2147483646 h 351"/>
                <a:gd name="T30" fmla="*/ 2147483646 w 371"/>
                <a:gd name="T31" fmla="*/ 2147483646 h 351"/>
                <a:gd name="T32" fmla="*/ 2147483646 w 371"/>
                <a:gd name="T33" fmla="*/ 2147483646 h 351"/>
                <a:gd name="T34" fmla="*/ 2147483646 w 371"/>
                <a:gd name="T35" fmla="*/ 2147483646 h 351"/>
                <a:gd name="T36" fmla="*/ 2147483646 w 371"/>
                <a:gd name="T37" fmla="*/ 2147483646 h 351"/>
                <a:gd name="T38" fmla="*/ 2147483646 w 371"/>
                <a:gd name="T39" fmla="*/ 2147483646 h 351"/>
                <a:gd name="T40" fmla="*/ 0 w 371"/>
                <a:gd name="T41" fmla="*/ 2147483646 h 351"/>
                <a:gd name="T42" fmla="*/ 2147483646 w 371"/>
                <a:gd name="T43" fmla="*/ 2147483646 h 351"/>
                <a:gd name="T44" fmla="*/ 2147483646 w 371"/>
                <a:gd name="T45" fmla="*/ 2147483646 h 351"/>
                <a:gd name="T46" fmla="*/ 2147483646 w 371"/>
                <a:gd name="T47" fmla="*/ 2147483646 h 351"/>
                <a:gd name="T48" fmla="*/ 2147483646 w 371"/>
                <a:gd name="T49" fmla="*/ 0 h 3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1" h="351">
                  <a:moveTo>
                    <a:pt x="45" y="0"/>
                  </a:moveTo>
                  <a:lnTo>
                    <a:pt x="64" y="16"/>
                  </a:lnTo>
                  <a:lnTo>
                    <a:pt x="109" y="25"/>
                  </a:lnTo>
                  <a:lnTo>
                    <a:pt x="164" y="98"/>
                  </a:lnTo>
                  <a:lnTo>
                    <a:pt x="210" y="123"/>
                  </a:lnTo>
                  <a:lnTo>
                    <a:pt x="229" y="148"/>
                  </a:lnTo>
                  <a:lnTo>
                    <a:pt x="229" y="134"/>
                  </a:lnTo>
                  <a:lnTo>
                    <a:pt x="262" y="184"/>
                  </a:lnTo>
                  <a:lnTo>
                    <a:pt x="325" y="168"/>
                  </a:lnTo>
                  <a:lnTo>
                    <a:pt x="352" y="193"/>
                  </a:lnTo>
                  <a:lnTo>
                    <a:pt x="370" y="184"/>
                  </a:lnTo>
                  <a:lnTo>
                    <a:pt x="273" y="350"/>
                  </a:lnTo>
                  <a:lnTo>
                    <a:pt x="243" y="350"/>
                  </a:lnTo>
                  <a:lnTo>
                    <a:pt x="236" y="336"/>
                  </a:lnTo>
                  <a:lnTo>
                    <a:pt x="210" y="350"/>
                  </a:lnTo>
                  <a:lnTo>
                    <a:pt x="172" y="336"/>
                  </a:lnTo>
                  <a:lnTo>
                    <a:pt x="164" y="311"/>
                  </a:lnTo>
                  <a:lnTo>
                    <a:pt x="135" y="300"/>
                  </a:lnTo>
                  <a:lnTo>
                    <a:pt x="101" y="336"/>
                  </a:lnTo>
                  <a:lnTo>
                    <a:pt x="71" y="232"/>
                  </a:lnTo>
                  <a:lnTo>
                    <a:pt x="0" y="159"/>
                  </a:lnTo>
                  <a:lnTo>
                    <a:pt x="38" y="123"/>
                  </a:lnTo>
                  <a:lnTo>
                    <a:pt x="45" y="98"/>
                  </a:lnTo>
                  <a:lnTo>
                    <a:pt x="26" y="39"/>
                  </a:lnTo>
                  <a:lnTo>
                    <a:pt x="4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2" name="Freeform 91">
              <a:extLst>
                <a:ext uri="{FF2B5EF4-FFF2-40B4-BE49-F238E27FC236}">
                  <a16:creationId xmlns:a16="http://schemas.microsoft.com/office/drawing/2014/main" xmlns="" id="{173B4D96-BCB0-4970-BE82-3D845CB09D37}"/>
                </a:ext>
              </a:extLst>
            </p:cNvPr>
            <p:cNvSpPr>
              <a:spLocks/>
            </p:cNvSpPr>
            <p:nvPr/>
          </p:nvSpPr>
          <p:spPr bwMode="auto">
            <a:xfrm>
              <a:off x="3553282" y="2009288"/>
              <a:ext cx="658462" cy="645337"/>
            </a:xfrm>
            <a:custGeom>
              <a:avLst/>
              <a:gdLst>
                <a:gd name="T0" fmla="*/ 2147483646 w 301"/>
                <a:gd name="T1" fmla="*/ 2147483646 h 295"/>
                <a:gd name="T2" fmla="*/ 2147483646 w 301"/>
                <a:gd name="T3" fmla="*/ 2147483646 h 295"/>
                <a:gd name="T4" fmla="*/ 2147483646 w 301"/>
                <a:gd name="T5" fmla="*/ 2147483646 h 295"/>
                <a:gd name="T6" fmla="*/ 2147483646 w 301"/>
                <a:gd name="T7" fmla="*/ 2147483646 h 295"/>
                <a:gd name="T8" fmla="*/ 2147483646 w 301"/>
                <a:gd name="T9" fmla="*/ 2147483646 h 295"/>
                <a:gd name="T10" fmla="*/ 2147483646 w 301"/>
                <a:gd name="T11" fmla="*/ 2147483646 h 295"/>
                <a:gd name="T12" fmla="*/ 2147483646 w 301"/>
                <a:gd name="T13" fmla="*/ 2147483646 h 295"/>
                <a:gd name="T14" fmla="*/ 2147483646 w 301"/>
                <a:gd name="T15" fmla="*/ 2147483646 h 295"/>
                <a:gd name="T16" fmla="*/ 2147483646 w 301"/>
                <a:gd name="T17" fmla="*/ 2147483646 h 295"/>
                <a:gd name="T18" fmla="*/ 2147483646 w 301"/>
                <a:gd name="T19" fmla="*/ 2147483646 h 295"/>
                <a:gd name="T20" fmla="*/ 2147483646 w 301"/>
                <a:gd name="T21" fmla="*/ 2147483646 h 295"/>
                <a:gd name="T22" fmla="*/ 0 w 301"/>
                <a:gd name="T23" fmla="*/ 2147483646 h 295"/>
                <a:gd name="T24" fmla="*/ 2147483646 w 301"/>
                <a:gd name="T25" fmla="*/ 0 h 295"/>
                <a:gd name="T26" fmla="*/ 2147483646 w 301"/>
                <a:gd name="T27" fmla="*/ 2147483646 h 295"/>
                <a:gd name="T28" fmla="*/ 2147483646 w 301"/>
                <a:gd name="T29" fmla="*/ 0 h 295"/>
                <a:gd name="T30" fmla="*/ 2147483646 w 301"/>
                <a:gd name="T31" fmla="*/ 2147483646 h 295"/>
                <a:gd name="T32" fmla="*/ 2147483646 w 301"/>
                <a:gd name="T33" fmla="*/ 2147483646 h 295"/>
                <a:gd name="T34" fmla="*/ 2147483646 w 301"/>
                <a:gd name="T35" fmla="*/ 2147483646 h 295"/>
                <a:gd name="T36" fmla="*/ 2147483646 w 301"/>
                <a:gd name="T37" fmla="*/ 2147483646 h 295"/>
                <a:gd name="T38" fmla="*/ 2147483646 w 301"/>
                <a:gd name="T39" fmla="*/ 2147483646 h 295"/>
                <a:gd name="T40" fmla="*/ 2147483646 w 301"/>
                <a:gd name="T41" fmla="*/ 2147483646 h 295"/>
                <a:gd name="T42" fmla="*/ 2147483646 w 301"/>
                <a:gd name="T43" fmla="*/ 2147483646 h 2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1" h="295">
                  <a:moveTo>
                    <a:pt x="288" y="260"/>
                  </a:moveTo>
                  <a:lnTo>
                    <a:pt x="269" y="285"/>
                  </a:lnTo>
                  <a:lnTo>
                    <a:pt x="251" y="294"/>
                  </a:lnTo>
                  <a:lnTo>
                    <a:pt x="225" y="270"/>
                  </a:lnTo>
                  <a:lnTo>
                    <a:pt x="161" y="285"/>
                  </a:lnTo>
                  <a:lnTo>
                    <a:pt x="128" y="237"/>
                  </a:lnTo>
                  <a:lnTo>
                    <a:pt x="128" y="251"/>
                  </a:lnTo>
                  <a:lnTo>
                    <a:pt x="109" y="226"/>
                  </a:lnTo>
                  <a:lnTo>
                    <a:pt x="63" y="201"/>
                  </a:lnTo>
                  <a:lnTo>
                    <a:pt x="8" y="128"/>
                  </a:lnTo>
                  <a:lnTo>
                    <a:pt x="52" y="44"/>
                  </a:lnTo>
                  <a:lnTo>
                    <a:pt x="0" y="10"/>
                  </a:lnTo>
                  <a:lnTo>
                    <a:pt x="91" y="0"/>
                  </a:lnTo>
                  <a:lnTo>
                    <a:pt x="161" y="10"/>
                  </a:lnTo>
                  <a:lnTo>
                    <a:pt x="172" y="0"/>
                  </a:lnTo>
                  <a:lnTo>
                    <a:pt x="180" y="25"/>
                  </a:lnTo>
                  <a:lnTo>
                    <a:pt x="217" y="25"/>
                  </a:lnTo>
                  <a:lnTo>
                    <a:pt x="225" y="44"/>
                  </a:lnTo>
                  <a:lnTo>
                    <a:pt x="236" y="44"/>
                  </a:lnTo>
                  <a:lnTo>
                    <a:pt x="251" y="44"/>
                  </a:lnTo>
                  <a:lnTo>
                    <a:pt x="300" y="103"/>
                  </a:lnTo>
                  <a:lnTo>
                    <a:pt x="288" y="26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3" name="Freeform 92">
              <a:extLst>
                <a:ext uri="{FF2B5EF4-FFF2-40B4-BE49-F238E27FC236}">
                  <a16:creationId xmlns:a16="http://schemas.microsoft.com/office/drawing/2014/main" xmlns="" id="{413FC5F4-B0AE-4C26-B929-1AE163D2DF5C}"/>
                </a:ext>
              </a:extLst>
            </p:cNvPr>
            <p:cNvSpPr>
              <a:spLocks/>
            </p:cNvSpPr>
            <p:nvPr/>
          </p:nvSpPr>
          <p:spPr bwMode="auto">
            <a:xfrm>
              <a:off x="245653" y="3452701"/>
              <a:ext cx="833469" cy="522832"/>
            </a:xfrm>
            <a:custGeom>
              <a:avLst/>
              <a:gdLst>
                <a:gd name="T0" fmla="*/ 0 w 381"/>
                <a:gd name="T1" fmla="*/ 2147483646 h 239"/>
                <a:gd name="T2" fmla="*/ 2147483646 w 381"/>
                <a:gd name="T3" fmla="*/ 2147483646 h 239"/>
                <a:gd name="T4" fmla="*/ 2147483646 w 381"/>
                <a:gd name="T5" fmla="*/ 2147483646 h 239"/>
                <a:gd name="T6" fmla="*/ 2147483646 w 381"/>
                <a:gd name="T7" fmla="*/ 2147483646 h 239"/>
                <a:gd name="T8" fmla="*/ 2147483646 w 381"/>
                <a:gd name="T9" fmla="*/ 2147483646 h 239"/>
                <a:gd name="T10" fmla="*/ 2147483646 w 381"/>
                <a:gd name="T11" fmla="*/ 0 h 239"/>
                <a:gd name="T12" fmla="*/ 2147483646 w 381"/>
                <a:gd name="T13" fmla="*/ 2147483646 h 239"/>
                <a:gd name="T14" fmla="*/ 2147483646 w 381"/>
                <a:gd name="T15" fmla="*/ 2147483646 h 239"/>
                <a:gd name="T16" fmla="*/ 2147483646 w 381"/>
                <a:gd name="T17" fmla="*/ 2147483646 h 239"/>
                <a:gd name="T18" fmla="*/ 2147483646 w 381"/>
                <a:gd name="T19" fmla="*/ 2147483646 h 239"/>
                <a:gd name="T20" fmla="*/ 2147483646 w 381"/>
                <a:gd name="T21" fmla="*/ 2147483646 h 239"/>
                <a:gd name="T22" fmla="*/ 2147483646 w 381"/>
                <a:gd name="T23" fmla="*/ 2147483646 h 239"/>
                <a:gd name="T24" fmla="*/ 2147483646 w 381"/>
                <a:gd name="T25" fmla="*/ 2147483646 h 239"/>
                <a:gd name="T26" fmla="*/ 2147483646 w 381"/>
                <a:gd name="T27" fmla="*/ 2147483646 h 239"/>
                <a:gd name="T28" fmla="*/ 2147483646 w 381"/>
                <a:gd name="T29" fmla="*/ 2147483646 h 239"/>
                <a:gd name="T30" fmla="*/ 2147483646 w 381"/>
                <a:gd name="T31" fmla="*/ 2147483646 h 239"/>
                <a:gd name="T32" fmla="*/ 2147483646 w 381"/>
                <a:gd name="T33" fmla="*/ 2147483646 h 239"/>
                <a:gd name="T34" fmla="*/ 2147483646 w 381"/>
                <a:gd name="T35" fmla="*/ 2147483646 h 239"/>
                <a:gd name="T36" fmla="*/ 2147483646 w 381"/>
                <a:gd name="T37" fmla="*/ 2147483646 h 239"/>
                <a:gd name="T38" fmla="*/ 2147483646 w 381"/>
                <a:gd name="T39" fmla="*/ 2147483646 h 239"/>
                <a:gd name="T40" fmla="*/ 2147483646 w 381"/>
                <a:gd name="T41" fmla="*/ 2147483646 h 239"/>
                <a:gd name="T42" fmla="*/ 0 w 381"/>
                <a:gd name="T43" fmla="*/ 2147483646 h 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1" h="239">
                  <a:moveTo>
                    <a:pt x="0" y="238"/>
                  </a:moveTo>
                  <a:lnTo>
                    <a:pt x="17" y="49"/>
                  </a:lnTo>
                  <a:lnTo>
                    <a:pt x="63" y="25"/>
                  </a:lnTo>
                  <a:lnTo>
                    <a:pt x="83" y="39"/>
                  </a:lnTo>
                  <a:lnTo>
                    <a:pt x="134" y="39"/>
                  </a:lnTo>
                  <a:lnTo>
                    <a:pt x="179" y="0"/>
                  </a:lnTo>
                  <a:lnTo>
                    <a:pt x="189" y="49"/>
                  </a:lnTo>
                  <a:lnTo>
                    <a:pt x="217" y="59"/>
                  </a:lnTo>
                  <a:lnTo>
                    <a:pt x="292" y="25"/>
                  </a:lnTo>
                  <a:lnTo>
                    <a:pt x="317" y="25"/>
                  </a:lnTo>
                  <a:lnTo>
                    <a:pt x="351" y="39"/>
                  </a:lnTo>
                  <a:lnTo>
                    <a:pt x="369" y="25"/>
                  </a:lnTo>
                  <a:lnTo>
                    <a:pt x="380" y="49"/>
                  </a:lnTo>
                  <a:lnTo>
                    <a:pt x="361" y="73"/>
                  </a:lnTo>
                  <a:lnTo>
                    <a:pt x="369" y="73"/>
                  </a:lnTo>
                  <a:lnTo>
                    <a:pt x="351" y="107"/>
                  </a:lnTo>
                  <a:lnTo>
                    <a:pt x="280" y="122"/>
                  </a:lnTo>
                  <a:lnTo>
                    <a:pt x="254" y="165"/>
                  </a:lnTo>
                  <a:lnTo>
                    <a:pt x="217" y="190"/>
                  </a:lnTo>
                  <a:lnTo>
                    <a:pt x="228" y="213"/>
                  </a:lnTo>
                  <a:lnTo>
                    <a:pt x="189" y="238"/>
                  </a:lnTo>
                  <a:lnTo>
                    <a:pt x="0" y="23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44" name="Freeform 93">
              <a:extLst>
                <a:ext uri="{FF2B5EF4-FFF2-40B4-BE49-F238E27FC236}">
                  <a16:creationId xmlns:a16="http://schemas.microsoft.com/office/drawing/2014/main" xmlns="" id="{AC1436DC-BA9B-4570-8E9D-349510ADDA7A}"/>
                </a:ext>
              </a:extLst>
            </p:cNvPr>
            <p:cNvSpPr>
              <a:spLocks/>
            </p:cNvSpPr>
            <p:nvPr/>
          </p:nvSpPr>
          <p:spPr bwMode="auto">
            <a:xfrm>
              <a:off x="659105" y="3684586"/>
              <a:ext cx="700027" cy="290948"/>
            </a:xfrm>
            <a:custGeom>
              <a:avLst/>
              <a:gdLst>
                <a:gd name="T0" fmla="*/ 0 w 320"/>
                <a:gd name="T1" fmla="*/ 2147483646 h 133"/>
                <a:gd name="T2" fmla="*/ 2147483646 w 320"/>
                <a:gd name="T3" fmla="*/ 2147483646 h 133"/>
                <a:gd name="T4" fmla="*/ 2147483646 w 320"/>
                <a:gd name="T5" fmla="*/ 2147483646 h 133"/>
                <a:gd name="T6" fmla="*/ 2147483646 w 320"/>
                <a:gd name="T7" fmla="*/ 2147483646 h 133"/>
                <a:gd name="T8" fmla="*/ 2147483646 w 320"/>
                <a:gd name="T9" fmla="*/ 2147483646 h 133"/>
                <a:gd name="T10" fmla="*/ 2147483646 w 320"/>
                <a:gd name="T11" fmla="*/ 0 h 133"/>
                <a:gd name="T12" fmla="*/ 2147483646 w 320"/>
                <a:gd name="T13" fmla="*/ 2147483646 h 133"/>
                <a:gd name="T14" fmla="*/ 2147483646 w 320"/>
                <a:gd name="T15" fmla="*/ 0 h 133"/>
                <a:gd name="T16" fmla="*/ 2147483646 w 320"/>
                <a:gd name="T17" fmla="*/ 2147483646 h 133"/>
                <a:gd name="T18" fmla="*/ 2147483646 w 320"/>
                <a:gd name="T19" fmla="*/ 2147483646 h 133"/>
                <a:gd name="T20" fmla="*/ 0 w 320"/>
                <a:gd name="T21" fmla="*/ 2147483646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0" h="133">
                  <a:moveTo>
                    <a:pt x="0" y="132"/>
                  </a:moveTo>
                  <a:lnTo>
                    <a:pt x="38" y="107"/>
                  </a:lnTo>
                  <a:lnTo>
                    <a:pt x="27" y="84"/>
                  </a:lnTo>
                  <a:lnTo>
                    <a:pt x="64" y="60"/>
                  </a:lnTo>
                  <a:lnTo>
                    <a:pt x="90" y="16"/>
                  </a:lnTo>
                  <a:lnTo>
                    <a:pt x="161" y="0"/>
                  </a:lnTo>
                  <a:lnTo>
                    <a:pt x="172" y="16"/>
                  </a:lnTo>
                  <a:lnTo>
                    <a:pt x="217" y="0"/>
                  </a:lnTo>
                  <a:lnTo>
                    <a:pt x="289" y="118"/>
                  </a:lnTo>
                  <a:lnTo>
                    <a:pt x="319" y="132"/>
                  </a:lnTo>
                  <a:lnTo>
                    <a:pt x="0" y="13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45" name="Freeform 94">
              <a:extLst>
                <a:ext uri="{FF2B5EF4-FFF2-40B4-BE49-F238E27FC236}">
                  <a16:creationId xmlns:a16="http://schemas.microsoft.com/office/drawing/2014/main" xmlns="" id="{D09E71B8-4870-439B-BBD9-63C5DBE2B5CE}"/>
                </a:ext>
              </a:extLst>
            </p:cNvPr>
            <p:cNvSpPr>
              <a:spLocks/>
            </p:cNvSpPr>
            <p:nvPr/>
          </p:nvSpPr>
          <p:spPr bwMode="auto">
            <a:xfrm>
              <a:off x="3627658" y="2960494"/>
              <a:ext cx="584085" cy="708777"/>
            </a:xfrm>
            <a:custGeom>
              <a:avLst/>
              <a:gdLst>
                <a:gd name="T0" fmla="*/ 0 w 267"/>
                <a:gd name="T1" fmla="*/ 2147483646 h 324"/>
                <a:gd name="T2" fmla="*/ 2147483646 w 267"/>
                <a:gd name="T3" fmla="*/ 2147483646 h 324"/>
                <a:gd name="T4" fmla="*/ 2147483646 w 267"/>
                <a:gd name="T5" fmla="*/ 0 h 324"/>
                <a:gd name="T6" fmla="*/ 2147483646 w 267"/>
                <a:gd name="T7" fmla="*/ 2147483646 h 324"/>
                <a:gd name="T8" fmla="*/ 2147483646 w 267"/>
                <a:gd name="T9" fmla="*/ 0 h 324"/>
                <a:gd name="T10" fmla="*/ 2147483646 w 267"/>
                <a:gd name="T11" fmla="*/ 2147483646 h 324"/>
                <a:gd name="T12" fmla="*/ 2147483646 w 267"/>
                <a:gd name="T13" fmla="*/ 2147483646 h 324"/>
                <a:gd name="T14" fmla="*/ 2147483646 w 267"/>
                <a:gd name="T15" fmla="*/ 2147483646 h 324"/>
                <a:gd name="T16" fmla="*/ 2147483646 w 267"/>
                <a:gd name="T17" fmla="*/ 2147483646 h 324"/>
                <a:gd name="T18" fmla="*/ 2147483646 w 267"/>
                <a:gd name="T19" fmla="*/ 2147483646 h 324"/>
                <a:gd name="T20" fmla="*/ 2147483646 w 267"/>
                <a:gd name="T21" fmla="*/ 2147483646 h 324"/>
                <a:gd name="T22" fmla="*/ 2147483646 w 267"/>
                <a:gd name="T23" fmla="*/ 2147483646 h 324"/>
                <a:gd name="T24" fmla="*/ 2147483646 w 267"/>
                <a:gd name="T25" fmla="*/ 2147483646 h 324"/>
                <a:gd name="T26" fmla="*/ 2147483646 w 267"/>
                <a:gd name="T27" fmla="*/ 2147483646 h 324"/>
                <a:gd name="T28" fmla="*/ 0 w 267"/>
                <a:gd name="T29" fmla="*/ 2147483646 h 3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7" h="324">
                  <a:moveTo>
                    <a:pt x="0" y="309"/>
                  </a:moveTo>
                  <a:lnTo>
                    <a:pt x="37" y="182"/>
                  </a:lnTo>
                  <a:lnTo>
                    <a:pt x="37" y="0"/>
                  </a:lnTo>
                  <a:lnTo>
                    <a:pt x="74" y="14"/>
                  </a:lnTo>
                  <a:lnTo>
                    <a:pt x="100" y="0"/>
                  </a:lnTo>
                  <a:lnTo>
                    <a:pt x="108" y="14"/>
                  </a:lnTo>
                  <a:lnTo>
                    <a:pt x="138" y="14"/>
                  </a:lnTo>
                  <a:lnTo>
                    <a:pt x="157" y="14"/>
                  </a:lnTo>
                  <a:lnTo>
                    <a:pt x="183" y="132"/>
                  </a:lnTo>
                  <a:lnTo>
                    <a:pt x="216" y="182"/>
                  </a:lnTo>
                  <a:lnTo>
                    <a:pt x="246" y="191"/>
                  </a:lnTo>
                  <a:lnTo>
                    <a:pt x="246" y="226"/>
                  </a:lnTo>
                  <a:lnTo>
                    <a:pt x="266" y="250"/>
                  </a:lnTo>
                  <a:lnTo>
                    <a:pt x="266" y="323"/>
                  </a:lnTo>
                  <a:lnTo>
                    <a:pt x="0" y="30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6" name="Freeform 95">
              <a:extLst>
                <a:ext uri="{FF2B5EF4-FFF2-40B4-BE49-F238E27FC236}">
                  <a16:creationId xmlns:a16="http://schemas.microsoft.com/office/drawing/2014/main" xmlns="" id="{547518F0-C30A-4B68-9CCD-E0FFA6FE6071}"/>
                </a:ext>
              </a:extLst>
            </p:cNvPr>
            <p:cNvSpPr>
              <a:spLocks/>
            </p:cNvSpPr>
            <p:nvPr/>
          </p:nvSpPr>
          <p:spPr bwMode="auto">
            <a:xfrm>
              <a:off x="637230" y="3144252"/>
              <a:ext cx="581898" cy="444080"/>
            </a:xfrm>
            <a:custGeom>
              <a:avLst/>
              <a:gdLst>
                <a:gd name="T0" fmla="*/ 2147483646 w 266"/>
                <a:gd name="T1" fmla="*/ 2147483646 h 203"/>
                <a:gd name="T2" fmla="*/ 2147483646 w 266"/>
                <a:gd name="T3" fmla="*/ 0 h 203"/>
                <a:gd name="T4" fmla="*/ 2147483646 w 266"/>
                <a:gd name="T5" fmla="*/ 2147483646 h 203"/>
                <a:gd name="T6" fmla="*/ 2147483646 w 266"/>
                <a:gd name="T7" fmla="*/ 0 h 203"/>
                <a:gd name="T8" fmla="*/ 2147483646 w 266"/>
                <a:gd name="T9" fmla="*/ 2147483646 h 203"/>
                <a:gd name="T10" fmla="*/ 2147483646 w 266"/>
                <a:gd name="T11" fmla="*/ 2147483646 h 203"/>
                <a:gd name="T12" fmla="*/ 2147483646 w 266"/>
                <a:gd name="T13" fmla="*/ 2147483646 h 203"/>
                <a:gd name="T14" fmla="*/ 2147483646 w 266"/>
                <a:gd name="T15" fmla="*/ 2147483646 h 203"/>
                <a:gd name="T16" fmla="*/ 2147483646 w 266"/>
                <a:gd name="T17" fmla="*/ 2147483646 h 203"/>
                <a:gd name="T18" fmla="*/ 2147483646 w 266"/>
                <a:gd name="T19" fmla="*/ 2147483646 h 203"/>
                <a:gd name="T20" fmla="*/ 2147483646 w 266"/>
                <a:gd name="T21" fmla="*/ 2147483646 h 203"/>
                <a:gd name="T22" fmla="*/ 2147483646 w 266"/>
                <a:gd name="T23" fmla="*/ 2147483646 h 203"/>
                <a:gd name="T24" fmla="*/ 2147483646 w 266"/>
                <a:gd name="T25" fmla="*/ 2147483646 h 203"/>
                <a:gd name="T26" fmla="*/ 2147483646 w 266"/>
                <a:gd name="T27" fmla="*/ 2147483646 h 203"/>
                <a:gd name="T28" fmla="*/ 2147483646 w 266"/>
                <a:gd name="T29" fmla="*/ 2147483646 h 203"/>
                <a:gd name="T30" fmla="*/ 2147483646 w 266"/>
                <a:gd name="T31" fmla="*/ 2147483646 h 203"/>
                <a:gd name="T32" fmla="*/ 2147483646 w 266"/>
                <a:gd name="T33" fmla="*/ 2147483646 h 203"/>
                <a:gd name="T34" fmla="*/ 2147483646 w 266"/>
                <a:gd name="T35" fmla="*/ 2147483646 h 203"/>
                <a:gd name="T36" fmla="*/ 2147483646 w 266"/>
                <a:gd name="T37" fmla="*/ 2147483646 h 203"/>
                <a:gd name="T38" fmla="*/ 2147483646 w 266"/>
                <a:gd name="T39" fmla="*/ 2147483646 h 203"/>
                <a:gd name="T40" fmla="*/ 2147483646 w 266"/>
                <a:gd name="T41" fmla="*/ 2147483646 h 203"/>
                <a:gd name="T42" fmla="*/ 0 w 266"/>
                <a:gd name="T43" fmla="*/ 2147483646 h 203"/>
                <a:gd name="T44" fmla="*/ 2147483646 w 266"/>
                <a:gd name="T45" fmla="*/ 2147483646 h 2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203">
                  <a:moveTo>
                    <a:pt x="11" y="49"/>
                  </a:moveTo>
                  <a:lnTo>
                    <a:pt x="49" y="0"/>
                  </a:lnTo>
                  <a:lnTo>
                    <a:pt x="56" y="25"/>
                  </a:lnTo>
                  <a:lnTo>
                    <a:pt x="64" y="0"/>
                  </a:lnTo>
                  <a:lnTo>
                    <a:pt x="101" y="25"/>
                  </a:lnTo>
                  <a:lnTo>
                    <a:pt x="138" y="25"/>
                  </a:lnTo>
                  <a:lnTo>
                    <a:pt x="138" y="14"/>
                  </a:lnTo>
                  <a:lnTo>
                    <a:pt x="227" y="39"/>
                  </a:lnTo>
                  <a:lnTo>
                    <a:pt x="227" y="25"/>
                  </a:lnTo>
                  <a:lnTo>
                    <a:pt x="245" y="39"/>
                  </a:lnTo>
                  <a:lnTo>
                    <a:pt x="265" y="25"/>
                  </a:lnTo>
                  <a:lnTo>
                    <a:pt x="265" y="73"/>
                  </a:lnTo>
                  <a:lnTo>
                    <a:pt x="245" y="98"/>
                  </a:lnTo>
                  <a:lnTo>
                    <a:pt x="201" y="123"/>
                  </a:lnTo>
                  <a:lnTo>
                    <a:pt x="210" y="157"/>
                  </a:lnTo>
                  <a:lnTo>
                    <a:pt x="190" y="168"/>
                  </a:lnTo>
                  <a:lnTo>
                    <a:pt x="172" y="181"/>
                  </a:lnTo>
                  <a:lnTo>
                    <a:pt x="138" y="168"/>
                  </a:lnTo>
                  <a:lnTo>
                    <a:pt x="113" y="168"/>
                  </a:lnTo>
                  <a:lnTo>
                    <a:pt x="38" y="202"/>
                  </a:lnTo>
                  <a:lnTo>
                    <a:pt x="11" y="193"/>
                  </a:lnTo>
                  <a:lnTo>
                    <a:pt x="0" y="143"/>
                  </a:lnTo>
                  <a:lnTo>
                    <a:pt x="11" y="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47" name="Freeform 96">
              <a:extLst>
                <a:ext uri="{FF2B5EF4-FFF2-40B4-BE49-F238E27FC236}">
                  <a16:creationId xmlns:a16="http://schemas.microsoft.com/office/drawing/2014/main" xmlns="" id="{B9938DE6-226F-4997-82D0-FBBBF9AD6512}"/>
                </a:ext>
              </a:extLst>
            </p:cNvPr>
            <p:cNvSpPr>
              <a:spLocks/>
            </p:cNvSpPr>
            <p:nvPr/>
          </p:nvSpPr>
          <p:spPr bwMode="auto">
            <a:xfrm>
              <a:off x="1650081" y="2573292"/>
              <a:ext cx="671588" cy="883784"/>
            </a:xfrm>
            <a:custGeom>
              <a:avLst/>
              <a:gdLst>
                <a:gd name="T0" fmla="*/ 0 w 307"/>
                <a:gd name="T1" fmla="*/ 2147483646 h 404"/>
                <a:gd name="T2" fmla="*/ 2147483646 w 307"/>
                <a:gd name="T3" fmla="*/ 2147483646 h 404"/>
                <a:gd name="T4" fmla="*/ 2147483646 w 307"/>
                <a:gd name="T5" fmla="*/ 2147483646 h 404"/>
                <a:gd name="T6" fmla="*/ 2147483646 w 307"/>
                <a:gd name="T7" fmla="*/ 2147483646 h 404"/>
                <a:gd name="T8" fmla="*/ 2147483646 w 307"/>
                <a:gd name="T9" fmla="*/ 2147483646 h 404"/>
                <a:gd name="T10" fmla="*/ 2147483646 w 307"/>
                <a:gd name="T11" fmla="*/ 0 h 404"/>
                <a:gd name="T12" fmla="*/ 2147483646 w 307"/>
                <a:gd name="T13" fmla="*/ 2147483646 h 404"/>
                <a:gd name="T14" fmla="*/ 2147483646 w 307"/>
                <a:gd name="T15" fmla="*/ 2147483646 h 404"/>
                <a:gd name="T16" fmla="*/ 2147483646 w 307"/>
                <a:gd name="T17" fmla="*/ 2147483646 h 404"/>
                <a:gd name="T18" fmla="*/ 2147483646 w 307"/>
                <a:gd name="T19" fmla="*/ 2147483646 h 404"/>
                <a:gd name="T20" fmla="*/ 2147483646 w 307"/>
                <a:gd name="T21" fmla="*/ 2147483646 h 404"/>
                <a:gd name="T22" fmla="*/ 2147483646 w 307"/>
                <a:gd name="T23" fmla="*/ 2147483646 h 404"/>
                <a:gd name="T24" fmla="*/ 2147483646 w 307"/>
                <a:gd name="T25" fmla="*/ 2147483646 h 404"/>
                <a:gd name="T26" fmla="*/ 2147483646 w 307"/>
                <a:gd name="T27" fmla="*/ 2147483646 h 404"/>
                <a:gd name="T28" fmla="*/ 2147483646 w 307"/>
                <a:gd name="T29" fmla="*/ 2147483646 h 404"/>
                <a:gd name="T30" fmla="*/ 2147483646 w 307"/>
                <a:gd name="T31" fmla="*/ 2147483646 h 404"/>
                <a:gd name="T32" fmla="*/ 2147483646 w 307"/>
                <a:gd name="T33" fmla="*/ 2147483646 h 404"/>
                <a:gd name="T34" fmla="*/ 2147483646 w 307"/>
                <a:gd name="T35" fmla="*/ 2147483646 h 404"/>
                <a:gd name="T36" fmla="*/ 2147483646 w 307"/>
                <a:gd name="T37" fmla="*/ 2147483646 h 404"/>
                <a:gd name="T38" fmla="*/ 2147483646 w 307"/>
                <a:gd name="T39" fmla="*/ 2147483646 h 404"/>
                <a:gd name="T40" fmla="*/ 2147483646 w 307"/>
                <a:gd name="T41" fmla="*/ 2147483646 h 404"/>
                <a:gd name="T42" fmla="*/ 2147483646 w 307"/>
                <a:gd name="T43" fmla="*/ 2147483646 h 404"/>
                <a:gd name="T44" fmla="*/ 2147483646 w 307"/>
                <a:gd name="T45" fmla="*/ 2147483646 h 404"/>
                <a:gd name="T46" fmla="*/ 2147483646 w 307"/>
                <a:gd name="T47" fmla="*/ 2147483646 h 404"/>
                <a:gd name="T48" fmla="*/ 2147483646 w 307"/>
                <a:gd name="T49" fmla="*/ 2147483646 h 404"/>
                <a:gd name="T50" fmla="*/ 2147483646 w 307"/>
                <a:gd name="T51" fmla="*/ 2147483646 h 404"/>
                <a:gd name="T52" fmla="*/ 2147483646 w 307"/>
                <a:gd name="T53" fmla="*/ 2147483646 h 404"/>
                <a:gd name="T54" fmla="*/ 2147483646 w 307"/>
                <a:gd name="T55" fmla="*/ 2147483646 h 404"/>
                <a:gd name="T56" fmla="*/ 2147483646 w 307"/>
                <a:gd name="T57" fmla="*/ 2147483646 h 404"/>
                <a:gd name="T58" fmla="*/ 2147483646 w 307"/>
                <a:gd name="T59" fmla="*/ 2147483646 h 404"/>
                <a:gd name="T60" fmla="*/ 2147483646 w 307"/>
                <a:gd name="T61" fmla="*/ 2147483646 h 404"/>
                <a:gd name="T62" fmla="*/ 0 w 307"/>
                <a:gd name="T63" fmla="*/ 2147483646 h 404"/>
                <a:gd name="T64" fmla="*/ 0 w 307"/>
                <a:gd name="T65" fmla="*/ 2147483646 h 4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7" h="404">
                  <a:moveTo>
                    <a:pt x="0" y="75"/>
                  </a:moveTo>
                  <a:lnTo>
                    <a:pt x="37" y="59"/>
                  </a:lnTo>
                  <a:lnTo>
                    <a:pt x="63" y="25"/>
                  </a:lnTo>
                  <a:lnTo>
                    <a:pt x="108" y="10"/>
                  </a:lnTo>
                  <a:lnTo>
                    <a:pt x="163" y="25"/>
                  </a:lnTo>
                  <a:lnTo>
                    <a:pt x="179" y="0"/>
                  </a:lnTo>
                  <a:lnTo>
                    <a:pt x="179" y="48"/>
                  </a:lnTo>
                  <a:lnTo>
                    <a:pt x="209" y="48"/>
                  </a:lnTo>
                  <a:lnTo>
                    <a:pt x="228" y="93"/>
                  </a:lnTo>
                  <a:lnTo>
                    <a:pt x="242" y="143"/>
                  </a:lnTo>
                  <a:lnTo>
                    <a:pt x="272" y="143"/>
                  </a:lnTo>
                  <a:lnTo>
                    <a:pt x="291" y="178"/>
                  </a:lnTo>
                  <a:lnTo>
                    <a:pt x="280" y="260"/>
                  </a:lnTo>
                  <a:lnTo>
                    <a:pt x="291" y="285"/>
                  </a:lnTo>
                  <a:lnTo>
                    <a:pt x="306" y="300"/>
                  </a:lnTo>
                  <a:lnTo>
                    <a:pt x="254" y="383"/>
                  </a:lnTo>
                  <a:lnTo>
                    <a:pt x="235" y="383"/>
                  </a:lnTo>
                  <a:lnTo>
                    <a:pt x="197" y="403"/>
                  </a:lnTo>
                  <a:lnTo>
                    <a:pt x="179" y="383"/>
                  </a:lnTo>
                  <a:lnTo>
                    <a:pt x="163" y="344"/>
                  </a:lnTo>
                  <a:lnTo>
                    <a:pt x="134" y="319"/>
                  </a:lnTo>
                  <a:lnTo>
                    <a:pt x="100" y="275"/>
                  </a:lnTo>
                  <a:lnTo>
                    <a:pt x="71" y="260"/>
                  </a:lnTo>
                  <a:lnTo>
                    <a:pt x="71" y="236"/>
                  </a:lnTo>
                  <a:lnTo>
                    <a:pt x="45" y="226"/>
                  </a:lnTo>
                  <a:lnTo>
                    <a:pt x="63" y="191"/>
                  </a:lnTo>
                  <a:lnTo>
                    <a:pt x="45" y="167"/>
                  </a:lnTo>
                  <a:lnTo>
                    <a:pt x="56" y="133"/>
                  </a:lnTo>
                  <a:lnTo>
                    <a:pt x="37" y="118"/>
                  </a:lnTo>
                  <a:lnTo>
                    <a:pt x="45" y="93"/>
                  </a:lnTo>
                  <a:lnTo>
                    <a:pt x="25" y="84"/>
                  </a:lnTo>
                  <a:lnTo>
                    <a:pt x="0" y="84"/>
                  </a:lnTo>
                  <a:lnTo>
                    <a:pt x="0" y="7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48" name="Freeform 97">
              <a:extLst>
                <a:ext uri="{FF2B5EF4-FFF2-40B4-BE49-F238E27FC236}">
                  <a16:creationId xmlns:a16="http://schemas.microsoft.com/office/drawing/2014/main" xmlns="" id="{1C941E8B-811A-4CE5-83B2-776B6B8EEDBF}"/>
                </a:ext>
              </a:extLst>
            </p:cNvPr>
            <p:cNvSpPr>
              <a:spLocks/>
            </p:cNvSpPr>
            <p:nvPr/>
          </p:nvSpPr>
          <p:spPr bwMode="auto">
            <a:xfrm>
              <a:off x="2319484" y="3089563"/>
              <a:ext cx="640962" cy="634400"/>
            </a:xfrm>
            <a:custGeom>
              <a:avLst/>
              <a:gdLst>
                <a:gd name="T0" fmla="*/ 2147483646 w 293"/>
                <a:gd name="T1" fmla="*/ 2147483646 h 290"/>
                <a:gd name="T2" fmla="*/ 2147483646 w 293"/>
                <a:gd name="T3" fmla="*/ 2147483646 h 290"/>
                <a:gd name="T4" fmla="*/ 2147483646 w 293"/>
                <a:gd name="T5" fmla="*/ 2147483646 h 290"/>
                <a:gd name="T6" fmla="*/ 2147483646 w 293"/>
                <a:gd name="T7" fmla="*/ 2147483646 h 290"/>
                <a:gd name="T8" fmla="*/ 2147483646 w 293"/>
                <a:gd name="T9" fmla="*/ 2147483646 h 290"/>
                <a:gd name="T10" fmla="*/ 2147483646 w 293"/>
                <a:gd name="T11" fmla="*/ 2147483646 h 290"/>
                <a:gd name="T12" fmla="*/ 0 w 293"/>
                <a:gd name="T13" fmla="*/ 2147483646 h 290"/>
                <a:gd name="T14" fmla="*/ 2147483646 w 293"/>
                <a:gd name="T15" fmla="*/ 2147483646 h 290"/>
                <a:gd name="T16" fmla="*/ 2147483646 w 293"/>
                <a:gd name="T17" fmla="*/ 2147483646 h 290"/>
                <a:gd name="T18" fmla="*/ 2147483646 w 293"/>
                <a:gd name="T19" fmla="*/ 2147483646 h 290"/>
                <a:gd name="T20" fmla="*/ 2147483646 w 293"/>
                <a:gd name="T21" fmla="*/ 2147483646 h 290"/>
                <a:gd name="T22" fmla="*/ 2147483646 w 293"/>
                <a:gd name="T23" fmla="*/ 2147483646 h 290"/>
                <a:gd name="T24" fmla="*/ 2147483646 w 293"/>
                <a:gd name="T25" fmla="*/ 2147483646 h 290"/>
                <a:gd name="T26" fmla="*/ 2147483646 w 293"/>
                <a:gd name="T27" fmla="*/ 2147483646 h 290"/>
                <a:gd name="T28" fmla="*/ 2147483646 w 293"/>
                <a:gd name="T29" fmla="*/ 2147483646 h 290"/>
                <a:gd name="T30" fmla="*/ 2147483646 w 293"/>
                <a:gd name="T31" fmla="*/ 0 h 290"/>
                <a:gd name="T32" fmla="*/ 2147483646 w 293"/>
                <a:gd name="T33" fmla="*/ 2147483646 h 290"/>
                <a:gd name="T34" fmla="*/ 2147483646 w 293"/>
                <a:gd name="T35" fmla="*/ 2147483646 h 290"/>
                <a:gd name="T36" fmla="*/ 2147483646 w 293"/>
                <a:gd name="T37" fmla="*/ 2147483646 h 290"/>
                <a:gd name="T38" fmla="*/ 2147483646 w 293"/>
                <a:gd name="T39" fmla="*/ 2147483646 h 290"/>
                <a:gd name="T40" fmla="*/ 2147483646 w 293"/>
                <a:gd name="T41" fmla="*/ 2147483646 h 290"/>
                <a:gd name="T42" fmla="*/ 2147483646 w 293"/>
                <a:gd name="T43" fmla="*/ 2147483646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3" h="290">
                  <a:moveTo>
                    <a:pt x="229" y="250"/>
                  </a:moveTo>
                  <a:lnTo>
                    <a:pt x="220" y="225"/>
                  </a:lnTo>
                  <a:lnTo>
                    <a:pt x="183" y="264"/>
                  </a:lnTo>
                  <a:lnTo>
                    <a:pt x="165" y="264"/>
                  </a:lnTo>
                  <a:lnTo>
                    <a:pt x="108" y="289"/>
                  </a:lnTo>
                  <a:lnTo>
                    <a:pt x="75" y="157"/>
                  </a:lnTo>
                  <a:lnTo>
                    <a:pt x="0" y="64"/>
                  </a:lnTo>
                  <a:lnTo>
                    <a:pt x="29" y="39"/>
                  </a:lnTo>
                  <a:lnTo>
                    <a:pt x="49" y="39"/>
                  </a:lnTo>
                  <a:lnTo>
                    <a:pt x="108" y="50"/>
                  </a:lnTo>
                  <a:lnTo>
                    <a:pt x="126" y="50"/>
                  </a:lnTo>
                  <a:lnTo>
                    <a:pt x="165" y="50"/>
                  </a:lnTo>
                  <a:lnTo>
                    <a:pt x="202" y="25"/>
                  </a:lnTo>
                  <a:lnTo>
                    <a:pt x="229" y="25"/>
                  </a:lnTo>
                  <a:lnTo>
                    <a:pt x="229" y="16"/>
                  </a:lnTo>
                  <a:lnTo>
                    <a:pt x="254" y="0"/>
                  </a:lnTo>
                  <a:lnTo>
                    <a:pt x="292" y="25"/>
                  </a:lnTo>
                  <a:lnTo>
                    <a:pt x="292" y="50"/>
                  </a:lnTo>
                  <a:lnTo>
                    <a:pt x="292" y="82"/>
                  </a:lnTo>
                  <a:lnTo>
                    <a:pt x="247" y="167"/>
                  </a:lnTo>
                  <a:lnTo>
                    <a:pt x="235" y="239"/>
                  </a:lnTo>
                  <a:lnTo>
                    <a:pt x="229" y="25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9" name="Freeform 98">
              <a:extLst>
                <a:ext uri="{FF2B5EF4-FFF2-40B4-BE49-F238E27FC236}">
                  <a16:creationId xmlns:a16="http://schemas.microsoft.com/office/drawing/2014/main" xmlns="" id="{9E20BD51-F5F7-489B-9A71-BA2694C36E86}"/>
                </a:ext>
              </a:extLst>
            </p:cNvPr>
            <p:cNvSpPr>
              <a:spLocks/>
            </p:cNvSpPr>
            <p:nvPr/>
          </p:nvSpPr>
          <p:spPr bwMode="auto">
            <a:xfrm>
              <a:off x="1510077" y="3043623"/>
              <a:ext cx="573147" cy="905660"/>
            </a:xfrm>
            <a:custGeom>
              <a:avLst/>
              <a:gdLst>
                <a:gd name="T0" fmla="*/ 2147483646 w 262"/>
                <a:gd name="T1" fmla="*/ 2147483646 h 414"/>
                <a:gd name="T2" fmla="*/ 2147483646 w 262"/>
                <a:gd name="T3" fmla="*/ 2147483646 h 414"/>
                <a:gd name="T4" fmla="*/ 2147483646 w 262"/>
                <a:gd name="T5" fmla="*/ 2147483646 h 414"/>
                <a:gd name="T6" fmla="*/ 2147483646 w 262"/>
                <a:gd name="T7" fmla="*/ 2147483646 h 414"/>
                <a:gd name="T8" fmla="*/ 2147483646 w 262"/>
                <a:gd name="T9" fmla="*/ 2147483646 h 414"/>
                <a:gd name="T10" fmla="*/ 2147483646 w 262"/>
                <a:gd name="T11" fmla="*/ 2147483646 h 414"/>
                <a:gd name="T12" fmla="*/ 2147483646 w 262"/>
                <a:gd name="T13" fmla="*/ 2147483646 h 414"/>
                <a:gd name="T14" fmla="*/ 2147483646 w 262"/>
                <a:gd name="T15" fmla="*/ 2147483646 h 414"/>
                <a:gd name="T16" fmla="*/ 0 w 262"/>
                <a:gd name="T17" fmla="*/ 2147483646 h 414"/>
                <a:gd name="T18" fmla="*/ 2147483646 w 262"/>
                <a:gd name="T19" fmla="*/ 2147483646 h 414"/>
                <a:gd name="T20" fmla="*/ 2147483646 w 262"/>
                <a:gd name="T21" fmla="*/ 2147483646 h 414"/>
                <a:gd name="T22" fmla="*/ 2147483646 w 262"/>
                <a:gd name="T23" fmla="*/ 0 h 414"/>
                <a:gd name="T24" fmla="*/ 2147483646 w 262"/>
                <a:gd name="T25" fmla="*/ 2147483646 h 414"/>
                <a:gd name="T26" fmla="*/ 2147483646 w 262"/>
                <a:gd name="T27" fmla="*/ 2147483646 h 414"/>
                <a:gd name="T28" fmla="*/ 2147483646 w 262"/>
                <a:gd name="T29" fmla="*/ 2147483646 h 414"/>
                <a:gd name="T30" fmla="*/ 2147483646 w 262"/>
                <a:gd name="T31" fmla="*/ 2147483646 h 414"/>
                <a:gd name="T32" fmla="*/ 2147483646 w 262"/>
                <a:gd name="T33" fmla="*/ 2147483646 h 414"/>
                <a:gd name="T34" fmla="*/ 2147483646 w 262"/>
                <a:gd name="T35" fmla="*/ 2147483646 h 414"/>
                <a:gd name="T36" fmla="*/ 2147483646 w 262"/>
                <a:gd name="T37" fmla="*/ 2147483646 h 414"/>
                <a:gd name="T38" fmla="*/ 2147483646 w 262"/>
                <a:gd name="T39" fmla="*/ 2147483646 h 414"/>
                <a:gd name="T40" fmla="*/ 2147483646 w 262"/>
                <a:gd name="T41" fmla="*/ 2147483646 h 414"/>
                <a:gd name="T42" fmla="*/ 2147483646 w 262"/>
                <a:gd name="T43" fmla="*/ 2147483646 h 414"/>
                <a:gd name="T44" fmla="*/ 2147483646 w 262"/>
                <a:gd name="T45" fmla="*/ 2147483646 h 414"/>
                <a:gd name="T46" fmla="*/ 2147483646 w 262"/>
                <a:gd name="T47" fmla="*/ 2147483646 h 414"/>
                <a:gd name="T48" fmla="*/ 2147483646 w 262"/>
                <a:gd name="T49" fmla="*/ 2147483646 h 414"/>
                <a:gd name="T50" fmla="*/ 2147483646 w 262"/>
                <a:gd name="T51" fmla="*/ 2147483646 h 4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2" h="414">
                  <a:moveTo>
                    <a:pt x="152" y="413"/>
                  </a:moveTo>
                  <a:lnTo>
                    <a:pt x="120" y="369"/>
                  </a:lnTo>
                  <a:lnTo>
                    <a:pt x="127" y="344"/>
                  </a:lnTo>
                  <a:lnTo>
                    <a:pt x="83" y="285"/>
                  </a:lnTo>
                  <a:lnTo>
                    <a:pt x="83" y="237"/>
                  </a:lnTo>
                  <a:lnTo>
                    <a:pt x="45" y="237"/>
                  </a:lnTo>
                  <a:lnTo>
                    <a:pt x="8" y="153"/>
                  </a:lnTo>
                  <a:lnTo>
                    <a:pt x="20" y="119"/>
                  </a:lnTo>
                  <a:lnTo>
                    <a:pt x="0" y="94"/>
                  </a:lnTo>
                  <a:lnTo>
                    <a:pt x="8" y="46"/>
                  </a:lnTo>
                  <a:lnTo>
                    <a:pt x="26" y="46"/>
                  </a:lnTo>
                  <a:lnTo>
                    <a:pt x="83" y="0"/>
                  </a:lnTo>
                  <a:lnTo>
                    <a:pt x="109" y="10"/>
                  </a:lnTo>
                  <a:lnTo>
                    <a:pt x="135" y="20"/>
                  </a:lnTo>
                  <a:lnTo>
                    <a:pt x="135" y="46"/>
                  </a:lnTo>
                  <a:lnTo>
                    <a:pt x="164" y="59"/>
                  </a:lnTo>
                  <a:lnTo>
                    <a:pt x="198" y="103"/>
                  </a:lnTo>
                  <a:lnTo>
                    <a:pt x="227" y="128"/>
                  </a:lnTo>
                  <a:lnTo>
                    <a:pt x="243" y="167"/>
                  </a:lnTo>
                  <a:lnTo>
                    <a:pt x="261" y="187"/>
                  </a:lnTo>
                  <a:lnTo>
                    <a:pt x="261" y="237"/>
                  </a:lnTo>
                  <a:lnTo>
                    <a:pt x="227" y="295"/>
                  </a:lnTo>
                  <a:lnTo>
                    <a:pt x="235" y="310"/>
                  </a:lnTo>
                  <a:lnTo>
                    <a:pt x="191" y="378"/>
                  </a:lnTo>
                  <a:lnTo>
                    <a:pt x="216" y="403"/>
                  </a:lnTo>
                  <a:lnTo>
                    <a:pt x="152" y="41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50" name="Freeform 99">
              <a:extLst>
                <a:ext uri="{FF2B5EF4-FFF2-40B4-BE49-F238E27FC236}">
                  <a16:creationId xmlns:a16="http://schemas.microsoft.com/office/drawing/2014/main" xmlns="" id="{362429B2-5E6C-4F6B-A2E9-535E394842FC}"/>
                </a:ext>
              </a:extLst>
            </p:cNvPr>
            <p:cNvSpPr>
              <a:spLocks/>
            </p:cNvSpPr>
            <p:nvPr/>
          </p:nvSpPr>
          <p:spPr bwMode="auto">
            <a:xfrm>
              <a:off x="3927357" y="2993309"/>
              <a:ext cx="770030" cy="258135"/>
            </a:xfrm>
            <a:custGeom>
              <a:avLst/>
              <a:gdLst>
                <a:gd name="T0" fmla="*/ 2147483646 w 352"/>
                <a:gd name="T1" fmla="*/ 2147483646 h 118"/>
                <a:gd name="T2" fmla="*/ 2147483646 w 352"/>
                <a:gd name="T3" fmla="*/ 2147483646 h 118"/>
                <a:gd name="T4" fmla="*/ 2147483646 w 352"/>
                <a:gd name="T5" fmla="*/ 2147483646 h 118"/>
                <a:gd name="T6" fmla="*/ 2147483646 w 352"/>
                <a:gd name="T7" fmla="*/ 2147483646 h 118"/>
                <a:gd name="T8" fmla="*/ 2147483646 w 352"/>
                <a:gd name="T9" fmla="*/ 2147483646 h 118"/>
                <a:gd name="T10" fmla="*/ 2147483646 w 352"/>
                <a:gd name="T11" fmla="*/ 0 h 118"/>
                <a:gd name="T12" fmla="*/ 0 w 352"/>
                <a:gd name="T13" fmla="*/ 0 h 118"/>
                <a:gd name="T14" fmla="*/ 2147483646 w 352"/>
                <a:gd name="T15" fmla="*/ 2147483646 h 1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2" h="118">
                  <a:moveTo>
                    <a:pt x="351" y="9"/>
                  </a:moveTo>
                  <a:lnTo>
                    <a:pt x="351" y="24"/>
                  </a:lnTo>
                  <a:lnTo>
                    <a:pt x="351" y="34"/>
                  </a:lnTo>
                  <a:lnTo>
                    <a:pt x="351" y="117"/>
                  </a:lnTo>
                  <a:lnTo>
                    <a:pt x="45" y="117"/>
                  </a:lnTo>
                  <a:lnTo>
                    <a:pt x="20" y="0"/>
                  </a:lnTo>
                  <a:lnTo>
                    <a:pt x="0" y="0"/>
                  </a:lnTo>
                  <a:lnTo>
                    <a:pt x="351"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1" name="Freeform 100">
              <a:extLst>
                <a:ext uri="{FF2B5EF4-FFF2-40B4-BE49-F238E27FC236}">
                  <a16:creationId xmlns:a16="http://schemas.microsoft.com/office/drawing/2014/main" xmlns="" id="{605842A9-DE57-4081-A42B-88B1DFA55382}"/>
                </a:ext>
              </a:extLst>
            </p:cNvPr>
            <p:cNvSpPr>
              <a:spLocks/>
            </p:cNvSpPr>
            <p:nvPr/>
          </p:nvSpPr>
          <p:spPr bwMode="auto">
            <a:xfrm>
              <a:off x="1013493" y="3373948"/>
              <a:ext cx="833471" cy="601585"/>
            </a:xfrm>
            <a:custGeom>
              <a:avLst/>
              <a:gdLst>
                <a:gd name="T0" fmla="*/ 2147483646 w 381"/>
                <a:gd name="T1" fmla="*/ 2147483646 h 275"/>
                <a:gd name="T2" fmla="*/ 2147483646 w 381"/>
                <a:gd name="T3" fmla="*/ 2147483646 h 275"/>
                <a:gd name="T4" fmla="*/ 2147483646 w 381"/>
                <a:gd name="T5" fmla="*/ 2147483646 h 275"/>
                <a:gd name="T6" fmla="*/ 2147483646 w 381"/>
                <a:gd name="T7" fmla="*/ 2147483646 h 275"/>
                <a:gd name="T8" fmla="*/ 0 w 381"/>
                <a:gd name="T9" fmla="*/ 2147483646 h 275"/>
                <a:gd name="T10" fmla="*/ 2147483646 w 381"/>
                <a:gd name="T11" fmla="*/ 2147483646 h 275"/>
                <a:gd name="T12" fmla="*/ 2147483646 w 381"/>
                <a:gd name="T13" fmla="*/ 2147483646 h 275"/>
                <a:gd name="T14" fmla="*/ 2147483646 w 381"/>
                <a:gd name="T15" fmla="*/ 2147483646 h 275"/>
                <a:gd name="T16" fmla="*/ 2147483646 w 381"/>
                <a:gd name="T17" fmla="*/ 2147483646 h 275"/>
                <a:gd name="T18" fmla="*/ 2147483646 w 381"/>
                <a:gd name="T19" fmla="*/ 2147483646 h 275"/>
                <a:gd name="T20" fmla="*/ 2147483646 w 381"/>
                <a:gd name="T21" fmla="*/ 2147483646 h 275"/>
                <a:gd name="T22" fmla="*/ 2147483646 w 381"/>
                <a:gd name="T23" fmla="*/ 2147483646 h 275"/>
                <a:gd name="T24" fmla="*/ 2147483646 w 381"/>
                <a:gd name="T25" fmla="*/ 2147483646 h 275"/>
                <a:gd name="T26" fmla="*/ 2147483646 w 381"/>
                <a:gd name="T27" fmla="*/ 0 h 275"/>
                <a:gd name="T28" fmla="*/ 2147483646 w 381"/>
                <a:gd name="T29" fmla="*/ 2147483646 h 275"/>
                <a:gd name="T30" fmla="*/ 2147483646 w 381"/>
                <a:gd name="T31" fmla="*/ 2147483646 h 275"/>
                <a:gd name="T32" fmla="*/ 2147483646 w 381"/>
                <a:gd name="T33" fmla="*/ 2147483646 h 275"/>
                <a:gd name="T34" fmla="*/ 2147483646 w 381"/>
                <a:gd name="T35" fmla="*/ 2147483646 h 275"/>
                <a:gd name="T36" fmla="*/ 2147483646 w 381"/>
                <a:gd name="T37" fmla="*/ 2147483646 h 275"/>
                <a:gd name="T38" fmla="*/ 2147483646 w 381"/>
                <a:gd name="T39" fmla="*/ 2147483646 h 275"/>
                <a:gd name="T40" fmla="*/ 2147483646 w 381"/>
                <a:gd name="T41" fmla="*/ 2147483646 h 2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1" h="275">
                  <a:moveTo>
                    <a:pt x="157" y="274"/>
                  </a:moveTo>
                  <a:lnTo>
                    <a:pt x="126" y="260"/>
                  </a:lnTo>
                  <a:lnTo>
                    <a:pt x="56" y="142"/>
                  </a:lnTo>
                  <a:lnTo>
                    <a:pt x="11" y="158"/>
                  </a:lnTo>
                  <a:lnTo>
                    <a:pt x="0" y="142"/>
                  </a:lnTo>
                  <a:lnTo>
                    <a:pt x="19" y="108"/>
                  </a:lnTo>
                  <a:lnTo>
                    <a:pt x="11" y="108"/>
                  </a:lnTo>
                  <a:lnTo>
                    <a:pt x="29" y="84"/>
                  </a:lnTo>
                  <a:lnTo>
                    <a:pt x="19" y="59"/>
                  </a:lnTo>
                  <a:lnTo>
                    <a:pt x="38" y="50"/>
                  </a:lnTo>
                  <a:lnTo>
                    <a:pt x="157" y="25"/>
                  </a:lnTo>
                  <a:lnTo>
                    <a:pt x="164" y="35"/>
                  </a:lnTo>
                  <a:lnTo>
                    <a:pt x="183" y="16"/>
                  </a:lnTo>
                  <a:lnTo>
                    <a:pt x="235" y="0"/>
                  </a:lnTo>
                  <a:lnTo>
                    <a:pt x="272" y="84"/>
                  </a:lnTo>
                  <a:lnTo>
                    <a:pt x="310" y="84"/>
                  </a:lnTo>
                  <a:lnTo>
                    <a:pt x="310" y="132"/>
                  </a:lnTo>
                  <a:lnTo>
                    <a:pt x="355" y="192"/>
                  </a:lnTo>
                  <a:lnTo>
                    <a:pt x="347" y="215"/>
                  </a:lnTo>
                  <a:lnTo>
                    <a:pt x="380" y="260"/>
                  </a:lnTo>
                  <a:lnTo>
                    <a:pt x="157" y="27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52" name="Freeform 101">
              <a:extLst>
                <a:ext uri="{FF2B5EF4-FFF2-40B4-BE49-F238E27FC236}">
                  <a16:creationId xmlns:a16="http://schemas.microsoft.com/office/drawing/2014/main" xmlns="" id="{95A97F43-60B8-4633-858C-3A3ECB6FAEC8}"/>
                </a:ext>
              </a:extLst>
            </p:cNvPr>
            <p:cNvSpPr>
              <a:spLocks/>
            </p:cNvSpPr>
            <p:nvPr/>
          </p:nvSpPr>
          <p:spPr bwMode="auto">
            <a:xfrm>
              <a:off x="2041658" y="2098585"/>
              <a:ext cx="737217" cy="675964"/>
            </a:xfrm>
            <a:custGeom>
              <a:avLst/>
              <a:gdLst>
                <a:gd name="T0" fmla="*/ 2147483646 w 337"/>
                <a:gd name="T1" fmla="*/ 2147483646 h 309"/>
                <a:gd name="T2" fmla="*/ 2147483646 w 337"/>
                <a:gd name="T3" fmla="*/ 2147483646 h 309"/>
                <a:gd name="T4" fmla="*/ 2147483646 w 337"/>
                <a:gd name="T5" fmla="*/ 2147483646 h 309"/>
                <a:gd name="T6" fmla="*/ 2147483646 w 337"/>
                <a:gd name="T7" fmla="*/ 2147483646 h 309"/>
                <a:gd name="T8" fmla="*/ 2147483646 w 337"/>
                <a:gd name="T9" fmla="*/ 2147483646 h 309"/>
                <a:gd name="T10" fmla="*/ 2147483646 w 337"/>
                <a:gd name="T11" fmla="*/ 2147483646 h 309"/>
                <a:gd name="T12" fmla="*/ 2147483646 w 337"/>
                <a:gd name="T13" fmla="*/ 0 h 309"/>
                <a:gd name="T14" fmla="*/ 2147483646 w 337"/>
                <a:gd name="T15" fmla="*/ 2147483646 h 309"/>
                <a:gd name="T16" fmla="*/ 2147483646 w 337"/>
                <a:gd name="T17" fmla="*/ 2147483646 h 309"/>
                <a:gd name="T18" fmla="*/ 2147483646 w 337"/>
                <a:gd name="T19" fmla="*/ 2147483646 h 309"/>
                <a:gd name="T20" fmla="*/ 2147483646 w 337"/>
                <a:gd name="T21" fmla="*/ 2147483646 h 309"/>
                <a:gd name="T22" fmla="*/ 2147483646 w 337"/>
                <a:gd name="T23" fmla="*/ 2147483646 h 309"/>
                <a:gd name="T24" fmla="*/ 2147483646 w 337"/>
                <a:gd name="T25" fmla="*/ 2147483646 h 309"/>
                <a:gd name="T26" fmla="*/ 2147483646 w 337"/>
                <a:gd name="T27" fmla="*/ 2147483646 h 309"/>
                <a:gd name="T28" fmla="*/ 2147483646 w 337"/>
                <a:gd name="T29" fmla="*/ 2147483646 h 309"/>
                <a:gd name="T30" fmla="*/ 2147483646 w 337"/>
                <a:gd name="T31" fmla="*/ 2147483646 h 309"/>
                <a:gd name="T32" fmla="*/ 2147483646 w 337"/>
                <a:gd name="T33" fmla="*/ 2147483646 h 309"/>
                <a:gd name="T34" fmla="*/ 2147483646 w 337"/>
                <a:gd name="T35" fmla="*/ 2147483646 h 309"/>
                <a:gd name="T36" fmla="*/ 2147483646 w 337"/>
                <a:gd name="T37" fmla="*/ 2147483646 h 309"/>
                <a:gd name="T38" fmla="*/ 2147483646 w 337"/>
                <a:gd name="T39" fmla="*/ 2147483646 h 309"/>
                <a:gd name="T40" fmla="*/ 2147483646 w 337"/>
                <a:gd name="T41" fmla="*/ 2147483646 h 309"/>
                <a:gd name="T42" fmla="*/ 2147483646 w 337"/>
                <a:gd name="T43" fmla="*/ 2147483646 h 309"/>
                <a:gd name="T44" fmla="*/ 2147483646 w 337"/>
                <a:gd name="T45" fmla="*/ 2147483646 h 309"/>
                <a:gd name="T46" fmla="*/ 2147483646 w 337"/>
                <a:gd name="T47" fmla="*/ 2147483646 h 309"/>
                <a:gd name="T48" fmla="*/ 2147483646 w 337"/>
                <a:gd name="T49" fmla="*/ 2147483646 h 309"/>
                <a:gd name="T50" fmla="*/ 2147483646 w 337"/>
                <a:gd name="T51" fmla="*/ 2147483646 h 309"/>
                <a:gd name="T52" fmla="*/ 0 w 337"/>
                <a:gd name="T53" fmla="*/ 2147483646 h 309"/>
                <a:gd name="T54" fmla="*/ 0 w 337"/>
                <a:gd name="T55" fmla="*/ 2147483646 h 309"/>
                <a:gd name="T56" fmla="*/ 2147483646 w 337"/>
                <a:gd name="T57" fmla="*/ 2147483646 h 3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37" h="309">
                  <a:moveTo>
                    <a:pt x="38" y="157"/>
                  </a:moveTo>
                  <a:lnTo>
                    <a:pt x="18" y="123"/>
                  </a:lnTo>
                  <a:lnTo>
                    <a:pt x="57" y="98"/>
                  </a:lnTo>
                  <a:lnTo>
                    <a:pt x="94" y="123"/>
                  </a:lnTo>
                  <a:lnTo>
                    <a:pt x="112" y="50"/>
                  </a:lnTo>
                  <a:lnTo>
                    <a:pt x="175" y="16"/>
                  </a:lnTo>
                  <a:lnTo>
                    <a:pt x="202" y="0"/>
                  </a:lnTo>
                  <a:lnTo>
                    <a:pt x="221" y="25"/>
                  </a:lnTo>
                  <a:lnTo>
                    <a:pt x="209" y="50"/>
                  </a:lnTo>
                  <a:lnTo>
                    <a:pt x="221" y="84"/>
                  </a:lnTo>
                  <a:lnTo>
                    <a:pt x="235" y="98"/>
                  </a:lnTo>
                  <a:lnTo>
                    <a:pt x="273" y="74"/>
                  </a:lnTo>
                  <a:lnTo>
                    <a:pt x="290" y="98"/>
                  </a:lnTo>
                  <a:lnTo>
                    <a:pt x="284" y="123"/>
                  </a:lnTo>
                  <a:lnTo>
                    <a:pt x="310" y="142"/>
                  </a:lnTo>
                  <a:lnTo>
                    <a:pt x="336" y="206"/>
                  </a:lnTo>
                  <a:lnTo>
                    <a:pt x="290" y="215"/>
                  </a:lnTo>
                  <a:lnTo>
                    <a:pt x="273" y="215"/>
                  </a:lnTo>
                  <a:lnTo>
                    <a:pt x="175" y="274"/>
                  </a:lnTo>
                  <a:lnTo>
                    <a:pt x="157" y="265"/>
                  </a:lnTo>
                  <a:lnTo>
                    <a:pt x="146" y="290"/>
                  </a:lnTo>
                  <a:lnTo>
                    <a:pt x="138" y="274"/>
                  </a:lnTo>
                  <a:lnTo>
                    <a:pt x="94" y="308"/>
                  </a:lnTo>
                  <a:lnTo>
                    <a:pt x="63" y="290"/>
                  </a:lnTo>
                  <a:lnTo>
                    <a:pt x="49" y="308"/>
                  </a:lnTo>
                  <a:lnTo>
                    <a:pt x="30" y="265"/>
                  </a:lnTo>
                  <a:lnTo>
                    <a:pt x="0" y="265"/>
                  </a:lnTo>
                  <a:lnTo>
                    <a:pt x="0" y="215"/>
                  </a:lnTo>
                  <a:lnTo>
                    <a:pt x="38" y="15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3" name="Freeform 102">
              <a:extLst>
                <a:ext uri="{FF2B5EF4-FFF2-40B4-BE49-F238E27FC236}">
                  <a16:creationId xmlns:a16="http://schemas.microsoft.com/office/drawing/2014/main" xmlns="" id="{1DF97A5E-6F68-4962-BB99-89942CF428FE}"/>
                </a:ext>
              </a:extLst>
            </p:cNvPr>
            <p:cNvSpPr>
              <a:spLocks/>
            </p:cNvSpPr>
            <p:nvPr/>
          </p:nvSpPr>
          <p:spPr bwMode="auto">
            <a:xfrm>
              <a:off x="2916692" y="2312970"/>
              <a:ext cx="638775" cy="732842"/>
            </a:xfrm>
            <a:custGeom>
              <a:avLst/>
              <a:gdLst>
                <a:gd name="T0" fmla="*/ 2147483646 w 292"/>
                <a:gd name="T1" fmla="*/ 0 h 335"/>
                <a:gd name="T2" fmla="*/ 2147483646 w 292"/>
                <a:gd name="T3" fmla="*/ 2147483646 h 335"/>
                <a:gd name="T4" fmla="*/ 2147483646 w 292"/>
                <a:gd name="T5" fmla="*/ 2147483646 h 335"/>
                <a:gd name="T6" fmla="*/ 2147483646 w 292"/>
                <a:gd name="T7" fmla="*/ 2147483646 h 335"/>
                <a:gd name="T8" fmla="*/ 2147483646 w 292"/>
                <a:gd name="T9" fmla="*/ 2147483646 h 335"/>
                <a:gd name="T10" fmla="*/ 2147483646 w 292"/>
                <a:gd name="T11" fmla="*/ 2147483646 h 335"/>
                <a:gd name="T12" fmla="*/ 2147483646 w 292"/>
                <a:gd name="T13" fmla="*/ 2147483646 h 335"/>
                <a:gd name="T14" fmla="*/ 2147483646 w 292"/>
                <a:gd name="T15" fmla="*/ 2147483646 h 335"/>
                <a:gd name="T16" fmla="*/ 2147483646 w 292"/>
                <a:gd name="T17" fmla="*/ 2147483646 h 335"/>
                <a:gd name="T18" fmla="*/ 2147483646 w 292"/>
                <a:gd name="T19" fmla="*/ 2147483646 h 335"/>
                <a:gd name="T20" fmla="*/ 2147483646 w 292"/>
                <a:gd name="T21" fmla="*/ 2147483646 h 335"/>
                <a:gd name="T22" fmla="*/ 0 w 292"/>
                <a:gd name="T23" fmla="*/ 2147483646 h 335"/>
                <a:gd name="T24" fmla="*/ 2147483646 w 292"/>
                <a:gd name="T25" fmla="*/ 2147483646 h 335"/>
                <a:gd name="T26" fmla="*/ 0 w 292"/>
                <a:gd name="T27" fmla="*/ 2147483646 h 335"/>
                <a:gd name="T28" fmla="*/ 2147483646 w 292"/>
                <a:gd name="T29" fmla="*/ 2147483646 h 335"/>
                <a:gd name="T30" fmla="*/ 2147483646 w 292"/>
                <a:gd name="T31" fmla="*/ 2147483646 h 335"/>
                <a:gd name="T32" fmla="*/ 2147483646 w 292"/>
                <a:gd name="T33" fmla="*/ 2147483646 h 335"/>
                <a:gd name="T34" fmla="*/ 2147483646 w 292"/>
                <a:gd name="T35" fmla="*/ 2147483646 h 335"/>
                <a:gd name="T36" fmla="*/ 2147483646 w 292"/>
                <a:gd name="T37" fmla="*/ 2147483646 h 335"/>
                <a:gd name="T38" fmla="*/ 2147483646 w 292"/>
                <a:gd name="T39" fmla="*/ 2147483646 h 335"/>
                <a:gd name="T40" fmla="*/ 2147483646 w 292"/>
                <a:gd name="T41" fmla="*/ 2147483646 h 335"/>
                <a:gd name="T42" fmla="*/ 2147483646 w 292"/>
                <a:gd name="T43" fmla="*/ 2147483646 h 335"/>
                <a:gd name="T44" fmla="*/ 2147483646 w 292"/>
                <a:gd name="T45" fmla="*/ 2147483646 h 335"/>
                <a:gd name="T46" fmla="*/ 2147483646 w 292"/>
                <a:gd name="T47" fmla="*/ 0 h 3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92" h="335">
                  <a:moveTo>
                    <a:pt x="216" y="0"/>
                  </a:moveTo>
                  <a:lnTo>
                    <a:pt x="235" y="59"/>
                  </a:lnTo>
                  <a:lnTo>
                    <a:pt x="228" y="84"/>
                  </a:lnTo>
                  <a:lnTo>
                    <a:pt x="190" y="119"/>
                  </a:lnTo>
                  <a:lnTo>
                    <a:pt x="261" y="193"/>
                  </a:lnTo>
                  <a:lnTo>
                    <a:pt x="291" y="296"/>
                  </a:lnTo>
                  <a:lnTo>
                    <a:pt x="273" y="321"/>
                  </a:lnTo>
                  <a:lnTo>
                    <a:pt x="198" y="334"/>
                  </a:lnTo>
                  <a:lnTo>
                    <a:pt x="182" y="321"/>
                  </a:lnTo>
                  <a:lnTo>
                    <a:pt x="164" y="334"/>
                  </a:lnTo>
                  <a:lnTo>
                    <a:pt x="72" y="334"/>
                  </a:lnTo>
                  <a:lnTo>
                    <a:pt x="0" y="286"/>
                  </a:lnTo>
                  <a:lnTo>
                    <a:pt x="18" y="261"/>
                  </a:lnTo>
                  <a:lnTo>
                    <a:pt x="0" y="212"/>
                  </a:lnTo>
                  <a:lnTo>
                    <a:pt x="18" y="193"/>
                  </a:lnTo>
                  <a:lnTo>
                    <a:pt x="26" y="202"/>
                  </a:lnTo>
                  <a:lnTo>
                    <a:pt x="63" y="168"/>
                  </a:lnTo>
                  <a:lnTo>
                    <a:pt x="101" y="94"/>
                  </a:lnTo>
                  <a:lnTo>
                    <a:pt x="127" y="69"/>
                  </a:lnTo>
                  <a:lnTo>
                    <a:pt x="164" y="69"/>
                  </a:lnTo>
                  <a:lnTo>
                    <a:pt x="164" y="46"/>
                  </a:lnTo>
                  <a:lnTo>
                    <a:pt x="182" y="59"/>
                  </a:lnTo>
                  <a:lnTo>
                    <a:pt x="190" y="25"/>
                  </a:lnTo>
                  <a:lnTo>
                    <a:pt x="216"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4" name="Freeform 103">
              <a:extLst>
                <a:ext uri="{FF2B5EF4-FFF2-40B4-BE49-F238E27FC236}">
                  <a16:creationId xmlns:a16="http://schemas.microsoft.com/office/drawing/2014/main" xmlns="" id="{19B48DD8-740A-49EB-82F4-3633D2B5B0D7}"/>
                </a:ext>
              </a:extLst>
            </p:cNvPr>
            <p:cNvSpPr>
              <a:spLocks/>
            </p:cNvSpPr>
            <p:nvPr/>
          </p:nvSpPr>
          <p:spPr bwMode="auto">
            <a:xfrm>
              <a:off x="2761376" y="1949831"/>
              <a:ext cx="573147" cy="573147"/>
            </a:xfrm>
            <a:custGeom>
              <a:avLst/>
              <a:gdLst>
                <a:gd name="T0" fmla="*/ 2147483646 w 262"/>
                <a:gd name="T1" fmla="*/ 2147483646 h 262"/>
                <a:gd name="T2" fmla="*/ 2147483646 w 262"/>
                <a:gd name="T3" fmla="*/ 2147483646 h 262"/>
                <a:gd name="T4" fmla="*/ 2147483646 w 262"/>
                <a:gd name="T5" fmla="*/ 2147483646 h 262"/>
                <a:gd name="T6" fmla="*/ 2147483646 w 262"/>
                <a:gd name="T7" fmla="*/ 0 h 262"/>
                <a:gd name="T8" fmla="*/ 2147483646 w 262"/>
                <a:gd name="T9" fmla="*/ 2147483646 h 262"/>
                <a:gd name="T10" fmla="*/ 2147483646 w 262"/>
                <a:gd name="T11" fmla="*/ 2147483646 h 262"/>
                <a:gd name="T12" fmla="*/ 2147483646 w 262"/>
                <a:gd name="T13" fmla="*/ 2147483646 h 262"/>
                <a:gd name="T14" fmla="*/ 2147483646 w 262"/>
                <a:gd name="T15" fmla="*/ 2147483646 h 262"/>
                <a:gd name="T16" fmla="*/ 2147483646 w 262"/>
                <a:gd name="T17" fmla="*/ 2147483646 h 262"/>
                <a:gd name="T18" fmla="*/ 2147483646 w 262"/>
                <a:gd name="T19" fmla="*/ 2147483646 h 262"/>
                <a:gd name="T20" fmla="*/ 2147483646 w 262"/>
                <a:gd name="T21" fmla="*/ 2147483646 h 262"/>
                <a:gd name="T22" fmla="*/ 2147483646 w 262"/>
                <a:gd name="T23" fmla="*/ 2147483646 h 262"/>
                <a:gd name="T24" fmla="*/ 2147483646 w 262"/>
                <a:gd name="T25" fmla="*/ 2147483646 h 262"/>
                <a:gd name="T26" fmla="*/ 2147483646 w 262"/>
                <a:gd name="T27" fmla="*/ 2147483646 h 262"/>
                <a:gd name="T28" fmla="*/ 2147483646 w 262"/>
                <a:gd name="T29" fmla="*/ 2147483646 h 262"/>
                <a:gd name="T30" fmla="*/ 2147483646 w 262"/>
                <a:gd name="T31" fmla="*/ 2147483646 h 262"/>
                <a:gd name="T32" fmla="*/ 2147483646 w 262"/>
                <a:gd name="T33" fmla="*/ 2147483646 h 262"/>
                <a:gd name="T34" fmla="*/ 2147483646 w 262"/>
                <a:gd name="T35" fmla="*/ 2147483646 h 262"/>
                <a:gd name="T36" fmla="*/ 2147483646 w 262"/>
                <a:gd name="T37" fmla="*/ 2147483646 h 262"/>
                <a:gd name="T38" fmla="*/ 2147483646 w 262"/>
                <a:gd name="T39" fmla="*/ 2147483646 h 262"/>
                <a:gd name="T40" fmla="*/ 2147483646 w 262"/>
                <a:gd name="T41" fmla="*/ 2147483646 h 262"/>
                <a:gd name="T42" fmla="*/ 2147483646 w 262"/>
                <a:gd name="T43" fmla="*/ 2147483646 h 262"/>
                <a:gd name="T44" fmla="*/ 2147483646 w 262"/>
                <a:gd name="T45" fmla="*/ 2147483646 h 262"/>
                <a:gd name="T46" fmla="*/ 2147483646 w 262"/>
                <a:gd name="T47" fmla="*/ 2147483646 h 262"/>
                <a:gd name="T48" fmla="*/ 2147483646 w 262"/>
                <a:gd name="T49" fmla="*/ 2147483646 h 262"/>
                <a:gd name="T50" fmla="*/ 2147483646 w 262"/>
                <a:gd name="T51" fmla="*/ 2147483646 h 262"/>
                <a:gd name="T52" fmla="*/ 2147483646 w 262"/>
                <a:gd name="T53" fmla="*/ 2147483646 h 262"/>
                <a:gd name="T54" fmla="*/ 2147483646 w 262"/>
                <a:gd name="T55" fmla="*/ 2147483646 h 262"/>
                <a:gd name="T56" fmla="*/ 2147483646 w 262"/>
                <a:gd name="T57" fmla="*/ 2147483646 h 262"/>
                <a:gd name="T58" fmla="*/ 0 w 262"/>
                <a:gd name="T59" fmla="*/ 2147483646 h 262"/>
                <a:gd name="T60" fmla="*/ 2147483646 w 262"/>
                <a:gd name="T61" fmla="*/ 2147483646 h 2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2" h="262">
                  <a:moveTo>
                    <a:pt x="34" y="35"/>
                  </a:moveTo>
                  <a:lnTo>
                    <a:pt x="71" y="25"/>
                  </a:lnTo>
                  <a:lnTo>
                    <a:pt x="108" y="25"/>
                  </a:lnTo>
                  <a:lnTo>
                    <a:pt x="126" y="0"/>
                  </a:lnTo>
                  <a:lnTo>
                    <a:pt x="141" y="10"/>
                  </a:lnTo>
                  <a:lnTo>
                    <a:pt x="160" y="10"/>
                  </a:lnTo>
                  <a:lnTo>
                    <a:pt x="178" y="49"/>
                  </a:lnTo>
                  <a:lnTo>
                    <a:pt x="198" y="49"/>
                  </a:lnTo>
                  <a:lnTo>
                    <a:pt x="223" y="118"/>
                  </a:lnTo>
                  <a:lnTo>
                    <a:pt x="216" y="143"/>
                  </a:lnTo>
                  <a:lnTo>
                    <a:pt x="223" y="152"/>
                  </a:lnTo>
                  <a:lnTo>
                    <a:pt x="261" y="193"/>
                  </a:lnTo>
                  <a:lnTo>
                    <a:pt x="252" y="226"/>
                  </a:lnTo>
                  <a:lnTo>
                    <a:pt x="234" y="212"/>
                  </a:lnTo>
                  <a:lnTo>
                    <a:pt x="234" y="236"/>
                  </a:lnTo>
                  <a:lnTo>
                    <a:pt x="198" y="236"/>
                  </a:lnTo>
                  <a:lnTo>
                    <a:pt x="171" y="261"/>
                  </a:lnTo>
                  <a:lnTo>
                    <a:pt x="160" y="177"/>
                  </a:lnTo>
                  <a:lnTo>
                    <a:pt x="152" y="193"/>
                  </a:lnTo>
                  <a:lnTo>
                    <a:pt x="134" y="168"/>
                  </a:lnTo>
                  <a:lnTo>
                    <a:pt x="134" y="118"/>
                  </a:lnTo>
                  <a:lnTo>
                    <a:pt x="97" y="118"/>
                  </a:lnTo>
                  <a:lnTo>
                    <a:pt x="97" y="143"/>
                  </a:lnTo>
                  <a:lnTo>
                    <a:pt x="71" y="93"/>
                  </a:lnTo>
                  <a:lnTo>
                    <a:pt x="62" y="108"/>
                  </a:lnTo>
                  <a:lnTo>
                    <a:pt x="52" y="108"/>
                  </a:lnTo>
                  <a:lnTo>
                    <a:pt x="34" y="60"/>
                  </a:lnTo>
                  <a:lnTo>
                    <a:pt x="26" y="68"/>
                  </a:lnTo>
                  <a:lnTo>
                    <a:pt x="17" y="60"/>
                  </a:lnTo>
                  <a:lnTo>
                    <a:pt x="0" y="68"/>
                  </a:lnTo>
                  <a:lnTo>
                    <a:pt x="34" y="3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5" name="Freeform 104">
              <a:extLst>
                <a:ext uri="{FF2B5EF4-FFF2-40B4-BE49-F238E27FC236}">
                  <a16:creationId xmlns:a16="http://schemas.microsoft.com/office/drawing/2014/main" xmlns="" id="{B9E69B45-5FA0-4980-AC96-620458E55518}"/>
                </a:ext>
              </a:extLst>
            </p:cNvPr>
            <p:cNvSpPr>
              <a:spLocks/>
            </p:cNvSpPr>
            <p:nvPr/>
          </p:nvSpPr>
          <p:spPr bwMode="auto">
            <a:xfrm>
              <a:off x="2835752" y="3253631"/>
              <a:ext cx="516270" cy="382828"/>
            </a:xfrm>
            <a:custGeom>
              <a:avLst/>
              <a:gdLst>
                <a:gd name="T0" fmla="*/ 2147483646 w 236"/>
                <a:gd name="T1" fmla="*/ 2147483646 h 175"/>
                <a:gd name="T2" fmla="*/ 2147483646 w 236"/>
                <a:gd name="T3" fmla="*/ 2147483646 h 175"/>
                <a:gd name="T4" fmla="*/ 0 w 236"/>
                <a:gd name="T5" fmla="*/ 2147483646 h 175"/>
                <a:gd name="T6" fmla="*/ 2147483646 w 236"/>
                <a:gd name="T7" fmla="*/ 2147483646 h 175"/>
                <a:gd name="T8" fmla="*/ 2147483646 w 236"/>
                <a:gd name="T9" fmla="*/ 2147483646 h 175"/>
                <a:gd name="T10" fmla="*/ 2147483646 w 236"/>
                <a:gd name="T11" fmla="*/ 0 h 175"/>
                <a:gd name="T12" fmla="*/ 2147483646 w 236"/>
                <a:gd name="T13" fmla="*/ 2147483646 h 175"/>
                <a:gd name="T14" fmla="*/ 2147483646 w 236"/>
                <a:gd name="T15" fmla="*/ 2147483646 h 175"/>
                <a:gd name="T16" fmla="*/ 2147483646 w 236"/>
                <a:gd name="T17" fmla="*/ 2147483646 h 175"/>
                <a:gd name="T18" fmla="*/ 2147483646 w 236"/>
                <a:gd name="T19" fmla="*/ 2147483646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6" h="175">
                  <a:moveTo>
                    <a:pt x="57" y="164"/>
                  </a:moveTo>
                  <a:lnTo>
                    <a:pt x="18" y="174"/>
                  </a:lnTo>
                  <a:lnTo>
                    <a:pt x="0" y="164"/>
                  </a:lnTo>
                  <a:lnTo>
                    <a:pt x="12" y="92"/>
                  </a:lnTo>
                  <a:lnTo>
                    <a:pt x="57" y="9"/>
                  </a:lnTo>
                  <a:lnTo>
                    <a:pt x="120" y="0"/>
                  </a:lnTo>
                  <a:lnTo>
                    <a:pt x="146" y="9"/>
                  </a:lnTo>
                  <a:lnTo>
                    <a:pt x="235" y="116"/>
                  </a:lnTo>
                  <a:lnTo>
                    <a:pt x="235" y="174"/>
                  </a:lnTo>
                  <a:lnTo>
                    <a:pt x="57" y="16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6" name="Freeform 105">
              <a:extLst>
                <a:ext uri="{FF2B5EF4-FFF2-40B4-BE49-F238E27FC236}">
                  <a16:creationId xmlns:a16="http://schemas.microsoft.com/office/drawing/2014/main" xmlns="" id="{4409A303-D1BB-4453-B0E2-73A7BCC5DB08}"/>
                </a:ext>
              </a:extLst>
            </p:cNvPr>
            <p:cNvSpPr>
              <a:spLocks/>
            </p:cNvSpPr>
            <p:nvPr/>
          </p:nvSpPr>
          <p:spPr bwMode="auto">
            <a:xfrm>
              <a:off x="2958259" y="2886117"/>
              <a:ext cx="754716" cy="750342"/>
            </a:xfrm>
            <a:custGeom>
              <a:avLst/>
              <a:gdLst>
                <a:gd name="T0" fmla="*/ 2147483646 w 345"/>
                <a:gd name="T1" fmla="*/ 2147483646 h 343"/>
                <a:gd name="T2" fmla="*/ 2147483646 w 345"/>
                <a:gd name="T3" fmla="*/ 2147483646 h 343"/>
                <a:gd name="T4" fmla="*/ 2147483646 w 345"/>
                <a:gd name="T5" fmla="*/ 2147483646 h 343"/>
                <a:gd name="T6" fmla="*/ 2147483646 w 345"/>
                <a:gd name="T7" fmla="*/ 2147483646 h 343"/>
                <a:gd name="T8" fmla="*/ 0 w 345"/>
                <a:gd name="T9" fmla="*/ 2147483646 h 343"/>
                <a:gd name="T10" fmla="*/ 0 w 345"/>
                <a:gd name="T11" fmla="*/ 2147483646 h 343"/>
                <a:gd name="T12" fmla="*/ 0 w 345"/>
                <a:gd name="T13" fmla="*/ 2147483646 h 343"/>
                <a:gd name="T14" fmla="*/ 2147483646 w 345"/>
                <a:gd name="T15" fmla="*/ 2147483646 h 343"/>
                <a:gd name="T16" fmla="*/ 2147483646 w 345"/>
                <a:gd name="T17" fmla="*/ 2147483646 h 343"/>
                <a:gd name="T18" fmla="*/ 2147483646 w 345"/>
                <a:gd name="T19" fmla="*/ 2147483646 h 343"/>
                <a:gd name="T20" fmla="*/ 2147483646 w 345"/>
                <a:gd name="T21" fmla="*/ 2147483646 h 343"/>
                <a:gd name="T22" fmla="*/ 2147483646 w 345"/>
                <a:gd name="T23" fmla="*/ 2147483646 h 343"/>
                <a:gd name="T24" fmla="*/ 2147483646 w 345"/>
                <a:gd name="T25" fmla="*/ 2147483646 h 343"/>
                <a:gd name="T26" fmla="*/ 2147483646 w 345"/>
                <a:gd name="T27" fmla="*/ 2147483646 h 343"/>
                <a:gd name="T28" fmla="*/ 2147483646 w 345"/>
                <a:gd name="T29" fmla="*/ 2147483646 h 343"/>
                <a:gd name="T30" fmla="*/ 2147483646 w 345"/>
                <a:gd name="T31" fmla="*/ 2147483646 h 343"/>
                <a:gd name="T32" fmla="*/ 2147483646 w 345"/>
                <a:gd name="T33" fmla="*/ 0 h 343"/>
                <a:gd name="T34" fmla="*/ 2147483646 w 345"/>
                <a:gd name="T35" fmla="*/ 2147483646 h 343"/>
                <a:gd name="T36" fmla="*/ 2147483646 w 345"/>
                <a:gd name="T37" fmla="*/ 2147483646 h 343"/>
                <a:gd name="T38" fmla="*/ 2147483646 w 345"/>
                <a:gd name="T39" fmla="*/ 2147483646 h 343"/>
                <a:gd name="T40" fmla="*/ 2147483646 w 345"/>
                <a:gd name="T41" fmla="*/ 2147483646 h 343"/>
                <a:gd name="T42" fmla="*/ 2147483646 w 345"/>
                <a:gd name="T43" fmla="*/ 2147483646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43">
                  <a:moveTo>
                    <a:pt x="179" y="342"/>
                  </a:moveTo>
                  <a:lnTo>
                    <a:pt x="179" y="283"/>
                  </a:lnTo>
                  <a:lnTo>
                    <a:pt x="90" y="175"/>
                  </a:lnTo>
                  <a:lnTo>
                    <a:pt x="63" y="166"/>
                  </a:lnTo>
                  <a:lnTo>
                    <a:pt x="0" y="175"/>
                  </a:lnTo>
                  <a:lnTo>
                    <a:pt x="0" y="142"/>
                  </a:lnTo>
                  <a:lnTo>
                    <a:pt x="0" y="117"/>
                  </a:lnTo>
                  <a:lnTo>
                    <a:pt x="8" y="117"/>
                  </a:lnTo>
                  <a:lnTo>
                    <a:pt x="19" y="117"/>
                  </a:lnTo>
                  <a:lnTo>
                    <a:pt x="19" y="84"/>
                  </a:lnTo>
                  <a:lnTo>
                    <a:pt x="52" y="73"/>
                  </a:lnTo>
                  <a:lnTo>
                    <a:pt x="145" y="73"/>
                  </a:lnTo>
                  <a:lnTo>
                    <a:pt x="163" y="59"/>
                  </a:lnTo>
                  <a:lnTo>
                    <a:pt x="179" y="73"/>
                  </a:lnTo>
                  <a:lnTo>
                    <a:pt x="254" y="59"/>
                  </a:lnTo>
                  <a:lnTo>
                    <a:pt x="272" y="34"/>
                  </a:lnTo>
                  <a:lnTo>
                    <a:pt x="306" y="0"/>
                  </a:lnTo>
                  <a:lnTo>
                    <a:pt x="335" y="10"/>
                  </a:lnTo>
                  <a:lnTo>
                    <a:pt x="344" y="34"/>
                  </a:lnTo>
                  <a:lnTo>
                    <a:pt x="344" y="215"/>
                  </a:lnTo>
                  <a:lnTo>
                    <a:pt x="306" y="342"/>
                  </a:lnTo>
                  <a:lnTo>
                    <a:pt x="179" y="34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7" name="Freeform 106">
              <a:extLst>
                <a:ext uri="{FF2B5EF4-FFF2-40B4-BE49-F238E27FC236}">
                  <a16:creationId xmlns:a16="http://schemas.microsoft.com/office/drawing/2014/main" xmlns="" id="{DA686079-ED5C-4FB9-BDD3-6CF939E856C8}"/>
                </a:ext>
              </a:extLst>
            </p:cNvPr>
            <p:cNvSpPr>
              <a:spLocks/>
            </p:cNvSpPr>
            <p:nvPr/>
          </p:nvSpPr>
          <p:spPr bwMode="auto">
            <a:xfrm>
              <a:off x="744421" y="2757049"/>
              <a:ext cx="1047853" cy="732840"/>
            </a:xfrm>
            <a:custGeom>
              <a:avLst/>
              <a:gdLst>
                <a:gd name="T0" fmla="*/ 2147483646 w 479"/>
                <a:gd name="T1" fmla="*/ 2147483646 h 335"/>
                <a:gd name="T2" fmla="*/ 2147483646 w 479"/>
                <a:gd name="T3" fmla="*/ 2147483646 h 335"/>
                <a:gd name="T4" fmla="*/ 2147483646 w 479"/>
                <a:gd name="T5" fmla="*/ 2147483646 h 335"/>
                <a:gd name="T6" fmla="*/ 2147483646 w 479"/>
                <a:gd name="T7" fmla="*/ 2147483646 h 335"/>
                <a:gd name="T8" fmla="*/ 2147483646 w 479"/>
                <a:gd name="T9" fmla="*/ 2147483646 h 335"/>
                <a:gd name="T10" fmla="*/ 2147483646 w 479"/>
                <a:gd name="T11" fmla="*/ 2147483646 h 335"/>
                <a:gd name="T12" fmla="*/ 2147483646 w 479"/>
                <a:gd name="T13" fmla="*/ 2147483646 h 335"/>
                <a:gd name="T14" fmla="*/ 2147483646 w 479"/>
                <a:gd name="T15" fmla="*/ 2147483646 h 335"/>
                <a:gd name="T16" fmla="*/ 2147483646 w 479"/>
                <a:gd name="T17" fmla="*/ 2147483646 h 335"/>
                <a:gd name="T18" fmla="*/ 2147483646 w 479"/>
                <a:gd name="T19" fmla="*/ 2147483646 h 335"/>
                <a:gd name="T20" fmla="*/ 2147483646 w 479"/>
                <a:gd name="T21" fmla="*/ 2147483646 h 335"/>
                <a:gd name="T22" fmla="*/ 2147483646 w 479"/>
                <a:gd name="T23" fmla="*/ 2147483646 h 335"/>
                <a:gd name="T24" fmla="*/ 2147483646 w 479"/>
                <a:gd name="T25" fmla="*/ 0 h 335"/>
                <a:gd name="T26" fmla="*/ 2147483646 w 479"/>
                <a:gd name="T27" fmla="*/ 0 h 335"/>
                <a:gd name="T28" fmla="*/ 2147483646 w 479"/>
                <a:gd name="T29" fmla="*/ 2147483646 h 335"/>
                <a:gd name="T30" fmla="*/ 2147483646 w 479"/>
                <a:gd name="T31" fmla="*/ 2147483646 h 335"/>
                <a:gd name="T32" fmla="*/ 2147483646 w 479"/>
                <a:gd name="T33" fmla="*/ 2147483646 h 335"/>
                <a:gd name="T34" fmla="*/ 2147483646 w 479"/>
                <a:gd name="T35" fmla="*/ 2147483646 h 335"/>
                <a:gd name="T36" fmla="*/ 2147483646 w 479"/>
                <a:gd name="T37" fmla="*/ 2147483646 h 335"/>
                <a:gd name="T38" fmla="*/ 2147483646 w 479"/>
                <a:gd name="T39" fmla="*/ 2147483646 h 335"/>
                <a:gd name="T40" fmla="*/ 2147483646 w 479"/>
                <a:gd name="T41" fmla="*/ 2147483646 h 335"/>
                <a:gd name="T42" fmla="*/ 2147483646 w 479"/>
                <a:gd name="T43" fmla="*/ 2147483646 h 335"/>
                <a:gd name="T44" fmla="*/ 2147483646 w 479"/>
                <a:gd name="T45" fmla="*/ 2147483646 h 335"/>
                <a:gd name="T46" fmla="*/ 2147483646 w 479"/>
                <a:gd name="T47" fmla="*/ 2147483646 h 335"/>
                <a:gd name="T48" fmla="*/ 2147483646 w 479"/>
                <a:gd name="T49" fmla="*/ 2147483646 h 335"/>
                <a:gd name="T50" fmla="*/ 2147483646 w 479"/>
                <a:gd name="T51" fmla="*/ 2147483646 h 335"/>
                <a:gd name="T52" fmla="*/ 2147483646 w 479"/>
                <a:gd name="T53" fmla="*/ 2147483646 h 335"/>
                <a:gd name="T54" fmla="*/ 2147483646 w 479"/>
                <a:gd name="T55" fmla="*/ 2147483646 h 335"/>
                <a:gd name="T56" fmla="*/ 2147483646 w 479"/>
                <a:gd name="T57" fmla="*/ 2147483646 h 335"/>
                <a:gd name="T58" fmla="*/ 2147483646 w 479"/>
                <a:gd name="T59" fmla="*/ 2147483646 h 335"/>
                <a:gd name="T60" fmla="*/ 2147483646 w 479"/>
                <a:gd name="T61" fmla="*/ 2147483646 h 335"/>
                <a:gd name="T62" fmla="*/ 2147483646 w 479"/>
                <a:gd name="T63" fmla="*/ 2147483646 h 335"/>
                <a:gd name="T64" fmla="*/ 2147483646 w 479"/>
                <a:gd name="T65" fmla="*/ 2147483646 h 335"/>
                <a:gd name="T66" fmla="*/ 2147483646 w 479"/>
                <a:gd name="T67" fmla="*/ 2147483646 h 335"/>
                <a:gd name="T68" fmla="*/ 2147483646 w 479"/>
                <a:gd name="T69" fmla="*/ 2147483646 h 335"/>
                <a:gd name="T70" fmla="*/ 2147483646 w 479"/>
                <a:gd name="T71" fmla="*/ 2147483646 h 335"/>
                <a:gd name="T72" fmla="*/ 2147483646 w 479"/>
                <a:gd name="T73" fmla="*/ 2147483646 h 335"/>
                <a:gd name="T74" fmla="*/ 2147483646 w 479"/>
                <a:gd name="T75" fmla="*/ 2147483646 h 335"/>
                <a:gd name="T76" fmla="*/ 2147483646 w 479"/>
                <a:gd name="T77" fmla="*/ 2147483646 h 335"/>
                <a:gd name="T78" fmla="*/ 2147483646 w 479"/>
                <a:gd name="T79" fmla="*/ 2147483646 h 335"/>
                <a:gd name="T80" fmla="*/ 2147483646 w 479"/>
                <a:gd name="T81" fmla="*/ 2147483646 h 335"/>
                <a:gd name="T82" fmla="*/ 2147483646 w 479"/>
                <a:gd name="T83" fmla="*/ 2147483646 h 335"/>
                <a:gd name="T84" fmla="*/ 0 w 479"/>
                <a:gd name="T85" fmla="*/ 2147483646 h 335"/>
                <a:gd name="T86" fmla="*/ 2147483646 w 479"/>
                <a:gd name="T87" fmla="*/ 2147483646 h 3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9" h="335">
                  <a:moveTo>
                    <a:pt x="15" y="177"/>
                  </a:moveTo>
                  <a:lnTo>
                    <a:pt x="34" y="143"/>
                  </a:lnTo>
                  <a:lnTo>
                    <a:pt x="72" y="132"/>
                  </a:lnTo>
                  <a:lnTo>
                    <a:pt x="109" y="107"/>
                  </a:lnTo>
                  <a:lnTo>
                    <a:pt x="179" y="107"/>
                  </a:lnTo>
                  <a:lnTo>
                    <a:pt x="206" y="93"/>
                  </a:lnTo>
                  <a:lnTo>
                    <a:pt x="217" y="107"/>
                  </a:lnTo>
                  <a:lnTo>
                    <a:pt x="269" y="107"/>
                  </a:lnTo>
                  <a:lnTo>
                    <a:pt x="306" y="59"/>
                  </a:lnTo>
                  <a:lnTo>
                    <a:pt x="332" y="59"/>
                  </a:lnTo>
                  <a:lnTo>
                    <a:pt x="359" y="25"/>
                  </a:lnTo>
                  <a:lnTo>
                    <a:pt x="396" y="34"/>
                  </a:lnTo>
                  <a:lnTo>
                    <a:pt x="415" y="0"/>
                  </a:lnTo>
                  <a:lnTo>
                    <a:pt x="441" y="0"/>
                  </a:lnTo>
                  <a:lnTo>
                    <a:pt x="459" y="9"/>
                  </a:lnTo>
                  <a:lnTo>
                    <a:pt x="452" y="34"/>
                  </a:lnTo>
                  <a:lnTo>
                    <a:pt x="470" y="48"/>
                  </a:lnTo>
                  <a:lnTo>
                    <a:pt x="459" y="83"/>
                  </a:lnTo>
                  <a:lnTo>
                    <a:pt x="478" y="107"/>
                  </a:lnTo>
                  <a:lnTo>
                    <a:pt x="459" y="143"/>
                  </a:lnTo>
                  <a:lnTo>
                    <a:pt x="433" y="132"/>
                  </a:lnTo>
                  <a:lnTo>
                    <a:pt x="378" y="177"/>
                  </a:lnTo>
                  <a:lnTo>
                    <a:pt x="359" y="177"/>
                  </a:lnTo>
                  <a:lnTo>
                    <a:pt x="351" y="225"/>
                  </a:lnTo>
                  <a:lnTo>
                    <a:pt x="370" y="250"/>
                  </a:lnTo>
                  <a:lnTo>
                    <a:pt x="359" y="284"/>
                  </a:lnTo>
                  <a:lnTo>
                    <a:pt x="306" y="300"/>
                  </a:lnTo>
                  <a:lnTo>
                    <a:pt x="287" y="320"/>
                  </a:lnTo>
                  <a:lnTo>
                    <a:pt x="281" y="309"/>
                  </a:lnTo>
                  <a:lnTo>
                    <a:pt x="161" y="334"/>
                  </a:lnTo>
                  <a:lnTo>
                    <a:pt x="154" y="300"/>
                  </a:lnTo>
                  <a:lnTo>
                    <a:pt x="198" y="275"/>
                  </a:lnTo>
                  <a:lnTo>
                    <a:pt x="217" y="250"/>
                  </a:lnTo>
                  <a:lnTo>
                    <a:pt x="217" y="202"/>
                  </a:lnTo>
                  <a:lnTo>
                    <a:pt x="198" y="216"/>
                  </a:lnTo>
                  <a:lnTo>
                    <a:pt x="179" y="202"/>
                  </a:lnTo>
                  <a:lnTo>
                    <a:pt x="179" y="216"/>
                  </a:lnTo>
                  <a:lnTo>
                    <a:pt x="90" y="191"/>
                  </a:lnTo>
                  <a:lnTo>
                    <a:pt x="90" y="202"/>
                  </a:lnTo>
                  <a:lnTo>
                    <a:pt x="52" y="202"/>
                  </a:lnTo>
                  <a:lnTo>
                    <a:pt x="15" y="177"/>
                  </a:lnTo>
                  <a:lnTo>
                    <a:pt x="8" y="202"/>
                  </a:lnTo>
                  <a:lnTo>
                    <a:pt x="0" y="177"/>
                  </a:lnTo>
                  <a:lnTo>
                    <a:pt x="15" y="17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58" name="Freeform 107">
              <a:extLst>
                <a:ext uri="{FF2B5EF4-FFF2-40B4-BE49-F238E27FC236}">
                  <a16:creationId xmlns:a16="http://schemas.microsoft.com/office/drawing/2014/main" xmlns="" id="{B4F9AA0F-135B-4ECB-930A-84D9E9BFB67B}"/>
                </a:ext>
              </a:extLst>
            </p:cNvPr>
            <p:cNvSpPr>
              <a:spLocks/>
            </p:cNvSpPr>
            <p:nvPr/>
          </p:nvSpPr>
          <p:spPr bwMode="auto">
            <a:xfrm>
              <a:off x="1930092" y="3227379"/>
              <a:ext cx="627836" cy="700027"/>
            </a:xfrm>
            <a:custGeom>
              <a:avLst/>
              <a:gdLst>
                <a:gd name="T0" fmla="*/ 2147483646 w 287"/>
                <a:gd name="T1" fmla="*/ 2147483646 h 320"/>
                <a:gd name="T2" fmla="*/ 2147483646 w 287"/>
                <a:gd name="T3" fmla="*/ 2147483646 h 320"/>
                <a:gd name="T4" fmla="*/ 2147483646 w 287"/>
                <a:gd name="T5" fmla="*/ 2147483646 h 320"/>
                <a:gd name="T6" fmla="*/ 2147483646 w 287"/>
                <a:gd name="T7" fmla="*/ 2147483646 h 320"/>
                <a:gd name="T8" fmla="*/ 2147483646 w 287"/>
                <a:gd name="T9" fmla="*/ 2147483646 h 320"/>
                <a:gd name="T10" fmla="*/ 2147483646 w 287"/>
                <a:gd name="T11" fmla="*/ 2147483646 h 320"/>
                <a:gd name="T12" fmla="*/ 2147483646 w 287"/>
                <a:gd name="T13" fmla="*/ 2147483646 h 320"/>
                <a:gd name="T14" fmla="*/ 2147483646 w 287"/>
                <a:gd name="T15" fmla="*/ 2147483646 h 320"/>
                <a:gd name="T16" fmla="*/ 0 w 287"/>
                <a:gd name="T17" fmla="*/ 2147483646 h 320"/>
                <a:gd name="T18" fmla="*/ 2147483646 w 287"/>
                <a:gd name="T19" fmla="*/ 2147483646 h 320"/>
                <a:gd name="T20" fmla="*/ 2147483646 w 287"/>
                <a:gd name="T21" fmla="*/ 2147483646 h 320"/>
                <a:gd name="T22" fmla="*/ 2147483646 w 287"/>
                <a:gd name="T23" fmla="*/ 2147483646 h 320"/>
                <a:gd name="T24" fmla="*/ 2147483646 w 287"/>
                <a:gd name="T25" fmla="*/ 2147483646 h 320"/>
                <a:gd name="T26" fmla="*/ 2147483646 w 287"/>
                <a:gd name="T27" fmla="*/ 2147483646 h 320"/>
                <a:gd name="T28" fmla="*/ 2147483646 w 287"/>
                <a:gd name="T29" fmla="*/ 2147483646 h 320"/>
                <a:gd name="T30" fmla="*/ 2147483646 w 287"/>
                <a:gd name="T31" fmla="*/ 0 h 320"/>
                <a:gd name="T32" fmla="*/ 2147483646 w 287"/>
                <a:gd name="T33" fmla="*/ 2147483646 h 320"/>
                <a:gd name="T34" fmla="*/ 2147483646 w 287"/>
                <a:gd name="T35" fmla="*/ 2147483646 h 320"/>
                <a:gd name="T36" fmla="*/ 2147483646 w 287"/>
                <a:gd name="T37" fmla="*/ 2147483646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7" h="320">
                  <a:moveTo>
                    <a:pt x="235" y="246"/>
                  </a:moveTo>
                  <a:lnTo>
                    <a:pt x="216" y="235"/>
                  </a:lnTo>
                  <a:lnTo>
                    <a:pt x="216" y="260"/>
                  </a:lnTo>
                  <a:lnTo>
                    <a:pt x="197" y="260"/>
                  </a:lnTo>
                  <a:lnTo>
                    <a:pt x="178" y="285"/>
                  </a:lnTo>
                  <a:lnTo>
                    <a:pt x="163" y="285"/>
                  </a:lnTo>
                  <a:lnTo>
                    <a:pt x="163" y="269"/>
                  </a:lnTo>
                  <a:lnTo>
                    <a:pt x="25" y="319"/>
                  </a:lnTo>
                  <a:lnTo>
                    <a:pt x="0" y="294"/>
                  </a:lnTo>
                  <a:lnTo>
                    <a:pt x="45" y="226"/>
                  </a:lnTo>
                  <a:lnTo>
                    <a:pt x="36" y="212"/>
                  </a:lnTo>
                  <a:lnTo>
                    <a:pt x="70" y="153"/>
                  </a:lnTo>
                  <a:lnTo>
                    <a:pt x="70" y="103"/>
                  </a:lnTo>
                  <a:lnTo>
                    <a:pt x="108" y="84"/>
                  </a:lnTo>
                  <a:lnTo>
                    <a:pt x="126" y="84"/>
                  </a:lnTo>
                  <a:lnTo>
                    <a:pt x="178" y="0"/>
                  </a:lnTo>
                  <a:lnTo>
                    <a:pt x="253" y="93"/>
                  </a:lnTo>
                  <a:lnTo>
                    <a:pt x="286" y="226"/>
                  </a:lnTo>
                  <a:lnTo>
                    <a:pt x="235" y="24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59" name="Freeform 108">
              <a:extLst>
                <a:ext uri="{FF2B5EF4-FFF2-40B4-BE49-F238E27FC236}">
                  <a16:creationId xmlns:a16="http://schemas.microsoft.com/office/drawing/2014/main" xmlns="" id="{36692470-C2AF-4198-B597-8FCBC18E9C74}"/>
                </a:ext>
              </a:extLst>
            </p:cNvPr>
            <p:cNvSpPr>
              <a:spLocks/>
            </p:cNvSpPr>
            <p:nvPr/>
          </p:nvSpPr>
          <p:spPr bwMode="auto">
            <a:xfrm>
              <a:off x="3430777" y="1534190"/>
              <a:ext cx="597210" cy="494394"/>
            </a:xfrm>
            <a:custGeom>
              <a:avLst/>
              <a:gdLst>
                <a:gd name="T0" fmla="*/ 2147483646 w 273"/>
                <a:gd name="T1" fmla="*/ 2147483646 h 226"/>
                <a:gd name="T2" fmla="*/ 2147483646 w 273"/>
                <a:gd name="T3" fmla="*/ 2147483646 h 226"/>
                <a:gd name="T4" fmla="*/ 2147483646 w 273"/>
                <a:gd name="T5" fmla="*/ 2147483646 h 226"/>
                <a:gd name="T6" fmla="*/ 2147483646 w 273"/>
                <a:gd name="T7" fmla="*/ 2147483646 h 226"/>
                <a:gd name="T8" fmla="*/ 2147483646 w 273"/>
                <a:gd name="T9" fmla="*/ 0 h 226"/>
                <a:gd name="T10" fmla="*/ 2147483646 w 273"/>
                <a:gd name="T11" fmla="*/ 2147483646 h 226"/>
                <a:gd name="T12" fmla="*/ 2147483646 w 273"/>
                <a:gd name="T13" fmla="*/ 2147483646 h 226"/>
                <a:gd name="T14" fmla="*/ 2147483646 w 273"/>
                <a:gd name="T15" fmla="*/ 2147483646 h 226"/>
                <a:gd name="T16" fmla="*/ 2147483646 w 273"/>
                <a:gd name="T17" fmla="*/ 2147483646 h 226"/>
                <a:gd name="T18" fmla="*/ 2147483646 w 273"/>
                <a:gd name="T19" fmla="*/ 2147483646 h 226"/>
                <a:gd name="T20" fmla="*/ 2147483646 w 273"/>
                <a:gd name="T21" fmla="*/ 2147483646 h 226"/>
                <a:gd name="T22" fmla="*/ 2147483646 w 273"/>
                <a:gd name="T23" fmla="*/ 2147483646 h 226"/>
                <a:gd name="T24" fmla="*/ 2147483646 w 273"/>
                <a:gd name="T25" fmla="*/ 2147483646 h 226"/>
                <a:gd name="T26" fmla="*/ 2147483646 w 273"/>
                <a:gd name="T27" fmla="*/ 2147483646 h 226"/>
                <a:gd name="T28" fmla="*/ 0 w 273"/>
                <a:gd name="T29" fmla="*/ 2147483646 h 226"/>
                <a:gd name="T30" fmla="*/ 2147483646 w 273"/>
                <a:gd name="T31" fmla="*/ 2147483646 h 226"/>
                <a:gd name="T32" fmla="*/ 0 w 273"/>
                <a:gd name="T33" fmla="*/ 2147483646 h 226"/>
                <a:gd name="T34" fmla="*/ 2147483646 w 273"/>
                <a:gd name="T35" fmla="*/ 2147483646 h 2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3" h="226">
                  <a:moveTo>
                    <a:pt x="38" y="48"/>
                  </a:moveTo>
                  <a:lnTo>
                    <a:pt x="72" y="34"/>
                  </a:lnTo>
                  <a:lnTo>
                    <a:pt x="90" y="48"/>
                  </a:lnTo>
                  <a:lnTo>
                    <a:pt x="127" y="48"/>
                  </a:lnTo>
                  <a:lnTo>
                    <a:pt x="109" y="0"/>
                  </a:lnTo>
                  <a:lnTo>
                    <a:pt x="164" y="48"/>
                  </a:lnTo>
                  <a:lnTo>
                    <a:pt x="210" y="92"/>
                  </a:lnTo>
                  <a:lnTo>
                    <a:pt x="261" y="116"/>
                  </a:lnTo>
                  <a:lnTo>
                    <a:pt x="272" y="157"/>
                  </a:lnTo>
                  <a:lnTo>
                    <a:pt x="227" y="215"/>
                  </a:lnTo>
                  <a:lnTo>
                    <a:pt x="218" y="225"/>
                  </a:lnTo>
                  <a:lnTo>
                    <a:pt x="146" y="215"/>
                  </a:lnTo>
                  <a:lnTo>
                    <a:pt x="57" y="225"/>
                  </a:lnTo>
                  <a:lnTo>
                    <a:pt x="57" y="191"/>
                  </a:lnTo>
                  <a:lnTo>
                    <a:pt x="0" y="141"/>
                  </a:lnTo>
                  <a:lnTo>
                    <a:pt x="12" y="107"/>
                  </a:lnTo>
                  <a:lnTo>
                    <a:pt x="0" y="92"/>
                  </a:lnTo>
                  <a:lnTo>
                    <a:pt x="38" y="4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0" name="Freeform 109">
              <a:extLst>
                <a:ext uri="{FF2B5EF4-FFF2-40B4-BE49-F238E27FC236}">
                  <a16:creationId xmlns:a16="http://schemas.microsoft.com/office/drawing/2014/main" xmlns="" id="{035DDE1F-86A4-490C-9196-996A771B8BB2}"/>
                </a:ext>
              </a:extLst>
            </p:cNvPr>
            <p:cNvSpPr>
              <a:spLocks/>
            </p:cNvSpPr>
            <p:nvPr/>
          </p:nvSpPr>
          <p:spPr bwMode="auto">
            <a:xfrm>
              <a:off x="3936107" y="1457625"/>
              <a:ext cx="892535" cy="774405"/>
            </a:xfrm>
            <a:custGeom>
              <a:avLst/>
              <a:gdLst>
                <a:gd name="T0" fmla="*/ 2147483646 w 408"/>
                <a:gd name="T1" fmla="*/ 2147483646 h 354"/>
                <a:gd name="T2" fmla="*/ 2147483646 w 408"/>
                <a:gd name="T3" fmla="*/ 2147483646 h 354"/>
                <a:gd name="T4" fmla="*/ 2147483646 w 408"/>
                <a:gd name="T5" fmla="*/ 2147483646 h 354"/>
                <a:gd name="T6" fmla="*/ 2147483646 w 408"/>
                <a:gd name="T7" fmla="*/ 2147483646 h 354"/>
                <a:gd name="T8" fmla="*/ 2147483646 w 408"/>
                <a:gd name="T9" fmla="*/ 2147483646 h 354"/>
                <a:gd name="T10" fmla="*/ 2147483646 w 408"/>
                <a:gd name="T11" fmla="*/ 2147483646 h 354"/>
                <a:gd name="T12" fmla="*/ 2147483646 w 408"/>
                <a:gd name="T13" fmla="*/ 2147483646 h 354"/>
                <a:gd name="T14" fmla="*/ 2147483646 w 408"/>
                <a:gd name="T15" fmla="*/ 2147483646 h 354"/>
                <a:gd name="T16" fmla="*/ 2147483646 w 408"/>
                <a:gd name="T17" fmla="*/ 2147483646 h 354"/>
                <a:gd name="T18" fmla="*/ 2147483646 w 408"/>
                <a:gd name="T19" fmla="*/ 2147483646 h 354"/>
                <a:gd name="T20" fmla="*/ 2147483646 w 408"/>
                <a:gd name="T21" fmla="*/ 2147483646 h 354"/>
                <a:gd name="T22" fmla="*/ 0 w 408"/>
                <a:gd name="T23" fmla="*/ 2147483646 h 354"/>
                <a:gd name="T24" fmla="*/ 2147483646 w 408"/>
                <a:gd name="T25" fmla="*/ 2147483646 h 354"/>
                <a:gd name="T26" fmla="*/ 2147483646 w 408"/>
                <a:gd name="T27" fmla="*/ 2147483646 h 354"/>
                <a:gd name="T28" fmla="*/ 2147483646 w 408"/>
                <a:gd name="T29" fmla="*/ 2147483646 h 354"/>
                <a:gd name="T30" fmla="*/ 2147483646 w 408"/>
                <a:gd name="T31" fmla="*/ 2147483646 h 354"/>
                <a:gd name="T32" fmla="*/ 2147483646 w 408"/>
                <a:gd name="T33" fmla="*/ 2147483646 h 354"/>
                <a:gd name="T34" fmla="*/ 2147483646 w 408"/>
                <a:gd name="T35" fmla="*/ 2147483646 h 354"/>
                <a:gd name="T36" fmla="*/ 2147483646 w 408"/>
                <a:gd name="T37" fmla="*/ 2147483646 h 354"/>
                <a:gd name="T38" fmla="*/ 2147483646 w 408"/>
                <a:gd name="T39" fmla="*/ 2147483646 h 354"/>
                <a:gd name="T40" fmla="*/ 2147483646 w 408"/>
                <a:gd name="T41" fmla="*/ 2147483646 h 354"/>
                <a:gd name="T42" fmla="*/ 2147483646 w 408"/>
                <a:gd name="T43" fmla="*/ 2147483646 h 354"/>
                <a:gd name="T44" fmla="*/ 2147483646 w 408"/>
                <a:gd name="T45" fmla="*/ 0 h 354"/>
                <a:gd name="T46" fmla="*/ 2147483646 w 408"/>
                <a:gd name="T47" fmla="*/ 2147483646 h 354"/>
                <a:gd name="T48" fmla="*/ 2147483646 w 408"/>
                <a:gd name="T49" fmla="*/ 2147483646 h 354"/>
                <a:gd name="T50" fmla="*/ 2147483646 w 408"/>
                <a:gd name="T51" fmla="*/ 2147483646 h 354"/>
                <a:gd name="T52" fmla="*/ 2147483646 w 408"/>
                <a:gd name="T53" fmla="*/ 2147483646 h 354"/>
                <a:gd name="T54" fmla="*/ 2147483646 w 408"/>
                <a:gd name="T55" fmla="*/ 2147483646 h 354"/>
                <a:gd name="T56" fmla="*/ 2147483646 w 408"/>
                <a:gd name="T57" fmla="*/ 2147483646 h 354"/>
                <a:gd name="T58" fmla="*/ 2147483646 w 408"/>
                <a:gd name="T59" fmla="*/ 2147483646 h 354"/>
                <a:gd name="T60" fmla="*/ 2147483646 w 408"/>
                <a:gd name="T61" fmla="*/ 2147483646 h 354"/>
                <a:gd name="T62" fmla="*/ 2147483646 w 408"/>
                <a:gd name="T63" fmla="*/ 2147483646 h 354"/>
                <a:gd name="T64" fmla="*/ 2147483646 w 408"/>
                <a:gd name="T65" fmla="*/ 2147483646 h 354"/>
                <a:gd name="T66" fmla="*/ 2147483646 w 408"/>
                <a:gd name="T67" fmla="*/ 2147483646 h 3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08" h="354">
                  <a:moveTo>
                    <a:pt x="280" y="333"/>
                  </a:moveTo>
                  <a:lnTo>
                    <a:pt x="243" y="319"/>
                  </a:lnTo>
                  <a:lnTo>
                    <a:pt x="216" y="333"/>
                  </a:lnTo>
                  <a:lnTo>
                    <a:pt x="197" y="319"/>
                  </a:lnTo>
                  <a:lnTo>
                    <a:pt x="160" y="333"/>
                  </a:lnTo>
                  <a:lnTo>
                    <a:pt x="127" y="353"/>
                  </a:lnTo>
                  <a:lnTo>
                    <a:pt x="77" y="294"/>
                  </a:lnTo>
                  <a:lnTo>
                    <a:pt x="63" y="294"/>
                  </a:lnTo>
                  <a:lnTo>
                    <a:pt x="52" y="294"/>
                  </a:lnTo>
                  <a:lnTo>
                    <a:pt x="44" y="275"/>
                  </a:lnTo>
                  <a:lnTo>
                    <a:pt x="7" y="275"/>
                  </a:lnTo>
                  <a:lnTo>
                    <a:pt x="0" y="250"/>
                  </a:lnTo>
                  <a:lnTo>
                    <a:pt x="44" y="191"/>
                  </a:lnTo>
                  <a:lnTo>
                    <a:pt x="34" y="152"/>
                  </a:lnTo>
                  <a:lnTo>
                    <a:pt x="71" y="118"/>
                  </a:lnTo>
                  <a:lnTo>
                    <a:pt x="97" y="127"/>
                  </a:lnTo>
                  <a:lnTo>
                    <a:pt x="108" y="59"/>
                  </a:lnTo>
                  <a:lnTo>
                    <a:pt x="127" y="59"/>
                  </a:lnTo>
                  <a:lnTo>
                    <a:pt x="153" y="69"/>
                  </a:lnTo>
                  <a:lnTo>
                    <a:pt x="171" y="59"/>
                  </a:lnTo>
                  <a:lnTo>
                    <a:pt x="225" y="10"/>
                  </a:lnTo>
                  <a:lnTo>
                    <a:pt x="243" y="24"/>
                  </a:lnTo>
                  <a:lnTo>
                    <a:pt x="262" y="0"/>
                  </a:lnTo>
                  <a:lnTo>
                    <a:pt x="280" y="10"/>
                  </a:lnTo>
                  <a:lnTo>
                    <a:pt x="299" y="10"/>
                  </a:lnTo>
                  <a:lnTo>
                    <a:pt x="307" y="59"/>
                  </a:lnTo>
                  <a:lnTo>
                    <a:pt x="333" y="59"/>
                  </a:lnTo>
                  <a:lnTo>
                    <a:pt x="344" y="34"/>
                  </a:lnTo>
                  <a:lnTo>
                    <a:pt x="407" y="93"/>
                  </a:lnTo>
                  <a:lnTo>
                    <a:pt x="396" y="167"/>
                  </a:lnTo>
                  <a:lnTo>
                    <a:pt x="388" y="310"/>
                  </a:lnTo>
                  <a:lnTo>
                    <a:pt x="333" y="310"/>
                  </a:lnTo>
                  <a:lnTo>
                    <a:pt x="307" y="319"/>
                  </a:lnTo>
                  <a:lnTo>
                    <a:pt x="280" y="33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1" name="Freeform 110">
              <a:extLst>
                <a:ext uri="{FF2B5EF4-FFF2-40B4-BE49-F238E27FC236}">
                  <a16:creationId xmlns:a16="http://schemas.microsoft.com/office/drawing/2014/main" xmlns="" id="{07A96A8B-9BA1-4595-AB48-E791341A57F7}"/>
                </a:ext>
              </a:extLst>
            </p:cNvPr>
            <p:cNvSpPr>
              <a:spLocks/>
            </p:cNvSpPr>
            <p:nvPr/>
          </p:nvSpPr>
          <p:spPr bwMode="auto">
            <a:xfrm>
              <a:off x="2638871" y="2078899"/>
              <a:ext cx="500956" cy="678151"/>
            </a:xfrm>
            <a:custGeom>
              <a:avLst/>
              <a:gdLst>
                <a:gd name="T0" fmla="*/ 2147483646 w 229"/>
                <a:gd name="T1" fmla="*/ 2147483646 h 310"/>
                <a:gd name="T2" fmla="*/ 2147483646 w 229"/>
                <a:gd name="T3" fmla="*/ 2147483646 h 310"/>
                <a:gd name="T4" fmla="*/ 2147483646 w 229"/>
                <a:gd name="T5" fmla="*/ 0 h 310"/>
                <a:gd name="T6" fmla="*/ 2147483646 w 229"/>
                <a:gd name="T7" fmla="*/ 2147483646 h 310"/>
                <a:gd name="T8" fmla="*/ 2147483646 w 229"/>
                <a:gd name="T9" fmla="*/ 0 h 310"/>
                <a:gd name="T10" fmla="*/ 2147483646 w 229"/>
                <a:gd name="T11" fmla="*/ 2147483646 h 310"/>
                <a:gd name="T12" fmla="*/ 2147483646 w 229"/>
                <a:gd name="T13" fmla="*/ 2147483646 h 310"/>
                <a:gd name="T14" fmla="*/ 2147483646 w 229"/>
                <a:gd name="T15" fmla="*/ 2147483646 h 310"/>
                <a:gd name="T16" fmla="*/ 2147483646 w 229"/>
                <a:gd name="T17" fmla="*/ 2147483646 h 310"/>
                <a:gd name="T18" fmla="*/ 2147483646 w 229"/>
                <a:gd name="T19" fmla="*/ 2147483646 h 310"/>
                <a:gd name="T20" fmla="*/ 2147483646 w 229"/>
                <a:gd name="T21" fmla="*/ 2147483646 h 310"/>
                <a:gd name="T22" fmla="*/ 2147483646 w 229"/>
                <a:gd name="T23" fmla="*/ 2147483646 h 310"/>
                <a:gd name="T24" fmla="*/ 2147483646 w 229"/>
                <a:gd name="T25" fmla="*/ 2147483646 h 310"/>
                <a:gd name="T26" fmla="*/ 2147483646 w 229"/>
                <a:gd name="T27" fmla="*/ 2147483646 h 310"/>
                <a:gd name="T28" fmla="*/ 2147483646 w 229"/>
                <a:gd name="T29" fmla="*/ 2147483646 h 310"/>
                <a:gd name="T30" fmla="*/ 2147483646 w 229"/>
                <a:gd name="T31" fmla="*/ 2147483646 h 310"/>
                <a:gd name="T32" fmla="*/ 2147483646 w 229"/>
                <a:gd name="T33" fmla="*/ 2147483646 h 310"/>
                <a:gd name="T34" fmla="*/ 2147483646 w 229"/>
                <a:gd name="T35" fmla="*/ 2147483646 h 310"/>
                <a:gd name="T36" fmla="*/ 2147483646 w 229"/>
                <a:gd name="T37" fmla="*/ 2147483646 h 310"/>
                <a:gd name="T38" fmla="*/ 2147483646 w 229"/>
                <a:gd name="T39" fmla="*/ 2147483646 h 310"/>
                <a:gd name="T40" fmla="*/ 2147483646 w 229"/>
                <a:gd name="T41" fmla="*/ 2147483646 h 310"/>
                <a:gd name="T42" fmla="*/ 2147483646 w 229"/>
                <a:gd name="T43" fmla="*/ 2147483646 h 310"/>
                <a:gd name="T44" fmla="*/ 2147483646 w 229"/>
                <a:gd name="T45" fmla="*/ 2147483646 h 310"/>
                <a:gd name="T46" fmla="*/ 2147483646 w 229"/>
                <a:gd name="T47" fmla="*/ 2147483646 h 310"/>
                <a:gd name="T48" fmla="*/ 2147483646 w 229"/>
                <a:gd name="T49" fmla="*/ 2147483646 h 310"/>
                <a:gd name="T50" fmla="*/ 2147483646 w 229"/>
                <a:gd name="T51" fmla="*/ 2147483646 h 310"/>
                <a:gd name="T52" fmla="*/ 0 w 229"/>
                <a:gd name="T53" fmla="*/ 2147483646 h 310"/>
                <a:gd name="T54" fmla="*/ 2147483646 w 229"/>
                <a:gd name="T55" fmla="*/ 2147483646 h 3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9" h="310">
                  <a:moveTo>
                    <a:pt x="26" y="59"/>
                  </a:moveTo>
                  <a:lnTo>
                    <a:pt x="56" y="9"/>
                  </a:lnTo>
                  <a:lnTo>
                    <a:pt x="74" y="0"/>
                  </a:lnTo>
                  <a:lnTo>
                    <a:pt x="83" y="9"/>
                  </a:lnTo>
                  <a:lnTo>
                    <a:pt x="89" y="0"/>
                  </a:lnTo>
                  <a:lnTo>
                    <a:pt x="108" y="48"/>
                  </a:lnTo>
                  <a:lnTo>
                    <a:pt x="119" y="48"/>
                  </a:lnTo>
                  <a:lnTo>
                    <a:pt x="128" y="34"/>
                  </a:lnTo>
                  <a:lnTo>
                    <a:pt x="153" y="84"/>
                  </a:lnTo>
                  <a:lnTo>
                    <a:pt x="153" y="59"/>
                  </a:lnTo>
                  <a:lnTo>
                    <a:pt x="190" y="59"/>
                  </a:lnTo>
                  <a:lnTo>
                    <a:pt x="190" y="107"/>
                  </a:lnTo>
                  <a:lnTo>
                    <a:pt x="209" y="132"/>
                  </a:lnTo>
                  <a:lnTo>
                    <a:pt x="216" y="117"/>
                  </a:lnTo>
                  <a:lnTo>
                    <a:pt x="228" y="202"/>
                  </a:lnTo>
                  <a:lnTo>
                    <a:pt x="190" y="275"/>
                  </a:lnTo>
                  <a:lnTo>
                    <a:pt x="153" y="309"/>
                  </a:lnTo>
                  <a:lnTo>
                    <a:pt x="145" y="300"/>
                  </a:lnTo>
                  <a:lnTo>
                    <a:pt x="139" y="284"/>
                  </a:lnTo>
                  <a:lnTo>
                    <a:pt x="108" y="259"/>
                  </a:lnTo>
                  <a:lnTo>
                    <a:pt x="101" y="216"/>
                  </a:lnTo>
                  <a:lnTo>
                    <a:pt x="89" y="202"/>
                  </a:lnTo>
                  <a:lnTo>
                    <a:pt x="63" y="216"/>
                  </a:lnTo>
                  <a:lnTo>
                    <a:pt x="37" y="152"/>
                  </a:lnTo>
                  <a:lnTo>
                    <a:pt x="11" y="132"/>
                  </a:lnTo>
                  <a:lnTo>
                    <a:pt x="19" y="107"/>
                  </a:lnTo>
                  <a:lnTo>
                    <a:pt x="0" y="84"/>
                  </a:lnTo>
                  <a:lnTo>
                    <a:pt x="26" y="5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2" name="Freeform 111">
              <a:extLst>
                <a:ext uri="{FF2B5EF4-FFF2-40B4-BE49-F238E27FC236}">
                  <a16:creationId xmlns:a16="http://schemas.microsoft.com/office/drawing/2014/main" xmlns="" id="{036E4D84-3414-46E1-BE19-AF4D5AD95E81}"/>
                </a:ext>
              </a:extLst>
            </p:cNvPr>
            <p:cNvSpPr>
              <a:spLocks/>
            </p:cNvSpPr>
            <p:nvPr/>
          </p:nvSpPr>
          <p:spPr bwMode="auto">
            <a:xfrm>
              <a:off x="3929545" y="2520791"/>
              <a:ext cx="811593" cy="492206"/>
            </a:xfrm>
            <a:custGeom>
              <a:avLst/>
              <a:gdLst>
                <a:gd name="T0" fmla="*/ 2147483646 w 371"/>
                <a:gd name="T1" fmla="*/ 0 h 225"/>
                <a:gd name="T2" fmla="*/ 2147483646 w 371"/>
                <a:gd name="T3" fmla="*/ 2147483646 h 225"/>
                <a:gd name="T4" fmla="*/ 2147483646 w 371"/>
                <a:gd name="T5" fmla="*/ 2147483646 h 225"/>
                <a:gd name="T6" fmla="*/ 2147483646 w 371"/>
                <a:gd name="T7" fmla="*/ 2147483646 h 225"/>
                <a:gd name="T8" fmla="*/ 2147483646 w 371"/>
                <a:gd name="T9" fmla="*/ 2147483646 h 225"/>
                <a:gd name="T10" fmla="*/ 2147483646 w 371"/>
                <a:gd name="T11" fmla="*/ 2147483646 h 225"/>
                <a:gd name="T12" fmla="*/ 0 w 371"/>
                <a:gd name="T13" fmla="*/ 2147483646 h 225"/>
                <a:gd name="T14" fmla="*/ 2147483646 w 371"/>
                <a:gd name="T15" fmla="*/ 2147483646 h 225"/>
                <a:gd name="T16" fmla="*/ 2147483646 w 371"/>
                <a:gd name="T17" fmla="*/ 2147483646 h 225"/>
                <a:gd name="T18" fmla="*/ 2147483646 w 371"/>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1" h="225">
                  <a:moveTo>
                    <a:pt x="236" y="0"/>
                  </a:moveTo>
                  <a:lnTo>
                    <a:pt x="254" y="49"/>
                  </a:lnTo>
                  <a:lnTo>
                    <a:pt x="281" y="98"/>
                  </a:lnTo>
                  <a:lnTo>
                    <a:pt x="314" y="98"/>
                  </a:lnTo>
                  <a:lnTo>
                    <a:pt x="370" y="165"/>
                  </a:lnTo>
                  <a:lnTo>
                    <a:pt x="351" y="224"/>
                  </a:lnTo>
                  <a:lnTo>
                    <a:pt x="0" y="215"/>
                  </a:lnTo>
                  <a:lnTo>
                    <a:pt x="97" y="49"/>
                  </a:lnTo>
                  <a:lnTo>
                    <a:pt x="116" y="25"/>
                  </a:lnTo>
                  <a:lnTo>
                    <a:pt x="236"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3" name="Freeform 88">
              <a:extLst>
                <a:ext uri="{FF2B5EF4-FFF2-40B4-BE49-F238E27FC236}">
                  <a16:creationId xmlns:a16="http://schemas.microsoft.com/office/drawing/2014/main" xmlns="" id="{35283C43-56E6-46CD-A9EB-F3A27961A986}"/>
                </a:ext>
              </a:extLst>
            </p:cNvPr>
            <p:cNvSpPr>
              <a:spLocks/>
            </p:cNvSpPr>
            <p:nvPr/>
          </p:nvSpPr>
          <p:spPr bwMode="auto">
            <a:xfrm>
              <a:off x="3194518" y="1733259"/>
              <a:ext cx="476894" cy="638775"/>
            </a:xfrm>
            <a:custGeom>
              <a:avLst/>
              <a:gdLst>
                <a:gd name="T0" fmla="*/ 2147483646 w 218"/>
                <a:gd name="T1" fmla="*/ 2147483646 h 292"/>
                <a:gd name="T2" fmla="*/ 2147483646 w 218"/>
                <a:gd name="T3" fmla="*/ 2147483646 h 292"/>
                <a:gd name="T4" fmla="*/ 2147483646 w 218"/>
                <a:gd name="T5" fmla="*/ 0 h 292"/>
                <a:gd name="T6" fmla="*/ 2147483646 w 218"/>
                <a:gd name="T7" fmla="*/ 2147483646 h 292"/>
                <a:gd name="T8" fmla="*/ 2147483646 w 218"/>
                <a:gd name="T9" fmla="*/ 2147483646 h 292"/>
                <a:gd name="T10" fmla="*/ 2147483646 w 218"/>
                <a:gd name="T11" fmla="*/ 2147483646 h 292"/>
                <a:gd name="T12" fmla="*/ 2147483646 w 218"/>
                <a:gd name="T13" fmla="*/ 2147483646 h 292"/>
                <a:gd name="T14" fmla="*/ 2147483646 w 218"/>
                <a:gd name="T15" fmla="*/ 2147483646 h 292"/>
                <a:gd name="T16" fmla="*/ 2147483646 w 218"/>
                <a:gd name="T17" fmla="*/ 2147483646 h 292"/>
                <a:gd name="T18" fmla="*/ 2147483646 w 218"/>
                <a:gd name="T19" fmla="*/ 2147483646 h 292"/>
                <a:gd name="T20" fmla="*/ 2147483646 w 218"/>
                <a:gd name="T21" fmla="*/ 2147483646 h 292"/>
                <a:gd name="T22" fmla="*/ 2147483646 w 218"/>
                <a:gd name="T23" fmla="*/ 2147483646 h 292"/>
                <a:gd name="T24" fmla="*/ 2147483646 w 218"/>
                <a:gd name="T25" fmla="*/ 2147483646 h 292"/>
                <a:gd name="T26" fmla="*/ 2147483646 w 218"/>
                <a:gd name="T27" fmla="*/ 2147483646 h 292"/>
                <a:gd name="T28" fmla="*/ 2147483646 w 218"/>
                <a:gd name="T29" fmla="*/ 2147483646 h 292"/>
                <a:gd name="T30" fmla="*/ 2147483646 w 218"/>
                <a:gd name="T31" fmla="*/ 2147483646 h 292"/>
                <a:gd name="T32" fmla="*/ 0 w 218"/>
                <a:gd name="T33" fmla="*/ 2147483646 h 292"/>
                <a:gd name="T34" fmla="*/ 2147483646 w 218"/>
                <a:gd name="T35" fmla="*/ 2147483646 h 2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8" h="292">
                  <a:moveTo>
                    <a:pt x="19" y="123"/>
                  </a:moveTo>
                  <a:lnTo>
                    <a:pt x="37" y="123"/>
                  </a:lnTo>
                  <a:lnTo>
                    <a:pt x="108" y="0"/>
                  </a:lnTo>
                  <a:lnTo>
                    <a:pt x="120" y="16"/>
                  </a:lnTo>
                  <a:lnTo>
                    <a:pt x="108" y="50"/>
                  </a:lnTo>
                  <a:lnTo>
                    <a:pt x="164" y="98"/>
                  </a:lnTo>
                  <a:lnTo>
                    <a:pt x="164" y="134"/>
                  </a:lnTo>
                  <a:lnTo>
                    <a:pt x="217" y="168"/>
                  </a:lnTo>
                  <a:lnTo>
                    <a:pt x="172" y="250"/>
                  </a:lnTo>
                  <a:lnTo>
                    <a:pt x="126" y="241"/>
                  </a:lnTo>
                  <a:lnTo>
                    <a:pt x="108" y="227"/>
                  </a:lnTo>
                  <a:lnTo>
                    <a:pt x="89" y="266"/>
                  </a:lnTo>
                  <a:lnTo>
                    <a:pt x="63" y="291"/>
                  </a:lnTo>
                  <a:lnTo>
                    <a:pt x="26" y="250"/>
                  </a:lnTo>
                  <a:lnTo>
                    <a:pt x="19" y="241"/>
                  </a:lnTo>
                  <a:lnTo>
                    <a:pt x="26" y="216"/>
                  </a:lnTo>
                  <a:lnTo>
                    <a:pt x="0" y="148"/>
                  </a:lnTo>
                  <a:lnTo>
                    <a:pt x="19" y="12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4" name="Freeform 31">
              <a:extLst>
                <a:ext uri="{FF2B5EF4-FFF2-40B4-BE49-F238E27FC236}">
                  <a16:creationId xmlns:a16="http://schemas.microsoft.com/office/drawing/2014/main" xmlns="" id="{B37E4462-31CD-4E69-A3A0-2A58C4FB62F9}"/>
                </a:ext>
              </a:extLst>
            </p:cNvPr>
            <p:cNvSpPr>
              <a:spLocks/>
            </p:cNvSpPr>
            <p:nvPr/>
          </p:nvSpPr>
          <p:spPr bwMode="auto">
            <a:xfrm>
              <a:off x="8816352" y="3234336"/>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5" name="Freeform 43">
              <a:extLst>
                <a:ext uri="{FF2B5EF4-FFF2-40B4-BE49-F238E27FC236}">
                  <a16:creationId xmlns:a16="http://schemas.microsoft.com/office/drawing/2014/main" xmlns="" id="{FDA57F17-012A-4B36-AAD5-298D6749EF62}"/>
                </a:ext>
              </a:extLst>
            </p:cNvPr>
            <p:cNvSpPr>
              <a:spLocks/>
            </p:cNvSpPr>
            <p:nvPr/>
          </p:nvSpPr>
          <p:spPr bwMode="auto">
            <a:xfrm>
              <a:off x="10115383" y="2262655"/>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6" name="Freeform 50">
              <a:extLst>
                <a:ext uri="{FF2B5EF4-FFF2-40B4-BE49-F238E27FC236}">
                  <a16:creationId xmlns:a16="http://schemas.microsoft.com/office/drawing/2014/main" xmlns="" id="{64A91FBF-F8DA-47C6-BA50-FD82F774190B}"/>
                </a:ext>
              </a:extLst>
            </p:cNvPr>
            <p:cNvSpPr>
              <a:spLocks/>
            </p:cNvSpPr>
            <p:nvPr/>
          </p:nvSpPr>
          <p:spPr bwMode="auto">
            <a:xfrm>
              <a:off x="7527469" y="1273867"/>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7" name="Freeform 61">
              <a:extLst>
                <a:ext uri="{FF2B5EF4-FFF2-40B4-BE49-F238E27FC236}">
                  <a16:creationId xmlns:a16="http://schemas.microsoft.com/office/drawing/2014/main" xmlns="" id="{6E6072F4-D294-4779-91A1-40A4F825DC5B}"/>
                </a:ext>
              </a:extLst>
            </p:cNvPr>
            <p:cNvSpPr>
              <a:spLocks/>
            </p:cNvSpPr>
            <p:nvPr/>
          </p:nvSpPr>
          <p:spPr bwMode="auto">
            <a:xfrm>
              <a:off x="7903735" y="1273867"/>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grpSp>
      <p:graphicFrame>
        <p:nvGraphicFramePr>
          <p:cNvPr id="589" name="Chart 588">
            <a:extLst>
              <a:ext uri="{FF2B5EF4-FFF2-40B4-BE49-F238E27FC236}">
                <a16:creationId xmlns:a16="http://schemas.microsoft.com/office/drawing/2014/main" xmlns="" id="{B411AF78-953B-41BF-B520-3957C248F3DF}"/>
              </a:ext>
            </a:extLst>
          </p:cNvPr>
          <p:cNvGraphicFramePr>
            <a:graphicFrameLocks/>
          </p:cNvGraphicFramePr>
          <p:nvPr>
            <p:extLst/>
          </p:nvPr>
        </p:nvGraphicFramePr>
        <p:xfrm>
          <a:off x="6186530" y="1691141"/>
          <a:ext cx="5875180" cy="4682756"/>
        </p:xfrm>
        <a:graphic>
          <a:graphicData uri="http://schemas.openxmlformats.org/drawingml/2006/chart">
            <c:chart xmlns:c="http://schemas.openxmlformats.org/drawingml/2006/chart" xmlns:r="http://schemas.openxmlformats.org/officeDocument/2006/relationships" r:id="rId2"/>
          </a:graphicData>
        </a:graphic>
      </p:graphicFrame>
      <p:pic>
        <p:nvPicPr>
          <p:cNvPr id="118" name="Picture 117">
            <a:extLst>
              <a:ext uri="{FF2B5EF4-FFF2-40B4-BE49-F238E27FC236}">
                <a16:creationId xmlns:a16="http://schemas.microsoft.com/office/drawing/2014/main" xmlns="" id="{3E094B53-E1FC-4D81-B46F-DD35BC490915}"/>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20586" y="4233016"/>
            <a:ext cx="331629" cy="227897"/>
          </a:xfrm>
          <a:prstGeom prst="rect">
            <a:avLst/>
          </a:prstGeom>
          <a:effectLst>
            <a:outerShdw blurRad="50800" dist="38100" dir="2700000" algn="tl" rotWithShape="0">
              <a:prstClr val="black">
                <a:alpha val="40000"/>
              </a:prstClr>
            </a:outerShdw>
          </a:effectLst>
        </p:spPr>
      </p:pic>
      <p:sp>
        <p:nvSpPr>
          <p:cNvPr id="120" name="Rectangle 119">
            <a:extLst>
              <a:ext uri="{FF2B5EF4-FFF2-40B4-BE49-F238E27FC236}">
                <a16:creationId xmlns:a16="http://schemas.microsoft.com/office/drawing/2014/main" xmlns="" id="{339CF684-5A61-4CC9-8C86-000946F98A88}"/>
              </a:ext>
            </a:extLst>
          </p:cNvPr>
          <p:cNvSpPr/>
          <p:nvPr/>
        </p:nvSpPr>
        <p:spPr>
          <a:xfrm>
            <a:off x="6186530" y="1691142"/>
            <a:ext cx="576302" cy="325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119" name="TextBox 118">
            <a:extLst>
              <a:ext uri="{FF2B5EF4-FFF2-40B4-BE49-F238E27FC236}">
                <a16:creationId xmlns:a16="http://schemas.microsoft.com/office/drawing/2014/main" xmlns="" id="{7F0EAF56-0EA2-4A76-A6B7-154BA292954A}"/>
              </a:ext>
            </a:extLst>
          </p:cNvPr>
          <p:cNvSpPr txBox="1"/>
          <p:nvPr/>
        </p:nvSpPr>
        <p:spPr>
          <a:xfrm>
            <a:off x="855240" y="639901"/>
            <a:ext cx="6134140" cy="1076937"/>
          </a:xfrm>
          <a:prstGeom prst="rect">
            <a:avLst/>
          </a:prstGeom>
          <a:noFill/>
        </p:spPr>
        <p:txBody>
          <a:bodyPr wrap="square" rtlCol="0">
            <a:spAutoFit/>
          </a:bodyPr>
          <a:lstStyle/>
          <a:p>
            <a:r>
              <a:rPr lang="en-US" sz="3999" dirty="0">
                <a:solidFill>
                  <a:prstClr val="black"/>
                </a:solidFill>
                <a:latin typeface="Century Gothic" panose="020B0502020202020204" pitchFamily="34" charset="0"/>
              </a:rPr>
              <a:t>Micropolitan Counties </a:t>
            </a:r>
          </a:p>
          <a:p>
            <a:r>
              <a:rPr lang="en-US" sz="2399" dirty="0">
                <a:solidFill>
                  <a:prstClr val="black"/>
                </a:solidFill>
                <a:latin typeface="Century Gothic" panose="020B0502020202020204" pitchFamily="34" charset="0"/>
              </a:rPr>
              <a:t>(small cities/large towns)</a:t>
            </a:r>
            <a:endParaRPr lang="en-US" sz="3199" dirty="0">
              <a:solidFill>
                <a:prstClr val="black"/>
              </a:solidFill>
              <a:latin typeface="Century Gothic" panose="020B0502020202020204" pitchFamily="34" charset="0"/>
            </a:endParaRPr>
          </a:p>
        </p:txBody>
      </p:sp>
      <p:sp>
        <p:nvSpPr>
          <p:cNvPr id="121" name="TextBox 120">
            <a:extLst>
              <a:ext uri="{FF2B5EF4-FFF2-40B4-BE49-F238E27FC236}">
                <a16:creationId xmlns:a16="http://schemas.microsoft.com/office/drawing/2014/main" xmlns="" id="{534205ED-9642-4FF3-95F4-48B9D9B82C18}"/>
              </a:ext>
            </a:extLst>
          </p:cNvPr>
          <p:cNvSpPr txBox="1"/>
          <p:nvPr/>
        </p:nvSpPr>
        <p:spPr>
          <a:xfrm>
            <a:off x="228540" y="6177321"/>
            <a:ext cx="5131495" cy="246157"/>
          </a:xfrm>
          <a:prstGeom prst="rect">
            <a:avLst/>
          </a:prstGeom>
          <a:noFill/>
        </p:spPr>
        <p:txBody>
          <a:bodyPr wrap="square" rtlCol="0">
            <a:spAutoFit/>
          </a:bodyPr>
          <a:lstStyle/>
          <a:p>
            <a:r>
              <a:rPr lang="en-US" sz="1000" i="1" dirty="0">
                <a:solidFill>
                  <a:prstClr val="black">
                    <a:lumMod val="50000"/>
                    <a:lumOff val="50000"/>
                  </a:prstClr>
                </a:solidFill>
              </a:rPr>
              <a:t>Source: NC Commerce, LEAD, QCEW</a:t>
            </a:r>
          </a:p>
        </p:txBody>
      </p:sp>
      <p:grpSp>
        <p:nvGrpSpPr>
          <p:cNvPr id="3" name="Group 2">
            <a:extLst>
              <a:ext uri="{FF2B5EF4-FFF2-40B4-BE49-F238E27FC236}">
                <a16:creationId xmlns:a16="http://schemas.microsoft.com/office/drawing/2014/main" xmlns="" id="{B112D48F-1DF9-4C8E-B390-7DCE47732D4F}"/>
              </a:ext>
            </a:extLst>
          </p:cNvPr>
          <p:cNvGrpSpPr/>
          <p:nvPr/>
        </p:nvGrpSpPr>
        <p:grpSpPr>
          <a:xfrm>
            <a:off x="709431" y="2811023"/>
            <a:ext cx="5307032" cy="1996615"/>
            <a:chOff x="854353" y="2968128"/>
            <a:chExt cx="5308414" cy="1997135"/>
          </a:xfrm>
        </p:grpSpPr>
        <p:sp>
          <p:nvSpPr>
            <p:cNvPr id="122" name="Freeform 4">
              <a:extLst>
                <a:ext uri="{FF2B5EF4-FFF2-40B4-BE49-F238E27FC236}">
                  <a16:creationId xmlns:a16="http://schemas.microsoft.com/office/drawing/2014/main" xmlns="" id="{CBDB3AE4-0FAC-425B-B5F6-387DDDB12C72}"/>
                </a:ext>
              </a:extLst>
            </p:cNvPr>
            <p:cNvSpPr>
              <a:spLocks/>
            </p:cNvSpPr>
            <p:nvPr/>
          </p:nvSpPr>
          <p:spPr bwMode="auto">
            <a:xfrm>
              <a:off x="4989305" y="3696053"/>
              <a:ext cx="484303" cy="462037"/>
            </a:xfrm>
            <a:custGeom>
              <a:avLst/>
              <a:gdLst>
                <a:gd name="T0" fmla="*/ 2147483646 w 435"/>
                <a:gd name="T1" fmla="*/ 2147483646 h 415"/>
                <a:gd name="T2" fmla="*/ 2147483646 w 435"/>
                <a:gd name="T3" fmla="*/ 2147483646 h 415"/>
                <a:gd name="T4" fmla="*/ 2147483646 w 435"/>
                <a:gd name="T5" fmla="*/ 2147483646 h 415"/>
                <a:gd name="T6" fmla="*/ 2147483646 w 435"/>
                <a:gd name="T7" fmla="*/ 2147483646 h 415"/>
                <a:gd name="T8" fmla="*/ 2147483646 w 435"/>
                <a:gd name="T9" fmla="*/ 2147483646 h 415"/>
                <a:gd name="T10" fmla="*/ 2147483646 w 435"/>
                <a:gd name="T11" fmla="*/ 2147483646 h 415"/>
                <a:gd name="T12" fmla="*/ 2147483646 w 435"/>
                <a:gd name="T13" fmla="*/ 2147483646 h 415"/>
                <a:gd name="T14" fmla="*/ 2147483646 w 435"/>
                <a:gd name="T15" fmla="*/ 2147483646 h 415"/>
                <a:gd name="T16" fmla="*/ 2147483646 w 435"/>
                <a:gd name="T17" fmla="*/ 2147483646 h 415"/>
                <a:gd name="T18" fmla="*/ 2147483646 w 435"/>
                <a:gd name="T19" fmla="*/ 2147483646 h 415"/>
                <a:gd name="T20" fmla="*/ 2147483646 w 435"/>
                <a:gd name="T21" fmla="*/ 2147483646 h 415"/>
                <a:gd name="T22" fmla="*/ 2147483646 w 435"/>
                <a:gd name="T23" fmla="*/ 2147483646 h 415"/>
                <a:gd name="T24" fmla="*/ 2147483646 w 435"/>
                <a:gd name="T25" fmla="*/ 2147483646 h 415"/>
                <a:gd name="T26" fmla="*/ 2147483646 w 435"/>
                <a:gd name="T27" fmla="*/ 2147483646 h 415"/>
                <a:gd name="T28" fmla="*/ 2147483646 w 435"/>
                <a:gd name="T29" fmla="*/ 2147483646 h 415"/>
                <a:gd name="T30" fmla="*/ 2147483646 w 435"/>
                <a:gd name="T31" fmla="*/ 2147483646 h 415"/>
                <a:gd name="T32" fmla="*/ 2147483646 w 435"/>
                <a:gd name="T33" fmla="*/ 2147483646 h 415"/>
                <a:gd name="T34" fmla="*/ 2147483646 w 435"/>
                <a:gd name="T35" fmla="*/ 2147483646 h 415"/>
                <a:gd name="T36" fmla="*/ 2147483646 w 435"/>
                <a:gd name="T37" fmla="*/ 2147483646 h 415"/>
                <a:gd name="T38" fmla="*/ 2147483646 w 435"/>
                <a:gd name="T39" fmla="*/ 2147483646 h 415"/>
                <a:gd name="T40" fmla="*/ 2147483646 w 435"/>
                <a:gd name="T41" fmla="*/ 2147483646 h 415"/>
                <a:gd name="T42" fmla="*/ 2147483646 w 435"/>
                <a:gd name="T43" fmla="*/ 2147483646 h 415"/>
                <a:gd name="T44" fmla="*/ 2147483646 w 435"/>
                <a:gd name="T45" fmla="*/ 2147483646 h 415"/>
                <a:gd name="T46" fmla="*/ 2147483646 w 435"/>
                <a:gd name="T47" fmla="*/ 2147483646 h 415"/>
                <a:gd name="T48" fmla="*/ 2147483646 w 435"/>
                <a:gd name="T49" fmla="*/ 2147483646 h 415"/>
                <a:gd name="T50" fmla="*/ 2147483646 w 435"/>
                <a:gd name="T51" fmla="*/ 2147483646 h 415"/>
                <a:gd name="T52" fmla="*/ 2147483646 w 435"/>
                <a:gd name="T53" fmla="*/ 2147483646 h 415"/>
                <a:gd name="T54" fmla="*/ 2147483646 w 435"/>
                <a:gd name="T55" fmla="*/ 2147483646 h 415"/>
                <a:gd name="T56" fmla="*/ 2147483646 w 435"/>
                <a:gd name="T57" fmla="*/ 2147483646 h 415"/>
                <a:gd name="T58" fmla="*/ 2147483646 w 435"/>
                <a:gd name="T59" fmla="*/ 2147483646 h 415"/>
                <a:gd name="T60" fmla="*/ 2147483646 w 435"/>
                <a:gd name="T61" fmla="*/ 2147483646 h 415"/>
                <a:gd name="T62" fmla="*/ 2147483646 w 435"/>
                <a:gd name="T63" fmla="*/ 2147483646 h 415"/>
                <a:gd name="T64" fmla="*/ 2147483646 w 435"/>
                <a:gd name="T65" fmla="*/ 2147483646 h 415"/>
                <a:gd name="T66" fmla="*/ 2147483646 w 435"/>
                <a:gd name="T67" fmla="*/ 2147483646 h 415"/>
                <a:gd name="T68" fmla="*/ 2147483646 w 435"/>
                <a:gd name="T69" fmla="*/ 2147483646 h 415"/>
                <a:gd name="T70" fmla="*/ 2147483646 w 435"/>
                <a:gd name="T71" fmla="*/ 2147483646 h 415"/>
                <a:gd name="T72" fmla="*/ 2147483646 w 435"/>
                <a:gd name="T73" fmla="*/ 2147483646 h 415"/>
                <a:gd name="T74" fmla="*/ 2147483646 w 435"/>
                <a:gd name="T75" fmla="*/ 2147483646 h 415"/>
                <a:gd name="T76" fmla="*/ 2147483646 w 435"/>
                <a:gd name="T77" fmla="*/ 2147483646 h 415"/>
                <a:gd name="T78" fmla="*/ 2147483646 w 435"/>
                <a:gd name="T79" fmla="*/ 2147483646 h 415"/>
                <a:gd name="T80" fmla="*/ 2147483646 w 435"/>
                <a:gd name="T81" fmla="*/ 2147483646 h 415"/>
                <a:gd name="T82" fmla="*/ 2147483646 w 435"/>
                <a:gd name="T83" fmla="*/ 2147483646 h 415"/>
                <a:gd name="T84" fmla="*/ 2147483646 w 435"/>
                <a:gd name="T85" fmla="*/ 2147483646 h 415"/>
                <a:gd name="T86" fmla="*/ 2147483646 w 435"/>
                <a:gd name="T87" fmla="*/ 2147483646 h 415"/>
                <a:gd name="T88" fmla="*/ 2147483646 w 435"/>
                <a:gd name="T89" fmla="*/ 2147483646 h 415"/>
                <a:gd name="T90" fmla="*/ 2147483646 w 435"/>
                <a:gd name="T91" fmla="*/ 2147483646 h 415"/>
                <a:gd name="T92" fmla="*/ 2147483646 w 435"/>
                <a:gd name="T93" fmla="*/ 2147483646 h 415"/>
                <a:gd name="T94" fmla="*/ 2147483646 w 435"/>
                <a:gd name="T95" fmla="*/ 2147483646 h 415"/>
                <a:gd name="T96" fmla="*/ 2147483646 w 435"/>
                <a:gd name="T97" fmla="*/ 2147483646 h 415"/>
                <a:gd name="T98" fmla="*/ 0 w 435"/>
                <a:gd name="T99" fmla="*/ 2147483646 h 415"/>
                <a:gd name="T100" fmla="*/ 2147483646 w 435"/>
                <a:gd name="T101" fmla="*/ 2147483646 h 415"/>
                <a:gd name="T102" fmla="*/ 2147483646 w 435"/>
                <a:gd name="T103" fmla="*/ 2147483646 h 415"/>
                <a:gd name="T104" fmla="*/ 2147483646 w 435"/>
                <a:gd name="T105" fmla="*/ 2147483646 h 415"/>
                <a:gd name="T106" fmla="*/ 2147483646 w 435"/>
                <a:gd name="T107" fmla="*/ 2147483646 h 415"/>
                <a:gd name="T108" fmla="*/ 2147483646 w 435"/>
                <a:gd name="T109" fmla="*/ 2147483646 h 4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35" h="415">
                  <a:moveTo>
                    <a:pt x="415" y="168"/>
                  </a:moveTo>
                  <a:lnTo>
                    <a:pt x="400" y="168"/>
                  </a:lnTo>
                  <a:lnTo>
                    <a:pt x="382" y="168"/>
                  </a:lnTo>
                  <a:lnTo>
                    <a:pt x="363" y="154"/>
                  </a:lnTo>
                  <a:lnTo>
                    <a:pt x="370" y="143"/>
                  </a:lnTo>
                  <a:lnTo>
                    <a:pt x="345" y="168"/>
                  </a:lnTo>
                  <a:lnTo>
                    <a:pt x="325" y="143"/>
                  </a:lnTo>
                  <a:lnTo>
                    <a:pt x="325" y="118"/>
                  </a:lnTo>
                  <a:lnTo>
                    <a:pt x="325" y="154"/>
                  </a:lnTo>
                  <a:lnTo>
                    <a:pt x="306" y="143"/>
                  </a:lnTo>
                  <a:lnTo>
                    <a:pt x="306" y="154"/>
                  </a:lnTo>
                  <a:lnTo>
                    <a:pt x="325" y="168"/>
                  </a:lnTo>
                  <a:lnTo>
                    <a:pt x="325" y="154"/>
                  </a:lnTo>
                  <a:lnTo>
                    <a:pt x="337" y="168"/>
                  </a:lnTo>
                  <a:lnTo>
                    <a:pt x="345" y="177"/>
                  </a:lnTo>
                  <a:lnTo>
                    <a:pt x="306" y="188"/>
                  </a:lnTo>
                  <a:lnTo>
                    <a:pt x="280" y="177"/>
                  </a:lnTo>
                  <a:lnTo>
                    <a:pt x="288" y="188"/>
                  </a:lnTo>
                  <a:lnTo>
                    <a:pt x="306" y="202"/>
                  </a:lnTo>
                  <a:lnTo>
                    <a:pt x="337" y="177"/>
                  </a:lnTo>
                  <a:lnTo>
                    <a:pt x="363" y="213"/>
                  </a:lnTo>
                  <a:lnTo>
                    <a:pt x="363" y="227"/>
                  </a:lnTo>
                  <a:lnTo>
                    <a:pt x="345" y="227"/>
                  </a:lnTo>
                  <a:lnTo>
                    <a:pt x="363" y="237"/>
                  </a:lnTo>
                  <a:lnTo>
                    <a:pt x="363" y="262"/>
                  </a:lnTo>
                  <a:lnTo>
                    <a:pt x="363" y="271"/>
                  </a:lnTo>
                  <a:lnTo>
                    <a:pt x="370" y="262"/>
                  </a:lnTo>
                  <a:lnTo>
                    <a:pt x="370" y="287"/>
                  </a:lnTo>
                  <a:lnTo>
                    <a:pt x="325" y="262"/>
                  </a:lnTo>
                  <a:lnTo>
                    <a:pt x="325" y="252"/>
                  </a:lnTo>
                  <a:lnTo>
                    <a:pt x="345" y="262"/>
                  </a:lnTo>
                  <a:lnTo>
                    <a:pt x="325" y="237"/>
                  </a:lnTo>
                  <a:lnTo>
                    <a:pt x="325" y="252"/>
                  </a:lnTo>
                  <a:lnTo>
                    <a:pt x="306" y="237"/>
                  </a:lnTo>
                  <a:lnTo>
                    <a:pt x="306" y="262"/>
                  </a:lnTo>
                  <a:lnTo>
                    <a:pt x="288" y="237"/>
                  </a:lnTo>
                  <a:lnTo>
                    <a:pt x="288" y="262"/>
                  </a:lnTo>
                  <a:lnTo>
                    <a:pt x="262" y="262"/>
                  </a:lnTo>
                  <a:lnTo>
                    <a:pt x="228" y="237"/>
                  </a:lnTo>
                  <a:lnTo>
                    <a:pt x="228" y="227"/>
                  </a:lnTo>
                  <a:lnTo>
                    <a:pt x="243" y="213"/>
                  </a:lnTo>
                  <a:lnTo>
                    <a:pt x="228" y="213"/>
                  </a:lnTo>
                  <a:lnTo>
                    <a:pt x="236" y="188"/>
                  </a:lnTo>
                  <a:lnTo>
                    <a:pt x="217" y="237"/>
                  </a:lnTo>
                  <a:lnTo>
                    <a:pt x="198" y="237"/>
                  </a:lnTo>
                  <a:lnTo>
                    <a:pt x="198" y="227"/>
                  </a:lnTo>
                  <a:lnTo>
                    <a:pt x="165" y="237"/>
                  </a:lnTo>
                  <a:lnTo>
                    <a:pt x="153" y="213"/>
                  </a:lnTo>
                  <a:lnTo>
                    <a:pt x="165" y="213"/>
                  </a:lnTo>
                  <a:lnTo>
                    <a:pt x="146" y="213"/>
                  </a:lnTo>
                  <a:lnTo>
                    <a:pt x="135" y="188"/>
                  </a:lnTo>
                  <a:lnTo>
                    <a:pt x="135" y="213"/>
                  </a:lnTo>
                  <a:lnTo>
                    <a:pt x="80" y="152"/>
                  </a:lnTo>
                  <a:lnTo>
                    <a:pt x="101" y="188"/>
                  </a:lnTo>
                  <a:lnTo>
                    <a:pt x="82" y="188"/>
                  </a:lnTo>
                  <a:lnTo>
                    <a:pt x="71" y="177"/>
                  </a:lnTo>
                  <a:lnTo>
                    <a:pt x="71" y="188"/>
                  </a:lnTo>
                  <a:lnTo>
                    <a:pt x="128" y="237"/>
                  </a:lnTo>
                  <a:lnTo>
                    <a:pt x="128" y="287"/>
                  </a:lnTo>
                  <a:lnTo>
                    <a:pt x="135" y="252"/>
                  </a:lnTo>
                  <a:lnTo>
                    <a:pt x="153" y="237"/>
                  </a:lnTo>
                  <a:lnTo>
                    <a:pt x="165" y="262"/>
                  </a:lnTo>
                  <a:lnTo>
                    <a:pt x="172" y="252"/>
                  </a:lnTo>
                  <a:lnTo>
                    <a:pt x="209" y="262"/>
                  </a:lnTo>
                  <a:lnTo>
                    <a:pt x="217" y="287"/>
                  </a:lnTo>
                  <a:lnTo>
                    <a:pt x="228" y="296"/>
                  </a:lnTo>
                  <a:lnTo>
                    <a:pt x="228" y="287"/>
                  </a:lnTo>
                  <a:lnTo>
                    <a:pt x="236" y="296"/>
                  </a:lnTo>
                  <a:lnTo>
                    <a:pt x="243" y="287"/>
                  </a:lnTo>
                  <a:lnTo>
                    <a:pt x="280" y="296"/>
                  </a:lnTo>
                  <a:lnTo>
                    <a:pt x="300" y="311"/>
                  </a:lnTo>
                  <a:lnTo>
                    <a:pt x="273" y="311"/>
                  </a:lnTo>
                  <a:lnTo>
                    <a:pt x="236" y="346"/>
                  </a:lnTo>
                  <a:lnTo>
                    <a:pt x="254" y="356"/>
                  </a:lnTo>
                  <a:lnTo>
                    <a:pt x="254" y="346"/>
                  </a:lnTo>
                  <a:lnTo>
                    <a:pt x="288" y="321"/>
                  </a:lnTo>
                  <a:lnTo>
                    <a:pt x="288" y="346"/>
                  </a:lnTo>
                  <a:lnTo>
                    <a:pt x="306" y="321"/>
                  </a:lnTo>
                  <a:lnTo>
                    <a:pt x="345" y="335"/>
                  </a:lnTo>
                  <a:lnTo>
                    <a:pt x="325" y="335"/>
                  </a:lnTo>
                  <a:lnTo>
                    <a:pt x="345" y="346"/>
                  </a:lnTo>
                  <a:lnTo>
                    <a:pt x="325" y="356"/>
                  </a:lnTo>
                  <a:lnTo>
                    <a:pt x="345" y="356"/>
                  </a:lnTo>
                  <a:lnTo>
                    <a:pt x="325" y="369"/>
                  </a:lnTo>
                  <a:lnTo>
                    <a:pt x="318" y="356"/>
                  </a:lnTo>
                  <a:lnTo>
                    <a:pt x="318" y="369"/>
                  </a:lnTo>
                  <a:lnTo>
                    <a:pt x="351" y="380"/>
                  </a:lnTo>
                  <a:lnTo>
                    <a:pt x="345" y="405"/>
                  </a:lnTo>
                  <a:lnTo>
                    <a:pt x="217" y="414"/>
                  </a:lnTo>
                  <a:lnTo>
                    <a:pt x="179" y="380"/>
                  </a:lnTo>
                  <a:lnTo>
                    <a:pt x="116" y="335"/>
                  </a:lnTo>
                  <a:lnTo>
                    <a:pt x="26" y="271"/>
                  </a:lnTo>
                  <a:lnTo>
                    <a:pt x="0" y="262"/>
                  </a:lnTo>
                  <a:lnTo>
                    <a:pt x="19" y="177"/>
                  </a:lnTo>
                  <a:lnTo>
                    <a:pt x="37" y="143"/>
                  </a:lnTo>
                  <a:lnTo>
                    <a:pt x="63" y="143"/>
                  </a:lnTo>
                  <a:lnTo>
                    <a:pt x="71" y="143"/>
                  </a:lnTo>
                  <a:lnTo>
                    <a:pt x="37" y="118"/>
                  </a:lnTo>
                  <a:lnTo>
                    <a:pt x="19" y="70"/>
                  </a:lnTo>
                  <a:lnTo>
                    <a:pt x="0" y="35"/>
                  </a:lnTo>
                  <a:lnTo>
                    <a:pt x="19" y="0"/>
                  </a:lnTo>
                  <a:lnTo>
                    <a:pt x="135" y="70"/>
                  </a:lnTo>
                  <a:lnTo>
                    <a:pt x="217" y="25"/>
                  </a:lnTo>
                  <a:lnTo>
                    <a:pt x="345" y="25"/>
                  </a:lnTo>
                  <a:lnTo>
                    <a:pt x="363" y="60"/>
                  </a:lnTo>
                  <a:lnTo>
                    <a:pt x="363" y="95"/>
                  </a:lnTo>
                  <a:lnTo>
                    <a:pt x="400" y="118"/>
                  </a:lnTo>
                  <a:lnTo>
                    <a:pt x="415" y="118"/>
                  </a:lnTo>
                  <a:lnTo>
                    <a:pt x="434" y="143"/>
                  </a:lnTo>
                  <a:lnTo>
                    <a:pt x="415" y="168"/>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3" name="Freeform 10">
              <a:extLst>
                <a:ext uri="{FF2B5EF4-FFF2-40B4-BE49-F238E27FC236}">
                  <a16:creationId xmlns:a16="http://schemas.microsoft.com/office/drawing/2014/main" xmlns="" id="{6E7D985E-AFD4-415B-B823-C40C1BA1FF1C}"/>
                </a:ext>
              </a:extLst>
            </p:cNvPr>
            <p:cNvSpPr>
              <a:spLocks/>
            </p:cNvSpPr>
            <p:nvPr/>
          </p:nvSpPr>
          <p:spPr bwMode="auto">
            <a:xfrm>
              <a:off x="5013799" y="4273877"/>
              <a:ext cx="625698" cy="361837"/>
            </a:xfrm>
            <a:custGeom>
              <a:avLst/>
              <a:gdLst>
                <a:gd name="T0" fmla="*/ 2147483646 w 562"/>
                <a:gd name="T1" fmla="*/ 2147483646 h 325"/>
                <a:gd name="T2" fmla="*/ 2147483646 w 562"/>
                <a:gd name="T3" fmla="*/ 2147483646 h 325"/>
                <a:gd name="T4" fmla="*/ 2147483646 w 562"/>
                <a:gd name="T5" fmla="*/ 2147483646 h 325"/>
                <a:gd name="T6" fmla="*/ 2147483646 w 562"/>
                <a:gd name="T7" fmla="*/ 2147483646 h 325"/>
                <a:gd name="T8" fmla="*/ 2147483646 w 562"/>
                <a:gd name="T9" fmla="*/ 2147483646 h 325"/>
                <a:gd name="T10" fmla="*/ 2147483646 w 562"/>
                <a:gd name="T11" fmla="*/ 2147483646 h 325"/>
                <a:gd name="T12" fmla="*/ 2147483646 w 562"/>
                <a:gd name="T13" fmla="*/ 2147483646 h 325"/>
                <a:gd name="T14" fmla="*/ 2147483646 w 562"/>
                <a:gd name="T15" fmla="*/ 2147483646 h 325"/>
                <a:gd name="T16" fmla="*/ 2147483646 w 562"/>
                <a:gd name="T17" fmla="*/ 2147483646 h 325"/>
                <a:gd name="T18" fmla="*/ 2147483646 w 562"/>
                <a:gd name="T19" fmla="*/ 2147483646 h 325"/>
                <a:gd name="T20" fmla="*/ 2147483646 w 562"/>
                <a:gd name="T21" fmla="*/ 2147483646 h 325"/>
                <a:gd name="T22" fmla="*/ 2147483646 w 562"/>
                <a:gd name="T23" fmla="*/ 0 h 325"/>
                <a:gd name="T24" fmla="*/ 2147483646 w 562"/>
                <a:gd name="T25" fmla="*/ 2147483646 h 325"/>
                <a:gd name="T26" fmla="*/ 2147483646 w 562"/>
                <a:gd name="T27" fmla="*/ 2147483646 h 325"/>
                <a:gd name="T28" fmla="*/ 2147483646 w 562"/>
                <a:gd name="T29" fmla="*/ 2147483646 h 325"/>
                <a:gd name="T30" fmla="*/ 2147483646 w 562"/>
                <a:gd name="T31" fmla="*/ 2147483646 h 325"/>
                <a:gd name="T32" fmla="*/ 2147483646 w 562"/>
                <a:gd name="T33" fmla="*/ 2147483646 h 325"/>
                <a:gd name="T34" fmla="*/ 2147483646 w 562"/>
                <a:gd name="T35" fmla="*/ 2147483646 h 325"/>
                <a:gd name="T36" fmla="*/ 2147483646 w 562"/>
                <a:gd name="T37" fmla="*/ 2147483646 h 325"/>
                <a:gd name="T38" fmla="*/ 2147483646 w 562"/>
                <a:gd name="T39" fmla="*/ 2147483646 h 325"/>
                <a:gd name="T40" fmla="*/ 2147483646 w 562"/>
                <a:gd name="T41" fmla="*/ 2147483646 h 325"/>
                <a:gd name="T42" fmla="*/ 2147483646 w 562"/>
                <a:gd name="T43" fmla="*/ 2147483646 h 325"/>
                <a:gd name="T44" fmla="*/ 2147483646 w 562"/>
                <a:gd name="T45" fmla="*/ 2147483646 h 325"/>
                <a:gd name="T46" fmla="*/ 2147483646 w 562"/>
                <a:gd name="T47" fmla="*/ 2147483646 h 325"/>
                <a:gd name="T48" fmla="*/ 2147483646 w 562"/>
                <a:gd name="T49" fmla="*/ 2147483646 h 325"/>
                <a:gd name="T50" fmla="*/ 2147483646 w 562"/>
                <a:gd name="T51" fmla="*/ 2147483646 h 325"/>
                <a:gd name="T52" fmla="*/ 2147483646 w 562"/>
                <a:gd name="T53" fmla="*/ 2147483646 h 325"/>
                <a:gd name="T54" fmla="*/ 2147483646 w 562"/>
                <a:gd name="T55" fmla="*/ 2147483646 h 325"/>
                <a:gd name="T56" fmla="*/ 2147483646 w 562"/>
                <a:gd name="T57" fmla="*/ 2147483646 h 325"/>
                <a:gd name="T58" fmla="*/ 2147483646 w 562"/>
                <a:gd name="T59" fmla="*/ 2147483646 h 325"/>
                <a:gd name="T60" fmla="*/ 2147483646 w 562"/>
                <a:gd name="T61" fmla="*/ 2147483646 h 325"/>
                <a:gd name="T62" fmla="*/ 2147483646 w 562"/>
                <a:gd name="T63" fmla="*/ 2147483646 h 325"/>
                <a:gd name="T64" fmla="*/ 2147483646 w 562"/>
                <a:gd name="T65" fmla="*/ 2147483646 h 325"/>
                <a:gd name="T66" fmla="*/ 2147483646 w 562"/>
                <a:gd name="T67" fmla="*/ 2147483646 h 325"/>
                <a:gd name="T68" fmla="*/ 2147483646 w 562"/>
                <a:gd name="T69" fmla="*/ 2147483646 h 325"/>
                <a:gd name="T70" fmla="*/ 2147483646 w 562"/>
                <a:gd name="T71" fmla="*/ 2147483646 h 325"/>
                <a:gd name="T72" fmla="*/ 2147483646 w 562"/>
                <a:gd name="T73" fmla="*/ 2147483646 h 325"/>
                <a:gd name="T74" fmla="*/ 2147483646 w 562"/>
                <a:gd name="T75" fmla="*/ 2147483646 h 325"/>
                <a:gd name="T76" fmla="*/ 2147483646 w 562"/>
                <a:gd name="T77" fmla="*/ 2147483646 h 325"/>
                <a:gd name="T78" fmla="*/ 2147483646 w 562"/>
                <a:gd name="T79" fmla="*/ 2147483646 h 325"/>
                <a:gd name="T80" fmla="*/ 2147483646 w 562"/>
                <a:gd name="T81" fmla="*/ 2147483646 h 325"/>
                <a:gd name="T82" fmla="*/ 2147483646 w 562"/>
                <a:gd name="T83" fmla="*/ 2147483646 h 325"/>
                <a:gd name="T84" fmla="*/ 2147483646 w 562"/>
                <a:gd name="T85" fmla="*/ 2147483646 h 325"/>
                <a:gd name="T86" fmla="*/ 2147483646 w 562"/>
                <a:gd name="T87" fmla="*/ 2147483646 h 325"/>
                <a:gd name="T88" fmla="*/ 2147483646 w 562"/>
                <a:gd name="T89" fmla="*/ 2147483646 h 325"/>
                <a:gd name="T90" fmla="*/ 2147483646 w 562"/>
                <a:gd name="T91" fmla="*/ 2147483646 h 325"/>
                <a:gd name="T92" fmla="*/ 2147483646 w 562"/>
                <a:gd name="T93" fmla="*/ 2147483646 h 325"/>
                <a:gd name="T94" fmla="*/ 2147483646 w 562"/>
                <a:gd name="T95" fmla="*/ 2147483646 h 325"/>
                <a:gd name="T96" fmla="*/ 2147483646 w 562"/>
                <a:gd name="T97" fmla="*/ 2147483646 h 325"/>
                <a:gd name="T98" fmla="*/ 0 w 562"/>
                <a:gd name="T99" fmla="*/ 2147483646 h 325"/>
                <a:gd name="T100" fmla="*/ 2147483646 w 562"/>
                <a:gd name="T101" fmla="*/ 2147483646 h 325"/>
                <a:gd name="T102" fmla="*/ 2147483646 w 562"/>
                <a:gd name="T103" fmla="*/ 2147483646 h 325"/>
                <a:gd name="T104" fmla="*/ 2147483646 w 562"/>
                <a:gd name="T105" fmla="*/ 2147483646 h 325"/>
                <a:gd name="T106" fmla="*/ 2147483646 w 562"/>
                <a:gd name="T107" fmla="*/ 2147483646 h 3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2" h="325">
                  <a:moveTo>
                    <a:pt x="288" y="98"/>
                  </a:moveTo>
                  <a:lnTo>
                    <a:pt x="306" y="73"/>
                  </a:lnTo>
                  <a:lnTo>
                    <a:pt x="325" y="73"/>
                  </a:lnTo>
                  <a:lnTo>
                    <a:pt x="351" y="73"/>
                  </a:lnTo>
                  <a:lnTo>
                    <a:pt x="344" y="98"/>
                  </a:lnTo>
                  <a:lnTo>
                    <a:pt x="381" y="123"/>
                  </a:lnTo>
                  <a:lnTo>
                    <a:pt x="363" y="132"/>
                  </a:lnTo>
                  <a:lnTo>
                    <a:pt x="381" y="132"/>
                  </a:lnTo>
                  <a:lnTo>
                    <a:pt x="397" y="157"/>
                  </a:lnTo>
                  <a:lnTo>
                    <a:pt x="381" y="123"/>
                  </a:lnTo>
                  <a:lnTo>
                    <a:pt x="389" y="123"/>
                  </a:lnTo>
                  <a:lnTo>
                    <a:pt x="363" y="98"/>
                  </a:lnTo>
                  <a:lnTo>
                    <a:pt x="363" y="73"/>
                  </a:lnTo>
                  <a:lnTo>
                    <a:pt x="369" y="59"/>
                  </a:lnTo>
                  <a:lnTo>
                    <a:pt x="397" y="59"/>
                  </a:lnTo>
                  <a:lnTo>
                    <a:pt x="397" y="73"/>
                  </a:lnTo>
                  <a:lnTo>
                    <a:pt x="415" y="73"/>
                  </a:lnTo>
                  <a:lnTo>
                    <a:pt x="407" y="59"/>
                  </a:lnTo>
                  <a:lnTo>
                    <a:pt x="415" y="49"/>
                  </a:lnTo>
                  <a:lnTo>
                    <a:pt x="415" y="25"/>
                  </a:lnTo>
                  <a:lnTo>
                    <a:pt x="434" y="49"/>
                  </a:lnTo>
                  <a:lnTo>
                    <a:pt x="434" y="25"/>
                  </a:lnTo>
                  <a:lnTo>
                    <a:pt x="415" y="14"/>
                  </a:lnTo>
                  <a:lnTo>
                    <a:pt x="434" y="0"/>
                  </a:lnTo>
                  <a:lnTo>
                    <a:pt x="452" y="39"/>
                  </a:lnTo>
                  <a:lnTo>
                    <a:pt x="444" y="49"/>
                  </a:lnTo>
                  <a:lnTo>
                    <a:pt x="452" y="84"/>
                  </a:lnTo>
                  <a:lnTo>
                    <a:pt x="444" y="98"/>
                  </a:lnTo>
                  <a:lnTo>
                    <a:pt x="426" y="98"/>
                  </a:lnTo>
                  <a:lnTo>
                    <a:pt x="444" y="132"/>
                  </a:lnTo>
                  <a:lnTo>
                    <a:pt x="444" y="109"/>
                  </a:lnTo>
                  <a:lnTo>
                    <a:pt x="452" y="109"/>
                  </a:lnTo>
                  <a:lnTo>
                    <a:pt x="460" y="98"/>
                  </a:lnTo>
                  <a:lnTo>
                    <a:pt x="460" y="123"/>
                  </a:lnTo>
                  <a:lnTo>
                    <a:pt x="478" y="123"/>
                  </a:lnTo>
                  <a:lnTo>
                    <a:pt x="478" y="73"/>
                  </a:lnTo>
                  <a:lnTo>
                    <a:pt x="523" y="98"/>
                  </a:lnTo>
                  <a:lnTo>
                    <a:pt x="489" y="49"/>
                  </a:lnTo>
                  <a:lnTo>
                    <a:pt x="516" y="59"/>
                  </a:lnTo>
                  <a:lnTo>
                    <a:pt x="504" y="39"/>
                  </a:lnTo>
                  <a:lnTo>
                    <a:pt x="561" y="59"/>
                  </a:lnTo>
                  <a:lnTo>
                    <a:pt x="553" y="84"/>
                  </a:lnTo>
                  <a:lnTo>
                    <a:pt x="523" y="49"/>
                  </a:lnTo>
                  <a:lnTo>
                    <a:pt x="541" y="98"/>
                  </a:lnTo>
                  <a:lnTo>
                    <a:pt x="535" y="98"/>
                  </a:lnTo>
                  <a:lnTo>
                    <a:pt x="523" y="123"/>
                  </a:lnTo>
                  <a:lnTo>
                    <a:pt x="504" y="123"/>
                  </a:lnTo>
                  <a:lnTo>
                    <a:pt x="504" y="132"/>
                  </a:lnTo>
                  <a:lnTo>
                    <a:pt x="523" y="132"/>
                  </a:lnTo>
                  <a:lnTo>
                    <a:pt x="504" y="157"/>
                  </a:lnTo>
                  <a:lnTo>
                    <a:pt x="478" y="167"/>
                  </a:lnTo>
                  <a:lnTo>
                    <a:pt x="478" y="182"/>
                  </a:lnTo>
                  <a:lnTo>
                    <a:pt x="472" y="143"/>
                  </a:lnTo>
                  <a:lnTo>
                    <a:pt x="452" y="201"/>
                  </a:lnTo>
                  <a:lnTo>
                    <a:pt x="452" y="192"/>
                  </a:lnTo>
                  <a:lnTo>
                    <a:pt x="434" y="201"/>
                  </a:lnTo>
                  <a:lnTo>
                    <a:pt x="426" y="192"/>
                  </a:lnTo>
                  <a:lnTo>
                    <a:pt x="434" y="216"/>
                  </a:lnTo>
                  <a:lnTo>
                    <a:pt x="415" y="251"/>
                  </a:lnTo>
                  <a:lnTo>
                    <a:pt x="415" y="216"/>
                  </a:lnTo>
                  <a:lnTo>
                    <a:pt x="397" y="226"/>
                  </a:lnTo>
                  <a:lnTo>
                    <a:pt x="407" y="251"/>
                  </a:lnTo>
                  <a:lnTo>
                    <a:pt x="389" y="265"/>
                  </a:lnTo>
                  <a:lnTo>
                    <a:pt x="397" y="286"/>
                  </a:lnTo>
                  <a:lnTo>
                    <a:pt x="389" y="275"/>
                  </a:lnTo>
                  <a:lnTo>
                    <a:pt x="381" y="286"/>
                  </a:lnTo>
                  <a:lnTo>
                    <a:pt x="381" y="275"/>
                  </a:lnTo>
                  <a:lnTo>
                    <a:pt x="363" y="286"/>
                  </a:lnTo>
                  <a:lnTo>
                    <a:pt x="351" y="265"/>
                  </a:lnTo>
                  <a:lnTo>
                    <a:pt x="363" y="251"/>
                  </a:lnTo>
                  <a:lnTo>
                    <a:pt x="363" y="226"/>
                  </a:lnTo>
                  <a:lnTo>
                    <a:pt x="344" y="241"/>
                  </a:lnTo>
                  <a:lnTo>
                    <a:pt x="325" y="201"/>
                  </a:lnTo>
                  <a:lnTo>
                    <a:pt x="344" y="226"/>
                  </a:lnTo>
                  <a:lnTo>
                    <a:pt x="325" y="286"/>
                  </a:lnTo>
                  <a:lnTo>
                    <a:pt x="332" y="299"/>
                  </a:lnTo>
                  <a:lnTo>
                    <a:pt x="288" y="286"/>
                  </a:lnTo>
                  <a:lnTo>
                    <a:pt x="306" y="286"/>
                  </a:lnTo>
                  <a:lnTo>
                    <a:pt x="306" y="265"/>
                  </a:lnTo>
                  <a:lnTo>
                    <a:pt x="288" y="216"/>
                  </a:lnTo>
                  <a:lnTo>
                    <a:pt x="288" y="241"/>
                  </a:lnTo>
                  <a:lnTo>
                    <a:pt x="269" y="241"/>
                  </a:lnTo>
                  <a:lnTo>
                    <a:pt x="269" y="226"/>
                  </a:lnTo>
                  <a:lnTo>
                    <a:pt x="235" y="265"/>
                  </a:lnTo>
                  <a:lnTo>
                    <a:pt x="254" y="265"/>
                  </a:lnTo>
                  <a:lnTo>
                    <a:pt x="269" y="251"/>
                  </a:lnTo>
                  <a:lnTo>
                    <a:pt x="281" y="265"/>
                  </a:lnTo>
                  <a:lnTo>
                    <a:pt x="281" y="275"/>
                  </a:lnTo>
                  <a:lnTo>
                    <a:pt x="269" y="275"/>
                  </a:lnTo>
                  <a:lnTo>
                    <a:pt x="288" y="286"/>
                  </a:lnTo>
                  <a:lnTo>
                    <a:pt x="160" y="275"/>
                  </a:lnTo>
                  <a:lnTo>
                    <a:pt x="146" y="286"/>
                  </a:lnTo>
                  <a:lnTo>
                    <a:pt x="127" y="286"/>
                  </a:lnTo>
                  <a:lnTo>
                    <a:pt x="89" y="310"/>
                  </a:lnTo>
                  <a:lnTo>
                    <a:pt x="89" y="299"/>
                  </a:lnTo>
                  <a:lnTo>
                    <a:pt x="72" y="310"/>
                  </a:lnTo>
                  <a:lnTo>
                    <a:pt x="34" y="324"/>
                  </a:lnTo>
                  <a:lnTo>
                    <a:pt x="34" y="286"/>
                  </a:lnTo>
                  <a:lnTo>
                    <a:pt x="19" y="265"/>
                  </a:lnTo>
                  <a:lnTo>
                    <a:pt x="0" y="241"/>
                  </a:lnTo>
                  <a:lnTo>
                    <a:pt x="0" y="226"/>
                  </a:lnTo>
                  <a:lnTo>
                    <a:pt x="45" y="216"/>
                  </a:lnTo>
                  <a:lnTo>
                    <a:pt x="72" y="192"/>
                  </a:lnTo>
                  <a:lnTo>
                    <a:pt x="254" y="192"/>
                  </a:lnTo>
                  <a:lnTo>
                    <a:pt x="325" y="143"/>
                  </a:lnTo>
                  <a:lnTo>
                    <a:pt x="306" y="132"/>
                  </a:lnTo>
                  <a:lnTo>
                    <a:pt x="306" y="123"/>
                  </a:lnTo>
                  <a:lnTo>
                    <a:pt x="288" y="98"/>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4" name="Freeform 15">
              <a:extLst>
                <a:ext uri="{FF2B5EF4-FFF2-40B4-BE49-F238E27FC236}">
                  <a16:creationId xmlns:a16="http://schemas.microsoft.com/office/drawing/2014/main" xmlns="" id="{A3150C06-E5A7-482D-94C3-65DC5A941FB0}"/>
                </a:ext>
              </a:extLst>
            </p:cNvPr>
            <p:cNvSpPr>
              <a:spLocks/>
            </p:cNvSpPr>
            <p:nvPr/>
          </p:nvSpPr>
          <p:spPr bwMode="auto">
            <a:xfrm>
              <a:off x="5587170" y="2981287"/>
              <a:ext cx="355156" cy="421956"/>
            </a:xfrm>
            <a:custGeom>
              <a:avLst/>
              <a:gdLst>
                <a:gd name="T0" fmla="*/ 2147483646 w 319"/>
                <a:gd name="T1" fmla="*/ 0 h 379"/>
                <a:gd name="T2" fmla="*/ 2147483646 w 319"/>
                <a:gd name="T3" fmla="*/ 2147483646 h 379"/>
                <a:gd name="T4" fmla="*/ 2147483646 w 319"/>
                <a:gd name="T5" fmla="*/ 2147483646 h 379"/>
                <a:gd name="T6" fmla="*/ 2147483646 w 319"/>
                <a:gd name="T7" fmla="*/ 2147483646 h 379"/>
                <a:gd name="T8" fmla="*/ 2147483646 w 319"/>
                <a:gd name="T9" fmla="*/ 2147483646 h 379"/>
                <a:gd name="T10" fmla="*/ 2147483646 w 319"/>
                <a:gd name="T11" fmla="*/ 2147483646 h 379"/>
                <a:gd name="T12" fmla="*/ 2147483646 w 319"/>
                <a:gd name="T13" fmla="*/ 2147483646 h 379"/>
                <a:gd name="T14" fmla="*/ 2147483646 w 319"/>
                <a:gd name="T15" fmla="*/ 2147483646 h 379"/>
                <a:gd name="T16" fmla="*/ 2147483646 w 319"/>
                <a:gd name="T17" fmla="*/ 2147483646 h 379"/>
                <a:gd name="T18" fmla="*/ 2147483646 w 319"/>
                <a:gd name="T19" fmla="*/ 2147483646 h 379"/>
                <a:gd name="T20" fmla="*/ 2147483646 w 319"/>
                <a:gd name="T21" fmla="*/ 2147483646 h 379"/>
                <a:gd name="T22" fmla="*/ 2147483646 w 319"/>
                <a:gd name="T23" fmla="*/ 2147483646 h 379"/>
                <a:gd name="T24" fmla="*/ 2147483646 w 319"/>
                <a:gd name="T25" fmla="*/ 2147483646 h 379"/>
                <a:gd name="T26" fmla="*/ 2147483646 w 319"/>
                <a:gd name="T27" fmla="*/ 2147483646 h 379"/>
                <a:gd name="T28" fmla="*/ 2147483646 w 319"/>
                <a:gd name="T29" fmla="*/ 2147483646 h 379"/>
                <a:gd name="T30" fmla="*/ 2147483646 w 319"/>
                <a:gd name="T31" fmla="*/ 2147483646 h 379"/>
                <a:gd name="T32" fmla="*/ 2147483646 w 319"/>
                <a:gd name="T33" fmla="*/ 2147483646 h 379"/>
                <a:gd name="T34" fmla="*/ 2147483646 w 319"/>
                <a:gd name="T35" fmla="*/ 2147483646 h 379"/>
                <a:gd name="T36" fmla="*/ 2147483646 w 319"/>
                <a:gd name="T37" fmla="*/ 2147483646 h 379"/>
                <a:gd name="T38" fmla="*/ 2147483646 w 319"/>
                <a:gd name="T39" fmla="*/ 2147483646 h 379"/>
                <a:gd name="T40" fmla="*/ 2147483646 w 319"/>
                <a:gd name="T41" fmla="*/ 2147483646 h 379"/>
                <a:gd name="T42" fmla="*/ 2147483646 w 319"/>
                <a:gd name="T43" fmla="*/ 2147483646 h 379"/>
                <a:gd name="T44" fmla="*/ 2147483646 w 319"/>
                <a:gd name="T45" fmla="*/ 2147483646 h 379"/>
                <a:gd name="T46" fmla="*/ 2147483646 w 319"/>
                <a:gd name="T47" fmla="*/ 2147483646 h 379"/>
                <a:gd name="T48" fmla="*/ 2147483646 w 319"/>
                <a:gd name="T49" fmla="*/ 2147483646 h 379"/>
                <a:gd name="T50" fmla="*/ 2147483646 w 319"/>
                <a:gd name="T51" fmla="*/ 2147483646 h 379"/>
                <a:gd name="T52" fmla="*/ 2147483646 w 319"/>
                <a:gd name="T53" fmla="*/ 2147483646 h 379"/>
                <a:gd name="T54" fmla="*/ 2147483646 w 319"/>
                <a:gd name="T55" fmla="*/ 2147483646 h 379"/>
                <a:gd name="T56" fmla="*/ 2147483646 w 319"/>
                <a:gd name="T57" fmla="*/ 2147483646 h 379"/>
                <a:gd name="T58" fmla="*/ 2147483646 w 319"/>
                <a:gd name="T59" fmla="*/ 2147483646 h 379"/>
                <a:gd name="T60" fmla="*/ 2147483646 w 319"/>
                <a:gd name="T61" fmla="*/ 2147483646 h 379"/>
                <a:gd name="T62" fmla="*/ 2147483646 w 319"/>
                <a:gd name="T63" fmla="*/ 2147483646 h 379"/>
                <a:gd name="T64" fmla="*/ 2147483646 w 319"/>
                <a:gd name="T65" fmla="*/ 2147483646 h 379"/>
                <a:gd name="T66" fmla="*/ 2147483646 w 319"/>
                <a:gd name="T67" fmla="*/ 2147483646 h 379"/>
                <a:gd name="T68" fmla="*/ 2147483646 w 319"/>
                <a:gd name="T69" fmla="*/ 2147483646 h 379"/>
                <a:gd name="T70" fmla="*/ 2147483646 w 319"/>
                <a:gd name="T71" fmla="*/ 2147483646 h 379"/>
                <a:gd name="T72" fmla="*/ 0 w 319"/>
                <a:gd name="T73" fmla="*/ 0 h 379"/>
                <a:gd name="T74" fmla="*/ 2147483646 w 319"/>
                <a:gd name="T75" fmla="*/ 0 h 3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9" h="379">
                  <a:moveTo>
                    <a:pt x="172" y="0"/>
                  </a:moveTo>
                  <a:lnTo>
                    <a:pt x="172" y="25"/>
                  </a:lnTo>
                  <a:lnTo>
                    <a:pt x="154" y="9"/>
                  </a:lnTo>
                  <a:lnTo>
                    <a:pt x="154" y="25"/>
                  </a:lnTo>
                  <a:lnTo>
                    <a:pt x="146" y="25"/>
                  </a:lnTo>
                  <a:lnTo>
                    <a:pt x="135" y="34"/>
                  </a:lnTo>
                  <a:lnTo>
                    <a:pt x="164" y="25"/>
                  </a:lnTo>
                  <a:lnTo>
                    <a:pt x="180" y="69"/>
                  </a:lnTo>
                  <a:lnTo>
                    <a:pt x="198" y="84"/>
                  </a:lnTo>
                  <a:lnTo>
                    <a:pt x="209" y="84"/>
                  </a:lnTo>
                  <a:lnTo>
                    <a:pt x="209" y="94"/>
                  </a:lnTo>
                  <a:lnTo>
                    <a:pt x="198" y="94"/>
                  </a:lnTo>
                  <a:lnTo>
                    <a:pt x="191" y="94"/>
                  </a:lnTo>
                  <a:lnTo>
                    <a:pt x="217" y="143"/>
                  </a:lnTo>
                  <a:lnTo>
                    <a:pt x="209" y="118"/>
                  </a:lnTo>
                  <a:lnTo>
                    <a:pt x="224" y="118"/>
                  </a:lnTo>
                  <a:lnTo>
                    <a:pt x="217" y="84"/>
                  </a:lnTo>
                  <a:lnTo>
                    <a:pt x="224" y="94"/>
                  </a:lnTo>
                  <a:lnTo>
                    <a:pt x="224" y="143"/>
                  </a:lnTo>
                  <a:lnTo>
                    <a:pt x="261" y="211"/>
                  </a:lnTo>
                  <a:lnTo>
                    <a:pt x="261" y="235"/>
                  </a:lnTo>
                  <a:lnTo>
                    <a:pt x="318" y="378"/>
                  </a:lnTo>
                  <a:lnTo>
                    <a:pt x="307" y="378"/>
                  </a:lnTo>
                  <a:lnTo>
                    <a:pt x="280" y="369"/>
                  </a:lnTo>
                  <a:lnTo>
                    <a:pt x="261" y="344"/>
                  </a:lnTo>
                  <a:lnTo>
                    <a:pt x="273" y="309"/>
                  </a:lnTo>
                  <a:lnTo>
                    <a:pt x="243" y="275"/>
                  </a:lnTo>
                  <a:lnTo>
                    <a:pt x="243" y="235"/>
                  </a:lnTo>
                  <a:lnTo>
                    <a:pt x="217" y="235"/>
                  </a:lnTo>
                  <a:lnTo>
                    <a:pt x="217" y="211"/>
                  </a:lnTo>
                  <a:lnTo>
                    <a:pt x="191" y="177"/>
                  </a:lnTo>
                  <a:lnTo>
                    <a:pt x="164" y="152"/>
                  </a:lnTo>
                  <a:lnTo>
                    <a:pt x="146" y="167"/>
                  </a:lnTo>
                  <a:lnTo>
                    <a:pt x="126" y="152"/>
                  </a:lnTo>
                  <a:lnTo>
                    <a:pt x="101" y="118"/>
                  </a:lnTo>
                  <a:lnTo>
                    <a:pt x="101" y="94"/>
                  </a:lnTo>
                  <a:lnTo>
                    <a:pt x="0" y="0"/>
                  </a:lnTo>
                  <a:lnTo>
                    <a:pt x="172"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5" name="Freeform 18">
              <a:extLst>
                <a:ext uri="{FF2B5EF4-FFF2-40B4-BE49-F238E27FC236}">
                  <a16:creationId xmlns:a16="http://schemas.microsoft.com/office/drawing/2014/main" xmlns="" id="{A1AE1035-47F3-483D-9672-A44A171ED81B}"/>
                </a:ext>
              </a:extLst>
            </p:cNvPr>
            <p:cNvSpPr>
              <a:spLocks/>
            </p:cNvSpPr>
            <p:nvPr/>
          </p:nvSpPr>
          <p:spPr bwMode="auto">
            <a:xfrm>
              <a:off x="5971272" y="3671560"/>
              <a:ext cx="191495" cy="513250"/>
            </a:xfrm>
            <a:custGeom>
              <a:avLst/>
              <a:gdLst>
                <a:gd name="T0" fmla="*/ 2147483646 w 172"/>
                <a:gd name="T1" fmla="*/ 2147483646 h 461"/>
                <a:gd name="T2" fmla="*/ 2147483646 w 172"/>
                <a:gd name="T3" fmla="*/ 2147483646 h 461"/>
                <a:gd name="T4" fmla="*/ 2147483646 w 172"/>
                <a:gd name="T5" fmla="*/ 2147483646 h 461"/>
                <a:gd name="T6" fmla="*/ 2147483646 w 172"/>
                <a:gd name="T7" fmla="*/ 2147483646 h 461"/>
                <a:gd name="T8" fmla="*/ 2147483646 w 172"/>
                <a:gd name="T9" fmla="*/ 2147483646 h 461"/>
                <a:gd name="T10" fmla="*/ 2147483646 w 172"/>
                <a:gd name="T11" fmla="*/ 2147483646 h 461"/>
                <a:gd name="T12" fmla="*/ 2147483646 w 172"/>
                <a:gd name="T13" fmla="*/ 2147483646 h 461"/>
                <a:gd name="T14" fmla="*/ 2147483646 w 172"/>
                <a:gd name="T15" fmla="*/ 2147483646 h 461"/>
                <a:gd name="T16" fmla="*/ 2147483646 w 172"/>
                <a:gd name="T17" fmla="*/ 0 h 461"/>
                <a:gd name="T18" fmla="*/ 2147483646 w 172"/>
                <a:gd name="T19" fmla="*/ 2147483646 h 461"/>
                <a:gd name="T20" fmla="*/ 2147483646 w 172"/>
                <a:gd name="T21" fmla="*/ 2147483646 h 461"/>
                <a:gd name="T22" fmla="*/ 2147483646 w 172"/>
                <a:gd name="T23" fmla="*/ 2147483646 h 461"/>
                <a:gd name="T24" fmla="*/ 2147483646 w 172"/>
                <a:gd name="T25" fmla="*/ 2147483646 h 461"/>
                <a:gd name="T26" fmla="*/ 2147483646 w 172"/>
                <a:gd name="T27" fmla="*/ 2147483646 h 461"/>
                <a:gd name="T28" fmla="*/ 0 w 172"/>
                <a:gd name="T29" fmla="*/ 2147483646 h 461"/>
                <a:gd name="T30" fmla="*/ 0 w 172"/>
                <a:gd name="T31" fmla="*/ 2147483646 h 461"/>
                <a:gd name="T32" fmla="*/ 2147483646 w 172"/>
                <a:gd name="T33" fmla="*/ 2147483646 h 4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2" h="461">
                  <a:moveTo>
                    <a:pt x="25" y="450"/>
                  </a:moveTo>
                  <a:lnTo>
                    <a:pt x="25" y="426"/>
                  </a:lnTo>
                  <a:lnTo>
                    <a:pt x="45" y="435"/>
                  </a:lnTo>
                  <a:lnTo>
                    <a:pt x="63" y="426"/>
                  </a:lnTo>
                  <a:lnTo>
                    <a:pt x="89" y="401"/>
                  </a:lnTo>
                  <a:lnTo>
                    <a:pt x="100" y="401"/>
                  </a:lnTo>
                  <a:lnTo>
                    <a:pt x="134" y="391"/>
                  </a:lnTo>
                  <a:lnTo>
                    <a:pt x="171" y="142"/>
                  </a:lnTo>
                  <a:lnTo>
                    <a:pt x="134" y="0"/>
                  </a:lnTo>
                  <a:lnTo>
                    <a:pt x="152" y="23"/>
                  </a:lnTo>
                  <a:lnTo>
                    <a:pt x="171" y="142"/>
                  </a:lnTo>
                  <a:lnTo>
                    <a:pt x="134" y="416"/>
                  </a:lnTo>
                  <a:lnTo>
                    <a:pt x="134" y="426"/>
                  </a:lnTo>
                  <a:lnTo>
                    <a:pt x="100" y="426"/>
                  </a:lnTo>
                  <a:lnTo>
                    <a:pt x="0" y="460"/>
                  </a:lnTo>
                  <a:lnTo>
                    <a:pt x="0" y="450"/>
                  </a:lnTo>
                  <a:lnTo>
                    <a:pt x="25" y="450"/>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6" name="Freeform 19">
              <a:extLst>
                <a:ext uri="{FF2B5EF4-FFF2-40B4-BE49-F238E27FC236}">
                  <a16:creationId xmlns:a16="http://schemas.microsoft.com/office/drawing/2014/main" xmlns="" id="{6A7217DC-07AB-4EAF-B7EE-24C49CFEB0F8}"/>
                </a:ext>
              </a:extLst>
            </p:cNvPr>
            <p:cNvSpPr>
              <a:spLocks/>
            </p:cNvSpPr>
            <p:nvPr/>
          </p:nvSpPr>
          <p:spPr bwMode="auto">
            <a:xfrm>
              <a:off x="5800931" y="3484518"/>
              <a:ext cx="199288" cy="356269"/>
            </a:xfrm>
            <a:custGeom>
              <a:avLst/>
              <a:gdLst>
                <a:gd name="T0" fmla="*/ 2147483646 w 179"/>
                <a:gd name="T1" fmla="*/ 2147483646 h 320"/>
                <a:gd name="T2" fmla="*/ 2147483646 w 179"/>
                <a:gd name="T3" fmla="*/ 2147483646 h 320"/>
                <a:gd name="T4" fmla="*/ 2147483646 w 179"/>
                <a:gd name="T5" fmla="*/ 2147483646 h 320"/>
                <a:gd name="T6" fmla="*/ 2147483646 w 179"/>
                <a:gd name="T7" fmla="*/ 2147483646 h 320"/>
                <a:gd name="T8" fmla="*/ 2147483646 w 179"/>
                <a:gd name="T9" fmla="*/ 2147483646 h 320"/>
                <a:gd name="T10" fmla="*/ 2147483646 w 179"/>
                <a:gd name="T11" fmla="*/ 2147483646 h 320"/>
                <a:gd name="T12" fmla="*/ 2147483646 w 179"/>
                <a:gd name="T13" fmla="*/ 2147483646 h 320"/>
                <a:gd name="T14" fmla="*/ 2147483646 w 179"/>
                <a:gd name="T15" fmla="*/ 2147483646 h 320"/>
                <a:gd name="T16" fmla="*/ 2147483646 w 179"/>
                <a:gd name="T17" fmla="*/ 2147483646 h 320"/>
                <a:gd name="T18" fmla="*/ 2147483646 w 179"/>
                <a:gd name="T19" fmla="*/ 2147483646 h 320"/>
                <a:gd name="T20" fmla="*/ 2147483646 w 179"/>
                <a:gd name="T21" fmla="*/ 2147483646 h 320"/>
                <a:gd name="T22" fmla="*/ 2147483646 w 179"/>
                <a:gd name="T23" fmla="*/ 2147483646 h 320"/>
                <a:gd name="T24" fmla="*/ 2147483646 w 179"/>
                <a:gd name="T25" fmla="*/ 2147483646 h 320"/>
                <a:gd name="T26" fmla="*/ 2147483646 w 179"/>
                <a:gd name="T27" fmla="*/ 0 h 320"/>
                <a:gd name="T28" fmla="*/ 2147483646 w 179"/>
                <a:gd name="T29" fmla="*/ 2147483646 h 320"/>
                <a:gd name="T30" fmla="*/ 2147483646 w 179"/>
                <a:gd name="T31" fmla="*/ 2147483646 h 320"/>
                <a:gd name="T32" fmla="*/ 2147483646 w 179"/>
                <a:gd name="T33" fmla="*/ 2147483646 h 320"/>
                <a:gd name="T34" fmla="*/ 2147483646 w 179"/>
                <a:gd name="T35" fmla="*/ 2147483646 h 320"/>
                <a:gd name="T36" fmla="*/ 2147483646 w 179"/>
                <a:gd name="T37" fmla="*/ 2147483646 h 320"/>
                <a:gd name="T38" fmla="*/ 2147483646 w 179"/>
                <a:gd name="T39" fmla="*/ 2147483646 h 320"/>
                <a:gd name="T40" fmla="*/ 2147483646 w 179"/>
                <a:gd name="T41" fmla="*/ 2147483646 h 320"/>
                <a:gd name="T42" fmla="*/ 2147483646 w 179"/>
                <a:gd name="T43" fmla="*/ 2147483646 h 320"/>
                <a:gd name="T44" fmla="*/ 2147483646 w 179"/>
                <a:gd name="T45" fmla="*/ 2147483646 h 320"/>
                <a:gd name="T46" fmla="*/ 2147483646 w 179"/>
                <a:gd name="T47" fmla="*/ 2147483646 h 320"/>
                <a:gd name="T48" fmla="*/ 2147483646 w 179"/>
                <a:gd name="T49" fmla="*/ 2147483646 h 320"/>
                <a:gd name="T50" fmla="*/ 2147483646 w 179"/>
                <a:gd name="T51" fmla="*/ 2147483646 h 320"/>
                <a:gd name="T52" fmla="*/ 2147483646 w 179"/>
                <a:gd name="T53" fmla="*/ 2147483646 h 320"/>
                <a:gd name="T54" fmla="*/ 2147483646 w 179"/>
                <a:gd name="T55" fmla="*/ 2147483646 h 320"/>
                <a:gd name="T56" fmla="*/ 2147483646 w 179"/>
                <a:gd name="T57" fmla="*/ 2147483646 h 320"/>
                <a:gd name="T58" fmla="*/ 2147483646 w 179"/>
                <a:gd name="T59" fmla="*/ 2147483646 h 320"/>
                <a:gd name="T60" fmla="*/ 2147483646 w 179"/>
                <a:gd name="T61" fmla="*/ 2147483646 h 320"/>
                <a:gd name="T62" fmla="*/ 2147483646 w 179"/>
                <a:gd name="T63" fmla="*/ 2147483646 h 320"/>
                <a:gd name="T64" fmla="*/ 2147483646 w 179"/>
                <a:gd name="T65" fmla="*/ 2147483646 h 320"/>
                <a:gd name="T66" fmla="*/ 2147483646 w 179"/>
                <a:gd name="T67" fmla="*/ 2147483646 h 320"/>
                <a:gd name="T68" fmla="*/ 2147483646 w 179"/>
                <a:gd name="T69" fmla="*/ 2147483646 h 320"/>
                <a:gd name="T70" fmla="*/ 0 w 179"/>
                <a:gd name="T71" fmla="*/ 2147483646 h 320"/>
                <a:gd name="T72" fmla="*/ 2147483646 w 179"/>
                <a:gd name="T73" fmla="*/ 2147483646 h 3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9" h="320">
                  <a:moveTo>
                    <a:pt x="8" y="69"/>
                  </a:moveTo>
                  <a:lnTo>
                    <a:pt x="51" y="48"/>
                  </a:lnTo>
                  <a:lnTo>
                    <a:pt x="51" y="69"/>
                  </a:lnTo>
                  <a:lnTo>
                    <a:pt x="71" y="69"/>
                  </a:lnTo>
                  <a:lnTo>
                    <a:pt x="89" y="93"/>
                  </a:lnTo>
                  <a:lnTo>
                    <a:pt x="89" y="69"/>
                  </a:lnTo>
                  <a:lnTo>
                    <a:pt x="71" y="69"/>
                  </a:lnTo>
                  <a:lnTo>
                    <a:pt x="51" y="48"/>
                  </a:lnTo>
                  <a:lnTo>
                    <a:pt x="71" y="34"/>
                  </a:lnTo>
                  <a:lnTo>
                    <a:pt x="89" y="48"/>
                  </a:lnTo>
                  <a:lnTo>
                    <a:pt x="115" y="48"/>
                  </a:lnTo>
                  <a:lnTo>
                    <a:pt x="81" y="24"/>
                  </a:lnTo>
                  <a:lnTo>
                    <a:pt x="89" y="24"/>
                  </a:lnTo>
                  <a:lnTo>
                    <a:pt x="89" y="0"/>
                  </a:lnTo>
                  <a:lnTo>
                    <a:pt x="126" y="24"/>
                  </a:lnTo>
                  <a:lnTo>
                    <a:pt x="115" y="24"/>
                  </a:lnTo>
                  <a:lnTo>
                    <a:pt x="134" y="48"/>
                  </a:lnTo>
                  <a:lnTo>
                    <a:pt x="153" y="82"/>
                  </a:lnTo>
                  <a:lnTo>
                    <a:pt x="153" y="107"/>
                  </a:lnTo>
                  <a:lnTo>
                    <a:pt x="178" y="143"/>
                  </a:lnTo>
                  <a:lnTo>
                    <a:pt x="160" y="167"/>
                  </a:lnTo>
                  <a:lnTo>
                    <a:pt x="178" y="225"/>
                  </a:lnTo>
                  <a:lnTo>
                    <a:pt x="160" y="235"/>
                  </a:lnTo>
                  <a:lnTo>
                    <a:pt x="153" y="216"/>
                  </a:lnTo>
                  <a:lnTo>
                    <a:pt x="134" y="235"/>
                  </a:lnTo>
                  <a:lnTo>
                    <a:pt x="160" y="284"/>
                  </a:lnTo>
                  <a:lnTo>
                    <a:pt x="134" y="309"/>
                  </a:lnTo>
                  <a:lnTo>
                    <a:pt x="134" y="319"/>
                  </a:lnTo>
                  <a:lnTo>
                    <a:pt x="89" y="319"/>
                  </a:lnTo>
                  <a:lnTo>
                    <a:pt x="107" y="309"/>
                  </a:lnTo>
                  <a:lnTo>
                    <a:pt x="107" y="294"/>
                  </a:lnTo>
                  <a:lnTo>
                    <a:pt x="89" y="309"/>
                  </a:lnTo>
                  <a:lnTo>
                    <a:pt x="89" y="284"/>
                  </a:lnTo>
                  <a:lnTo>
                    <a:pt x="71" y="284"/>
                  </a:lnTo>
                  <a:lnTo>
                    <a:pt x="51" y="250"/>
                  </a:lnTo>
                  <a:lnTo>
                    <a:pt x="0" y="250"/>
                  </a:lnTo>
                  <a:lnTo>
                    <a:pt x="8" y="69"/>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7" name="Freeform 20">
              <a:extLst>
                <a:ext uri="{FF2B5EF4-FFF2-40B4-BE49-F238E27FC236}">
                  <a16:creationId xmlns:a16="http://schemas.microsoft.com/office/drawing/2014/main" xmlns="" id="{F6EEFA21-9CC2-4D15-BC61-6F803BBC468D}"/>
                </a:ext>
              </a:extLst>
            </p:cNvPr>
            <p:cNvSpPr>
              <a:spLocks/>
            </p:cNvSpPr>
            <p:nvPr/>
          </p:nvSpPr>
          <p:spPr bwMode="auto">
            <a:xfrm>
              <a:off x="5962366" y="3269643"/>
              <a:ext cx="159208" cy="386330"/>
            </a:xfrm>
            <a:custGeom>
              <a:avLst/>
              <a:gdLst>
                <a:gd name="T0" fmla="*/ 2147483646 w 143"/>
                <a:gd name="T1" fmla="*/ 2147483646 h 347"/>
                <a:gd name="T2" fmla="*/ 2147483646 w 143"/>
                <a:gd name="T3" fmla="*/ 2147483646 h 347"/>
                <a:gd name="T4" fmla="*/ 2147483646 w 143"/>
                <a:gd name="T5" fmla="*/ 2147483646 h 347"/>
                <a:gd name="T6" fmla="*/ 2147483646 w 143"/>
                <a:gd name="T7" fmla="*/ 2147483646 h 347"/>
                <a:gd name="T8" fmla="*/ 2147483646 w 143"/>
                <a:gd name="T9" fmla="*/ 2147483646 h 347"/>
                <a:gd name="T10" fmla="*/ 2147483646 w 143"/>
                <a:gd name="T11" fmla="*/ 2147483646 h 347"/>
                <a:gd name="T12" fmla="*/ 0 w 143"/>
                <a:gd name="T13" fmla="*/ 0 h 347"/>
                <a:gd name="T14" fmla="*/ 2147483646 w 143"/>
                <a:gd name="T15" fmla="*/ 2147483646 h 347"/>
                <a:gd name="T16" fmla="*/ 2147483646 w 143"/>
                <a:gd name="T17" fmla="*/ 2147483646 h 347"/>
                <a:gd name="T18" fmla="*/ 2147483646 w 143"/>
                <a:gd name="T19" fmla="*/ 2147483646 h 3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3" h="347">
                  <a:moveTo>
                    <a:pt x="96" y="262"/>
                  </a:moveTo>
                  <a:lnTo>
                    <a:pt x="78" y="226"/>
                  </a:lnTo>
                  <a:lnTo>
                    <a:pt x="52" y="203"/>
                  </a:lnTo>
                  <a:lnTo>
                    <a:pt x="45" y="134"/>
                  </a:lnTo>
                  <a:lnTo>
                    <a:pt x="26" y="143"/>
                  </a:lnTo>
                  <a:lnTo>
                    <a:pt x="14" y="143"/>
                  </a:lnTo>
                  <a:lnTo>
                    <a:pt x="0" y="0"/>
                  </a:lnTo>
                  <a:lnTo>
                    <a:pt x="142" y="346"/>
                  </a:lnTo>
                  <a:lnTo>
                    <a:pt x="108" y="301"/>
                  </a:lnTo>
                  <a:lnTo>
                    <a:pt x="96" y="262"/>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8" name="Freeform 26">
              <a:extLst>
                <a:ext uri="{FF2B5EF4-FFF2-40B4-BE49-F238E27FC236}">
                  <a16:creationId xmlns:a16="http://schemas.microsoft.com/office/drawing/2014/main" xmlns="" id="{B5E89EF2-7A4F-4627-AB70-1FB29CFD1467}"/>
                </a:ext>
              </a:extLst>
            </p:cNvPr>
            <p:cNvSpPr>
              <a:spLocks/>
            </p:cNvSpPr>
            <p:nvPr/>
          </p:nvSpPr>
          <p:spPr bwMode="auto">
            <a:xfrm>
              <a:off x="4449334" y="3020254"/>
              <a:ext cx="524384" cy="438657"/>
            </a:xfrm>
            <a:custGeom>
              <a:avLst/>
              <a:gdLst>
                <a:gd name="T0" fmla="*/ 2147483646 w 471"/>
                <a:gd name="T1" fmla="*/ 2147483646 h 394"/>
                <a:gd name="T2" fmla="*/ 2147483646 w 471"/>
                <a:gd name="T3" fmla="*/ 2147483646 h 394"/>
                <a:gd name="T4" fmla="*/ 2147483646 w 471"/>
                <a:gd name="T5" fmla="*/ 2147483646 h 394"/>
                <a:gd name="T6" fmla="*/ 2147483646 w 471"/>
                <a:gd name="T7" fmla="*/ 2147483646 h 394"/>
                <a:gd name="T8" fmla="*/ 2147483646 w 471"/>
                <a:gd name="T9" fmla="*/ 2147483646 h 394"/>
                <a:gd name="T10" fmla="*/ 2147483646 w 471"/>
                <a:gd name="T11" fmla="*/ 2147483646 h 394"/>
                <a:gd name="T12" fmla="*/ 2147483646 w 471"/>
                <a:gd name="T13" fmla="*/ 2147483646 h 394"/>
                <a:gd name="T14" fmla="*/ 2147483646 w 471"/>
                <a:gd name="T15" fmla="*/ 2147483646 h 394"/>
                <a:gd name="T16" fmla="*/ 2147483646 w 471"/>
                <a:gd name="T17" fmla="*/ 2147483646 h 394"/>
                <a:gd name="T18" fmla="*/ 2147483646 w 471"/>
                <a:gd name="T19" fmla="*/ 2147483646 h 394"/>
                <a:gd name="T20" fmla="*/ 2147483646 w 471"/>
                <a:gd name="T21" fmla="*/ 2147483646 h 394"/>
                <a:gd name="T22" fmla="*/ 2147483646 w 471"/>
                <a:gd name="T23" fmla="*/ 2147483646 h 394"/>
                <a:gd name="T24" fmla="*/ 2147483646 w 471"/>
                <a:gd name="T25" fmla="*/ 2147483646 h 394"/>
                <a:gd name="T26" fmla="*/ 2147483646 w 471"/>
                <a:gd name="T27" fmla="*/ 2147483646 h 394"/>
                <a:gd name="T28" fmla="*/ 2147483646 w 471"/>
                <a:gd name="T29" fmla="*/ 2147483646 h 394"/>
                <a:gd name="T30" fmla="*/ 2147483646 w 471"/>
                <a:gd name="T31" fmla="*/ 2147483646 h 394"/>
                <a:gd name="T32" fmla="*/ 2147483646 w 471"/>
                <a:gd name="T33" fmla="*/ 2147483646 h 394"/>
                <a:gd name="T34" fmla="*/ 2147483646 w 471"/>
                <a:gd name="T35" fmla="*/ 2147483646 h 394"/>
                <a:gd name="T36" fmla="*/ 0 w 471"/>
                <a:gd name="T37" fmla="*/ 2147483646 h 394"/>
                <a:gd name="T38" fmla="*/ 2147483646 w 471"/>
                <a:gd name="T39" fmla="*/ 2147483646 h 394"/>
                <a:gd name="T40" fmla="*/ 2147483646 w 471"/>
                <a:gd name="T41" fmla="*/ 0 h 394"/>
                <a:gd name="T42" fmla="*/ 2147483646 w 471"/>
                <a:gd name="T43" fmla="*/ 0 h 394"/>
                <a:gd name="T44" fmla="*/ 2147483646 w 471"/>
                <a:gd name="T45" fmla="*/ 2147483646 h 394"/>
                <a:gd name="T46" fmla="*/ 2147483646 w 471"/>
                <a:gd name="T47" fmla="*/ 2147483646 h 394"/>
                <a:gd name="T48" fmla="*/ 2147483646 w 471"/>
                <a:gd name="T49" fmla="*/ 2147483646 h 394"/>
                <a:gd name="T50" fmla="*/ 2147483646 w 471"/>
                <a:gd name="T51" fmla="*/ 2147483646 h 394"/>
                <a:gd name="T52" fmla="*/ 2147483646 w 471"/>
                <a:gd name="T53" fmla="*/ 2147483646 h 394"/>
                <a:gd name="T54" fmla="*/ 2147483646 w 471"/>
                <a:gd name="T55" fmla="*/ 2147483646 h 394"/>
                <a:gd name="T56" fmla="*/ 2147483646 w 471"/>
                <a:gd name="T57" fmla="*/ 2147483646 h 394"/>
                <a:gd name="T58" fmla="*/ 2147483646 w 471"/>
                <a:gd name="T59" fmla="*/ 2147483646 h 394"/>
                <a:gd name="T60" fmla="*/ 2147483646 w 471"/>
                <a:gd name="T61" fmla="*/ 2147483646 h 394"/>
                <a:gd name="T62" fmla="*/ 2147483646 w 471"/>
                <a:gd name="T63" fmla="*/ 2147483646 h 394"/>
                <a:gd name="T64" fmla="*/ 2147483646 w 471"/>
                <a:gd name="T65" fmla="*/ 2147483646 h 394"/>
                <a:gd name="T66" fmla="*/ 2147483646 w 471"/>
                <a:gd name="T67" fmla="*/ 2147483646 h 394"/>
                <a:gd name="T68" fmla="*/ 2147483646 w 471"/>
                <a:gd name="T69" fmla="*/ 2147483646 h 394"/>
                <a:gd name="T70" fmla="*/ 2147483646 w 471"/>
                <a:gd name="T71" fmla="*/ 2147483646 h 394"/>
                <a:gd name="T72" fmla="*/ 2147483646 w 471"/>
                <a:gd name="T73" fmla="*/ 2147483646 h 3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1" h="394">
                  <a:moveTo>
                    <a:pt x="470" y="324"/>
                  </a:moveTo>
                  <a:lnTo>
                    <a:pt x="418" y="343"/>
                  </a:lnTo>
                  <a:lnTo>
                    <a:pt x="361" y="393"/>
                  </a:lnTo>
                  <a:lnTo>
                    <a:pt x="355" y="393"/>
                  </a:lnTo>
                  <a:lnTo>
                    <a:pt x="324" y="368"/>
                  </a:lnTo>
                  <a:lnTo>
                    <a:pt x="298" y="368"/>
                  </a:lnTo>
                  <a:lnTo>
                    <a:pt x="280" y="324"/>
                  </a:lnTo>
                  <a:lnTo>
                    <a:pt x="235" y="309"/>
                  </a:lnTo>
                  <a:lnTo>
                    <a:pt x="227" y="299"/>
                  </a:lnTo>
                  <a:lnTo>
                    <a:pt x="190" y="275"/>
                  </a:lnTo>
                  <a:lnTo>
                    <a:pt x="172" y="299"/>
                  </a:lnTo>
                  <a:lnTo>
                    <a:pt x="153" y="275"/>
                  </a:lnTo>
                  <a:lnTo>
                    <a:pt x="135" y="284"/>
                  </a:lnTo>
                  <a:lnTo>
                    <a:pt x="71" y="284"/>
                  </a:lnTo>
                  <a:lnTo>
                    <a:pt x="57" y="250"/>
                  </a:lnTo>
                  <a:lnTo>
                    <a:pt x="37" y="250"/>
                  </a:lnTo>
                  <a:lnTo>
                    <a:pt x="26" y="250"/>
                  </a:lnTo>
                  <a:lnTo>
                    <a:pt x="18" y="261"/>
                  </a:lnTo>
                  <a:lnTo>
                    <a:pt x="0" y="241"/>
                  </a:lnTo>
                  <a:lnTo>
                    <a:pt x="57" y="93"/>
                  </a:lnTo>
                  <a:lnTo>
                    <a:pt x="71" y="0"/>
                  </a:lnTo>
                  <a:lnTo>
                    <a:pt x="120" y="0"/>
                  </a:lnTo>
                  <a:lnTo>
                    <a:pt x="153" y="24"/>
                  </a:lnTo>
                  <a:lnTo>
                    <a:pt x="172" y="14"/>
                  </a:lnTo>
                  <a:lnTo>
                    <a:pt x="217" y="24"/>
                  </a:lnTo>
                  <a:lnTo>
                    <a:pt x="235" y="48"/>
                  </a:lnTo>
                  <a:lnTo>
                    <a:pt x="280" y="84"/>
                  </a:lnTo>
                  <a:lnTo>
                    <a:pt x="280" y="109"/>
                  </a:lnTo>
                  <a:lnTo>
                    <a:pt x="253" y="132"/>
                  </a:lnTo>
                  <a:lnTo>
                    <a:pt x="261" y="156"/>
                  </a:lnTo>
                  <a:lnTo>
                    <a:pt x="290" y="156"/>
                  </a:lnTo>
                  <a:lnTo>
                    <a:pt x="343" y="143"/>
                  </a:lnTo>
                  <a:lnTo>
                    <a:pt x="361" y="191"/>
                  </a:lnTo>
                  <a:lnTo>
                    <a:pt x="380" y="200"/>
                  </a:lnTo>
                  <a:lnTo>
                    <a:pt x="380" y="225"/>
                  </a:lnTo>
                  <a:lnTo>
                    <a:pt x="433" y="275"/>
                  </a:lnTo>
                  <a:lnTo>
                    <a:pt x="470" y="324"/>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9" name="Freeform 35">
              <a:extLst>
                <a:ext uri="{FF2B5EF4-FFF2-40B4-BE49-F238E27FC236}">
                  <a16:creationId xmlns:a16="http://schemas.microsoft.com/office/drawing/2014/main" xmlns="" id="{4E983BC9-8C08-4CC8-8474-730BC3EE980E}"/>
                </a:ext>
              </a:extLst>
            </p:cNvPr>
            <p:cNvSpPr>
              <a:spLocks/>
            </p:cNvSpPr>
            <p:nvPr/>
          </p:nvSpPr>
          <p:spPr bwMode="auto">
            <a:xfrm>
              <a:off x="4519474" y="2981288"/>
              <a:ext cx="565578" cy="345136"/>
            </a:xfrm>
            <a:custGeom>
              <a:avLst/>
              <a:gdLst>
                <a:gd name="T0" fmla="*/ 2147483646 w 508"/>
                <a:gd name="T1" fmla="*/ 0 h 310"/>
                <a:gd name="T2" fmla="*/ 2147483646 w 508"/>
                <a:gd name="T3" fmla="*/ 2147483646 h 310"/>
                <a:gd name="T4" fmla="*/ 2147483646 w 508"/>
                <a:gd name="T5" fmla="*/ 2147483646 h 310"/>
                <a:gd name="T6" fmla="*/ 2147483646 w 508"/>
                <a:gd name="T7" fmla="*/ 2147483646 h 310"/>
                <a:gd name="T8" fmla="*/ 2147483646 w 508"/>
                <a:gd name="T9" fmla="*/ 2147483646 h 310"/>
                <a:gd name="T10" fmla="*/ 2147483646 w 508"/>
                <a:gd name="T11" fmla="*/ 2147483646 h 310"/>
                <a:gd name="T12" fmla="*/ 2147483646 w 508"/>
                <a:gd name="T13" fmla="*/ 2147483646 h 310"/>
                <a:gd name="T14" fmla="*/ 2147483646 w 508"/>
                <a:gd name="T15" fmla="*/ 2147483646 h 310"/>
                <a:gd name="T16" fmla="*/ 2147483646 w 508"/>
                <a:gd name="T17" fmla="*/ 2147483646 h 310"/>
                <a:gd name="T18" fmla="*/ 2147483646 w 508"/>
                <a:gd name="T19" fmla="*/ 2147483646 h 310"/>
                <a:gd name="T20" fmla="*/ 2147483646 w 508"/>
                <a:gd name="T21" fmla="*/ 2147483646 h 310"/>
                <a:gd name="T22" fmla="*/ 2147483646 w 508"/>
                <a:gd name="T23" fmla="*/ 2147483646 h 310"/>
                <a:gd name="T24" fmla="*/ 2147483646 w 508"/>
                <a:gd name="T25" fmla="*/ 2147483646 h 310"/>
                <a:gd name="T26" fmla="*/ 2147483646 w 508"/>
                <a:gd name="T27" fmla="*/ 2147483646 h 310"/>
                <a:gd name="T28" fmla="*/ 2147483646 w 508"/>
                <a:gd name="T29" fmla="*/ 2147483646 h 310"/>
                <a:gd name="T30" fmla="*/ 2147483646 w 508"/>
                <a:gd name="T31" fmla="*/ 2147483646 h 310"/>
                <a:gd name="T32" fmla="*/ 2147483646 w 508"/>
                <a:gd name="T33" fmla="*/ 2147483646 h 310"/>
                <a:gd name="T34" fmla="*/ 2147483646 w 508"/>
                <a:gd name="T35" fmla="*/ 2147483646 h 310"/>
                <a:gd name="T36" fmla="*/ 2147483646 w 508"/>
                <a:gd name="T37" fmla="*/ 2147483646 h 310"/>
                <a:gd name="T38" fmla="*/ 2147483646 w 508"/>
                <a:gd name="T39" fmla="*/ 2147483646 h 310"/>
                <a:gd name="T40" fmla="*/ 2147483646 w 508"/>
                <a:gd name="T41" fmla="*/ 2147483646 h 310"/>
                <a:gd name="T42" fmla="*/ 2147483646 w 508"/>
                <a:gd name="T43" fmla="*/ 2147483646 h 310"/>
                <a:gd name="T44" fmla="*/ 2147483646 w 508"/>
                <a:gd name="T45" fmla="*/ 2147483646 h 310"/>
                <a:gd name="T46" fmla="*/ 2147483646 w 508"/>
                <a:gd name="T47" fmla="*/ 2147483646 h 310"/>
                <a:gd name="T48" fmla="*/ 2147483646 w 508"/>
                <a:gd name="T49" fmla="*/ 2147483646 h 310"/>
                <a:gd name="T50" fmla="*/ 0 w 508"/>
                <a:gd name="T51" fmla="*/ 0 h 310"/>
                <a:gd name="T52" fmla="*/ 2147483646 w 508"/>
                <a:gd name="T53" fmla="*/ 0 h 3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08" h="310">
                  <a:moveTo>
                    <a:pt x="444" y="0"/>
                  </a:moveTo>
                  <a:lnTo>
                    <a:pt x="462" y="25"/>
                  </a:lnTo>
                  <a:lnTo>
                    <a:pt x="496" y="25"/>
                  </a:lnTo>
                  <a:lnTo>
                    <a:pt x="507" y="50"/>
                  </a:lnTo>
                  <a:lnTo>
                    <a:pt x="470" y="59"/>
                  </a:lnTo>
                  <a:lnTo>
                    <a:pt x="462" y="69"/>
                  </a:lnTo>
                  <a:lnTo>
                    <a:pt x="425" y="236"/>
                  </a:lnTo>
                  <a:lnTo>
                    <a:pt x="407" y="259"/>
                  </a:lnTo>
                  <a:lnTo>
                    <a:pt x="369" y="275"/>
                  </a:lnTo>
                  <a:lnTo>
                    <a:pt x="369" y="309"/>
                  </a:lnTo>
                  <a:lnTo>
                    <a:pt x="317" y="259"/>
                  </a:lnTo>
                  <a:lnTo>
                    <a:pt x="317" y="236"/>
                  </a:lnTo>
                  <a:lnTo>
                    <a:pt x="298" y="225"/>
                  </a:lnTo>
                  <a:lnTo>
                    <a:pt x="280" y="177"/>
                  </a:lnTo>
                  <a:lnTo>
                    <a:pt x="227" y="191"/>
                  </a:lnTo>
                  <a:lnTo>
                    <a:pt x="198" y="191"/>
                  </a:lnTo>
                  <a:lnTo>
                    <a:pt x="190" y="168"/>
                  </a:lnTo>
                  <a:lnTo>
                    <a:pt x="217" y="143"/>
                  </a:lnTo>
                  <a:lnTo>
                    <a:pt x="217" y="118"/>
                  </a:lnTo>
                  <a:lnTo>
                    <a:pt x="172" y="84"/>
                  </a:lnTo>
                  <a:lnTo>
                    <a:pt x="153" y="59"/>
                  </a:lnTo>
                  <a:lnTo>
                    <a:pt x="109" y="50"/>
                  </a:lnTo>
                  <a:lnTo>
                    <a:pt x="89" y="59"/>
                  </a:lnTo>
                  <a:lnTo>
                    <a:pt x="55" y="34"/>
                  </a:lnTo>
                  <a:lnTo>
                    <a:pt x="8" y="34"/>
                  </a:lnTo>
                  <a:lnTo>
                    <a:pt x="0" y="0"/>
                  </a:lnTo>
                  <a:lnTo>
                    <a:pt x="444" y="0"/>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0" name="Freeform 38">
              <a:extLst>
                <a:ext uri="{FF2B5EF4-FFF2-40B4-BE49-F238E27FC236}">
                  <a16:creationId xmlns:a16="http://schemas.microsoft.com/office/drawing/2014/main" xmlns="" id="{B4A61F36-FBFE-482F-A5CB-1C859CC09313}"/>
                </a:ext>
              </a:extLst>
            </p:cNvPr>
            <p:cNvSpPr>
              <a:spLocks/>
            </p:cNvSpPr>
            <p:nvPr/>
          </p:nvSpPr>
          <p:spPr bwMode="auto">
            <a:xfrm>
              <a:off x="5468042" y="3008008"/>
              <a:ext cx="292808" cy="344022"/>
            </a:xfrm>
            <a:custGeom>
              <a:avLst/>
              <a:gdLst>
                <a:gd name="T0" fmla="*/ 2147483646 w 263"/>
                <a:gd name="T1" fmla="*/ 2147483646 h 309"/>
                <a:gd name="T2" fmla="*/ 2147483646 w 263"/>
                <a:gd name="T3" fmla="*/ 2147483646 h 309"/>
                <a:gd name="T4" fmla="*/ 2147483646 w 263"/>
                <a:gd name="T5" fmla="*/ 2147483646 h 309"/>
                <a:gd name="T6" fmla="*/ 2147483646 w 263"/>
                <a:gd name="T7" fmla="*/ 2147483646 h 309"/>
                <a:gd name="T8" fmla="*/ 2147483646 w 263"/>
                <a:gd name="T9" fmla="*/ 2147483646 h 309"/>
                <a:gd name="T10" fmla="*/ 2147483646 w 263"/>
                <a:gd name="T11" fmla="*/ 2147483646 h 309"/>
                <a:gd name="T12" fmla="*/ 2147483646 w 263"/>
                <a:gd name="T13" fmla="*/ 2147483646 h 309"/>
                <a:gd name="T14" fmla="*/ 2147483646 w 263"/>
                <a:gd name="T15" fmla="*/ 2147483646 h 309"/>
                <a:gd name="T16" fmla="*/ 2147483646 w 263"/>
                <a:gd name="T17" fmla="*/ 2147483646 h 309"/>
                <a:gd name="T18" fmla="*/ 2147483646 w 263"/>
                <a:gd name="T19" fmla="*/ 2147483646 h 309"/>
                <a:gd name="T20" fmla="*/ 2147483646 w 263"/>
                <a:gd name="T21" fmla="*/ 2147483646 h 309"/>
                <a:gd name="T22" fmla="*/ 2147483646 w 263"/>
                <a:gd name="T23" fmla="*/ 2147483646 h 309"/>
                <a:gd name="T24" fmla="*/ 2147483646 w 263"/>
                <a:gd name="T25" fmla="*/ 2147483646 h 309"/>
                <a:gd name="T26" fmla="*/ 2147483646 w 263"/>
                <a:gd name="T27" fmla="*/ 2147483646 h 309"/>
                <a:gd name="T28" fmla="*/ 2147483646 w 263"/>
                <a:gd name="T29" fmla="*/ 2147483646 h 309"/>
                <a:gd name="T30" fmla="*/ 2147483646 w 263"/>
                <a:gd name="T31" fmla="*/ 2147483646 h 309"/>
                <a:gd name="T32" fmla="*/ 0 w 263"/>
                <a:gd name="T33" fmla="*/ 2147483646 h 309"/>
                <a:gd name="T34" fmla="*/ 0 w 263"/>
                <a:gd name="T35" fmla="*/ 0 h 309"/>
                <a:gd name="T36" fmla="*/ 2147483646 w 263"/>
                <a:gd name="T37" fmla="*/ 2147483646 h 309"/>
                <a:gd name="T38" fmla="*/ 2147483646 w 263"/>
                <a:gd name="T39" fmla="*/ 2147483646 h 309"/>
                <a:gd name="T40" fmla="*/ 2147483646 w 263"/>
                <a:gd name="T41" fmla="*/ 2147483646 h 309"/>
                <a:gd name="T42" fmla="*/ 2147483646 w 263"/>
                <a:gd name="T43" fmla="*/ 2147483646 h 309"/>
                <a:gd name="T44" fmla="*/ 2147483646 w 263"/>
                <a:gd name="T45" fmla="*/ 2147483646 h 309"/>
                <a:gd name="T46" fmla="*/ 2147483646 w 263"/>
                <a:gd name="T47" fmla="*/ 2147483646 h 309"/>
                <a:gd name="T48" fmla="*/ 2147483646 w 263"/>
                <a:gd name="T49" fmla="*/ 2147483646 h 309"/>
                <a:gd name="T50" fmla="*/ 2147483646 w 263"/>
                <a:gd name="T51" fmla="*/ 2147483646 h 309"/>
                <a:gd name="T52" fmla="*/ 2147483646 w 263"/>
                <a:gd name="T53" fmla="*/ 2147483646 h 309"/>
                <a:gd name="T54" fmla="*/ 2147483646 w 263"/>
                <a:gd name="T55" fmla="*/ 2147483646 h 309"/>
                <a:gd name="T56" fmla="*/ 2147483646 w 263"/>
                <a:gd name="T57" fmla="*/ 2147483646 h 309"/>
                <a:gd name="T58" fmla="*/ 2147483646 w 263"/>
                <a:gd name="T59" fmla="*/ 2147483646 h 3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3" h="309">
                  <a:moveTo>
                    <a:pt x="217" y="210"/>
                  </a:moveTo>
                  <a:lnTo>
                    <a:pt x="225" y="235"/>
                  </a:lnTo>
                  <a:lnTo>
                    <a:pt x="198" y="235"/>
                  </a:lnTo>
                  <a:lnTo>
                    <a:pt x="217" y="235"/>
                  </a:lnTo>
                  <a:lnTo>
                    <a:pt x="243" y="260"/>
                  </a:lnTo>
                  <a:lnTo>
                    <a:pt x="253" y="260"/>
                  </a:lnTo>
                  <a:lnTo>
                    <a:pt x="262" y="285"/>
                  </a:lnTo>
                  <a:lnTo>
                    <a:pt x="236" y="308"/>
                  </a:lnTo>
                  <a:lnTo>
                    <a:pt x="210" y="285"/>
                  </a:lnTo>
                  <a:lnTo>
                    <a:pt x="225" y="308"/>
                  </a:lnTo>
                  <a:lnTo>
                    <a:pt x="179" y="308"/>
                  </a:lnTo>
                  <a:lnTo>
                    <a:pt x="153" y="270"/>
                  </a:lnTo>
                  <a:lnTo>
                    <a:pt x="134" y="251"/>
                  </a:lnTo>
                  <a:lnTo>
                    <a:pt x="108" y="226"/>
                  </a:lnTo>
                  <a:lnTo>
                    <a:pt x="71" y="210"/>
                  </a:lnTo>
                  <a:lnTo>
                    <a:pt x="25" y="117"/>
                  </a:lnTo>
                  <a:lnTo>
                    <a:pt x="0" y="44"/>
                  </a:lnTo>
                  <a:lnTo>
                    <a:pt x="0" y="0"/>
                  </a:lnTo>
                  <a:lnTo>
                    <a:pt x="45" y="44"/>
                  </a:lnTo>
                  <a:lnTo>
                    <a:pt x="82" y="59"/>
                  </a:lnTo>
                  <a:lnTo>
                    <a:pt x="82" y="69"/>
                  </a:lnTo>
                  <a:lnTo>
                    <a:pt x="97" y="69"/>
                  </a:lnTo>
                  <a:lnTo>
                    <a:pt x="127" y="103"/>
                  </a:lnTo>
                  <a:lnTo>
                    <a:pt x="145" y="103"/>
                  </a:lnTo>
                  <a:lnTo>
                    <a:pt x="145" y="117"/>
                  </a:lnTo>
                  <a:lnTo>
                    <a:pt x="153" y="117"/>
                  </a:lnTo>
                  <a:lnTo>
                    <a:pt x="171" y="153"/>
                  </a:lnTo>
                  <a:lnTo>
                    <a:pt x="190" y="153"/>
                  </a:lnTo>
                  <a:lnTo>
                    <a:pt x="171" y="176"/>
                  </a:lnTo>
                  <a:lnTo>
                    <a:pt x="217" y="210"/>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1" name="Freeform 40">
              <a:extLst>
                <a:ext uri="{FF2B5EF4-FFF2-40B4-BE49-F238E27FC236}">
                  <a16:creationId xmlns:a16="http://schemas.microsoft.com/office/drawing/2014/main" xmlns="" id="{52C93F92-E4E3-41FB-8933-F1F291F9D3E8}"/>
                </a:ext>
              </a:extLst>
            </p:cNvPr>
            <p:cNvSpPr>
              <a:spLocks/>
            </p:cNvSpPr>
            <p:nvPr/>
          </p:nvSpPr>
          <p:spPr bwMode="auto">
            <a:xfrm>
              <a:off x="5403668" y="3140494"/>
              <a:ext cx="274995" cy="262749"/>
            </a:xfrm>
            <a:custGeom>
              <a:avLst/>
              <a:gdLst>
                <a:gd name="T0" fmla="*/ 2147483646 w 247"/>
                <a:gd name="T1" fmla="*/ 2147483646 h 236"/>
                <a:gd name="T2" fmla="*/ 2147483646 w 247"/>
                <a:gd name="T3" fmla="*/ 2147483646 h 236"/>
                <a:gd name="T4" fmla="*/ 2147483646 w 247"/>
                <a:gd name="T5" fmla="*/ 2147483646 h 236"/>
                <a:gd name="T6" fmla="*/ 2147483646 w 247"/>
                <a:gd name="T7" fmla="*/ 2147483646 h 236"/>
                <a:gd name="T8" fmla="*/ 2147483646 w 247"/>
                <a:gd name="T9" fmla="*/ 2147483646 h 236"/>
                <a:gd name="T10" fmla="*/ 2147483646 w 247"/>
                <a:gd name="T11" fmla="*/ 2147483646 h 236"/>
                <a:gd name="T12" fmla="*/ 2147483646 w 247"/>
                <a:gd name="T13" fmla="*/ 2147483646 h 236"/>
                <a:gd name="T14" fmla="*/ 2147483646 w 247"/>
                <a:gd name="T15" fmla="*/ 2147483646 h 236"/>
                <a:gd name="T16" fmla="*/ 2147483646 w 247"/>
                <a:gd name="T17" fmla="*/ 2147483646 h 236"/>
                <a:gd name="T18" fmla="*/ 2147483646 w 247"/>
                <a:gd name="T19" fmla="*/ 2147483646 h 236"/>
                <a:gd name="T20" fmla="*/ 2147483646 w 247"/>
                <a:gd name="T21" fmla="*/ 2147483646 h 236"/>
                <a:gd name="T22" fmla="*/ 2147483646 w 247"/>
                <a:gd name="T23" fmla="*/ 2147483646 h 236"/>
                <a:gd name="T24" fmla="*/ 2147483646 w 247"/>
                <a:gd name="T25" fmla="*/ 2147483646 h 236"/>
                <a:gd name="T26" fmla="*/ 2147483646 w 247"/>
                <a:gd name="T27" fmla="*/ 2147483646 h 236"/>
                <a:gd name="T28" fmla="*/ 2147483646 w 247"/>
                <a:gd name="T29" fmla="*/ 2147483646 h 236"/>
                <a:gd name="T30" fmla="*/ 2147483646 w 247"/>
                <a:gd name="T31" fmla="*/ 2147483646 h 236"/>
                <a:gd name="T32" fmla="*/ 2147483646 w 247"/>
                <a:gd name="T33" fmla="*/ 2147483646 h 236"/>
                <a:gd name="T34" fmla="*/ 2147483646 w 247"/>
                <a:gd name="T35" fmla="*/ 2147483646 h 236"/>
                <a:gd name="T36" fmla="*/ 2147483646 w 247"/>
                <a:gd name="T37" fmla="*/ 2147483646 h 236"/>
                <a:gd name="T38" fmla="*/ 2147483646 w 247"/>
                <a:gd name="T39" fmla="*/ 2147483646 h 236"/>
                <a:gd name="T40" fmla="*/ 2147483646 w 247"/>
                <a:gd name="T41" fmla="*/ 2147483646 h 236"/>
                <a:gd name="T42" fmla="*/ 2147483646 w 247"/>
                <a:gd name="T43" fmla="*/ 2147483646 h 236"/>
                <a:gd name="T44" fmla="*/ 0 w 247"/>
                <a:gd name="T45" fmla="*/ 2147483646 h 236"/>
                <a:gd name="T46" fmla="*/ 2147483646 w 247"/>
                <a:gd name="T47" fmla="*/ 2147483646 h 236"/>
                <a:gd name="T48" fmla="*/ 2147483646 w 247"/>
                <a:gd name="T49" fmla="*/ 2147483646 h 236"/>
                <a:gd name="T50" fmla="*/ 2147483646 w 247"/>
                <a:gd name="T51" fmla="*/ 0 h 236"/>
                <a:gd name="T52" fmla="*/ 2147483646 w 247"/>
                <a:gd name="T53" fmla="*/ 2147483646 h 236"/>
                <a:gd name="T54" fmla="*/ 2147483646 w 247"/>
                <a:gd name="T55" fmla="*/ 2147483646 h 236"/>
                <a:gd name="T56" fmla="*/ 2147483646 w 247"/>
                <a:gd name="T57" fmla="*/ 2147483646 h 236"/>
                <a:gd name="T58" fmla="*/ 2147483646 w 247"/>
                <a:gd name="T59" fmla="*/ 2147483646 h 2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7" h="236">
                  <a:moveTo>
                    <a:pt x="190" y="142"/>
                  </a:moveTo>
                  <a:lnTo>
                    <a:pt x="172" y="153"/>
                  </a:lnTo>
                  <a:lnTo>
                    <a:pt x="190" y="153"/>
                  </a:lnTo>
                  <a:lnTo>
                    <a:pt x="246" y="215"/>
                  </a:lnTo>
                  <a:lnTo>
                    <a:pt x="227" y="215"/>
                  </a:lnTo>
                  <a:lnTo>
                    <a:pt x="190" y="215"/>
                  </a:lnTo>
                  <a:lnTo>
                    <a:pt x="190" y="191"/>
                  </a:lnTo>
                  <a:lnTo>
                    <a:pt x="184" y="201"/>
                  </a:lnTo>
                  <a:lnTo>
                    <a:pt x="153" y="176"/>
                  </a:lnTo>
                  <a:lnTo>
                    <a:pt x="127" y="191"/>
                  </a:lnTo>
                  <a:lnTo>
                    <a:pt x="120" y="142"/>
                  </a:lnTo>
                  <a:lnTo>
                    <a:pt x="120" y="166"/>
                  </a:lnTo>
                  <a:lnTo>
                    <a:pt x="82" y="132"/>
                  </a:lnTo>
                  <a:lnTo>
                    <a:pt x="75" y="142"/>
                  </a:lnTo>
                  <a:lnTo>
                    <a:pt x="127" y="191"/>
                  </a:lnTo>
                  <a:lnTo>
                    <a:pt x="146" y="191"/>
                  </a:lnTo>
                  <a:lnTo>
                    <a:pt x="172" y="215"/>
                  </a:lnTo>
                  <a:lnTo>
                    <a:pt x="153" y="226"/>
                  </a:lnTo>
                  <a:lnTo>
                    <a:pt x="101" y="235"/>
                  </a:lnTo>
                  <a:lnTo>
                    <a:pt x="64" y="215"/>
                  </a:lnTo>
                  <a:lnTo>
                    <a:pt x="46" y="226"/>
                  </a:lnTo>
                  <a:lnTo>
                    <a:pt x="12" y="215"/>
                  </a:lnTo>
                  <a:lnTo>
                    <a:pt x="0" y="93"/>
                  </a:lnTo>
                  <a:lnTo>
                    <a:pt x="12" y="25"/>
                  </a:lnTo>
                  <a:lnTo>
                    <a:pt x="19" y="10"/>
                  </a:lnTo>
                  <a:lnTo>
                    <a:pt x="82" y="0"/>
                  </a:lnTo>
                  <a:lnTo>
                    <a:pt x="127" y="93"/>
                  </a:lnTo>
                  <a:lnTo>
                    <a:pt x="164" y="108"/>
                  </a:lnTo>
                  <a:lnTo>
                    <a:pt x="190" y="132"/>
                  </a:lnTo>
                  <a:lnTo>
                    <a:pt x="190" y="142"/>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2" name="Freeform 42">
              <a:extLst>
                <a:ext uri="{FF2B5EF4-FFF2-40B4-BE49-F238E27FC236}">
                  <a16:creationId xmlns:a16="http://schemas.microsoft.com/office/drawing/2014/main" xmlns="" id="{70AC64E8-B3D5-4AB9-837A-31FDA6C64257}"/>
                </a:ext>
              </a:extLst>
            </p:cNvPr>
            <p:cNvSpPr>
              <a:spLocks/>
            </p:cNvSpPr>
            <p:nvPr/>
          </p:nvSpPr>
          <p:spPr bwMode="auto">
            <a:xfrm>
              <a:off x="5524822" y="3458911"/>
              <a:ext cx="274996" cy="372970"/>
            </a:xfrm>
            <a:custGeom>
              <a:avLst/>
              <a:gdLst>
                <a:gd name="T0" fmla="*/ 2147483646 w 247"/>
                <a:gd name="T1" fmla="*/ 2147483646 h 335"/>
                <a:gd name="T2" fmla="*/ 2147483646 w 247"/>
                <a:gd name="T3" fmla="*/ 2147483646 h 335"/>
                <a:gd name="T4" fmla="*/ 2147483646 w 247"/>
                <a:gd name="T5" fmla="*/ 2147483646 h 335"/>
                <a:gd name="T6" fmla="*/ 2147483646 w 247"/>
                <a:gd name="T7" fmla="*/ 2147483646 h 335"/>
                <a:gd name="T8" fmla="*/ 2147483646 w 247"/>
                <a:gd name="T9" fmla="*/ 2147483646 h 335"/>
                <a:gd name="T10" fmla="*/ 2147483646 w 247"/>
                <a:gd name="T11" fmla="*/ 2147483646 h 335"/>
                <a:gd name="T12" fmla="*/ 2147483646 w 247"/>
                <a:gd name="T13" fmla="*/ 2147483646 h 335"/>
                <a:gd name="T14" fmla="*/ 2147483646 w 247"/>
                <a:gd name="T15" fmla="*/ 2147483646 h 335"/>
                <a:gd name="T16" fmla="*/ 2147483646 w 247"/>
                <a:gd name="T17" fmla="*/ 0 h 335"/>
                <a:gd name="T18" fmla="*/ 2147483646 w 247"/>
                <a:gd name="T19" fmla="*/ 0 h 335"/>
                <a:gd name="T20" fmla="*/ 2147483646 w 247"/>
                <a:gd name="T21" fmla="*/ 2147483646 h 335"/>
                <a:gd name="T22" fmla="*/ 2147483646 w 247"/>
                <a:gd name="T23" fmla="*/ 2147483646 h 335"/>
                <a:gd name="T24" fmla="*/ 2147483646 w 247"/>
                <a:gd name="T25" fmla="*/ 2147483646 h 335"/>
                <a:gd name="T26" fmla="*/ 2147483646 w 247"/>
                <a:gd name="T27" fmla="*/ 2147483646 h 335"/>
                <a:gd name="T28" fmla="*/ 2147483646 w 247"/>
                <a:gd name="T29" fmla="*/ 2147483646 h 335"/>
                <a:gd name="T30" fmla="*/ 2147483646 w 247"/>
                <a:gd name="T31" fmla="*/ 2147483646 h 335"/>
                <a:gd name="T32" fmla="*/ 2147483646 w 247"/>
                <a:gd name="T33" fmla="*/ 2147483646 h 335"/>
                <a:gd name="T34" fmla="*/ 2147483646 w 247"/>
                <a:gd name="T35" fmla="*/ 2147483646 h 335"/>
                <a:gd name="T36" fmla="*/ 2147483646 w 247"/>
                <a:gd name="T37" fmla="*/ 2147483646 h 335"/>
                <a:gd name="T38" fmla="*/ 2147483646 w 247"/>
                <a:gd name="T39" fmla="*/ 2147483646 h 335"/>
                <a:gd name="T40" fmla="*/ 2147483646 w 247"/>
                <a:gd name="T41" fmla="*/ 2147483646 h 335"/>
                <a:gd name="T42" fmla="*/ 2147483646 w 247"/>
                <a:gd name="T43" fmla="*/ 2147483646 h 335"/>
                <a:gd name="T44" fmla="*/ 2147483646 w 247"/>
                <a:gd name="T45" fmla="*/ 2147483646 h 335"/>
                <a:gd name="T46" fmla="*/ 2147483646 w 247"/>
                <a:gd name="T47" fmla="*/ 2147483646 h 335"/>
                <a:gd name="T48" fmla="*/ 2147483646 w 247"/>
                <a:gd name="T49" fmla="*/ 2147483646 h 335"/>
                <a:gd name="T50" fmla="*/ 2147483646 w 247"/>
                <a:gd name="T51" fmla="*/ 2147483646 h 335"/>
                <a:gd name="T52" fmla="*/ 2147483646 w 247"/>
                <a:gd name="T53" fmla="*/ 2147483646 h 335"/>
                <a:gd name="T54" fmla="*/ 2147483646 w 247"/>
                <a:gd name="T55" fmla="*/ 2147483646 h 335"/>
                <a:gd name="T56" fmla="*/ 2147483646 w 247"/>
                <a:gd name="T57" fmla="*/ 2147483646 h 335"/>
                <a:gd name="T58" fmla="*/ 2147483646 w 247"/>
                <a:gd name="T59" fmla="*/ 2147483646 h 335"/>
                <a:gd name="T60" fmla="*/ 2147483646 w 247"/>
                <a:gd name="T61" fmla="*/ 2147483646 h 335"/>
                <a:gd name="T62" fmla="*/ 2147483646 w 247"/>
                <a:gd name="T63" fmla="*/ 2147483646 h 335"/>
                <a:gd name="T64" fmla="*/ 2147483646 w 247"/>
                <a:gd name="T65" fmla="*/ 2147483646 h 335"/>
                <a:gd name="T66" fmla="*/ 2147483646 w 247"/>
                <a:gd name="T67" fmla="*/ 2147483646 h 335"/>
                <a:gd name="T68" fmla="*/ 2147483646 w 247"/>
                <a:gd name="T69" fmla="*/ 2147483646 h 335"/>
                <a:gd name="T70" fmla="*/ 2147483646 w 247"/>
                <a:gd name="T71" fmla="*/ 2147483646 h 335"/>
                <a:gd name="T72" fmla="*/ 2147483646 w 247"/>
                <a:gd name="T73" fmla="*/ 2147483646 h 335"/>
                <a:gd name="T74" fmla="*/ 2147483646 w 247"/>
                <a:gd name="T75" fmla="*/ 2147483646 h 335"/>
                <a:gd name="T76" fmla="*/ 2147483646 w 247"/>
                <a:gd name="T77" fmla="*/ 2147483646 h 335"/>
                <a:gd name="T78" fmla="*/ 2147483646 w 247"/>
                <a:gd name="T79" fmla="*/ 2147483646 h 335"/>
                <a:gd name="T80" fmla="*/ 2147483646 w 247"/>
                <a:gd name="T81" fmla="*/ 2147483646 h 335"/>
                <a:gd name="T82" fmla="*/ 0 w 247"/>
                <a:gd name="T83" fmla="*/ 2147483646 h 335"/>
                <a:gd name="T84" fmla="*/ 0 w 247"/>
                <a:gd name="T85" fmla="*/ 2147483646 h 335"/>
                <a:gd name="T86" fmla="*/ 2147483646 w 247"/>
                <a:gd name="T87" fmla="*/ 2147483646 h 335"/>
                <a:gd name="T88" fmla="*/ 2147483646 w 247"/>
                <a:gd name="T89" fmla="*/ 2147483646 h 335"/>
                <a:gd name="T90" fmla="*/ 2147483646 w 247"/>
                <a:gd name="T91" fmla="*/ 2147483646 h 3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335">
                  <a:moveTo>
                    <a:pt x="29" y="48"/>
                  </a:moveTo>
                  <a:lnTo>
                    <a:pt x="45" y="48"/>
                  </a:lnTo>
                  <a:lnTo>
                    <a:pt x="63" y="59"/>
                  </a:lnTo>
                  <a:lnTo>
                    <a:pt x="94" y="59"/>
                  </a:lnTo>
                  <a:lnTo>
                    <a:pt x="94" y="83"/>
                  </a:lnTo>
                  <a:lnTo>
                    <a:pt x="101" y="73"/>
                  </a:lnTo>
                  <a:lnTo>
                    <a:pt x="63" y="48"/>
                  </a:lnTo>
                  <a:lnTo>
                    <a:pt x="82" y="25"/>
                  </a:lnTo>
                  <a:lnTo>
                    <a:pt x="157" y="0"/>
                  </a:lnTo>
                  <a:lnTo>
                    <a:pt x="209" y="0"/>
                  </a:lnTo>
                  <a:lnTo>
                    <a:pt x="246" y="9"/>
                  </a:lnTo>
                  <a:lnTo>
                    <a:pt x="235" y="34"/>
                  </a:lnTo>
                  <a:lnTo>
                    <a:pt x="220" y="25"/>
                  </a:lnTo>
                  <a:lnTo>
                    <a:pt x="209" y="48"/>
                  </a:lnTo>
                  <a:lnTo>
                    <a:pt x="190" y="25"/>
                  </a:lnTo>
                  <a:lnTo>
                    <a:pt x="172" y="34"/>
                  </a:lnTo>
                  <a:lnTo>
                    <a:pt x="209" y="73"/>
                  </a:lnTo>
                  <a:lnTo>
                    <a:pt x="227" y="48"/>
                  </a:lnTo>
                  <a:lnTo>
                    <a:pt x="246" y="48"/>
                  </a:lnTo>
                  <a:lnTo>
                    <a:pt x="227" y="94"/>
                  </a:lnTo>
                  <a:lnTo>
                    <a:pt x="190" y="94"/>
                  </a:lnTo>
                  <a:lnTo>
                    <a:pt x="190" y="83"/>
                  </a:lnTo>
                  <a:lnTo>
                    <a:pt x="190" y="107"/>
                  </a:lnTo>
                  <a:lnTo>
                    <a:pt x="220" y="118"/>
                  </a:lnTo>
                  <a:lnTo>
                    <a:pt x="220" y="193"/>
                  </a:lnTo>
                  <a:lnTo>
                    <a:pt x="209" y="168"/>
                  </a:lnTo>
                  <a:lnTo>
                    <a:pt x="201" y="177"/>
                  </a:lnTo>
                  <a:lnTo>
                    <a:pt x="190" y="157"/>
                  </a:lnTo>
                  <a:lnTo>
                    <a:pt x="172" y="168"/>
                  </a:lnTo>
                  <a:lnTo>
                    <a:pt x="201" y="193"/>
                  </a:lnTo>
                  <a:lnTo>
                    <a:pt x="209" y="193"/>
                  </a:lnTo>
                  <a:lnTo>
                    <a:pt x="220" y="193"/>
                  </a:lnTo>
                  <a:lnTo>
                    <a:pt x="209" y="241"/>
                  </a:lnTo>
                  <a:lnTo>
                    <a:pt x="227" y="241"/>
                  </a:lnTo>
                  <a:lnTo>
                    <a:pt x="220" y="275"/>
                  </a:lnTo>
                  <a:lnTo>
                    <a:pt x="190" y="261"/>
                  </a:lnTo>
                  <a:lnTo>
                    <a:pt x="157" y="241"/>
                  </a:lnTo>
                  <a:lnTo>
                    <a:pt x="138" y="250"/>
                  </a:lnTo>
                  <a:lnTo>
                    <a:pt x="119" y="334"/>
                  </a:lnTo>
                  <a:lnTo>
                    <a:pt x="63" y="320"/>
                  </a:lnTo>
                  <a:lnTo>
                    <a:pt x="82" y="250"/>
                  </a:lnTo>
                  <a:lnTo>
                    <a:pt x="0" y="250"/>
                  </a:lnTo>
                  <a:lnTo>
                    <a:pt x="0" y="177"/>
                  </a:lnTo>
                  <a:lnTo>
                    <a:pt x="29" y="118"/>
                  </a:lnTo>
                  <a:lnTo>
                    <a:pt x="19" y="73"/>
                  </a:lnTo>
                  <a:lnTo>
                    <a:pt x="29" y="48"/>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3" name="Freeform 45">
              <a:extLst>
                <a:ext uri="{FF2B5EF4-FFF2-40B4-BE49-F238E27FC236}">
                  <a16:creationId xmlns:a16="http://schemas.microsoft.com/office/drawing/2014/main" xmlns="" id="{3B908A69-6061-4E0D-B8CD-4C3E0109C9E6}"/>
                </a:ext>
              </a:extLst>
            </p:cNvPr>
            <p:cNvSpPr>
              <a:spLocks/>
            </p:cNvSpPr>
            <p:nvPr/>
          </p:nvSpPr>
          <p:spPr bwMode="auto">
            <a:xfrm>
              <a:off x="4327980" y="3589172"/>
              <a:ext cx="362950" cy="251615"/>
            </a:xfrm>
            <a:custGeom>
              <a:avLst/>
              <a:gdLst>
                <a:gd name="T0" fmla="*/ 2147483646 w 326"/>
                <a:gd name="T1" fmla="*/ 2147483646 h 226"/>
                <a:gd name="T2" fmla="*/ 2147483646 w 326"/>
                <a:gd name="T3" fmla="*/ 2147483646 h 226"/>
                <a:gd name="T4" fmla="*/ 2147483646 w 326"/>
                <a:gd name="T5" fmla="*/ 2147483646 h 226"/>
                <a:gd name="T6" fmla="*/ 2147483646 w 326"/>
                <a:gd name="T7" fmla="*/ 2147483646 h 226"/>
                <a:gd name="T8" fmla="*/ 2147483646 w 326"/>
                <a:gd name="T9" fmla="*/ 2147483646 h 226"/>
                <a:gd name="T10" fmla="*/ 2147483646 w 326"/>
                <a:gd name="T11" fmla="*/ 2147483646 h 226"/>
                <a:gd name="T12" fmla="*/ 2147483646 w 326"/>
                <a:gd name="T13" fmla="*/ 2147483646 h 226"/>
                <a:gd name="T14" fmla="*/ 2147483646 w 326"/>
                <a:gd name="T15" fmla="*/ 2147483646 h 226"/>
                <a:gd name="T16" fmla="*/ 2147483646 w 326"/>
                <a:gd name="T17" fmla="*/ 2147483646 h 226"/>
                <a:gd name="T18" fmla="*/ 2147483646 w 326"/>
                <a:gd name="T19" fmla="*/ 2147483646 h 226"/>
                <a:gd name="T20" fmla="*/ 0 w 326"/>
                <a:gd name="T21" fmla="*/ 2147483646 h 226"/>
                <a:gd name="T22" fmla="*/ 2147483646 w 326"/>
                <a:gd name="T23" fmla="*/ 2147483646 h 226"/>
                <a:gd name="T24" fmla="*/ 2147483646 w 326"/>
                <a:gd name="T25" fmla="*/ 2147483646 h 226"/>
                <a:gd name="T26" fmla="*/ 2147483646 w 326"/>
                <a:gd name="T27" fmla="*/ 2147483646 h 226"/>
                <a:gd name="T28" fmla="*/ 2147483646 w 326"/>
                <a:gd name="T29" fmla="*/ 0 h 226"/>
                <a:gd name="T30" fmla="*/ 2147483646 w 326"/>
                <a:gd name="T31" fmla="*/ 2147483646 h 2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6" h="226">
                  <a:moveTo>
                    <a:pt x="262" y="24"/>
                  </a:moveTo>
                  <a:lnTo>
                    <a:pt x="280" y="97"/>
                  </a:lnTo>
                  <a:lnTo>
                    <a:pt x="325" y="141"/>
                  </a:lnTo>
                  <a:lnTo>
                    <a:pt x="298" y="165"/>
                  </a:lnTo>
                  <a:lnTo>
                    <a:pt x="216" y="225"/>
                  </a:lnTo>
                  <a:lnTo>
                    <a:pt x="216" y="215"/>
                  </a:lnTo>
                  <a:lnTo>
                    <a:pt x="83" y="215"/>
                  </a:lnTo>
                  <a:lnTo>
                    <a:pt x="72" y="215"/>
                  </a:lnTo>
                  <a:lnTo>
                    <a:pt x="38" y="200"/>
                  </a:lnTo>
                  <a:lnTo>
                    <a:pt x="20" y="122"/>
                  </a:lnTo>
                  <a:lnTo>
                    <a:pt x="0" y="97"/>
                  </a:lnTo>
                  <a:lnTo>
                    <a:pt x="179" y="13"/>
                  </a:lnTo>
                  <a:lnTo>
                    <a:pt x="190" y="13"/>
                  </a:lnTo>
                  <a:lnTo>
                    <a:pt x="210" y="24"/>
                  </a:lnTo>
                  <a:lnTo>
                    <a:pt x="216" y="0"/>
                  </a:lnTo>
                  <a:lnTo>
                    <a:pt x="262" y="24"/>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4" name="Freeform 51">
              <a:extLst>
                <a:ext uri="{FF2B5EF4-FFF2-40B4-BE49-F238E27FC236}">
                  <a16:creationId xmlns:a16="http://schemas.microsoft.com/office/drawing/2014/main" xmlns="" id="{F45709D6-B7C9-41B0-B0D4-96466A386154}"/>
                </a:ext>
              </a:extLst>
            </p:cNvPr>
            <p:cNvSpPr>
              <a:spLocks/>
            </p:cNvSpPr>
            <p:nvPr/>
          </p:nvSpPr>
          <p:spPr bwMode="auto">
            <a:xfrm>
              <a:off x="3634368" y="3827428"/>
              <a:ext cx="462037" cy="345136"/>
            </a:xfrm>
            <a:custGeom>
              <a:avLst/>
              <a:gdLst>
                <a:gd name="T0" fmla="*/ 2147483646 w 415"/>
                <a:gd name="T1" fmla="*/ 0 h 310"/>
                <a:gd name="T2" fmla="*/ 2147483646 w 415"/>
                <a:gd name="T3" fmla="*/ 2147483646 h 310"/>
                <a:gd name="T4" fmla="*/ 2147483646 w 415"/>
                <a:gd name="T5" fmla="*/ 2147483646 h 310"/>
                <a:gd name="T6" fmla="*/ 2147483646 w 415"/>
                <a:gd name="T7" fmla="*/ 2147483646 h 310"/>
                <a:gd name="T8" fmla="*/ 2147483646 w 415"/>
                <a:gd name="T9" fmla="*/ 2147483646 h 310"/>
                <a:gd name="T10" fmla="*/ 2147483646 w 415"/>
                <a:gd name="T11" fmla="*/ 2147483646 h 310"/>
                <a:gd name="T12" fmla="*/ 2147483646 w 415"/>
                <a:gd name="T13" fmla="*/ 2147483646 h 310"/>
                <a:gd name="T14" fmla="*/ 2147483646 w 415"/>
                <a:gd name="T15" fmla="*/ 2147483646 h 310"/>
                <a:gd name="T16" fmla="*/ 2147483646 w 415"/>
                <a:gd name="T17" fmla="*/ 2147483646 h 310"/>
                <a:gd name="T18" fmla="*/ 2147483646 w 415"/>
                <a:gd name="T19" fmla="*/ 2147483646 h 310"/>
                <a:gd name="T20" fmla="*/ 2147483646 w 415"/>
                <a:gd name="T21" fmla="*/ 2147483646 h 310"/>
                <a:gd name="T22" fmla="*/ 2147483646 w 415"/>
                <a:gd name="T23" fmla="*/ 2147483646 h 310"/>
                <a:gd name="T24" fmla="*/ 0 w 415"/>
                <a:gd name="T25" fmla="*/ 2147483646 h 310"/>
                <a:gd name="T26" fmla="*/ 2147483646 w 415"/>
                <a:gd name="T27" fmla="*/ 2147483646 h 310"/>
                <a:gd name="T28" fmla="*/ 2147483646 w 415"/>
                <a:gd name="T29" fmla="*/ 2147483646 h 310"/>
                <a:gd name="T30" fmla="*/ 2147483646 w 415"/>
                <a:gd name="T31" fmla="*/ 0 h 3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5" h="310">
                  <a:moveTo>
                    <a:pt x="190" y="0"/>
                  </a:moveTo>
                  <a:lnTo>
                    <a:pt x="317" y="59"/>
                  </a:lnTo>
                  <a:lnTo>
                    <a:pt x="362" y="109"/>
                  </a:lnTo>
                  <a:lnTo>
                    <a:pt x="414" y="202"/>
                  </a:lnTo>
                  <a:lnTo>
                    <a:pt x="407" y="216"/>
                  </a:lnTo>
                  <a:lnTo>
                    <a:pt x="389" y="237"/>
                  </a:lnTo>
                  <a:lnTo>
                    <a:pt x="369" y="275"/>
                  </a:lnTo>
                  <a:lnTo>
                    <a:pt x="299" y="261"/>
                  </a:lnTo>
                  <a:lnTo>
                    <a:pt x="280" y="261"/>
                  </a:lnTo>
                  <a:lnTo>
                    <a:pt x="261" y="261"/>
                  </a:lnTo>
                  <a:lnTo>
                    <a:pt x="179" y="285"/>
                  </a:lnTo>
                  <a:lnTo>
                    <a:pt x="82" y="309"/>
                  </a:lnTo>
                  <a:lnTo>
                    <a:pt x="0" y="261"/>
                  </a:lnTo>
                  <a:lnTo>
                    <a:pt x="26" y="227"/>
                  </a:lnTo>
                  <a:lnTo>
                    <a:pt x="154" y="50"/>
                  </a:lnTo>
                  <a:lnTo>
                    <a:pt x="190" y="0"/>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5" name="Freeform 54">
              <a:extLst>
                <a:ext uri="{FF2B5EF4-FFF2-40B4-BE49-F238E27FC236}">
                  <a16:creationId xmlns:a16="http://schemas.microsoft.com/office/drawing/2014/main" xmlns="" id="{0BF6E536-440C-41FD-943C-95B2C156F1A6}"/>
                </a:ext>
              </a:extLst>
            </p:cNvPr>
            <p:cNvSpPr>
              <a:spLocks/>
            </p:cNvSpPr>
            <p:nvPr/>
          </p:nvSpPr>
          <p:spPr bwMode="auto">
            <a:xfrm>
              <a:off x="3541960" y="3799594"/>
              <a:ext cx="262749" cy="282789"/>
            </a:xfrm>
            <a:custGeom>
              <a:avLst/>
              <a:gdLst>
                <a:gd name="T0" fmla="*/ 2147483646 w 236"/>
                <a:gd name="T1" fmla="*/ 2147483646 h 254"/>
                <a:gd name="T2" fmla="*/ 2147483646 w 236"/>
                <a:gd name="T3" fmla="*/ 2147483646 h 254"/>
                <a:gd name="T4" fmla="*/ 2147483646 w 236"/>
                <a:gd name="T5" fmla="*/ 2147483646 h 254"/>
                <a:gd name="T6" fmla="*/ 2147483646 w 236"/>
                <a:gd name="T7" fmla="*/ 2147483646 h 254"/>
                <a:gd name="T8" fmla="*/ 2147483646 w 236"/>
                <a:gd name="T9" fmla="*/ 2147483646 h 254"/>
                <a:gd name="T10" fmla="*/ 2147483646 w 236"/>
                <a:gd name="T11" fmla="*/ 2147483646 h 254"/>
                <a:gd name="T12" fmla="*/ 2147483646 w 236"/>
                <a:gd name="T13" fmla="*/ 2147483646 h 254"/>
                <a:gd name="T14" fmla="*/ 2147483646 w 236"/>
                <a:gd name="T15" fmla="*/ 2147483646 h 254"/>
                <a:gd name="T16" fmla="*/ 2147483646 w 236"/>
                <a:gd name="T17" fmla="*/ 0 h 254"/>
                <a:gd name="T18" fmla="*/ 2147483646 w 236"/>
                <a:gd name="T19" fmla="*/ 2147483646 h 254"/>
                <a:gd name="T20" fmla="*/ 2147483646 w 236"/>
                <a:gd name="T21" fmla="*/ 2147483646 h 254"/>
                <a:gd name="T22" fmla="*/ 2147483646 w 236"/>
                <a:gd name="T23" fmla="*/ 2147483646 h 254"/>
                <a:gd name="T24" fmla="*/ 2147483646 w 236"/>
                <a:gd name="T25" fmla="*/ 2147483646 h 254"/>
                <a:gd name="T26" fmla="*/ 2147483646 w 236"/>
                <a:gd name="T27" fmla="*/ 2147483646 h 254"/>
                <a:gd name="T28" fmla="*/ 2147483646 w 236"/>
                <a:gd name="T29" fmla="*/ 2147483646 h 254"/>
                <a:gd name="T30" fmla="*/ 2147483646 w 236"/>
                <a:gd name="T31" fmla="*/ 2147483646 h 254"/>
                <a:gd name="T32" fmla="*/ 0 w 236"/>
                <a:gd name="T33" fmla="*/ 2147483646 h 254"/>
                <a:gd name="T34" fmla="*/ 2147483646 w 236"/>
                <a:gd name="T35" fmla="*/ 2147483646 h 254"/>
                <a:gd name="T36" fmla="*/ 0 w 236"/>
                <a:gd name="T37" fmla="*/ 2147483646 h 254"/>
                <a:gd name="T38" fmla="*/ 2147483646 w 236"/>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6" h="254">
                  <a:moveTo>
                    <a:pt x="26" y="74"/>
                  </a:moveTo>
                  <a:lnTo>
                    <a:pt x="37" y="50"/>
                  </a:lnTo>
                  <a:lnTo>
                    <a:pt x="45" y="50"/>
                  </a:lnTo>
                  <a:lnTo>
                    <a:pt x="37" y="74"/>
                  </a:lnTo>
                  <a:lnTo>
                    <a:pt x="55" y="74"/>
                  </a:lnTo>
                  <a:lnTo>
                    <a:pt x="71" y="36"/>
                  </a:lnTo>
                  <a:lnTo>
                    <a:pt x="83" y="50"/>
                  </a:lnTo>
                  <a:lnTo>
                    <a:pt x="89" y="50"/>
                  </a:lnTo>
                  <a:lnTo>
                    <a:pt x="146" y="0"/>
                  </a:lnTo>
                  <a:lnTo>
                    <a:pt x="180" y="11"/>
                  </a:lnTo>
                  <a:lnTo>
                    <a:pt x="197" y="61"/>
                  </a:lnTo>
                  <a:lnTo>
                    <a:pt x="235" y="74"/>
                  </a:lnTo>
                  <a:lnTo>
                    <a:pt x="109" y="253"/>
                  </a:lnTo>
                  <a:lnTo>
                    <a:pt x="55" y="219"/>
                  </a:lnTo>
                  <a:lnTo>
                    <a:pt x="45" y="178"/>
                  </a:lnTo>
                  <a:lnTo>
                    <a:pt x="18" y="159"/>
                  </a:lnTo>
                  <a:lnTo>
                    <a:pt x="0" y="120"/>
                  </a:lnTo>
                  <a:lnTo>
                    <a:pt x="18" y="95"/>
                  </a:lnTo>
                  <a:lnTo>
                    <a:pt x="0" y="84"/>
                  </a:lnTo>
                  <a:lnTo>
                    <a:pt x="26" y="74"/>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6" name="Freeform 55">
              <a:extLst>
                <a:ext uri="{FF2B5EF4-FFF2-40B4-BE49-F238E27FC236}">
                  <a16:creationId xmlns:a16="http://schemas.microsoft.com/office/drawing/2014/main" xmlns="" id="{4DD967AA-32A3-44F3-99C8-3AB07037ECF2}"/>
                </a:ext>
              </a:extLst>
            </p:cNvPr>
            <p:cNvSpPr>
              <a:spLocks/>
            </p:cNvSpPr>
            <p:nvPr/>
          </p:nvSpPr>
          <p:spPr bwMode="auto">
            <a:xfrm>
              <a:off x="3271418" y="3894228"/>
              <a:ext cx="454244" cy="410823"/>
            </a:xfrm>
            <a:custGeom>
              <a:avLst/>
              <a:gdLst>
                <a:gd name="T0" fmla="*/ 2147483646 w 408"/>
                <a:gd name="T1" fmla="*/ 0 h 369"/>
                <a:gd name="T2" fmla="*/ 2147483646 w 408"/>
                <a:gd name="T3" fmla="*/ 2147483646 h 369"/>
                <a:gd name="T4" fmla="*/ 2147483646 w 408"/>
                <a:gd name="T5" fmla="*/ 2147483646 h 369"/>
                <a:gd name="T6" fmla="*/ 2147483646 w 408"/>
                <a:gd name="T7" fmla="*/ 2147483646 h 369"/>
                <a:gd name="T8" fmla="*/ 2147483646 w 408"/>
                <a:gd name="T9" fmla="*/ 2147483646 h 369"/>
                <a:gd name="T10" fmla="*/ 2147483646 w 408"/>
                <a:gd name="T11" fmla="*/ 2147483646 h 369"/>
                <a:gd name="T12" fmla="*/ 2147483646 w 408"/>
                <a:gd name="T13" fmla="*/ 2147483646 h 369"/>
                <a:gd name="T14" fmla="*/ 2147483646 w 408"/>
                <a:gd name="T15" fmla="*/ 2147483646 h 369"/>
                <a:gd name="T16" fmla="*/ 2147483646 w 408"/>
                <a:gd name="T17" fmla="*/ 2147483646 h 369"/>
                <a:gd name="T18" fmla="*/ 2147483646 w 408"/>
                <a:gd name="T19" fmla="*/ 2147483646 h 369"/>
                <a:gd name="T20" fmla="*/ 2147483646 w 408"/>
                <a:gd name="T21" fmla="*/ 2147483646 h 369"/>
                <a:gd name="T22" fmla="*/ 2147483646 w 408"/>
                <a:gd name="T23" fmla="*/ 2147483646 h 369"/>
                <a:gd name="T24" fmla="*/ 2147483646 w 408"/>
                <a:gd name="T25" fmla="*/ 2147483646 h 369"/>
                <a:gd name="T26" fmla="*/ 2147483646 w 408"/>
                <a:gd name="T27" fmla="*/ 2147483646 h 369"/>
                <a:gd name="T28" fmla="*/ 2147483646 w 408"/>
                <a:gd name="T29" fmla="*/ 2147483646 h 369"/>
                <a:gd name="T30" fmla="*/ 2147483646 w 408"/>
                <a:gd name="T31" fmla="*/ 2147483646 h 369"/>
                <a:gd name="T32" fmla="*/ 2147483646 w 408"/>
                <a:gd name="T33" fmla="*/ 2147483646 h 369"/>
                <a:gd name="T34" fmla="*/ 2147483646 w 408"/>
                <a:gd name="T35" fmla="*/ 2147483646 h 369"/>
                <a:gd name="T36" fmla="*/ 2147483646 w 408"/>
                <a:gd name="T37" fmla="*/ 2147483646 h 369"/>
                <a:gd name="T38" fmla="*/ 2147483646 w 408"/>
                <a:gd name="T39" fmla="*/ 2147483646 h 369"/>
                <a:gd name="T40" fmla="*/ 2147483646 w 408"/>
                <a:gd name="T41" fmla="*/ 2147483646 h 369"/>
                <a:gd name="T42" fmla="*/ 0 w 408"/>
                <a:gd name="T43" fmla="*/ 0 h 369"/>
                <a:gd name="T44" fmla="*/ 2147483646 w 408"/>
                <a:gd name="T45" fmla="*/ 0 h 369"/>
                <a:gd name="T46" fmla="*/ 2147483646 w 408"/>
                <a:gd name="T47" fmla="*/ 0 h 3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08" h="369">
                  <a:moveTo>
                    <a:pt x="243" y="0"/>
                  </a:moveTo>
                  <a:lnTo>
                    <a:pt x="261" y="10"/>
                  </a:lnTo>
                  <a:lnTo>
                    <a:pt x="243" y="35"/>
                  </a:lnTo>
                  <a:lnTo>
                    <a:pt x="261" y="74"/>
                  </a:lnTo>
                  <a:lnTo>
                    <a:pt x="287" y="93"/>
                  </a:lnTo>
                  <a:lnTo>
                    <a:pt x="298" y="133"/>
                  </a:lnTo>
                  <a:lnTo>
                    <a:pt x="350" y="167"/>
                  </a:lnTo>
                  <a:lnTo>
                    <a:pt x="325" y="201"/>
                  </a:lnTo>
                  <a:lnTo>
                    <a:pt x="407" y="249"/>
                  </a:lnTo>
                  <a:lnTo>
                    <a:pt x="407" y="274"/>
                  </a:lnTo>
                  <a:lnTo>
                    <a:pt x="370" y="274"/>
                  </a:lnTo>
                  <a:lnTo>
                    <a:pt x="313" y="235"/>
                  </a:lnTo>
                  <a:lnTo>
                    <a:pt x="261" y="284"/>
                  </a:lnTo>
                  <a:lnTo>
                    <a:pt x="186" y="368"/>
                  </a:lnTo>
                  <a:lnTo>
                    <a:pt x="153" y="358"/>
                  </a:lnTo>
                  <a:lnTo>
                    <a:pt x="115" y="358"/>
                  </a:lnTo>
                  <a:lnTo>
                    <a:pt x="115" y="309"/>
                  </a:lnTo>
                  <a:lnTo>
                    <a:pt x="89" y="274"/>
                  </a:lnTo>
                  <a:lnTo>
                    <a:pt x="63" y="249"/>
                  </a:lnTo>
                  <a:lnTo>
                    <a:pt x="52" y="215"/>
                  </a:lnTo>
                  <a:lnTo>
                    <a:pt x="26" y="191"/>
                  </a:lnTo>
                  <a:lnTo>
                    <a:pt x="0" y="0"/>
                  </a:lnTo>
                  <a:lnTo>
                    <a:pt x="126" y="0"/>
                  </a:lnTo>
                  <a:lnTo>
                    <a:pt x="243" y="0"/>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7" name="Freeform 57">
              <a:extLst>
                <a:ext uri="{FF2B5EF4-FFF2-40B4-BE49-F238E27FC236}">
                  <a16:creationId xmlns:a16="http://schemas.microsoft.com/office/drawing/2014/main" xmlns="" id="{2B8EC4FD-C7E7-455D-A911-7C6ED61465F2}"/>
                </a:ext>
              </a:extLst>
            </p:cNvPr>
            <p:cNvSpPr>
              <a:spLocks/>
            </p:cNvSpPr>
            <p:nvPr/>
          </p:nvSpPr>
          <p:spPr bwMode="auto">
            <a:xfrm>
              <a:off x="3060997" y="4179243"/>
              <a:ext cx="420843" cy="337343"/>
            </a:xfrm>
            <a:custGeom>
              <a:avLst/>
              <a:gdLst>
                <a:gd name="T0" fmla="*/ 2147483646 w 378"/>
                <a:gd name="T1" fmla="*/ 2147483646 h 303"/>
                <a:gd name="T2" fmla="*/ 2147483646 w 378"/>
                <a:gd name="T3" fmla="*/ 2147483646 h 303"/>
                <a:gd name="T4" fmla="*/ 2147483646 w 378"/>
                <a:gd name="T5" fmla="*/ 2147483646 h 303"/>
                <a:gd name="T6" fmla="*/ 2147483646 w 378"/>
                <a:gd name="T7" fmla="*/ 2147483646 h 303"/>
                <a:gd name="T8" fmla="*/ 2147483646 w 378"/>
                <a:gd name="T9" fmla="*/ 2147483646 h 303"/>
                <a:gd name="T10" fmla="*/ 2147483646 w 378"/>
                <a:gd name="T11" fmla="*/ 2147483646 h 303"/>
                <a:gd name="T12" fmla="*/ 2147483646 w 378"/>
                <a:gd name="T13" fmla="*/ 2147483646 h 303"/>
                <a:gd name="T14" fmla="*/ 2147483646 w 378"/>
                <a:gd name="T15" fmla="*/ 2147483646 h 303"/>
                <a:gd name="T16" fmla="*/ 2147483646 w 378"/>
                <a:gd name="T17" fmla="*/ 2147483646 h 303"/>
                <a:gd name="T18" fmla="*/ 0 w 378"/>
                <a:gd name="T19" fmla="*/ 2147483646 h 303"/>
                <a:gd name="T20" fmla="*/ 2147483646 w 378"/>
                <a:gd name="T21" fmla="*/ 2147483646 h 303"/>
                <a:gd name="T22" fmla="*/ 2147483646 w 378"/>
                <a:gd name="T23" fmla="*/ 2147483646 h 303"/>
                <a:gd name="T24" fmla="*/ 2147483646 w 378"/>
                <a:gd name="T25" fmla="*/ 2147483646 h 303"/>
                <a:gd name="T26" fmla="*/ 2147483646 w 378"/>
                <a:gd name="T27" fmla="*/ 0 h 303"/>
                <a:gd name="T28" fmla="*/ 2147483646 w 378"/>
                <a:gd name="T29" fmla="*/ 2147483646 h 303"/>
                <a:gd name="T30" fmla="*/ 2147483646 w 378"/>
                <a:gd name="T31" fmla="*/ 2147483646 h 303"/>
                <a:gd name="T32" fmla="*/ 2147483646 w 378"/>
                <a:gd name="T33" fmla="*/ 2147483646 h 303"/>
                <a:gd name="T34" fmla="*/ 2147483646 w 378"/>
                <a:gd name="T35" fmla="*/ 2147483646 h 303"/>
                <a:gd name="T36" fmla="*/ 2147483646 w 378"/>
                <a:gd name="T37" fmla="*/ 2147483646 h 303"/>
                <a:gd name="T38" fmla="*/ 2147483646 w 378"/>
                <a:gd name="T39" fmla="*/ 2147483646 h 303"/>
                <a:gd name="T40" fmla="*/ 2147483646 w 378"/>
                <a:gd name="T41" fmla="*/ 2147483646 h 303"/>
                <a:gd name="T42" fmla="*/ 2147483646 w 378"/>
                <a:gd name="T43" fmla="*/ 2147483646 h 303"/>
                <a:gd name="T44" fmla="*/ 2147483646 w 378"/>
                <a:gd name="T45" fmla="*/ 2147483646 h 303"/>
                <a:gd name="T46" fmla="*/ 2147483646 w 378"/>
                <a:gd name="T47" fmla="*/ 2147483646 h 303"/>
                <a:gd name="T48" fmla="*/ 2147483646 w 378"/>
                <a:gd name="T49" fmla="*/ 2147483646 h 303"/>
                <a:gd name="T50" fmla="*/ 2147483646 w 378"/>
                <a:gd name="T51" fmla="*/ 2147483646 h 303"/>
                <a:gd name="T52" fmla="*/ 2147483646 w 378"/>
                <a:gd name="T53" fmla="*/ 2147483646 h 303"/>
                <a:gd name="T54" fmla="*/ 2147483646 w 378"/>
                <a:gd name="T55" fmla="*/ 2147483646 h 303"/>
                <a:gd name="T56" fmla="*/ 2147483646 w 378"/>
                <a:gd name="T57" fmla="*/ 2147483646 h 303"/>
                <a:gd name="T58" fmla="*/ 2147483646 w 378"/>
                <a:gd name="T59" fmla="*/ 2147483646 h 3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8" h="303">
                  <a:moveTo>
                    <a:pt x="88" y="302"/>
                  </a:moveTo>
                  <a:lnTo>
                    <a:pt x="142" y="228"/>
                  </a:lnTo>
                  <a:lnTo>
                    <a:pt x="126" y="169"/>
                  </a:lnTo>
                  <a:lnTo>
                    <a:pt x="108" y="144"/>
                  </a:lnTo>
                  <a:lnTo>
                    <a:pt x="126" y="109"/>
                  </a:lnTo>
                  <a:lnTo>
                    <a:pt x="97" y="99"/>
                  </a:lnTo>
                  <a:lnTo>
                    <a:pt x="88" y="59"/>
                  </a:lnTo>
                  <a:lnTo>
                    <a:pt x="45" y="84"/>
                  </a:lnTo>
                  <a:lnTo>
                    <a:pt x="7" y="59"/>
                  </a:lnTo>
                  <a:lnTo>
                    <a:pt x="0" y="41"/>
                  </a:lnTo>
                  <a:lnTo>
                    <a:pt x="33" y="41"/>
                  </a:lnTo>
                  <a:lnTo>
                    <a:pt x="51" y="25"/>
                  </a:lnTo>
                  <a:lnTo>
                    <a:pt x="108" y="15"/>
                  </a:lnTo>
                  <a:lnTo>
                    <a:pt x="134" y="0"/>
                  </a:lnTo>
                  <a:lnTo>
                    <a:pt x="197" y="15"/>
                  </a:lnTo>
                  <a:lnTo>
                    <a:pt x="235" y="15"/>
                  </a:lnTo>
                  <a:lnTo>
                    <a:pt x="260" y="25"/>
                  </a:lnTo>
                  <a:lnTo>
                    <a:pt x="280" y="15"/>
                  </a:lnTo>
                  <a:lnTo>
                    <a:pt x="305" y="50"/>
                  </a:lnTo>
                  <a:lnTo>
                    <a:pt x="305" y="99"/>
                  </a:lnTo>
                  <a:lnTo>
                    <a:pt x="343" y="99"/>
                  </a:lnTo>
                  <a:lnTo>
                    <a:pt x="377" y="109"/>
                  </a:lnTo>
                  <a:lnTo>
                    <a:pt x="305" y="158"/>
                  </a:lnTo>
                  <a:lnTo>
                    <a:pt x="299" y="183"/>
                  </a:lnTo>
                  <a:lnTo>
                    <a:pt x="305" y="218"/>
                  </a:lnTo>
                  <a:lnTo>
                    <a:pt x="269" y="268"/>
                  </a:lnTo>
                  <a:lnTo>
                    <a:pt x="280" y="302"/>
                  </a:lnTo>
                  <a:lnTo>
                    <a:pt x="269" y="287"/>
                  </a:lnTo>
                  <a:lnTo>
                    <a:pt x="235" y="302"/>
                  </a:lnTo>
                  <a:lnTo>
                    <a:pt x="88" y="302"/>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8" name="Freeform 58">
              <a:extLst>
                <a:ext uri="{FF2B5EF4-FFF2-40B4-BE49-F238E27FC236}">
                  <a16:creationId xmlns:a16="http://schemas.microsoft.com/office/drawing/2014/main" xmlns="" id="{218B2AEE-3D79-49D2-A3C1-1DF079BF5A0C}"/>
                </a:ext>
              </a:extLst>
            </p:cNvPr>
            <p:cNvSpPr>
              <a:spLocks/>
            </p:cNvSpPr>
            <p:nvPr/>
          </p:nvSpPr>
          <p:spPr bwMode="auto">
            <a:xfrm>
              <a:off x="3467166" y="4382985"/>
              <a:ext cx="446450" cy="582278"/>
            </a:xfrm>
            <a:custGeom>
              <a:avLst/>
              <a:gdLst>
                <a:gd name="T0" fmla="*/ 0 w 401"/>
                <a:gd name="T1" fmla="*/ 2147483646 h 523"/>
                <a:gd name="T2" fmla="*/ 2147483646 w 401"/>
                <a:gd name="T3" fmla="*/ 2147483646 h 523"/>
                <a:gd name="T4" fmla="*/ 2147483646 w 401"/>
                <a:gd name="T5" fmla="*/ 2147483646 h 523"/>
                <a:gd name="T6" fmla="*/ 2147483646 w 401"/>
                <a:gd name="T7" fmla="*/ 2147483646 h 523"/>
                <a:gd name="T8" fmla="*/ 2147483646 w 401"/>
                <a:gd name="T9" fmla="*/ 0 h 523"/>
                <a:gd name="T10" fmla="*/ 2147483646 w 401"/>
                <a:gd name="T11" fmla="*/ 2147483646 h 523"/>
                <a:gd name="T12" fmla="*/ 2147483646 w 401"/>
                <a:gd name="T13" fmla="*/ 2147483646 h 523"/>
                <a:gd name="T14" fmla="*/ 2147483646 w 401"/>
                <a:gd name="T15" fmla="*/ 2147483646 h 523"/>
                <a:gd name="T16" fmla="*/ 2147483646 w 401"/>
                <a:gd name="T17" fmla="*/ 2147483646 h 523"/>
                <a:gd name="T18" fmla="*/ 2147483646 w 401"/>
                <a:gd name="T19" fmla="*/ 2147483646 h 523"/>
                <a:gd name="T20" fmla="*/ 2147483646 w 401"/>
                <a:gd name="T21" fmla="*/ 2147483646 h 523"/>
                <a:gd name="T22" fmla="*/ 2147483646 w 401"/>
                <a:gd name="T23" fmla="*/ 2147483646 h 523"/>
                <a:gd name="T24" fmla="*/ 2147483646 w 401"/>
                <a:gd name="T25" fmla="*/ 2147483646 h 523"/>
                <a:gd name="T26" fmla="*/ 2147483646 w 401"/>
                <a:gd name="T27" fmla="*/ 2147483646 h 523"/>
                <a:gd name="T28" fmla="*/ 2147483646 w 401"/>
                <a:gd name="T29" fmla="*/ 2147483646 h 523"/>
                <a:gd name="T30" fmla="*/ 2147483646 w 401"/>
                <a:gd name="T31" fmla="*/ 2147483646 h 523"/>
                <a:gd name="T32" fmla="*/ 2147483646 w 401"/>
                <a:gd name="T33" fmla="*/ 2147483646 h 523"/>
                <a:gd name="T34" fmla="*/ 2147483646 w 401"/>
                <a:gd name="T35" fmla="*/ 2147483646 h 523"/>
                <a:gd name="T36" fmla="*/ 0 w 401"/>
                <a:gd name="T37" fmla="*/ 2147483646 h 5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1" h="523">
                  <a:moveTo>
                    <a:pt x="0" y="261"/>
                  </a:moveTo>
                  <a:lnTo>
                    <a:pt x="83" y="152"/>
                  </a:lnTo>
                  <a:lnTo>
                    <a:pt x="72" y="93"/>
                  </a:lnTo>
                  <a:lnTo>
                    <a:pt x="165" y="93"/>
                  </a:lnTo>
                  <a:lnTo>
                    <a:pt x="262" y="0"/>
                  </a:lnTo>
                  <a:lnTo>
                    <a:pt x="318" y="45"/>
                  </a:lnTo>
                  <a:lnTo>
                    <a:pt x="336" y="93"/>
                  </a:lnTo>
                  <a:lnTo>
                    <a:pt x="371" y="177"/>
                  </a:lnTo>
                  <a:lnTo>
                    <a:pt x="400" y="212"/>
                  </a:lnTo>
                  <a:lnTo>
                    <a:pt x="371" y="311"/>
                  </a:lnTo>
                  <a:lnTo>
                    <a:pt x="371" y="354"/>
                  </a:lnTo>
                  <a:lnTo>
                    <a:pt x="355" y="379"/>
                  </a:lnTo>
                  <a:lnTo>
                    <a:pt x="336" y="404"/>
                  </a:lnTo>
                  <a:lnTo>
                    <a:pt x="307" y="404"/>
                  </a:lnTo>
                  <a:lnTo>
                    <a:pt x="300" y="452"/>
                  </a:lnTo>
                  <a:lnTo>
                    <a:pt x="281" y="452"/>
                  </a:lnTo>
                  <a:lnTo>
                    <a:pt x="262" y="497"/>
                  </a:lnTo>
                  <a:lnTo>
                    <a:pt x="235" y="522"/>
                  </a:lnTo>
                  <a:lnTo>
                    <a:pt x="0" y="261"/>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9" name="Freeform 60">
              <a:extLst>
                <a:ext uri="{FF2B5EF4-FFF2-40B4-BE49-F238E27FC236}">
                  <a16:creationId xmlns:a16="http://schemas.microsoft.com/office/drawing/2014/main" xmlns="" id="{49BADB9B-6D41-43C6-BB83-A8FC2693062E}"/>
                </a:ext>
              </a:extLst>
            </p:cNvPr>
            <p:cNvSpPr>
              <a:spLocks/>
            </p:cNvSpPr>
            <p:nvPr/>
          </p:nvSpPr>
          <p:spPr bwMode="auto">
            <a:xfrm>
              <a:off x="3322632" y="4300598"/>
              <a:ext cx="241596" cy="372970"/>
            </a:xfrm>
            <a:custGeom>
              <a:avLst/>
              <a:gdLst>
                <a:gd name="T0" fmla="*/ 0 w 217"/>
                <a:gd name="T1" fmla="*/ 2147483646 h 335"/>
                <a:gd name="T2" fmla="*/ 2147483646 w 217"/>
                <a:gd name="T3" fmla="*/ 2147483646 h 335"/>
                <a:gd name="T4" fmla="*/ 2147483646 w 217"/>
                <a:gd name="T5" fmla="*/ 2147483646 h 335"/>
                <a:gd name="T6" fmla="*/ 2147483646 w 217"/>
                <a:gd name="T7" fmla="*/ 2147483646 h 335"/>
                <a:gd name="T8" fmla="*/ 2147483646 w 217"/>
                <a:gd name="T9" fmla="*/ 2147483646 h 335"/>
                <a:gd name="T10" fmla="*/ 2147483646 w 217"/>
                <a:gd name="T11" fmla="*/ 2147483646 h 335"/>
                <a:gd name="T12" fmla="*/ 2147483646 w 217"/>
                <a:gd name="T13" fmla="*/ 2147483646 h 335"/>
                <a:gd name="T14" fmla="*/ 2147483646 w 217"/>
                <a:gd name="T15" fmla="*/ 0 h 335"/>
                <a:gd name="T16" fmla="*/ 2147483646 w 217"/>
                <a:gd name="T17" fmla="*/ 2147483646 h 335"/>
                <a:gd name="T18" fmla="*/ 2147483646 w 217"/>
                <a:gd name="T19" fmla="*/ 2147483646 h 335"/>
                <a:gd name="T20" fmla="*/ 2147483646 w 217"/>
                <a:gd name="T21" fmla="*/ 2147483646 h 335"/>
                <a:gd name="T22" fmla="*/ 2147483646 w 217"/>
                <a:gd name="T23" fmla="*/ 2147483646 h 335"/>
                <a:gd name="T24" fmla="*/ 0 w 217"/>
                <a:gd name="T25" fmla="*/ 2147483646 h 3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7" h="335">
                  <a:moveTo>
                    <a:pt x="0" y="191"/>
                  </a:moveTo>
                  <a:lnTo>
                    <a:pt x="34" y="177"/>
                  </a:lnTo>
                  <a:lnTo>
                    <a:pt x="44" y="191"/>
                  </a:lnTo>
                  <a:lnTo>
                    <a:pt x="34" y="157"/>
                  </a:lnTo>
                  <a:lnTo>
                    <a:pt x="70" y="107"/>
                  </a:lnTo>
                  <a:lnTo>
                    <a:pt x="63" y="73"/>
                  </a:lnTo>
                  <a:lnTo>
                    <a:pt x="70" y="48"/>
                  </a:lnTo>
                  <a:lnTo>
                    <a:pt x="142" y="0"/>
                  </a:lnTo>
                  <a:lnTo>
                    <a:pt x="197" y="84"/>
                  </a:lnTo>
                  <a:lnTo>
                    <a:pt x="205" y="166"/>
                  </a:lnTo>
                  <a:lnTo>
                    <a:pt x="216" y="225"/>
                  </a:lnTo>
                  <a:lnTo>
                    <a:pt x="134" y="334"/>
                  </a:lnTo>
                  <a:lnTo>
                    <a:pt x="0" y="191"/>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0" name="Freeform 80">
              <a:extLst>
                <a:ext uri="{FF2B5EF4-FFF2-40B4-BE49-F238E27FC236}">
                  <a16:creationId xmlns:a16="http://schemas.microsoft.com/office/drawing/2014/main" xmlns="" id="{0C25DBBB-8AB4-4F23-8E25-A861E454559E}"/>
                </a:ext>
              </a:extLst>
            </p:cNvPr>
            <p:cNvSpPr>
              <a:spLocks/>
            </p:cNvSpPr>
            <p:nvPr/>
          </p:nvSpPr>
          <p:spPr bwMode="auto">
            <a:xfrm>
              <a:off x="2779321" y="3905361"/>
              <a:ext cx="305056" cy="322869"/>
            </a:xfrm>
            <a:custGeom>
              <a:avLst/>
              <a:gdLst>
                <a:gd name="T0" fmla="*/ 2147483646 w 274"/>
                <a:gd name="T1" fmla="*/ 2147483646 h 290"/>
                <a:gd name="T2" fmla="*/ 2147483646 w 274"/>
                <a:gd name="T3" fmla="*/ 2147483646 h 290"/>
                <a:gd name="T4" fmla="*/ 2147483646 w 274"/>
                <a:gd name="T5" fmla="*/ 2147483646 h 290"/>
                <a:gd name="T6" fmla="*/ 2147483646 w 274"/>
                <a:gd name="T7" fmla="*/ 2147483646 h 290"/>
                <a:gd name="T8" fmla="*/ 2147483646 w 274"/>
                <a:gd name="T9" fmla="*/ 2147483646 h 290"/>
                <a:gd name="T10" fmla="*/ 2147483646 w 274"/>
                <a:gd name="T11" fmla="*/ 2147483646 h 290"/>
                <a:gd name="T12" fmla="*/ 2147483646 w 274"/>
                <a:gd name="T13" fmla="*/ 2147483646 h 290"/>
                <a:gd name="T14" fmla="*/ 2147483646 w 274"/>
                <a:gd name="T15" fmla="*/ 2147483646 h 290"/>
                <a:gd name="T16" fmla="*/ 2147483646 w 274"/>
                <a:gd name="T17" fmla="*/ 2147483646 h 290"/>
                <a:gd name="T18" fmla="*/ 2147483646 w 274"/>
                <a:gd name="T19" fmla="*/ 2147483646 h 290"/>
                <a:gd name="T20" fmla="*/ 2147483646 w 274"/>
                <a:gd name="T21" fmla="*/ 2147483646 h 290"/>
                <a:gd name="T22" fmla="*/ 2147483646 w 274"/>
                <a:gd name="T23" fmla="*/ 2147483646 h 290"/>
                <a:gd name="T24" fmla="*/ 0 w 274"/>
                <a:gd name="T25" fmla="*/ 2147483646 h 290"/>
                <a:gd name="T26" fmla="*/ 2147483646 w 274"/>
                <a:gd name="T27" fmla="*/ 0 h 290"/>
                <a:gd name="T28" fmla="*/ 2147483646 w 274"/>
                <a:gd name="T29" fmla="*/ 0 h 290"/>
                <a:gd name="T30" fmla="*/ 2147483646 w 274"/>
                <a:gd name="T31" fmla="*/ 2147483646 h 290"/>
                <a:gd name="T32" fmla="*/ 2147483646 w 274"/>
                <a:gd name="T33" fmla="*/ 2147483646 h 290"/>
                <a:gd name="T34" fmla="*/ 2147483646 w 274"/>
                <a:gd name="T35" fmla="*/ 2147483646 h 290"/>
                <a:gd name="T36" fmla="*/ 2147483646 w 274"/>
                <a:gd name="T37" fmla="*/ 2147483646 h 290"/>
                <a:gd name="T38" fmla="*/ 2147483646 w 274"/>
                <a:gd name="T39" fmla="*/ 2147483646 h 290"/>
                <a:gd name="T40" fmla="*/ 2147483646 w 274"/>
                <a:gd name="T41" fmla="*/ 2147483646 h 290"/>
                <a:gd name="T42" fmla="*/ 2147483646 w 274"/>
                <a:gd name="T43" fmla="*/ 2147483646 h 290"/>
                <a:gd name="T44" fmla="*/ 2147483646 w 274"/>
                <a:gd name="T45" fmla="*/ 2147483646 h 2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4" h="290">
                  <a:moveTo>
                    <a:pt x="236" y="239"/>
                  </a:moveTo>
                  <a:lnTo>
                    <a:pt x="218" y="264"/>
                  </a:lnTo>
                  <a:lnTo>
                    <a:pt x="209" y="264"/>
                  </a:lnTo>
                  <a:lnTo>
                    <a:pt x="198" y="289"/>
                  </a:lnTo>
                  <a:lnTo>
                    <a:pt x="179" y="264"/>
                  </a:lnTo>
                  <a:lnTo>
                    <a:pt x="161" y="275"/>
                  </a:lnTo>
                  <a:lnTo>
                    <a:pt x="146" y="225"/>
                  </a:lnTo>
                  <a:lnTo>
                    <a:pt x="135" y="239"/>
                  </a:lnTo>
                  <a:lnTo>
                    <a:pt x="90" y="264"/>
                  </a:lnTo>
                  <a:lnTo>
                    <a:pt x="71" y="264"/>
                  </a:lnTo>
                  <a:lnTo>
                    <a:pt x="46" y="264"/>
                  </a:lnTo>
                  <a:lnTo>
                    <a:pt x="37" y="264"/>
                  </a:lnTo>
                  <a:lnTo>
                    <a:pt x="0" y="250"/>
                  </a:lnTo>
                  <a:lnTo>
                    <a:pt x="127" y="0"/>
                  </a:lnTo>
                  <a:lnTo>
                    <a:pt x="190" y="0"/>
                  </a:lnTo>
                  <a:lnTo>
                    <a:pt x="198" y="25"/>
                  </a:lnTo>
                  <a:lnTo>
                    <a:pt x="236" y="25"/>
                  </a:lnTo>
                  <a:lnTo>
                    <a:pt x="243" y="73"/>
                  </a:lnTo>
                  <a:lnTo>
                    <a:pt x="273" y="98"/>
                  </a:lnTo>
                  <a:lnTo>
                    <a:pt x="243" y="191"/>
                  </a:lnTo>
                  <a:lnTo>
                    <a:pt x="273" y="264"/>
                  </a:lnTo>
                  <a:lnTo>
                    <a:pt x="255" y="289"/>
                  </a:lnTo>
                  <a:lnTo>
                    <a:pt x="236" y="239"/>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1" name="Freeform 82">
              <a:extLst>
                <a:ext uri="{FF2B5EF4-FFF2-40B4-BE49-F238E27FC236}">
                  <a16:creationId xmlns:a16="http://schemas.microsoft.com/office/drawing/2014/main" xmlns="" id="{8222239E-8C3A-4ACB-8A55-95DF9C7F7E28}"/>
                </a:ext>
              </a:extLst>
            </p:cNvPr>
            <p:cNvSpPr>
              <a:spLocks/>
            </p:cNvSpPr>
            <p:nvPr/>
          </p:nvSpPr>
          <p:spPr bwMode="auto">
            <a:xfrm>
              <a:off x="2459993" y="2968128"/>
              <a:ext cx="366289" cy="296149"/>
            </a:xfrm>
            <a:custGeom>
              <a:avLst/>
              <a:gdLst>
                <a:gd name="T0" fmla="*/ 2147483646 w 329"/>
                <a:gd name="T1" fmla="*/ 2147483646 h 266"/>
                <a:gd name="T2" fmla="*/ 2147483646 w 329"/>
                <a:gd name="T3" fmla="*/ 2147483646 h 266"/>
                <a:gd name="T4" fmla="*/ 2147483646 w 329"/>
                <a:gd name="T5" fmla="*/ 2147483646 h 266"/>
                <a:gd name="T6" fmla="*/ 2147483646 w 329"/>
                <a:gd name="T7" fmla="*/ 2147483646 h 266"/>
                <a:gd name="T8" fmla="*/ 2147483646 w 329"/>
                <a:gd name="T9" fmla="*/ 2147483646 h 266"/>
                <a:gd name="T10" fmla="*/ 2147483646 w 329"/>
                <a:gd name="T11" fmla="*/ 2147483646 h 266"/>
                <a:gd name="T12" fmla="*/ 2147483646 w 329"/>
                <a:gd name="T13" fmla="*/ 2147483646 h 266"/>
                <a:gd name="T14" fmla="*/ 2147483646 w 329"/>
                <a:gd name="T15" fmla="*/ 2147483646 h 266"/>
                <a:gd name="T16" fmla="*/ 2147483646 w 329"/>
                <a:gd name="T17" fmla="*/ 2147483646 h 266"/>
                <a:gd name="T18" fmla="*/ 2147483646 w 329"/>
                <a:gd name="T19" fmla="*/ 2147483646 h 266"/>
                <a:gd name="T20" fmla="*/ 2147483646 w 329"/>
                <a:gd name="T21" fmla="*/ 2147483646 h 266"/>
                <a:gd name="T22" fmla="*/ 2147483646 w 329"/>
                <a:gd name="T23" fmla="*/ 2147483646 h 266"/>
                <a:gd name="T24" fmla="*/ 2147483646 w 329"/>
                <a:gd name="T25" fmla="*/ 2147483646 h 266"/>
                <a:gd name="T26" fmla="*/ 2147483646 w 329"/>
                <a:gd name="T27" fmla="*/ 2147483646 h 266"/>
                <a:gd name="T28" fmla="*/ 2147483646 w 329"/>
                <a:gd name="T29" fmla="*/ 2147483646 h 266"/>
                <a:gd name="T30" fmla="*/ 2147483646 w 329"/>
                <a:gd name="T31" fmla="*/ 2147483646 h 266"/>
                <a:gd name="T32" fmla="*/ 2147483646 w 329"/>
                <a:gd name="T33" fmla="*/ 2147483646 h 266"/>
                <a:gd name="T34" fmla="*/ 2147483646 w 329"/>
                <a:gd name="T35" fmla="*/ 2147483646 h 266"/>
                <a:gd name="T36" fmla="*/ 2147483646 w 329"/>
                <a:gd name="T37" fmla="*/ 2147483646 h 266"/>
                <a:gd name="T38" fmla="*/ 0 w 329"/>
                <a:gd name="T39" fmla="*/ 2147483646 h 266"/>
                <a:gd name="T40" fmla="*/ 2147483646 w 329"/>
                <a:gd name="T41" fmla="*/ 0 h 266"/>
                <a:gd name="T42" fmla="*/ 2147483646 w 329"/>
                <a:gd name="T43" fmla="*/ 2147483646 h 2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9" h="266">
                  <a:moveTo>
                    <a:pt x="328" y="16"/>
                  </a:moveTo>
                  <a:lnTo>
                    <a:pt x="318" y="240"/>
                  </a:lnTo>
                  <a:lnTo>
                    <a:pt x="318" y="251"/>
                  </a:lnTo>
                  <a:lnTo>
                    <a:pt x="311" y="251"/>
                  </a:lnTo>
                  <a:lnTo>
                    <a:pt x="272" y="251"/>
                  </a:lnTo>
                  <a:lnTo>
                    <a:pt x="265" y="226"/>
                  </a:lnTo>
                  <a:lnTo>
                    <a:pt x="235" y="226"/>
                  </a:lnTo>
                  <a:lnTo>
                    <a:pt x="217" y="226"/>
                  </a:lnTo>
                  <a:lnTo>
                    <a:pt x="202" y="251"/>
                  </a:lnTo>
                  <a:lnTo>
                    <a:pt x="183" y="240"/>
                  </a:lnTo>
                  <a:lnTo>
                    <a:pt x="146" y="240"/>
                  </a:lnTo>
                  <a:lnTo>
                    <a:pt x="146" y="226"/>
                  </a:lnTo>
                  <a:lnTo>
                    <a:pt x="138" y="240"/>
                  </a:lnTo>
                  <a:lnTo>
                    <a:pt x="127" y="226"/>
                  </a:lnTo>
                  <a:lnTo>
                    <a:pt x="108" y="251"/>
                  </a:lnTo>
                  <a:lnTo>
                    <a:pt x="100" y="251"/>
                  </a:lnTo>
                  <a:lnTo>
                    <a:pt x="64" y="265"/>
                  </a:lnTo>
                  <a:lnTo>
                    <a:pt x="74" y="192"/>
                  </a:lnTo>
                  <a:lnTo>
                    <a:pt x="11" y="133"/>
                  </a:lnTo>
                  <a:lnTo>
                    <a:pt x="0" y="85"/>
                  </a:lnTo>
                  <a:lnTo>
                    <a:pt x="45" y="0"/>
                  </a:lnTo>
                  <a:lnTo>
                    <a:pt x="328" y="16"/>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2" name="Freeform 94">
              <a:extLst>
                <a:ext uri="{FF2B5EF4-FFF2-40B4-BE49-F238E27FC236}">
                  <a16:creationId xmlns:a16="http://schemas.microsoft.com/office/drawing/2014/main" xmlns="" id="{0497D4E9-2F22-47BA-B7A2-74A6E69ABF8F}"/>
                </a:ext>
              </a:extLst>
            </p:cNvPr>
            <p:cNvSpPr>
              <a:spLocks/>
            </p:cNvSpPr>
            <p:nvPr/>
          </p:nvSpPr>
          <p:spPr bwMode="auto">
            <a:xfrm>
              <a:off x="1932068" y="3839674"/>
              <a:ext cx="297262" cy="360723"/>
            </a:xfrm>
            <a:custGeom>
              <a:avLst/>
              <a:gdLst>
                <a:gd name="T0" fmla="*/ 0 w 267"/>
                <a:gd name="T1" fmla="*/ 2147483646 h 324"/>
                <a:gd name="T2" fmla="*/ 2147483646 w 267"/>
                <a:gd name="T3" fmla="*/ 2147483646 h 324"/>
                <a:gd name="T4" fmla="*/ 2147483646 w 267"/>
                <a:gd name="T5" fmla="*/ 0 h 324"/>
                <a:gd name="T6" fmla="*/ 2147483646 w 267"/>
                <a:gd name="T7" fmla="*/ 2147483646 h 324"/>
                <a:gd name="T8" fmla="*/ 2147483646 w 267"/>
                <a:gd name="T9" fmla="*/ 0 h 324"/>
                <a:gd name="T10" fmla="*/ 2147483646 w 267"/>
                <a:gd name="T11" fmla="*/ 2147483646 h 324"/>
                <a:gd name="T12" fmla="*/ 2147483646 w 267"/>
                <a:gd name="T13" fmla="*/ 2147483646 h 324"/>
                <a:gd name="T14" fmla="*/ 2147483646 w 267"/>
                <a:gd name="T15" fmla="*/ 2147483646 h 324"/>
                <a:gd name="T16" fmla="*/ 2147483646 w 267"/>
                <a:gd name="T17" fmla="*/ 2147483646 h 324"/>
                <a:gd name="T18" fmla="*/ 2147483646 w 267"/>
                <a:gd name="T19" fmla="*/ 2147483646 h 324"/>
                <a:gd name="T20" fmla="*/ 2147483646 w 267"/>
                <a:gd name="T21" fmla="*/ 2147483646 h 324"/>
                <a:gd name="T22" fmla="*/ 2147483646 w 267"/>
                <a:gd name="T23" fmla="*/ 2147483646 h 324"/>
                <a:gd name="T24" fmla="*/ 2147483646 w 267"/>
                <a:gd name="T25" fmla="*/ 2147483646 h 324"/>
                <a:gd name="T26" fmla="*/ 2147483646 w 267"/>
                <a:gd name="T27" fmla="*/ 2147483646 h 324"/>
                <a:gd name="T28" fmla="*/ 0 w 267"/>
                <a:gd name="T29" fmla="*/ 2147483646 h 3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7" h="324">
                  <a:moveTo>
                    <a:pt x="0" y="309"/>
                  </a:moveTo>
                  <a:lnTo>
                    <a:pt x="37" y="182"/>
                  </a:lnTo>
                  <a:lnTo>
                    <a:pt x="37" y="0"/>
                  </a:lnTo>
                  <a:lnTo>
                    <a:pt x="74" y="14"/>
                  </a:lnTo>
                  <a:lnTo>
                    <a:pt x="100" y="0"/>
                  </a:lnTo>
                  <a:lnTo>
                    <a:pt x="108" y="14"/>
                  </a:lnTo>
                  <a:lnTo>
                    <a:pt x="138" y="14"/>
                  </a:lnTo>
                  <a:lnTo>
                    <a:pt x="157" y="14"/>
                  </a:lnTo>
                  <a:lnTo>
                    <a:pt x="183" y="132"/>
                  </a:lnTo>
                  <a:lnTo>
                    <a:pt x="216" y="182"/>
                  </a:lnTo>
                  <a:lnTo>
                    <a:pt x="246" y="191"/>
                  </a:lnTo>
                  <a:lnTo>
                    <a:pt x="246" y="226"/>
                  </a:lnTo>
                  <a:lnTo>
                    <a:pt x="266" y="250"/>
                  </a:lnTo>
                  <a:lnTo>
                    <a:pt x="266" y="323"/>
                  </a:lnTo>
                  <a:lnTo>
                    <a:pt x="0" y="309"/>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3" name="Freeform 98">
              <a:extLst>
                <a:ext uri="{FF2B5EF4-FFF2-40B4-BE49-F238E27FC236}">
                  <a16:creationId xmlns:a16="http://schemas.microsoft.com/office/drawing/2014/main" xmlns="" id="{417A79AD-27C9-4CAF-9C89-C3E223C0BA39}"/>
                </a:ext>
              </a:extLst>
            </p:cNvPr>
            <p:cNvSpPr>
              <a:spLocks/>
            </p:cNvSpPr>
            <p:nvPr/>
          </p:nvSpPr>
          <p:spPr bwMode="auto">
            <a:xfrm>
              <a:off x="854353" y="3881981"/>
              <a:ext cx="291695" cy="460924"/>
            </a:xfrm>
            <a:custGeom>
              <a:avLst/>
              <a:gdLst>
                <a:gd name="T0" fmla="*/ 2147483646 w 262"/>
                <a:gd name="T1" fmla="*/ 2147483646 h 414"/>
                <a:gd name="T2" fmla="*/ 2147483646 w 262"/>
                <a:gd name="T3" fmla="*/ 2147483646 h 414"/>
                <a:gd name="T4" fmla="*/ 2147483646 w 262"/>
                <a:gd name="T5" fmla="*/ 2147483646 h 414"/>
                <a:gd name="T6" fmla="*/ 2147483646 w 262"/>
                <a:gd name="T7" fmla="*/ 2147483646 h 414"/>
                <a:gd name="T8" fmla="*/ 2147483646 w 262"/>
                <a:gd name="T9" fmla="*/ 2147483646 h 414"/>
                <a:gd name="T10" fmla="*/ 2147483646 w 262"/>
                <a:gd name="T11" fmla="*/ 2147483646 h 414"/>
                <a:gd name="T12" fmla="*/ 2147483646 w 262"/>
                <a:gd name="T13" fmla="*/ 2147483646 h 414"/>
                <a:gd name="T14" fmla="*/ 2147483646 w 262"/>
                <a:gd name="T15" fmla="*/ 2147483646 h 414"/>
                <a:gd name="T16" fmla="*/ 0 w 262"/>
                <a:gd name="T17" fmla="*/ 2147483646 h 414"/>
                <a:gd name="T18" fmla="*/ 2147483646 w 262"/>
                <a:gd name="T19" fmla="*/ 2147483646 h 414"/>
                <a:gd name="T20" fmla="*/ 2147483646 w 262"/>
                <a:gd name="T21" fmla="*/ 2147483646 h 414"/>
                <a:gd name="T22" fmla="*/ 2147483646 w 262"/>
                <a:gd name="T23" fmla="*/ 0 h 414"/>
                <a:gd name="T24" fmla="*/ 2147483646 w 262"/>
                <a:gd name="T25" fmla="*/ 2147483646 h 414"/>
                <a:gd name="T26" fmla="*/ 2147483646 w 262"/>
                <a:gd name="T27" fmla="*/ 2147483646 h 414"/>
                <a:gd name="T28" fmla="*/ 2147483646 w 262"/>
                <a:gd name="T29" fmla="*/ 2147483646 h 414"/>
                <a:gd name="T30" fmla="*/ 2147483646 w 262"/>
                <a:gd name="T31" fmla="*/ 2147483646 h 414"/>
                <a:gd name="T32" fmla="*/ 2147483646 w 262"/>
                <a:gd name="T33" fmla="*/ 2147483646 h 414"/>
                <a:gd name="T34" fmla="*/ 2147483646 w 262"/>
                <a:gd name="T35" fmla="*/ 2147483646 h 414"/>
                <a:gd name="T36" fmla="*/ 2147483646 w 262"/>
                <a:gd name="T37" fmla="*/ 2147483646 h 414"/>
                <a:gd name="T38" fmla="*/ 2147483646 w 262"/>
                <a:gd name="T39" fmla="*/ 2147483646 h 414"/>
                <a:gd name="T40" fmla="*/ 2147483646 w 262"/>
                <a:gd name="T41" fmla="*/ 2147483646 h 414"/>
                <a:gd name="T42" fmla="*/ 2147483646 w 262"/>
                <a:gd name="T43" fmla="*/ 2147483646 h 414"/>
                <a:gd name="T44" fmla="*/ 2147483646 w 262"/>
                <a:gd name="T45" fmla="*/ 2147483646 h 414"/>
                <a:gd name="T46" fmla="*/ 2147483646 w 262"/>
                <a:gd name="T47" fmla="*/ 2147483646 h 414"/>
                <a:gd name="T48" fmla="*/ 2147483646 w 262"/>
                <a:gd name="T49" fmla="*/ 2147483646 h 414"/>
                <a:gd name="T50" fmla="*/ 2147483646 w 262"/>
                <a:gd name="T51" fmla="*/ 2147483646 h 4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2" h="414">
                  <a:moveTo>
                    <a:pt x="152" y="413"/>
                  </a:moveTo>
                  <a:lnTo>
                    <a:pt x="120" y="369"/>
                  </a:lnTo>
                  <a:lnTo>
                    <a:pt x="127" y="344"/>
                  </a:lnTo>
                  <a:lnTo>
                    <a:pt x="83" y="285"/>
                  </a:lnTo>
                  <a:lnTo>
                    <a:pt x="83" y="237"/>
                  </a:lnTo>
                  <a:lnTo>
                    <a:pt x="45" y="237"/>
                  </a:lnTo>
                  <a:lnTo>
                    <a:pt x="8" y="153"/>
                  </a:lnTo>
                  <a:lnTo>
                    <a:pt x="20" y="119"/>
                  </a:lnTo>
                  <a:lnTo>
                    <a:pt x="0" y="94"/>
                  </a:lnTo>
                  <a:lnTo>
                    <a:pt x="8" y="46"/>
                  </a:lnTo>
                  <a:lnTo>
                    <a:pt x="26" y="46"/>
                  </a:lnTo>
                  <a:lnTo>
                    <a:pt x="83" y="0"/>
                  </a:lnTo>
                  <a:lnTo>
                    <a:pt x="109" y="10"/>
                  </a:lnTo>
                  <a:lnTo>
                    <a:pt x="135" y="20"/>
                  </a:lnTo>
                  <a:lnTo>
                    <a:pt x="135" y="46"/>
                  </a:lnTo>
                  <a:lnTo>
                    <a:pt x="164" y="59"/>
                  </a:lnTo>
                  <a:lnTo>
                    <a:pt x="198" y="103"/>
                  </a:lnTo>
                  <a:lnTo>
                    <a:pt x="227" y="128"/>
                  </a:lnTo>
                  <a:lnTo>
                    <a:pt x="243" y="167"/>
                  </a:lnTo>
                  <a:lnTo>
                    <a:pt x="261" y="187"/>
                  </a:lnTo>
                  <a:lnTo>
                    <a:pt x="261" y="237"/>
                  </a:lnTo>
                  <a:lnTo>
                    <a:pt x="227" y="295"/>
                  </a:lnTo>
                  <a:lnTo>
                    <a:pt x="235" y="310"/>
                  </a:lnTo>
                  <a:lnTo>
                    <a:pt x="191" y="378"/>
                  </a:lnTo>
                  <a:lnTo>
                    <a:pt x="216" y="403"/>
                  </a:lnTo>
                  <a:lnTo>
                    <a:pt x="152" y="413"/>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144" name="Freeform 102">
              <a:extLst>
                <a:ext uri="{FF2B5EF4-FFF2-40B4-BE49-F238E27FC236}">
                  <a16:creationId xmlns:a16="http://schemas.microsoft.com/office/drawing/2014/main" xmlns="" id="{CDA33505-2275-4687-8665-6763F6D2C1E9}"/>
                </a:ext>
              </a:extLst>
            </p:cNvPr>
            <p:cNvSpPr>
              <a:spLocks/>
            </p:cNvSpPr>
            <p:nvPr/>
          </p:nvSpPr>
          <p:spPr bwMode="auto">
            <a:xfrm>
              <a:off x="1570231" y="3510125"/>
              <a:ext cx="325096" cy="372970"/>
            </a:xfrm>
            <a:custGeom>
              <a:avLst/>
              <a:gdLst>
                <a:gd name="T0" fmla="*/ 2147483646 w 292"/>
                <a:gd name="T1" fmla="*/ 0 h 335"/>
                <a:gd name="T2" fmla="*/ 2147483646 w 292"/>
                <a:gd name="T3" fmla="*/ 2147483646 h 335"/>
                <a:gd name="T4" fmla="*/ 2147483646 w 292"/>
                <a:gd name="T5" fmla="*/ 2147483646 h 335"/>
                <a:gd name="T6" fmla="*/ 2147483646 w 292"/>
                <a:gd name="T7" fmla="*/ 2147483646 h 335"/>
                <a:gd name="T8" fmla="*/ 2147483646 w 292"/>
                <a:gd name="T9" fmla="*/ 2147483646 h 335"/>
                <a:gd name="T10" fmla="*/ 2147483646 w 292"/>
                <a:gd name="T11" fmla="*/ 2147483646 h 335"/>
                <a:gd name="T12" fmla="*/ 2147483646 w 292"/>
                <a:gd name="T13" fmla="*/ 2147483646 h 335"/>
                <a:gd name="T14" fmla="*/ 2147483646 w 292"/>
                <a:gd name="T15" fmla="*/ 2147483646 h 335"/>
                <a:gd name="T16" fmla="*/ 2147483646 w 292"/>
                <a:gd name="T17" fmla="*/ 2147483646 h 335"/>
                <a:gd name="T18" fmla="*/ 2147483646 w 292"/>
                <a:gd name="T19" fmla="*/ 2147483646 h 335"/>
                <a:gd name="T20" fmla="*/ 2147483646 w 292"/>
                <a:gd name="T21" fmla="*/ 2147483646 h 335"/>
                <a:gd name="T22" fmla="*/ 0 w 292"/>
                <a:gd name="T23" fmla="*/ 2147483646 h 335"/>
                <a:gd name="T24" fmla="*/ 2147483646 w 292"/>
                <a:gd name="T25" fmla="*/ 2147483646 h 335"/>
                <a:gd name="T26" fmla="*/ 0 w 292"/>
                <a:gd name="T27" fmla="*/ 2147483646 h 335"/>
                <a:gd name="T28" fmla="*/ 2147483646 w 292"/>
                <a:gd name="T29" fmla="*/ 2147483646 h 335"/>
                <a:gd name="T30" fmla="*/ 2147483646 w 292"/>
                <a:gd name="T31" fmla="*/ 2147483646 h 335"/>
                <a:gd name="T32" fmla="*/ 2147483646 w 292"/>
                <a:gd name="T33" fmla="*/ 2147483646 h 335"/>
                <a:gd name="T34" fmla="*/ 2147483646 w 292"/>
                <a:gd name="T35" fmla="*/ 2147483646 h 335"/>
                <a:gd name="T36" fmla="*/ 2147483646 w 292"/>
                <a:gd name="T37" fmla="*/ 2147483646 h 335"/>
                <a:gd name="T38" fmla="*/ 2147483646 w 292"/>
                <a:gd name="T39" fmla="*/ 2147483646 h 335"/>
                <a:gd name="T40" fmla="*/ 2147483646 w 292"/>
                <a:gd name="T41" fmla="*/ 2147483646 h 335"/>
                <a:gd name="T42" fmla="*/ 2147483646 w 292"/>
                <a:gd name="T43" fmla="*/ 2147483646 h 335"/>
                <a:gd name="T44" fmla="*/ 2147483646 w 292"/>
                <a:gd name="T45" fmla="*/ 2147483646 h 335"/>
                <a:gd name="T46" fmla="*/ 2147483646 w 292"/>
                <a:gd name="T47" fmla="*/ 0 h 3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92" h="335">
                  <a:moveTo>
                    <a:pt x="216" y="0"/>
                  </a:moveTo>
                  <a:lnTo>
                    <a:pt x="235" y="59"/>
                  </a:lnTo>
                  <a:lnTo>
                    <a:pt x="228" y="84"/>
                  </a:lnTo>
                  <a:lnTo>
                    <a:pt x="190" y="119"/>
                  </a:lnTo>
                  <a:lnTo>
                    <a:pt x="261" y="193"/>
                  </a:lnTo>
                  <a:lnTo>
                    <a:pt x="291" y="296"/>
                  </a:lnTo>
                  <a:lnTo>
                    <a:pt x="273" y="321"/>
                  </a:lnTo>
                  <a:lnTo>
                    <a:pt x="198" y="334"/>
                  </a:lnTo>
                  <a:lnTo>
                    <a:pt x="182" y="321"/>
                  </a:lnTo>
                  <a:lnTo>
                    <a:pt x="164" y="334"/>
                  </a:lnTo>
                  <a:lnTo>
                    <a:pt x="72" y="334"/>
                  </a:lnTo>
                  <a:lnTo>
                    <a:pt x="0" y="286"/>
                  </a:lnTo>
                  <a:lnTo>
                    <a:pt x="18" y="261"/>
                  </a:lnTo>
                  <a:lnTo>
                    <a:pt x="0" y="212"/>
                  </a:lnTo>
                  <a:lnTo>
                    <a:pt x="18" y="193"/>
                  </a:lnTo>
                  <a:lnTo>
                    <a:pt x="26" y="202"/>
                  </a:lnTo>
                  <a:lnTo>
                    <a:pt x="63" y="168"/>
                  </a:lnTo>
                  <a:lnTo>
                    <a:pt x="101" y="94"/>
                  </a:lnTo>
                  <a:lnTo>
                    <a:pt x="127" y="69"/>
                  </a:lnTo>
                  <a:lnTo>
                    <a:pt x="164" y="69"/>
                  </a:lnTo>
                  <a:lnTo>
                    <a:pt x="164" y="46"/>
                  </a:lnTo>
                  <a:lnTo>
                    <a:pt x="182" y="59"/>
                  </a:lnTo>
                  <a:lnTo>
                    <a:pt x="190" y="25"/>
                  </a:lnTo>
                  <a:lnTo>
                    <a:pt x="216" y="0"/>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5" name="Freeform 105">
              <a:extLst>
                <a:ext uri="{FF2B5EF4-FFF2-40B4-BE49-F238E27FC236}">
                  <a16:creationId xmlns:a16="http://schemas.microsoft.com/office/drawing/2014/main" xmlns="" id="{9901D0C1-F9CD-48AE-8103-1935CA488749}"/>
                </a:ext>
              </a:extLst>
            </p:cNvPr>
            <p:cNvSpPr>
              <a:spLocks/>
            </p:cNvSpPr>
            <p:nvPr/>
          </p:nvSpPr>
          <p:spPr bwMode="auto">
            <a:xfrm>
              <a:off x="1591386" y="3801820"/>
              <a:ext cx="384102" cy="381877"/>
            </a:xfrm>
            <a:custGeom>
              <a:avLst/>
              <a:gdLst>
                <a:gd name="T0" fmla="*/ 2147483646 w 345"/>
                <a:gd name="T1" fmla="*/ 2147483646 h 343"/>
                <a:gd name="T2" fmla="*/ 2147483646 w 345"/>
                <a:gd name="T3" fmla="*/ 2147483646 h 343"/>
                <a:gd name="T4" fmla="*/ 2147483646 w 345"/>
                <a:gd name="T5" fmla="*/ 2147483646 h 343"/>
                <a:gd name="T6" fmla="*/ 2147483646 w 345"/>
                <a:gd name="T7" fmla="*/ 2147483646 h 343"/>
                <a:gd name="T8" fmla="*/ 0 w 345"/>
                <a:gd name="T9" fmla="*/ 2147483646 h 343"/>
                <a:gd name="T10" fmla="*/ 0 w 345"/>
                <a:gd name="T11" fmla="*/ 2147483646 h 343"/>
                <a:gd name="T12" fmla="*/ 0 w 345"/>
                <a:gd name="T13" fmla="*/ 2147483646 h 343"/>
                <a:gd name="T14" fmla="*/ 2147483646 w 345"/>
                <a:gd name="T15" fmla="*/ 2147483646 h 343"/>
                <a:gd name="T16" fmla="*/ 2147483646 w 345"/>
                <a:gd name="T17" fmla="*/ 2147483646 h 343"/>
                <a:gd name="T18" fmla="*/ 2147483646 w 345"/>
                <a:gd name="T19" fmla="*/ 2147483646 h 343"/>
                <a:gd name="T20" fmla="*/ 2147483646 w 345"/>
                <a:gd name="T21" fmla="*/ 2147483646 h 343"/>
                <a:gd name="T22" fmla="*/ 2147483646 w 345"/>
                <a:gd name="T23" fmla="*/ 2147483646 h 343"/>
                <a:gd name="T24" fmla="*/ 2147483646 w 345"/>
                <a:gd name="T25" fmla="*/ 2147483646 h 343"/>
                <a:gd name="T26" fmla="*/ 2147483646 w 345"/>
                <a:gd name="T27" fmla="*/ 2147483646 h 343"/>
                <a:gd name="T28" fmla="*/ 2147483646 w 345"/>
                <a:gd name="T29" fmla="*/ 2147483646 h 343"/>
                <a:gd name="T30" fmla="*/ 2147483646 w 345"/>
                <a:gd name="T31" fmla="*/ 2147483646 h 343"/>
                <a:gd name="T32" fmla="*/ 2147483646 w 345"/>
                <a:gd name="T33" fmla="*/ 0 h 343"/>
                <a:gd name="T34" fmla="*/ 2147483646 w 345"/>
                <a:gd name="T35" fmla="*/ 2147483646 h 343"/>
                <a:gd name="T36" fmla="*/ 2147483646 w 345"/>
                <a:gd name="T37" fmla="*/ 2147483646 h 343"/>
                <a:gd name="T38" fmla="*/ 2147483646 w 345"/>
                <a:gd name="T39" fmla="*/ 2147483646 h 343"/>
                <a:gd name="T40" fmla="*/ 2147483646 w 345"/>
                <a:gd name="T41" fmla="*/ 2147483646 h 343"/>
                <a:gd name="T42" fmla="*/ 2147483646 w 345"/>
                <a:gd name="T43" fmla="*/ 2147483646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43">
                  <a:moveTo>
                    <a:pt x="179" y="342"/>
                  </a:moveTo>
                  <a:lnTo>
                    <a:pt x="179" y="283"/>
                  </a:lnTo>
                  <a:lnTo>
                    <a:pt x="90" y="175"/>
                  </a:lnTo>
                  <a:lnTo>
                    <a:pt x="63" y="166"/>
                  </a:lnTo>
                  <a:lnTo>
                    <a:pt x="0" y="175"/>
                  </a:lnTo>
                  <a:lnTo>
                    <a:pt x="0" y="142"/>
                  </a:lnTo>
                  <a:lnTo>
                    <a:pt x="0" y="117"/>
                  </a:lnTo>
                  <a:lnTo>
                    <a:pt x="8" y="117"/>
                  </a:lnTo>
                  <a:lnTo>
                    <a:pt x="19" y="117"/>
                  </a:lnTo>
                  <a:lnTo>
                    <a:pt x="19" y="84"/>
                  </a:lnTo>
                  <a:lnTo>
                    <a:pt x="52" y="73"/>
                  </a:lnTo>
                  <a:lnTo>
                    <a:pt x="145" y="73"/>
                  </a:lnTo>
                  <a:lnTo>
                    <a:pt x="163" y="59"/>
                  </a:lnTo>
                  <a:lnTo>
                    <a:pt x="179" y="73"/>
                  </a:lnTo>
                  <a:lnTo>
                    <a:pt x="254" y="59"/>
                  </a:lnTo>
                  <a:lnTo>
                    <a:pt x="272" y="34"/>
                  </a:lnTo>
                  <a:lnTo>
                    <a:pt x="306" y="0"/>
                  </a:lnTo>
                  <a:lnTo>
                    <a:pt x="335" y="10"/>
                  </a:lnTo>
                  <a:lnTo>
                    <a:pt x="344" y="34"/>
                  </a:lnTo>
                  <a:lnTo>
                    <a:pt x="344" y="215"/>
                  </a:lnTo>
                  <a:lnTo>
                    <a:pt x="306" y="342"/>
                  </a:lnTo>
                  <a:lnTo>
                    <a:pt x="179" y="342"/>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6" name="Freeform 107">
              <a:extLst>
                <a:ext uri="{FF2B5EF4-FFF2-40B4-BE49-F238E27FC236}">
                  <a16:creationId xmlns:a16="http://schemas.microsoft.com/office/drawing/2014/main" xmlns="" id="{132DA40B-3C9E-423C-AD37-F42E3AA642AD}"/>
                </a:ext>
              </a:extLst>
            </p:cNvPr>
            <p:cNvSpPr>
              <a:spLocks/>
            </p:cNvSpPr>
            <p:nvPr/>
          </p:nvSpPr>
          <p:spPr bwMode="auto">
            <a:xfrm>
              <a:off x="1068114" y="3975501"/>
              <a:ext cx="319529" cy="356269"/>
            </a:xfrm>
            <a:custGeom>
              <a:avLst/>
              <a:gdLst>
                <a:gd name="T0" fmla="*/ 2147483646 w 287"/>
                <a:gd name="T1" fmla="*/ 2147483646 h 320"/>
                <a:gd name="T2" fmla="*/ 2147483646 w 287"/>
                <a:gd name="T3" fmla="*/ 2147483646 h 320"/>
                <a:gd name="T4" fmla="*/ 2147483646 w 287"/>
                <a:gd name="T5" fmla="*/ 2147483646 h 320"/>
                <a:gd name="T6" fmla="*/ 2147483646 w 287"/>
                <a:gd name="T7" fmla="*/ 2147483646 h 320"/>
                <a:gd name="T8" fmla="*/ 2147483646 w 287"/>
                <a:gd name="T9" fmla="*/ 2147483646 h 320"/>
                <a:gd name="T10" fmla="*/ 2147483646 w 287"/>
                <a:gd name="T11" fmla="*/ 2147483646 h 320"/>
                <a:gd name="T12" fmla="*/ 2147483646 w 287"/>
                <a:gd name="T13" fmla="*/ 2147483646 h 320"/>
                <a:gd name="T14" fmla="*/ 2147483646 w 287"/>
                <a:gd name="T15" fmla="*/ 2147483646 h 320"/>
                <a:gd name="T16" fmla="*/ 0 w 287"/>
                <a:gd name="T17" fmla="*/ 2147483646 h 320"/>
                <a:gd name="T18" fmla="*/ 2147483646 w 287"/>
                <a:gd name="T19" fmla="*/ 2147483646 h 320"/>
                <a:gd name="T20" fmla="*/ 2147483646 w 287"/>
                <a:gd name="T21" fmla="*/ 2147483646 h 320"/>
                <a:gd name="T22" fmla="*/ 2147483646 w 287"/>
                <a:gd name="T23" fmla="*/ 2147483646 h 320"/>
                <a:gd name="T24" fmla="*/ 2147483646 w 287"/>
                <a:gd name="T25" fmla="*/ 2147483646 h 320"/>
                <a:gd name="T26" fmla="*/ 2147483646 w 287"/>
                <a:gd name="T27" fmla="*/ 2147483646 h 320"/>
                <a:gd name="T28" fmla="*/ 2147483646 w 287"/>
                <a:gd name="T29" fmla="*/ 2147483646 h 320"/>
                <a:gd name="T30" fmla="*/ 2147483646 w 287"/>
                <a:gd name="T31" fmla="*/ 0 h 320"/>
                <a:gd name="T32" fmla="*/ 2147483646 w 287"/>
                <a:gd name="T33" fmla="*/ 2147483646 h 320"/>
                <a:gd name="T34" fmla="*/ 2147483646 w 287"/>
                <a:gd name="T35" fmla="*/ 2147483646 h 320"/>
                <a:gd name="T36" fmla="*/ 2147483646 w 287"/>
                <a:gd name="T37" fmla="*/ 2147483646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7" h="320">
                  <a:moveTo>
                    <a:pt x="235" y="246"/>
                  </a:moveTo>
                  <a:lnTo>
                    <a:pt x="216" y="235"/>
                  </a:lnTo>
                  <a:lnTo>
                    <a:pt x="216" y="260"/>
                  </a:lnTo>
                  <a:lnTo>
                    <a:pt x="197" y="260"/>
                  </a:lnTo>
                  <a:lnTo>
                    <a:pt x="178" y="285"/>
                  </a:lnTo>
                  <a:lnTo>
                    <a:pt x="163" y="285"/>
                  </a:lnTo>
                  <a:lnTo>
                    <a:pt x="163" y="269"/>
                  </a:lnTo>
                  <a:lnTo>
                    <a:pt x="25" y="319"/>
                  </a:lnTo>
                  <a:lnTo>
                    <a:pt x="0" y="294"/>
                  </a:lnTo>
                  <a:lnTo>
                    <a:pt x="45" y="226"/>
                  </a:lnTo>
                  <a:lnTo>
                    <a:pt x="36" y="212"/>
                  </a:lnTo>
                  <a:lnTo>
                    <a:pt x="70" y="153"/>
                  </a:lnTo>
                  <a:lnTo>
                    <a:pt x="70" y="103"/>
                  </a:lnTo>
                  <a:lnTo>
                    <a:pt x="108" y="84"/>
                  </a:lnTo>
                  <a:lnTo>
                    <a:pt x="126" y="84"/>
                  </a:lnTo>
                  <a:lnTo>
                    <a:pt x="178" y="0"/>
                  </a:lnTo>
                  <a:lnTo>
                    <a:pt x="253" y="93"/>
                  </a:lnTo>
                  <a:lnTo>
                    <a:pt x="286" y="226"/>
                  </a:lnTo>
                  <a:lnTo>
                    <a:pt x="235" y="246"/>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147" name="Freeform 108">
              <a:extLst>
                <a:ext uri="{FF2B5EF4-FFF2-40B4-BE49-F238E27FC236}">
                  <a16:creationId xmlns:a16="http://schemas.microsoft.com/office/drawing/2014/main" xmlns="" id="{D4DE2448-CD18-46FB-BC8C-760A1A23127C}"/>
                </a:ext>
              </a:extLst>
            </p:cNvPr>
            <p:cNvSpPr>
              <a:spLocks/>
            </p:cNvSpPr>
            <p:nvPr/>
          </p:nvSpPr>
          <p:spPr bwMode="auto">
            <a:xfrm>
              <a:off x="1831868" y="3113775"/>
              <a:ext cx="303942" cy="251615"/>
            </a:xfrm>
            <a:custGeom>
              <a:avLst/>
              <a:gdLst>
                <a:gd name="T0" fmla="*/ 2147483646 w 273"/>
                <a:gd name="T1" fmla="*/ 2147483646 h 226"/>
                <a:gd name="T2" fmla="*/ 2147483646 w 273"/>
                <a:gd name="T3" fmla="*/ 2147483646 h 226"/>
                <a:gd name="T4" fmla="*/ 2147483646 w 273"/>
                <a:gd name="T5" fmla="*/ 2147483646 h 226"/>
                <a:gd name="T6" fmla="*/ 2147483646 w 273"/>
                <a:gd name="T7" fmla="*/ 2147483646 h 226"/>
                <a:gd name="T8" fmla="*/ 2147483646 w 273"/>
                <a:gd name="T9" fmla="*/ 0 h 226"/>
                <a:gd name="T10" fmla="*/ 2147483646 w 273"/>
                <a:gd name="T11" fmla="*/ 2147483646 h 226"/>
                <a:gd name="T12" fmla="*/ 2147483646 w 273"/>
                <a:gd name="T13" fmla="*/ 2147483646 h 226"/>
                <a:gd name="T14" fmla="*/ 2147483646 w 273"/>
                <a:gd name="T15" fmla="*/ 2147483646 h 226"/>
                <a:gd name="T16" fmla="*/ 2147483646 w 273"/>
                <a:gd name="T17" fmla="*/ 2147483646 h 226"/>
                <a:gd name="T18" fmla="*/ 2147483646 w 273"/>
                <a:gd name="T19" fmla="*/ 2147483646 h 226"/>
                <a:gd name="T20" fmla="*/ 2147483646 w 273"/>
                <a:gd name="T21" fmla="*/ 2147483646 h 226"/>
                <a:gd name="T22" fmla="*/ 2147483646 w 273"/>
                <a:gd name="T23" fmla="*/ 2147483646 h 226"/>
                <a:gd name="T24" fmla="*/ 2147483646 w 273"/>
                <a:gd name="T25" fmla="*/ 2147483646 h 226"/>
                <a:gd name="T26" fmla="*/ 2147483646 w 273"/>
                <a:gd name="T27" fmla="*/ 2147483646 h 226"/>
                <a:gd name="T28" fmla="*/ 0 w 273"/>
                <a:gd name="T29" fmla="*/ 2147483646 h 226"/>
                <a:gd name="T30" fmla="*/ 2147483646 w 273"/>
                <a:gd name="T31" fmla="*/ 2147483646 h 226"/>
                <a:gd name="T32" fmla="*/ 0 w 273"/>
                <a:gd name="T33" fmla="*/ 2147483646 h 226"/>
                <a:gd name="T34" fmla="*/ 2147483646 w 273"/>
                <a:gd name="T35" fmla="*/ 2147483646 h 2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3" h="226">
                  <a:moveTo>
                    <a:pt x="38" y="48"/>
                  </a:moveTo>
                  <a:lnTo>
                    <a:pt x="72" y="34"/>
                  </a:lnTo>
                  <a:lnTo>
                    <a:pt x="90" y="48"/>
                  </a:lnTo>
                  <a:lnTo>
                    <a:pt x="127" y="48"/>
                  </a:lnTo>
                  <a:lnTo>
                    <a:pt x="109" y="0"/>
                  </a:lnTo>
                  <a:lnTo>
                    <a:pt x="164" y="48"/>
                  </a:lnTo>
                  <a:lnTo>
                    <a:pt x="210" y="92"/>
                  </a:lnTo>
                  <a:lnTo>
                    <a:pt x="261" y="116"/>
                  </a:lnTo>
                  <a:lnTo>
                    <a:pt x="272" y="157"/>
                  </a:lnTo>
                  <a:lnTo>
                    <a:pt x="227" y="215"/>
                  </a:lnTo>
                  <a:lnTo>
                    <a:pt x="218" y="225"/>
                  </a:lnTo>
                  <a:lnTo>
                    <a:pt x="146" y="215"/>
                  </a:lnTo>
                  <a:lnTo>
                    <a:pt x="57" y="225"/>
                  </a:lnTo>
                  <a:lnTo>
                    <a:pt x="57" y="191"/>
                  </a:lnTo>
                  <a:lnTo>
                    <a:pt x="0" y="141"/>
                  </a:lnTo>
                  <a:lnTo>
                    <a:pt x="12" y="107"/>
                  </a:lnTo>
                  <a:lnTo>
                    <a:pt x="0" y="92"/>
                  </a:lnTo>
                  <a:lnTo>
                    <a:pt x="38" y="48"/>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8" name="Freeform 109">
              <a:extLst>
                <a:ext uri="{FF2B5EF4-FFF2-40B4-BE49-F238E27FC236}">
                  <a16:creationId xmlns:a16="http://schemas.microsoft.com/office/drawing/2014/main" xmlns="" id="{19BF6639-852A-4C85-B86E-57CA39432DB8}"/>
                </a:ext>
              </a:extLst>
            </p:cNvPr>
            <p:cNvSpPr>
              <a:spLocks/>
            </p:cNvSpPr>
            <p:nvPr/>
          </p:nvSpPr>
          <p:spPr bwMode="auto">
            <a:xfrm>
              <a:off x="2089049" y="3074808"/>
              <a:ext cx="454244" cy="394123"/>
            </a:xfrm>
            <a:custGeom>
              <a:avLst/>
              <a:gdLst>
                <a:gd name="T0" fmla="*/ 2147483646 w 408"/>
                <a:gd name="T1" fmla="*/ 2147483646 h 354"/>
                <a:gd name="T2" fmla="*/ 2147483646 w 408"/>
                <a:gd name="T3" fmla="*/ 2147483646 h 354"/>
                <a:gd name="T4" fmla="*/ 2147483646 w 408"/>
                <a:gd name="T5" fmla="*/ 2147483646 h 354"/>
                <a:gd name="T6" fmla="*/ 2147483646 w 408"/>
                <a:gd name="T7" fmla="*/ 2147483646 h 354"/>
                <a:gd name="T8" fmla="*/ 2147483646 w 408"/>
                <a:gd name="T9" fmla="*/ 2147483646 h 354"/>
                <a:gd name="T10" fmla="*/ 2147483646 w 408"/>
                <a:gd name="T11" fmla="*/ 2147483646 h 354"/>
                <a:gd name="T12" fmla="*/ 2147483646 w 408"/>
                <a:gd name="T13" fmla="*/ 2147483646 h 354"/>
                <a:gd name="T14" fmla="*/ 2147483646 w 408"/>
                <a:gd name="T15" fmla="*/ 2147483646 h 354"/>
                <a:gd name="T16" fmla="*/ 2147483646 w 408"/>
                <a:gd name="T17" fmla="*/ 2147483646 h 354"/>
                <a:gd name="T18" fmla="*/ 2147483646 w 408"/>
                <a:gd name="T19" fmla="*/ 2147483646 h 354"/>
                <a:gd name="T20" fmla="*/ 2147483646 w 408"/>
                <a:gd name="T21" fmla="*/ 2147483646 h 354"/>
                <a:gd name="T22" fmla="*/ 0 w 408"/>
                <a:gd name="T23" fmla="*/ 2147483646 h 354"/>
                <a:gd name="T24" fmla="*/ 2147483646 w 408"/>
                <a:gd name="T25" fmla="*/ 2147483646 h 354"/>
                <a:gd name="T26" fmla="*/ 2147483646 w 408"/>
                <a:gd name="T27" fmla="*/ 2147483646 h 354"/>
                <a:gd name="T28" fmla="*/ 2147483646 w 408"/>
                <a:gd name="T29" fmla="*/ 2147483646 h 354"/>
                <a:gd name="T30" fmla="*/ 2147483646 w 408"/>
                <a:gd name="T31" fmla="*/ 2147483646 h 354"/>
                <a:gd name="T32" fmla="*/ 2147483646 w 408"/>
                <a:gd name="T33" fmla="*/ 2147483646 h 354"/>
                <a:gd name="T34" fmla="*/ 2147483646 w 408"/>
                <a:gd name="T35" fmla="*/ 2147483646 h 354"/>
                <a:gd name="T36" fmla="*/ 2147483646 w 408"/>
                <a:gd name="T37" fmla="*/ 2147483646 h 354"/>
                <a:gd name="T38" fmla="*/ 2147483646 w 408"/>
                <a:gd name="T39" fmla="*/ 2147483646 h 354"/>
                <a:gd name="T40" fmla="*/ 2147483646 w 408"/>
                <a:gd name="T41" fmla="*/ 2147483646 h 354"/>
                <a:gd name="T42" fmla="*/ 2147483646 w 408"/>
                <a:gd name="T43" fmla="*/ 2147483646 h 354"/>
                <a:gd name="T44" fmla="*/ 2147483646 w 408"/>
                <a:gd name="T45" fmla="*/ 0 h 354"/>
                <a:gd name="T46" fmla="*/ 2147483646 w 408"/>
                <a:gd name="T47" fmla="*/ 2147483646 h 354"/>
                <a:gd name="T48" fmla="*/ 2147483646 w 408"/>
                <a:gd name="T49" fmla="*/ 2147483646 h 354"/>
                <a:gd name="T50" fmla="*/ 2147483646 w 408"/>
                <a:gd name="T51" fmla="*/ 2147483646 h 354"/>
                <a:gd name="T52" fmla="*/ 2147483646 w 408"/>
                <a:gd name="T53" fmla="*/ 2147483646 h 354"/>
                <a:gd name="T54" fmla="*/ 2147483646 w 408"/>
                <a:gd name="T55" fmla="*/ 2147483646 h 354"/>
                <a:gd name="T56" fmla="*/ 2147483646 w 408"/>
                <a:gd name="T57" fmla="*/ 2147483646 h 354"/>
                <a:gd name="T58" fmla="*/ 2147483646 w 408"/>
                <a:gd name="T59" fmla="*/ 2147483646 h 354"/>
                <a:gd name="T60" fmla="*/ 2147483646 w 408"/>
                <a:gd name="T61" fmla="*/ 2147483646 h 354"/>
                <a:gd name="T62" fmla="*/ 2147483646 w 408"/>
                <a:gd name="T63" fmla="*/ 2147483646 h 354"/>
                <a:gd name="T64" fmla="*/ 2147483646 w 408"/>
                <a:gd name="T65" fmla="*/ 2147483646 h 354"/>
                <a:gd name="T66" fmla="*/ 2147483646 w 408"/>
                <a:gd name="T67" fmla="*/ 2147483646 h 3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08" h="354">
                  <a:moveTo>
                    <a:pt x="280" y="333"/>
                  </a:moveTo>
                  <a:lnTo>
                    <a:pt x="243" y="319"/>
                  </a:lnTo>
                  <a:lnTo>
                    <a:pt x="216" y="333"/>
                  </a:lnTo>
                  <a:lnTo>
                    <a:pt x="197" y="319"/>
                  </a:lnTo>
                  <a:lnTo>
                    <a:pt x="160" y="333"/>
                  </a:lnTo>
                  <a:lnTo>
                    <a:pt x="127" y="353"/>
                  </a:lnTo>
                  <a:lnTo>
                    <a:pt x="77" y="294"/>
                  </a:lnTo>
                  <a:lnTo>
                    <a:pt x="63" y="294"/>
                  </a:lnTo>
                  <a:lnTo>
                    <a:pt x="52" y="294"/>
                  </a:lnTo>
                  <a:lnTo>
                    <a:pt x="44" y="275"/>
                  </a:lnTo>
                  <a:lnTo>
                    <a:pt x="7" y="275"/>
                  </a:lnTo>
                  <a:lnTo>
                    <a:pt x="0" y="250"/>
                  </a:lnTo>
                  <a:lnTo>
                    <a:pt x="44" y="191"/>
                  </a:lnTo>
                  <a:lnTo>
                    <a:pt x="34" y="152"/>
                  </a:lnTo>
                  <a:lnTo>
                    <a:pt x="71" y="118"/>
                  </a:lnTo>
                  <a:lnTo>
                    <a:pt x="97" y="127"/>
                  </a:lnTo>
                  <a:lnTo>
                    <a:pt x="108" y="59"/>
                  </a:lnTo>
                  <a:lnTo>
                    <a:pt x="127" y="59"/>
                  </a:lnTo>
                  <a:lnTo>
                    <a:pt x="153" y="69"/>
                  </a:lnTo>
                  <a:lnTo>
                    <a:pt x="171" y="59"/>
                  </a:lnTo>
                  <a:lnTo>
                    <a:pt x="225" y="10"/>
                  </a:lnTo>
                  <a:lnTo>
                    <a:pt x="243" y="24"/>
                  </a:lnTo>
                  <a:lnTo>
                    <a:pt x="262" y="0"/>
                  </a:lnTo>
                  <a:lnTo>
                    <a:pt x="280" y="10"/>
                  </a:lnTo>
                  <a:lnTo>
                    <a:pt x="299" y="10"/>
                  </a:lnTo>
                  <a:lnTo>
                    <a:pt x="307" y="59"/>
                  </a:lnTo>
                  <a:lnTo>
                    <a:pt x="333" y="59"/>
                  </a:lnTo>
                  <a:lnTo>
                    <a:pt x="344" y="34"/>
                  </a:lnTo>
                  <a:lnTo>
                    <a:pt x="407" y="93"/>
                  </a:lnTo>
                  <a:lnTo>
                    <a:pt x="396" y="167"/>
                  </a:lnTo>
                  <a:lnTo>
                    <a:pt x="388" y="310"/>
                  </a:lnTo>
                  <a:lnTo>
                    <a:pt x="333" y="310"/>
                  </a:lnTo>
                  <a:lnTo>
                    <a:pt x="307" y="319"/>
                  </a:lnTo>
                  <a:lnTo>
                    <a:pt x="280" y="333"/>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9" name="Freeform 31">
              <a:extLst>
                <a:ext uri="{FF2B5EF4-FFF2-40B4-BE49-F238E27FC236}">
                  <a16:creationId xmlns:a16="http://schemas.microsoft.com/office/drawing/2014/main" xmlns="" id="{B86521FA-7AC3-4F84-BF1B-C22CD6FE17AD}"/>
                </a:ext>
              </a:extLst>
            </p:cNvPr>
            <p:cNvSpPr>
              <a:spLocks/>
            </p:cNvSpPr>
            <p:nvPr/>
          </p:nvSpPr>
          <p:spPr bwMode="auto">
            <a:xfrm>
              <a:off x="4572783" y="3979042"/>
              <a:ext cx="303942" cy="366289"/>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0" name="Freeform 43">
              <a:extLst>
                <a:ext uri="{FF2B5EF4-FFF2-40B4-BE49-F238E27FC236}">
                  <a16:creationId xmlns:a16="http://schemas.microsoft.com/office/drawing/2014/main" xmlns="" id="{95453345-B677-44CE-AC27-76819885CC61}"/>
                </a:ext>
              </a:extLst>
            </p:cNvPr>
            <p:cNvSpPr>
              <a:spLocks/>
            </p:cNvSpPr>
            <p:nvPr/>
          </p:nvSpPr>
          <p:spPr bwMode="auto">
            <a:xfrm>
              <a:off x="5233908" y="3484518"/>
              <a:ext cx="325096" cy="251615"/>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1" name="Freeform 50">
              <a:extLst>
                <a:ext uri="{FF2B5EF4-FFF2-40B4-BE49-F238E27FC236}">
                  <a16:creationId xmlns:a16="http://schemas.microsoft.com/office/drawing/2014/main" xmlns="" id="{5B574B5B-F0ED-49AD-8103-C0ED53052499}"/>
                </a:ext>
              </a:extLst>
            </p:cNvPr>
            <p:cNvSpPr>
              <a:spLocks/>
            </p:cNvSpPr>
            <p:nvPr/>
          </p:nvSpPr>
          <p:spPr bwMode="auto">
            <a:xfrm>
              <a:off x="3916824" y="2981287"/>
              <a:ext cx="228236" cy="465377"/>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2" name="Freeform 61">
              <a:extLst>
                <a:ext uri="{FF2B5EF4-FFF2-40B4-BE49-F238E27FC236}">
                  <a16:creationId xmlns:a16="http://schemas.microsoft.com/office/drawing/2014/main" xmlns="" id="{F6DB4349-40F3-45AC-B59D-3A1BFF5E8A21}"/>
                </a:ext>
              </a:extLst>
            </p:cNvPr>
            <p:cNvSpPr>
              <a:spLocks/>
            </p:cNvSpPr>
            <p:nvPr/>
          </p:nvSpPr>
          <p:spPr bwMode="auto">
            <a:xfrm>
              <a:off x="4108319" y="2981287"/>
              <a:ext cx="158094" cy="345136"/>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grpSp>
      <p:sp>
        <p:nvSpPr>
          <p:cNvPr id="268" name="TextBox 267">
            <a:extLst>
              <a:ext uri="{FF2B5EF4-FFF2-40B4-BE49-F238E27FC236}">
                <a16:creationId xmlns:a16="http://schemas.microsoft.com/office/drawing/2014/main" xmlns="" id="{56C092C8-BF83-40E1-A1B0-C51C422E901D}"/>
              </a:ext>
            </a:extLst>
          </p:cNvPr>
          <p:cNvSpPr txBox="1"/>
          <p:nvPr/>
        </p:nvSpPr>
        <p:spPr>
          <a:xfrm>
            <a:off x="10920303" y="4180043"/>
            <a:ext cx="600283" cy="307697"/>
          </a:xfrm>
          <a:prstGeom prst="rect">
            <a:avLst/>
          </a:prstGeom>
          <a:noFill/>
        </p:spPr>
        <p:txBody>
          <a:bodyPr wrap="square" rtlCol="0">
            <a:spAutoFit/>
          </a:bodyPr>
          <a:lstStyle/>
          <a:p>
            <a:pPr algn="r"/>
            <a:r>
              <a:rPr lang="en-US" sz="1400" i="1" dirty="0">
                <a:solidFill>
                  <a:srgbClr val="2F5BA3">
                    <a:lumMod val="50000"/>
                  </a:srgbClr>
                </a:solidFill>
              </a:rPr>
              <a:t>-1.7%</a:t>
            </a:r>
          </a:p>
        </p:txBody>
      </p:sp>
      <p:sp>
        <p:nvSpPr>
          <p:cNvPr id="269" name="Title 1">
            <a:extLst>
              <a:ext uri="{FF2B5EF4-FFF2-40B4-BE49-F238E27FC236}">
                <a16:creationId xmlns:a16="http://schemas.microsoft.com/office/drawing/2014/main" xmlns="" id="{3F093170-8AA1-4078-83DC-76D843133628}"/>
              </a:ext>
            </a:extLst>
          </p:cNvPr>
          <p:cNvSpPr txBox="1">
            <a:spLocks/>
          </p:cNvSpPr>
          <p:nvPr/>
        </p:nvSpPr>
        <p:spPr>
          <a:xfrm>
            <a:off x="6361571" y="696037"/>
            <a:ext cx="5827253" cy="1060315"/>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pPr algn="ctr"/>
            <a:r>
              <a:rPr lang="en-US" sz="2399" dirty="0">
                <a:solidFill>
                  <a:prstClr val="black">
                    <a:lumMod val="75000"/>
                    <a:lumOff val="25000"/>
                  </a:prstClr>
                </a:solidFill>
              </a:rPr>
              <a:t>Job Growth Since 2007</a:t>
            </a:r>
          </a:p>
          <a:p>
            <a:pPr algn="ctr"/>
            <a:r>
              <a:rPr lang="en-US" sz="800" dirty="0">
                <a:solidFill>
                  <a:prstClr val="black"/>
                </a:solidFill>
              </a:rPr>
              <a:t/>
            </a:r>
            <a:br>
              <a:rPr lang="en-US" sz="800" dirty="0">
                <a:solidFill>
                  <a:prstClr val="black"/>
                </a:solidFill>
              </a:rPr>
            </a:br>
            <a:r>
              <a:rPr lang="en-US" sz="1799" b="1" dirty="0">
                <a:solidFill>
                  <a:srgbClr val="2F5BA3"/>
                </a:solidFill>
              </a:rPr>
              <a:t>NC’s Micropolitan Counties </a:t>
            </a:r>
            <a:r>
              <a:rPr lang="en-US" sz="1400" i="1" dirty="0">
                <a:solidFill>
                  <a:prstClr val="black"/>
                </a:solidFill>
              </a:rPr>
              <a:t>vs </a:t>
            </a:r>
          </a:p>
          <a:p>
            <a:pPr algn="ctr"/>
            <a:r>
              <a:rPr lang="en-US" sz="1799" dirty="0">
                <a:solidFill>
                  <a:prstClr val="black"/>
                </a:solidFill>
              </a:rPr>
              <a:t>U.S. Micropolitan Average</a:t>
            </a:r>
          </a:p>
        </p:txBody>
      </p:sp>
    </p:spTree>
    <p:extLst>
      <p:ext uri="{BB962C8B-B14F-4D97-AF65-F5344CB8AC3E}">
        <p14:creationId xmlns:p14="http://schemas.microsoft.com/office/powerpoint/2010/main" val="424997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89" grpId="0">
        <p:bldAsOne/>
      </p:bldGraphic>
      <p:bldP spid="268" grpId="0"/>
      <p:bldP spid="26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9" name="Group 188">
            <a:extLst>
              <a:ext uri="{FF2B5EF4-FFF2-40B4-BE49-F238E27FC236}">
                <a16:creationId xmlns:a16="http://schemas.microsoft.com/office/drawing/2014/main" xmlns="" id="{5370292D-4DAB-4B79-A1AB-AF0F3F83D863}"/>
              </a:ext>
            </a:extLst>
          </p:cNvPr>
          <p:cNvGrpSpPr>
            <a:grpSpLocks noChangeAspect="1"/>
          </p:cNvGrpSpPr>
          <p:nvPr/>
        </p:nvGrpSpPr>
        <p:grpSpPr>
          <a:xfrm>
            <a:off x="68642" y="2789579"/>
            <a:ext cx="5950375" cy="2408646"/>
            <a:chOff x="245653" y="1219176"/>
            <a:chExt cx="11694829" cy="4733935"/>
          </a:xfrm>
          <a:solidFill>
            <a:schemeClr val="tx1">
              <a:lumMod val="75000"/>
              <a:lumOff val="25000"/>
            </a:schemeClr>
          </a:solidFill>
          <a:effectLst>
            <a:outerShdw blurRad="50800" dist="38100" dir="2700000" algn="tl" rotWithShape="0">
              <a:prstClr val="black">
                <a:alpha val="40000"/>
              </a:prstClr>
            </a:outerShdw>
          </a:effectLst>
        </p:grpSpPr>
        <p:sp>
          <p:nvSpPr>
            <p:cNvPr id="190" name="Freeform 3">
              <a:extLst>
                <a:ext uri="{FF2B5EF4-FFF2-40B4-BE49-F238E27FC236}">
                  <a16:creationId xmlns:a16="http://schemas.microsoft.com/office/drawing/2014/main" xmlns="" id="{78F4DE34-9F5B-415F-AB61-86AA1EB7F77A}"/>
                </a:ext>
              </a:extLst>
            </p:cNvPr>
            <p:cNvSpPr>
              <a:spLocks/>
            </p:cNvSpPr>
            <p:nvPr/>
          </p:nvSpPr>
          <p:spPr bwMode="auto">
            <a:xfrm>
              <a:off x="9488198" y="1785761"/>
              <a:ext cx="850971" cy="767842"/>
            </a:xfrm>
            <a:custGeom>
              <a:avLst/>
              <a:gdLst>
                <a:gd name="T0" fmla="*/ 2147483646 w 389"/>
                <a:gd name="T1" fmla="*/ 2147483646 h 351"/>
                <a:gd name="T2" fmla="*/ 2147483646 w 389"/>
                <a:gd name="T3" fmla="*/ 2147483646 h 351"/>
                <a:gd name="T4" fmla="*/ 2147483646 w 389"/>
                <a:gd name="T5" fmla="*/ 2147483646 h 351"/>
                <a:gd name="T6" fmla="*/ 2147483646 w 389"/>
                <a:gd name="T7" fmla="*/ 2147483646 h 351"/>
                <a:gd name="T8" fmla="*/ 2147483646 w 389"/>
                <a:gd name="T9" fmla="*/ 2147483646 h 351"/>
                <a:gd name="T10" fmla="*/ 2147483646 w 389"/>
                <a:gd name="T11" fmla="*/ 2147483646 h 351"/>
                <a:gd name="T12" fmla="*/ 2147483646 w 389"/>
                <a:gd name="T13" fmla="*/ 2147483646 h 351"/>
                <a:gd name="T14" fmla="*/ 2147483646 w 389"/>
                <a:gd name="T15" fmla="*/ 2147483646 h 351"/>
                <a:gd name="T16" fmla="*/ 2147483646 w 389"/>
                <a:gd name="T17" fmla="*/ 2147483646 h 351"/>
                <a:gd name="T18" fmla="*/ 2147483646 w 389"/>
                <a:gd name="T19" fmla="*/ 2147483646 h 351"/>
                <a:gd name="T20" fmla="*/ 2147483646 w 389"/>
                <a:gd name="T21" fmla="*/ 2147483646 h 351"/>
                <a:gd name="T22" fmla="*/ 2147483646 w 389"/>
                <a:gd name="T23" fmla="*/ 2147483646 h 351"/>
                <a:gd name="T24" fmla="*/ 2147483646 w 389"/>
                <a:gd name="T25" fmla="*/ 2147483646 h 351"/>
                <a:gd name="T26" fmla="*/ 2147483646 w 389"/>
                <a:gd name="T27" fmla="*/ 2147483646 h 351"/>
                <a:gd name="T28" fmla="*/ 2147483646 w 389"/>
                <a:gd name="T29" fmla="*/ 2147483646 h 351"/>
                <a:gd name="T30" fmla="*/ 2147483646 w 389"/>
                <a:gd name="T31" fmla="*/ 2147483646 h 351"/>
                <a:gd name="T32" fmla="*/ 2147483646 w 389"/>
                <a:gd name="T33" fmla="*/ 2147483646 h 351"/>
                <a:gd name="T34" fmla="*/ 2147483646 w 389"/>
                <a:gd name="T35" fmla="*/ 2147483646 h 351"/>
                <a:gd name="T36" fmla="*/ 2147483646 w 389"/>
                <a:gd name="T37" fmla="*/ 2147483646 h 351"/>
                <a:gd name="T38" fmla="*/ 2147483646 w 389"/>
                <a:gd name="T39" fmla="*/ 2147483646 h 351"/>
                <a:gd name="T40" fmla="*/ 2147483646 w 389"/>
                <a:gd name="T41" fmla="*/ 2147483646 h 351"/>
                <a:gd name="T42" fmla="*/ 2147483646 w 389"/>
                <a:gd name="T43" fmla="*/ 2147483646 h 351"/>
                <a:gd name="T44" fmla="*/ 0 w 389"/>
                <a:gd name="T45" fmla="*/ 2147483646 h 351"/>
                <a:gd name="T46" fmla="*/ 0 w 389"/>
                <a:gd name="T47" fmla="*/ 2147483646 h 351"/>
                <a:gd name="T48" fmla="*/ 2147483646 w 389"/>
                <a:gd name="T49" fmla="*/ 2147483646 h 351"/>
                <a:gd name="T50" fmla="*/ 2147483646 w 389"/>
                <a:gd name="T51" fmla="*/ 2147483646 h 351"/>
                <a:gd name="T52" fmla="*/ 2147483646 w 389"/>
                <a:gd name="T53" fmla="*/ 2147483646 h 351"/>
                <a:gd name="T54" fmla="*/ 2147483646 w 389"/>
                <a:gd name="T55" fmla="*/ 2147483646 h 351"/>
                <a:gd name="T56" fmla="*/ 2147483646 w 389"/>
                <a:gd name="T57" fmla="*/ 0 h 351"/>
                <a:gd name="T58" fmla="*/ 2147483646 w 389"/>
                <a:gd name="T59" fmla="*/ 0 h 351"/>
                <a:gd name="T60" fmla="*/ 2147483646 w 389"/>
                <a:gd name="T61" fmla="*/ 2147483646 h 3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89" h="351">
                  <a:moveTo>
                    <a:pt x="343" y="41"/>
                  </a:moveTo>
                  <a:lnTo>
                    <a:pt x="343" y="98"/>
                  </a:lnTo>
                  <a:lnTo>
                    <a:pt x="370" y="193"/>
                  </a:lnTo>
                  <a:lnTo>
                    <a:pt x="388" y="202"/>
                  </a:lnTo>
                  <a:lnTo>
                    <a:pt x="358" y="241"/>
                  </a:lnTo>
                  <a:lnTo>
                    <a:pt x="358" y="275"/>
                  </a:lnTo>
                  <a:lnTo>
                    <a:pt x="333" y="311"/>
                  </a:lnTo>
                  <a:lnTo>
                    <a:pt x="298" y="287"/>
                  </a:lnTo>
                  <a:lnTo>
                    <a:pt x="287" y="311"/>
                  </a:lnTo>
                  <a:lnTo>
                    <a:pt x="261" y="350"/>
                  </a:lnTo>
                  <a:lnTo>
                    <a:pt x="236" y="287"/>
                  </a:lnTo>
                  <a:lnTo>
                    <a:pt x="224" y="275"/>
                  </a:lnTo>
                  <a:lnTo>
                    <a:pt x="198" y="311"/>
                  </a:lnTo>
                  <a:lnTo>
                    <a:pt x="161" y="311"/>
                  </a:lnTo>
                  <a:lnTo>
                    <a:pt x="179" y="252"/>
                  </a:lnTo>
                  <a:lnTo>
                    <a:pt x="161" y="241"/>
                  </a:lnTo>
                  <a:lnTo>
                    <a:pt x="134" y="266"/>
                  </a:lnTo>
                  <a:lnTo>
                    <a:pt x="123" y="252"/>
                  </a:lnTo>
                  <a:lnTo>
                    <a:pt x="115" y="266"/>
                  </a:lnTo>
                  <a:lnTo>
                    <a:pt x="109" y="241"/>
                  </a:lnTo>
                  <a:lnTo>
                    <a:pt x="78" y="252"/>
                  </a:lnTo>
                  <a:lnTo>
                    <a:pt x="72" y="193"/>
                  </a:lnTo>
                  <a:lnTo>
                    <a:pt x="0" y="159"/>
                  </a:lnTo>
                  <a:lnTo>
                    <a:pt x="0" y="143"/>
                  </a:lnTo>
                  <a:lnTo>
                    <a:pt x="52" y="123"/>
                  </a:lnTo>
                  <a:lnTo>
                    <a:pt x="15" y="75"/>
                  </a:lnTo>
                  <a:lnTo>
                    <a:pt x="15" y="41"/>
                  </a:lnTo>
                  <a:lnTo>
                    <a:pt x="52" y="25"/>
                  </a:lnTo>
                  <a:lnTo>
                    <a:pt x="72" y="0"/>
                  </a:lnTo>
                  <a:lnTo>
                    <a:pt x="358" y="0"/>
                  </a:lnTo>
                  <a:lnTo>
                    <a:pt x="343" y="4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1" name="Freeform 4">
              <a:extLst>
                <a:ext uri="{FF2B5EF4-FFF2-40B4-BE49-F238E27FC236}">
                  <a16:creationId xmlns:a16="http://schemas.microsoft.com/office/drawing/2014/main" xmlns="" id="{9012B6C1-323A-4B92-90CA-62BAC6A0585C}"/>
                </a:ext>
              </a:extLst>
            </p:cNvPr>
            <p:cNvSpPr>
              <a:spLocks/>
            </p:cNvSpPr>
            <p:nvPr/>
          </p:nvSpPr>
          <p:spPr bwMode="auto">
            <a:xfrm>
              <a:off x="9634767" y="2678296"/>
              <a:ext cx="951599" cy="907847"/>
            </a:xfrm>
            <a:custGeom>
              <a:avLst/>
              <a:gdLst>
                <a:gd name="T0" fmla="*/ 2147483646 w 435"/>
                <a:gd name="T1" fmla="*/ 2147483646 h 415"/>
                <a:gd name="T2" fmla="*/ 2147483646 w 435"/>
                <a:gd name="T3" fmla="*/ 2147483646 h 415"/>
                <a:gd name="T4" fmla="*/ 2147483646 w 435"/>
                <a:gd name="T5" fmla="*/ 2147483646 h 415"/>
                <a:gd name="T6" fmla="*/ 2147483646 w 435"/>
                <a:gd name="T7" fmla="*/ 2147483646 h 415"/>
                <a:gd name="T8" fmla="*/ 2147483646 w 435"/>
                <a:gd name="T9" fmla="*/ 2147483646 h 415"/>
                <a:gd name="T10" fmla="*/ 2147483646 w 435"/>
                <a:gd name="T11" fmla="*/ 2147483646 h 415"/>
                <a:gd name="T12" fmla="*/ 2147483646 w 435"/>
                <a:gd name="T13" fmla="*/ 2147483646 h 415"/>
                <a:gd name="T14" fmla="*/ 2147483646 w 435"/>
                <a:gd name="T15" fmla="*/ 2147483646 h 415"/>
                <a:gd name="T16" fmla="*/ 2147483646 w 435"/>
                <a:gd name="T17" fmla="*/ 2147483646 h 415"/>
                <a:gd name="T18" fmla="*/ 2147483646 w 435"/>
                <a:gd name="T19" fmla="*/ 2147483646 h 415"/>
                <a:gd name="T20" fmla="*/ 2147483646 w 435"/>
                <a:gd name="T21" fmla="*/ 2147483646 h 415"/>
                <a:gd name="T22" fmla="*/ 2147483646 w 435"/>
                <a:gd name="T23" fmla="*/ 2147483646 h 415"/>
                <a:gd name="T24" fmla="*/ 2147483646 w 435"/>
                <a:gd name="T25" fmla="*/ 2147483646 h 415"/>
                <a:gd name="T26" fmla="*/ 2147483646 w 435"/>
                <a:gd name="T27" fmla="*/ 2147483646 h 415"/>
                <a:gd name="T28" fmla="*/ 2147483646 w 435"/>
                <a:gd name="T29" fmla="*/ 2147483646 h 415"/>
                <a:gd name="T30" fmla="*/ 2147483646 w 435"/>
                <a:gd name="T31" fmla="*/ 2147483646 h 415"/>
                <a:gd name="T32" fmla="*/ 2147483646 w 435"/>
                <a:gd name="T33" fmla="*/ 2147483646 h 415"/>
                <a:gd name="T34" fmla="*/ 2147483646 w 435"/>
                <a:gd name="T35" fmla="*/ 2147483646 h 415"/>
                <a:gd name="T36" fmla="*/ 2147483646 w 435"/>
                <a:gd name="T37" fmla="*/ 2147483646 h 415"/>
                <a:gd name="T38" fmla="*/ 2147483646 w 435"/>
                <a:gd name="T39" fmla="*/ 2147483646 h 415"/>
                <a:gd name="T40" fmla="*/ 2147483646 w 435"/>
                <a:gd name="T41" fmla="*/ 2147483646 h 415"/>
                <a:gd name="T42" fmla="*/ 2147483646 w 435"/>
                <a:gd name="T43" fmla="*/ 2147483646 h 415"/>
                <a:gd name="T44" fmla="*/ 2147483646 w 435"/>
                <a:gd name="T45" fmla="*/ 2147483646 h 415"/>
                <a:gd name="T46" fmla="*/ 2147483646 w 435"/>
                <a:gd name="T47" fmla="*/ 2147483646 h 415"/>
                <a:gd name="T48" fmla="*/ 2147483646 w 435"/>
                <a:gd name="T49" fmla="*/ 2147483646 h 415"/>
                <a:gd name="T50" fmla="*/ 2147483646 w 435"/>
                <a:gd name="T51" fmla="*/ 2147483646 h 415"/>
                <a:gd name="T52" fmla="*/ 2147483646 w 435"/>
                <a:gd name="T53" fmla="*/ 2147483646 h 415"/>
                <a:gd name="T54" fmla="*/ 2147483646 w 435"/>
                <a:gd name="T55" fmla="*/ 2147483646 h 415"/>
                <a:gd name="T56" fmla="*/ 2147483646 w 435"/>
                <a:gd name="T57" fmla="*/ 2147483646 h 415"/>
                <a:gd name="T58" fmla="*/ 2147483646 w 435"/>
                <a:gd name="T59" fmla="*/ 2147483646 h 415"/>
                <a:gd name="T60" fmla="*/ 2147483646 w 435"/>
                <a:gd name="T61" fmla="*/ 2147483646 h 415"/>
                <a:gd name="T62" fmla="*/ 2147483646 w 435"/>
                <a:gd name="T63" fmla="*/ 2147483646 h 415"/>
                <a:gd name="T64" fmla="*/ 2147483646 w 435"/>
                <a:gd name="T65" fmla="*/ 2147483646 h 415"/>
                <a:gd name="T66" fmla="*/ 2147483646 w 435"/>
                <a:gd name="T67" fmla="*/ 2147483646 h 415"/>
                <a:gd name="T68" fmla="*/ 2147483646 w 435"/>
                <a:gd name="T69" fmla="*/ 2147483646 h 415"/>
                <a:gd name="T70" fmla="*/ 2147483646 w 435"/>
                <a:gd name="T71" fmla="*/ 2147483646 h 415"/>
                <a:gd name="T72" fmla="*/ 2147483646 w 435"/>
                <a:gd name="T73" fmla="*/ 2147483646 h 415"/>
                <a:gd name="T74" fmla="*/ 2147483646 w 435"/>
                <a:gd name="T75" fmla="*/ 2147483646 h 415"/>
                <a:gd name="T76" fmla="*/ 2147483646 w 435"/>
                <a:gd name="T77" fmla="*/ 2147483646 h 415"/>
                <a:gd name="T78" fmla="*/ 2147483646 w 435"/>
                <a:gd name="T79" fmla="*/ 2147483646 h 415"/>
                <a:gd name="T80" fmla="*/ 2147483646 w 435"/>
                <a:gd name="T81" fmla="*/ 2147483646 h 415"/>
                <a:gd name="T82" fmla="*/ 2147483646 w 435"/>
                <a:gd name="T83" fmla="*/ 2147483646 h 415"/>
                <a:gd name="T84" fmla="*/ 2147483646 w 435"/>
                <a:gd name="T85" fmla="*/ 2147483646 h 415"/>
                <a:gd name="T86" fmla="*/ 2147483646 w 435"/>
                <a:gd name="T87" fmla="*/ 2147483646 h 415"/>
                <a:gd name="T88" fmla="*/ 2147483646 w 435"/>
                <a:gd name="T89" fmla="*/ 2147483646 h 415"/>
                <a:gd name="T90" fmla="*/ 2147483646 w 435"/>
                <a:gd name="T91" fmla="*/ 2147483646 h 415"/>
                <a:gd name="T92" fmla="*/ 2147483646 w 435"/>
                <a:gd name="T93" fmla="*/ 2147483646 h 415"/>
                <a:gd name="T94" fmla="*/ 2147483646 w 435"/>
                <a:gd name="T95" fmla="*/ 2147483646 h 415"/>
                <a:gd name="T96" fmla="*/ 2147483646 w 435"/>
                <a:gd name="T97" fmla="*/ 2147483646 h 415"/>
                <a:gd name="T98" fmla="*/ 0 w 435"/>
                <a:gd name="T99" fmla="*/ 2147483646 h 415"/>
                <a:gd name="T100" fmla="*/ 2147483646 w 435"/>
                <a:gd name="T101" fmla="*/ 2147483646 h 415"/>
                <a:gd name="T102" fmla="*/ 2147483646 w 435"/>
                <a:gd name="T103" fmla="*/ 2147483646 h 415"/>
                <a:gd name="T104" fmla="*/ 2147483646 w 435"/>
                <a:gd name="T105" fmla="*/ 2147483646 h 415"/>
                <a:gd name="T106" fmla="*/ 2147483646 w 435"/>
                <a:gd name="T107" fmla="*/ 2147483646 h 415"/>
                <a:gd name="T108" fmla="*/ 2147483646 w 435"/>
                <a:gd name="T109" fmla="*/ 2147483646 h 4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35" h="415">
                  <a:moveTo>
                    <a:pt x="415" y="168"/>
                  </a:moveTo>
                  <a:lnTo>
                    <a:pt x="400" y="168"/>
                  </a:lnTo>
                  <a:lnTo>
                    <a:pt x="382" y="168"/>
                  </a:lnTo>
                  <a:lnTo>
                    <a:pt x="363" y="154"/>
                  </a:lnTo>
                  <a:lnTo>
                    <a:pt x="370" y="143"/>
                  </a:lnTo>
                  <a:lnTo>
                    <a:pt x="345" y="168"/>
                  </a:lnTo>
                  <a:lnTo>
                    <a:pt x="325" y="143"/>
                  </a:lnTo>
                  <a:lnTo>
                    <a:pt x="325" y="118"/>
                  </a:lnTo>
                  <a:lnTo>
                    <a:pt x="325" y="154"/>
                  </a:lnTo>
                  <a:lnTo>
                    <a:pt x="306" y="143"/>
                  </a:lnTo>
                  <a:lnTo>
                    <a:pt x="306" y="154"/>
                  </a:lnTo>
                  <a:lnTo>
                    <a:pt x="325" y="168"/>
                  </a:lnTo>
                  <a:lnTo>
                    <a:pt x="325" y="154"/>
                  </a:lnTo>
                  <a:lnTo>
                    <a:pt x="337" y="168"/>
                  </a:lnTo>
                  <a:lnTo>
                    <a:pt x="345" y="177"/>
                  </a:lnTo>
                  <a:lnTo>
                    <a:pt x="306" y="188"/>
                  </a:lnTo>
                  <a:lnTo>
                    <a:pt x="280" y="177"/>
                  </a:lnTo>
                  <a:lnTo>
                    <a:pt x="288" y="188"/>
                  </a:lnTo>
                  <a:lnTo>
                    <a:pt x="306" y="202"/>
                  </a:lnTo>
                  <a:lnTo>
                    <a:pt x="337" y="177"/>
                  </a:lnTo>
                  <a:lnTo>
                    <a:pt x="363" y="213"/>
                  </a:lnTo>
                  <a:lnTo>
                    <a:pt x="363" y="227"/>
                  </a:lnTo>
                  <a:lnTo>
                    <a:pt x="345" y="227"/>
                  </a:lnTo>
                  <a:lnTo>
                    <a:pt x="363" y="237"/>
                  </a:lnTo>
                  <a:lnTo>
                    <a:pt x="363" y="262"/>
                  </a:lnTo>
                  <a:lnTo>
                    <a:pt x="363" y="271"/>
                  </a:lnTo>
                  <a:lnTo>
                    <a:pt x="370" y="262"/>
                  </a:lnTo>
                  <a:lnTo>
                    <a:pt x="370" y="287"/>
                  </a:lnTo>
                  <a:lnTo>
                    <a:pt x="325" y="262"/>
                  </a:lnTo>
                  <a:lnTo>
                    <a:pt x="325" y="252"/>
                  </a:lnTo>
                  <a:lnTo>
                    <a:pt x="345" y="262"/>
                  </a:lnTo>
                  <a:lnTo>
                    <a:pt x="325" y="237"/>
                  </a:lnTo>
                  <a:lnTo>
                    <a:pt x="325" y="252"/>
                  </a:lnTo>
                  <a:lnTo>
                    <a:pt x="306" y="237"/>
                  </a:lnTo>
                  <a:lnTo>
                    <a:pt x="306" y="262"/>
                  </a:lnTo>
                  <a:lnTo>
                    <a:pt x="288" y="237"/>
                  </a:lnTo>
                  <a:lnTo>
                    <a:pt x="288" y="262"/>
                  </a:lnTo>
                  <a:lnTo>
                    <a:pt x="262" y="262"/>
                  </a:lnTo>
                  <a:lnTo>
                    <a:pt x="228" y="237"/>
                  </a:lnTo>
                  <a:lnTo>
                    <a:pt x="228" y="227"/>
                  </a:lnTo>
                  <a:lnTo>
                    <a:pt x="243" y="213"/>
                  </a:lnTo>
                  <a:lnTo>
                    <a:pt x="228" y="213"/>
                  </a:lnTo>
                  <a:lnTo>
                    <a:pt x="236" y="188"/>
                  </a:lnTo>
                  <a:lnTo>
                    <a:pt x="217" y="237"/>
                  </a:lnTo>
                  <a:lnTo>
                    <a:pt x="198" y="237"/>
                  </a:lnTo>
                  <a:lnTo>
                    <a:pt x="198" y="227"/>
                  </a:lnTo>
                  <a:lnTo>
                    <a:pt x="165" y="237"/>
                  </a:lnTo>
                  <a:lnTo>
                    <a:pt x="153" y="213"/>
                  </a:lnTo>
                  <a:lnTo>
                    <a:pt x="165" y="213"/>
                  </a:lnTo>
                  <a:lnTo>
                    <a:pt x="146" y="213"/>
                  </a:lnTo>
                  <a:lnTo>
                    <a:pt x="135" y="188"/>
                  </a:lnTo>
                  <a:lnTo>
                    <a:pt x="135" y="213"/>
                  </a:lnTo>
                  <a:lnTo>
                    <a:pt x="80" y="152"/>
                  </a:lnTo>
                  <a:lnTo>
                    <a:pt x="101" y="188"/>
                  </a:lnTo>
                  <a:lnTo>
                    <a:pt x="82" y="188"/>
                  </a:lnTo>
                  <a:lnTo>
                    <a:pt x="71" y="177"/>
                  </a:lnTo>
                  <a:lnTo>
                    <a:pt x="71" y="188"/>
                  </a:lnTo>
                  <a:lnTo>
                    <a:pt x="128" y="237"/>
                  </a:lnTo>
                  <a:lnTo>
                    <a:pt x="128" y="287"/>
                  </a:lnTo>
                  <a:lnTo>
                    <a:pt x="135" y="252"/>
                  </a:lnTo>
                  <a:lnTo>
                    <a:pt x="153" y="237"/>
                  </a:lnTo>
                  <a:lnTo>
                    <a:pt x="165" y="262"/>
                  </a:lnTo>
                  <a:lnTo>
                    <a:pt x="172" y="252"/>
                  </a:lnTo>
                  <a:lnTo>
                    <a:pt x="209" y="262"/>
                  </a:lnTo>
                  <a:lnTo>
                    <a:pt x="217" y="287"/>
                  </a:lnTo>
                  <a:lnTo>
                    <a:pt x="228" y="296"/>
                  </a:lnTo>
                  <a:lnTo>
                    <a:pt x="228" y="287"/>
                  </a:lnTo>
                  <a:lnTo>
                    <a:pt x="236" y="296"/>
                  </a:lnTo>
                  <a:lnTo>
                    <a:pt x="243" y="287"/>
                  </a:lnTo>
                  <a:lnTo>
                    <a:pt x="280" y="296"/>
                  </a:lnTo>
                  <a:lnTo>
                    <a:pt x="300" y="311"/>
                  </a:lnTo>
                  <a:lnTo>
                    <a:pt x="273" y="311"/>
                  </a:lnTo>
                  <a:lnTo>
                    <a:pt x="236" y="346"/>
                  </a:lnTo>
                  <a:lnTo>
                    <a:pt x="254" y="356"/>
                  </a:lnTo>
                  <a:lnTo>
                    <a:pt x="254" y="346"/>
                  </a:lnTo>
                  <a:lnTo>
                    <a:pt x="288" y="321"/>
                  </a:lnTo>
                  <a:lnTo>
                    <a:pt x="288" y="346"/>
                  </a:lnTo>
                  <a:lnTo>
                    <a:pt x="306" y="321"/>
                  </a:lnTo>
                  <a:lnTo>
                    <a:pt x="345" y="335"/>
                  </a:lnTo>
                  <a:lnTo>
                    <a:pt x="325" y="335"/>
                  </a:lnTo>
                  <a:lnTo>
                    <a:pt x="345" y="346"/>
                  </a:lnTo>
                  <a:lnTo>
                    <a:pt x="325" y="356"/>
                  </a:lnTo>
                  <a:lnTo>
                    <a:pt x="345" y="356"/>
                  </a:lnTo>
                  <a:lnTo>
                    <a:pt x="325" y="369"/>
                  </a:lnTo>
                  <a:lnTo>
                    <a:pt x="318" y="356"/>
                  </a:lnTo>
                  <a:lnTo>
                    <a:pt x="318" y="369"/>
                  </a:lnTo>
                  <a:lnTo>
                    <a:pt x="351" y="380"/>
                  </a:lnTo>
                  <a:lnTo>
                    <a:pt x="345" y="405"/>
                  </a:lnTo>
                  <a:lnTo>
                    <a:pt x="217" y="414"/>
                  </a:lnTo>
                  <a:lnTo>
                    <a:pt x="179" y="380"/>
                  </a:lnTo>
                  <a:lnTo>
                    <a:pt x="116" y="335"/>
                  </a:lnTo>
                  <a:lnTo>
                    <a:pt x="26" y="271"/>
                  </a:lnTo>
                  <a:lnTo>
                    <a:pt x="0" y="262"/>
                  </a:lnTo>
                  <a:lnTo>
                    <a:pt x="19" y="177"/>
                  </a:lnTo>
                  <a:lnTo>
                    <a:pt x="37" y="143"/>
                  </a:lnTo>
                  <a:lnTo>
                    <a:pt x="63" y="143"/>
                  </a:lnTo>
                  <a:lnTo>
                    <a:pt x="71" y="143"/>
                  </a:lnTo>
                  <a:lnTo>
                    <a:pt x="37" y="118"/>
                  </a:lnTo>
                  <a:lnTo>
                    <a:pt x="19" y="70"/>
                  </a:lnTo>
                  <a:lnTo>
                    <a:pt x="0" y="35"/>
                  </a:lnTo>
                  <a:lnTo>
                    <a:pt x="19" y="0"/>
                  </a:lnTo>
                  <a:lnTo>
                    <a:pt x="135" y="70"/>
                  </a:lnTo>
                  <a:lnTo>
                    <a:pt x="217" y="25"/>
                  </a:lnTo>
                  <a:lnTo>
                    <a:pt x="345" y="25"/>
                  </a:lnTo>
                  <a:lnTo>
                    <a:pt x="363" y="60"/>
                  </a:lnTo>
                  <a:lnTo>
                    <a:pt x="363" y="95"/>
                  </a:lnTo>
                  <a:lnTo>
                    <a:pt x="400" y="118"/>
                  </a:lnTo>
                  <a:lnTo>
                    <a:pt x="415" y="118"/>
                  </a:lnTo>
                  <a:lnTo>
                    <a:pt x="434" y="143"/>
                  </a:lnTo>
                  <a:lnTo>
                    <a:pt x="415" y="1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2" name="Freeform 5">
              <a:extLst>
                <a:ext uri="{FF2B5EF4-FFF2-40B4-BE49-F238E27FC236}">
                  <a16:creationId xmlns:a16="http://schemas.microsoft.com/office/drawing/2014/main" xmlns="" id="{3CF2EA7A-9C53-449F-8C98-43762C2579A7}"/>
                </a:ext>
              </a:extLst>
            </p:cNvPr>
            <p:cNvSpPr>
              <a:spLocks/>
            </p:cNvSpPr>
            <p:nvPr/>
          </p:nvSpPr>
          <p:spPr bwMode="auto">
            <a:xfrm>
              <a:off x="7385930" y="4216167"/>
              <a:ext cx="951599" cy="857533"/>
            </a:xfrm>
            <a:custGeom>
              <a:avLst/>
              <a:gdLst>
                <a:gd name="T0" fmla="*/ 2147483646 w 435"/>
                <a:gd name="T1" fmla="*/ 2147483646 h 392"/>
                <a:gd name="T2" fmla="*/ 2147483646 w 435"/>
                <a:gd name="T3" fmla="*/ 2147483646 h 392"/>
                <a:gd name="T4" fmla="*/ 2147483646 w 435"/>
                <a:gd name="T5" fmla="*/ 2147483646 h 392"/>
                <a:gd name="T6" fmla="*/ 2147483646 w 435"/>
                <a:gd name="T7" fmla="*/ 2147483646 h 392"/>
                <a:gd name="T8" fmla="*/ 2147483646 w 435"/>
                <a:gd name="T9" fmla="*/ 2147483646 h 392"/>
                <a:gd name="T10" fmla="*/ 2147483646 w 435"/>
                <a:gd name="T11" fmla="*/ 2147483646 h 392"/>
                <a:gd name="T12" fmla="*/ 2147483646 w 435"/>
                <a:gd name="T13" fmla="*/ 2147483646 h 392"/>
                <a:gd name="T14" fmla="*/ 2147483646 w 435"/>
                <a:gd name="T15" fmla="*/ 2147483646 h 392"/>
                <a:gd name="T16" fmla="*/ 2147483646 w 435"/>
                <a:gd name="T17" fmla="*/ 2147483646 h 392"/>
                <a:gd name="T18" fmla="*/ 2147483646 w 435"/>
                <a:gd name="T19" fmla="*/ 2147483646 h 392"/>
                <a:gd name="T20" fmla="*/ 2147483646 w 435"/>
                <a:gd name="T21" fmla="*/ 2147483646 h 392"/>
                <a:gd name="T22" fmla="*/ 2147483646 w 435"/>
                <a:gd name="T23" fmla="*/ 2147483646 h 392"/>
                <a:gd name="T24" fmla="*/ 2147483646 w 435"/>
                <a:gd name="T25" fmla="*/ 2147483646 h 392"/>
                <a:gd name="T26" fmla="*/ 2147483646 w 435"/>
                <a:gd name="T27" fmla="*/ 2147483646 h 392"/>
                <a:gd name="T28" fmla="*/ 2147483646 w 435"/>
                <a:gd name="T29" fmla="*/ 2147483646 h 392"/>
                <a:gd name="T30" fmla="*/ 2147483646 w 435"/>
                <a:gd name="T31" fmla="*/ 2147483646 h 392"/>
                <a:gd name="T32" fmla="*/ 2147483646 w 435"/>
                <a:gd name="T33" fmla="*/ 2147483646 h 392"/>
                <a:gd name="T34" fmla="*/ 2147483646 w 435"/>
                <a:gd name="T35" fmla="*/ 0 h 392"/>
                <a:gd name="T36" fmla="*/ 2147483646 w 435"/>
                <a:gd name="T37" fmla="*/ 2147483646 h 392"/>
                <a:gd name="T38" fmla="*/ 2147483646 w 435"/>
                <a:gd name="T39" fmla="*/ 0 h 392"/>
                <a:gd name="T40" fmla="*/ 0 w 435"/>
                <a:gd name="T41" fmla="*/ 2147483646 h 392"/>
                <a:gd name="T42" fmla="*/ 2147483646 w 435"/>
                <a:gd name="T43" fmla="*/ 2147483646 h 392"/>
                <a:gd name="T44" fmla="*/ 2147483646 w 435"/>
                <a:gd name="T45" fmla="*/ 2147483646 h 392"/>
                <a:gd name="T46" fmla="*/ 2147483646 w 435"/>
                <a:gd name="T47" fmla="*/ 2147483646 h 392"/>
                <a:gd name="T48" fmla="*/ 2147483646 w 435"/>
                <a:gd name="T49" fmla="*/ 2147483646 h 392"/>
                <a:gd name="T50" fmla="*/ 2147483646 w 435"/>
                <a:gd name="T51" fmla="*/ 2147483646 h 392"/>
                <a:gd name="T52" fmla="*/ 2147483646 w 435"/>
                <a:gd name="T53" fmla="*/ 2147483646 h 3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35" h="392">
                  <a:moveTo>
                    <a:pt x="52" y="307"/>
                  </a:moveTo>
                  <a:lnTo>
                    <a:pt x="143" y="307"/>
                  </a:lnTo>
                  <a:lnTo>
                    <a:pt x="154" y="318"/>
                  </a:lnTo>
                  <a:lnTo>
                    <a:pt x="161" y="318"/>
                  </a:lnTo>
                  <a:lnTo>
                    <a:pt x="172" y="318"/>
                  </a:lnTo>
                  <a:lnTo>
                    <a:pt x="191" y="341"/>
                  </a:lnTo>
                  <a:lnTo>
                    <a:pt x="281" y="377"/>
                  </a:lnTo>
                  <a:lnTo>
                    <a:pt x="345" y="391"/>
                  </a:lnTo>
                  <a:lnTo>
                    <a:pt x="397" y="366"/>
                  </a:lnTo>
                  <a:lnTo>
                    <a:pt x="434" y="307"/>
                  </a:lnTo>
                  <a:lnTo>
                    <a:pt x="397" y="268"/>
                  </a:lnTo>
                  <a:lnTo>
                    <a:pt x="378" y="250"/>
                  </a:lnTo>
                  <a:lnTo>
                    <a:pt x="397" y="234"/>
                  </a:lnTo>
                  <a:lnTo>
                    <a:pt x="352" y="175"/>
                  </a:lnTo>
                  <a:lnTo>
                    <a:pt x="352" y="152"/>
                  </a:lnTo>
                  <a:lnTo>
                    <a:pt x="326" y="116"/>
                  </a:lnTo>
                  <a:lnTo>
                    <a:pt x="308" y="82"/>
                  </a:lnTo>
                  <a:lnTo>
                    <a:pt x="244" y="0"/>
                  </a:lnTo>
                  <a:lnTo>
                    <a:pt x="237" y="8"/>
                  </a:lnTo>
                  <a:lnTo>
                    <a:pt x="91" y="0"/>
                  </a:lnTo>
                  <a:lnTo>
                    <a:pt x="0" y="8"/>
                  </a:lnTo>
                  <a:lnTo>
                    <a:pt x="35" y="92"/>
                  </a:lnTo>
                  <a:lnTo>
                    <a:pt x="64" y="127"/>
                  </a:lnTo>
                  <a:lnTo>
                    <a:pt x="35" y="225"/>
                  </a:lnTo>
                  <a:lnTo>
                    <a:pt x="35" y="268"/>
                  </a:lnTo>
                  <a:lnTo>
                    <a:pt x="19" y="293"/>
                  </a:lnTo>
                  <a:lnTo>
                    <a:pt x="52" y="30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3" name="Freeform 6">
              <a:extLst>
                <a:ext uri="{FF2B5EF4-FFF2-40B4-BE49-F238E27FC236}">
                  <a16:creationId xmlns:a16="http://schemas.microsoft.com/office/drawing/2014/main" xmlns="" id="{C4F68589-59C5-4776-AA69-ADBE0A3DECBD}"/>
                </a:ext>
              </a:extLst>
            </p:cNvPr>
            <p:cNvSpPr>
              <a:spLocks/>
            </p:cNvSpPr>
            <p:nvPr/>
          </p:nvSpPr>
          <p:spPr bwMode="auto">
            <a:xfrm>
              <a:off x="7722819" y="5040889"/>
              <a:ext cx="975663" cy="912222"/>
            </a:xfrm>
            <a:custGeom>
              <a:avLst/>
              <a:gdLst>
                <a:gd name="T0" fmla="*/ 2147483646 w 446"/>
                <a:gd name="T1" fmla="*/ 2147483646 h 417"/>
                <a:gd name="T2" fmla="*/ 2147483646 w 446"/>
                <a:gd name="T3" fmla="*/ 2147483646 h 417"/>
                <a:gd name="T4" fmla="*/ 2147483646 w 446"/>
                <a:gd name="T5" fmla="*/ 2147483646 h 417"/>
                <a:gd name="T6" fmla="*/ 2147483646 w 446"/>
                <a:gd name="T7" fmla="*/ 2147483646 h 417"/>
                <a:gd name="T8" fmla="*/ 2147483646 w 446"/>
                <a:gd name="T9" fmla="*/ 2147483646 h 417"/>
                <a:gd name="T10" fmla="*/ 2147483646 w 446"/>
                <a:gd name="T11" fmla="*/ 2147483646 h 417"/>
                <a:gd name="T12" fmla="*/ 2147483646 w 446"/>
                <a:gd name="T13" fmla="*/ 2147483646 h 417"/>
                <a:gd name="T14" fmla="*/ 2147483646 w 446"/>
                <a:gd name="T15" fmla="*/ 2147483646 h 417"/>
                <a:gd name="T16" fmla="*/ 2147483646 w 446"/>
                <a:gd name="T17" fmla="*/ 2147483646 h 417"/>
                <a:gd name="T18" fmla="*/ 2147483646 w 446"/>
                <a:gd name="T19" fmla="*/ 2147483646 h 417"/>
                <a:gd name="T20" fmla="*/ 2147483646 w 446"/>
                <a:gd name="T21" fmla="*/ 2147483646 h 417"/>
                <a:gd name="T22" fmla="*/ 2147483646 w 446"/>
                <a:gd name="T23" fmla="*/ 2147483646 h 417"/>
                <a:gd name="T24" fmla="*/ 2147483646 w 446"/>
                <a:gd name="T25" fmla="*/ 2147483646 h 417"/>
                <a:gd name="T26" fmla="*/ 2147483646 w 446"/>
                <a:gd name="T27" fmla="*/ 2147483646 h 417"/>
                <a:gd name="T28" fmla="*/ 2147483646 w 446"/>
                <a:gd name="T29" fmla="*/ 2147483646 h 417"/>
                <a:gd name="T30" fmla="*/ 2147483646 w 446"/>
                <a:gd name="T31" fmla="*/ 2147483646 h 417"/>
                <a:gd name="T32" fmla="*/ 2147483646 w 446"/>
                <a:gd name="T33" fmla="*/ 2147483646 h 417"/>
                <a:gd name="T34" fmla="*/ 2147483646 w 446"/>
                <a:gd name="T35" fmla="*/ 2147483646 h 417"/>
                <a:gd name="T36" fmla="*/ 2147483646 w 446"/>
                <a:gd name="T37" fmla="*/ 2147483646 h 417"/>
                <a:gd name="T38" fmla="*/ 2147483646 w 446"/>
                <a:gd name="T39" fmla="*/ 2147483646 h 417"/>
                <a:gd name="T40" fmla="*/ 2147483646 w 446"/>
                <a:gd name="T41" fmla="*/ 2147483646 h 417"/>
                <a:gd name="T42" fmla="*/ 2147483646 w 446"/>
                <a:gd name="T43" fmla="*/ 2147483646 h 417"/>
                <a:gd name="T44" fmla="*/ 2147483646 w 446"/>
                <a:gd name="T45" fmla="*/ 2147483646 h 417"/>
                <a:gd name="T46" fmla="*/ 0 w 446"/>
                <a:gd name="T47" fmla="*/ 2147483646 h 417"/>
                <a:gd name="T48" fmla="*/ 2147483646 w 446"/>
                <a:gd name="T49" fmla="*/ 2147483646 h 417"/>
                <a:gd name="T50" fmla="*/ 2147483646 w 446"/>
                <a:gd name="T51" fmla="*/ 2147483646 h 417"/>
                <a:gd name="T52" fmla="*/ 2147483646 w 446"/>
                <a:gd name="T53" fmla="*/ 2147483646 h 417"/>
                <a:gd name="T54" fmla="*/ 2147483646 w 446"/>
                <a:gd name="T55" fmla="*/ 2147483646 h 417"/>
                <a:gd name="T56" fmla="*/ 2147483646 w 446"/>
                <a:gd name="T57" fmla="*/ 2147483646 h 417"/>
                <a:gd name="T58" fmla="*/ 2147483646 w 446"/>
                <a:gd name="T59" fmla="*/ 2147483646 h 417"/>
                <a:gd name="T60" fmla="*/ 2147483646 w 446"/>
                <a:gd name="T61" fmla="*/ 2147483646 h 417"/>
                <a:gd name="T62" fmla="*/ 2147483646 w 446"/>
                <a:gd name="T63" fmla="*/ 2147483646 h 417"/>
                <a:gd name="T64" fmla="*/ 2147483646 w 446"/>
                <a:gd name="T65" fmla="*/ 2147483646 h 417"/>
                <a:gd name="T66" fmla="*/ 2147483646 w 446"/>
                <a:gd name="T67" fmla="*/ 2147483646 h 417"/>
                <a:gd name="T68" fmla="*/ 2147483646 w 446"/>
                <a:gd name="T69" fmla="*/ 0 h 417"/>
                <a:gd name="T70" fmla="*/ 2147483646 w 446"/>
                <a:gd name="T71" fmla="*/ 2147483646 h 417"/>
                <a:gd name="T72" fmla="*/ 2147483646 w 446"/>
                <a:gd name="T73" fmla="*/ 2147483646 h 417"/>
                <a:gd name="T74" fmla="*/ 2147483646 w 446"/>
                <a:gd name="T75" fmla="*/ 2147483646 h 417"/>
                <a:gd name="T76" fmla="*/ 2147483646 w 446"/>
                <a:gd name="T77" fmla="*/ 2147483646 h 417"/>
                <a:gd name="T78" fmla="*/ 2147483646 w 446"/>
                <a:gd name="T79" fmla="*/ 2147483646 h 4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46" h="417">
                  <a:moveTo>
                    <a:pt x="433" y="250"/>
                  </a:moveTo>
                  <a:lnTo>
                    <a:pt x="399" y="273"/>
                  </a:lnTo>
                  <a:lnTo>
                    <a:pt x="425" y="250"/>
                  </a:lnTo>
                  <a:lnTo>
                    <a:pt x="445" y="273"/>
                  </a:lnTo>
                  <a:lnTo>
                    <a:pt x="407" y="358"/>
                  </a:lnTo>
                  <a:lnTo>
                    <a:pt x="388" y="368"/>
                  </a:lnTo>
                  <a:lnTo>
                    <a:pt x="370" y="358"/>
                  </a:lnTo>
                  <a:lnTo>
                    <a:pt x="399" y="382"/>
                  </a:lnTo>
                  <a:lnTo>
                    <a:pt x="318" y="368"/>
                  </a:lnTo>
                  <a:lnTo>
                    <a:pt x="262" y="368"/>
                  </a:lnTo>
                  <a:lnTo>
                    <a:pt x="299" y="358"/>
                  </a:lnTo>
                  <a:lnTo>
                    <a:pt x="280" y="358"/>
                  </a:lnTo>
                  <a:lnTo>
                    <a:pt x="273" y="334"/>
                  </a:lnTo>
                  <a:lnTo>
                    <a:pt x="262" y="368"/>
                  </a:lnTo>
                  <a:lnTo>
                    <a:pt x="180" y="368"/>
                  </a:lnTo>
                  <a:lnTo>
                    <a:pt x="190" y="343"/>
                  </a:lnTo>
                  <a:lnTo>
                    <a:pt x="180" y="334"/>
                  </a:lnTo>
                  <a:lnTo>
                    <a:pt x="164" y="368"/>
                  </a:lnTo>
                  <a:lnTo>
                    <a:pt x="135" y="382"/>
                  </a:lnTo>
                  <a:lnTo>
                    <a:pt x="115" y="392"/>
                  </a:lnTo>
                  <a:lnTo>
                    <a:pt x="115" y="382"/>
                  </a:lnTo>
                  <a:lnTo>
                    <a:pt x="71" y="392"/>
                  </a:lnTo>
                  <a:lnTo>
                    <a:pt x="64" y="416"/>
                  </a:lnTo>
                  <a:lnTo>
                    <a:pt x="0" y="343"/>
                  </a:lnTo>
                  <a:lnTo>
                    <a:pt x="18" y="324"/>
                  </a:lnTo>
                  <a:lnTo>
                    <a:pt x="8" y="284"/>
                  </a:lnTo>
                  <a:lnTo>
                    <a:pt x="46" y="273"/>
                  </a:lnTo>
                  <a:lnTo>
                    <a:pt x="64" y="250"/>
                  </a:lnTo>
                  <a:lnTo>
                    <a:pt x="64" y="181"/>
                  </a:lnTo>
                  <a:lnTo>
                    <a:pt x="90" y="166"/>
                  </a:lnTo>
                  <a:lnTo>
                    <a:pt x="135" y="181"/>
                  </a:lnTo>
                  <a:lnTo>
                    <a:pt x="172" y="132"/>
                  </a:lnTo>
                  <a:lnTo>
                    <a:pt x="243" y="132"/>
                  </a:lnTo>
                  <a:lnTo>
                    <a:pt x="299" y="14"/>
                  </a:lnTo>
                  <a:lnTo>
                    <a:pt x="318" y="0"/>
                  </a:lnTo>
                  <a:lnTo>
                    <a:pt x="351" y="34"/>
                  </a:lnTo>
                  <a:lnTo>
                    <a:pt x="370" y="34"/>
                  </a:lnTo>
                  <a:lnTo>
                    <a:pt x="425" y="107"/>
                  </a:lnTo>
                  <a:lnTo>
                    <a:pt x="425" y="141"/>
                  </a:lnTo>
                  <a:lnTo>
                    <a:pt x="433" y="25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4" name="Freeform 7">
              <a:extLst>
                <a:ext uri="{FF2B5EF4-FFF2-40B4-BE49-F238E27FC236}">
                  <a16:creationId xmlns:a16="http://schemas.microsoft.com/office/drawing/2014/main" xmlns="" id="{52D90060-DD04-4897-8F1F-A116015159AB}"/>
                </a:ext>
              </a:extLst>
            </p:cNvPr>
            <p:cNvSpPr>
              <a:spLocks/>
            </p:cNvSpPr>
            <p:nvPr/>
          </p:nvSpPr>
          <p:spPr bwMode="auto">
            <a:xfrm>
              <a:off x="10518553" y="1273868"/>
              <a:ext cx="826907" cy="678151"/>
            </a:xfrm>
            <a:custGeom>
              <a:avLst/>
              <a:gdLst>
                <a:gd name="T0" fmla="*/ 2147483646 w 378"/>
                <a:gd name="T1" fmla="*/ 2147483646 h 310"/>
                <a:gd name="T2" fmla="*/ 2147483646 w 378"/>
                <a:gd name="T3" fmla="*/ 2147483646 h 310"/>
                <a:gd name="T4" fmla="*/ 2147483646 w 378"/>
                <a:gd name="T5" fmla="*/ 2147483646 h 310"/>
                <a:gd name="T6" fmla="*/ 2147483646 w 378"/>
                <a:gd name="T7" fmla="*/ 2147483646 h 310"/>
                <a:gd name="T8" fmla="*/ 2147483646 w 378"/>
                <a:gd name="T9" fmla="*/ 2147483646 h 310"/>
                <a:gd name="T10" fmla="*/ 2147483646 w 378"/>
                <a:gd name="T11" fmla="*/ 2147483646 h 310"/>
                <a:gd name="T12" fmla="*/ 2147483646 w 378"/>
                <a:gd name="T13" fmla="*/ 2147483646 h 310"/>
                <a:gd name="T14" fmla="*/ 2147483646 w 378"/>
                <a:gd name="T15" fmla="*/ 2147483646 h 310"/>
                <a:gd name="T16" fmla="*/ 2147483646 w 378"/>
                <a:gd name="T17" fmla="*/ 2147483646 h 310"/>
                <a:gd name="T18" fmla="*/ 2147483646 w 378"/>
                <a:gd name="T19" fmla="*/ 2147483646 h 310"/>
                <a:gd name="T20" fmla="*/ 2147483646 w 378"/>
                <a:gd name="T21" fmla="*/ 2147483646 h 310"/>
                <a:gd name="T22" fmla="*/ 2147483646 w 378"/>
                <a:gd name="T23" fmla="*/ 2147483646 h 310"/>
                <a:gd name="T24" fmla="*/ 2147483646 w 378"/>
                <a:gd name="T25" fmla="*/ 2147483646 h 310"/>
                <a:gd name="T26" fmla="*/ 2147483646 w 378"/>
                <a:gd name="T27" fmla="*/ 2147483646 h 310"/>
                <a:gd name="T28" fmla="*/ 2147483646 w 378"/>
                <a:gd name="T29" fmla="*/ 2147483646 h 310"/>
                <a:gd name="T30" fmla="*/ 2147483646 w 378"/>
                <a:gd name="T31" fmla="*/ 2147483646 h 310"/>
                <a:gd name="T32" fmla="*/ 2147483646 w 378"/>
                <a:gd name="T33" fmla="*/ 2147483646 h 310"/>
                <a:gd name="T34" fmla="*/ 2147483646 w 378"/>
                <a:gd name="T35" fmla="*/ 2147483646 h 310"/>
                <a:gd name="T36" fmla="*/ 2147483646 w 378"/>
                <a:gd name="T37" fmla="*/ 2147483646 h 310"/>
                <a:gd name="T38" fmla="*/ 2147483646 w 378"/>
                <a:gd name="T39" fmla="*/ 2147483646 h 310"/>
                <a:gd name="T40" fmla="*/ 2147483646 w 378"/>
                <a:gd name="T41" fmla="*/ 2147483646 h 310"/>
                <a:gd name="T42" fmla="*/ 2147483646 w 378"/>
                <a:gd name="T43" fmla="*/ 2147483646 h 310"/>
                <a:gd name="T44" fmla="*/ 2147483646 w 378"/>
                <a:gd name="T45" fmla="*/ 2147483646 h 310"/>
                <a:gd name="T46" fmla="*/ 2147483646 w 378"/>
                <a:gd name="T47" fmla="*/ 2147483646 h 310"/>
                <a:gd name="T48" fmla="*/ 2147483646 w 378"/>
                <a:gd name="T49" fmla="*/ 2147483646 h 310"/>
                <a:gd name="T50" fmla="*/ 2147483646 w 378"/>
                <a:gd name="T51" fmla="*/ 2147483646 h 310"/>
                <a:gd name="T52" fmla="*/ 2147483646 w 378"/>
                <a:gd name="T53" fmla="*/ 2147483646 h 310"/>
                <a:gd name="T54" fmla="*/ 0 w 378"/>
                <a:gd name="T55" fmla="*/ 0 h 310"/>
                <a:gd name="T56" fmla="*/ 2147483646 w 378"/>
                <a:gd name="T57" fmla="*/ 0 h 310"/>
                <a:gd name="T58" fmla="*/ 2147483646 w 378"/>
                <a:gd name="T59" fmla="*/ 2147483646 h 310"/>
                <a:gd name="T60" fmla="*/ 2147483646 w 378"/>
                <a:gd name="T61" fmla="*/ 2147483646 h 310"/>
                <a:gd name="T62" fmla="*/ 2147483646 w 378"/>
                <a:gd name="T63" fmla="*/ 2147483646 h 310"/>
                <a:gd name="T64" fmla="*/ 2147483646 w 378"/>
                <a:gd name="T65" fmla="*/ 2147483646 h 310"/>
                <a:gd name="T66" fmla="*/ 2147483646 w 378"/>
                <a:gd name="T67" fmla="*/ 2147483646 h 310"/>
                <a:gd name="T68" fmla="*/ 2147483646 w 378"/>
                <a:gd name="T69" fmla="*/ 2147483646 h 310"/>
                <a:gd name="T70" fmla="*/ 2147483646 w 378"/>
                <a:gd name="T71" fmla="*/ 2147483646 h 3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78" h="310">
                  <a:moveTo>
                    <a:pt x="325" y="191"/>
                  </a:moveTo>
                  <a:lnTo>
                    <a:pt x="343" y="191"/>
                  </a:lnTo>
                  <a:lnTo>
                    <a:pt x="325" y="202"/>
                  </a:lnTo>
                  <a:lnTo>
                    <a:pt x="343" y="202"/>
                  </a:lnTo>
                  <a:lnTo>
                    <a:pt x="351" y="211"/>
                  </a:lnTo>
                  <a:lnTo>
                    <a:pt x="343" y="236"/>
                  </a:lnTo>
                  <a:lnTo>
                    <a:pt x="357" y="259"/>
                  </a:lnTo>
                  <a:lnTo>
                    <a:pt x="343" y="275"/>
                  </a:lnTo>
                  <a:lnTo>
                    <a:pt x="325" y="259"/>
                  </a:lnTo>
                  <a:lnTo>
                    <a:pt x="325" y="275"/>
                  </a:lnTo>
                  <a:lnTo>
                    <a:pt x="343" y="275"/>
                  </a:lnTo>
                  <a:lnTo>
                    <a:pt x="377" y="309"/>
                  </a:lnTo>
                  <a:lnTo>
                    <a:pt x="306" y="284"/>
                  </a:lnTo>
                  <a:lnTo>
                    <a:pt x="243" y="202"/>
                  </a:lnTo>
                  <a:lnTo>
                    <a:pt x="216" y="191"/>
                  </a:lnTo>
                  <a:lnTo>
                    <a:pt x="197" y="202"/>
                  </a:lnTo>
                  <a:lnTo>
                    <a:pt x="216" y="177"/>
                  </a:lnTo>
                  <a:lnTo>
                    <a:pt x="197" y="177"/>
                  </a:lnTo>
                  <a:lnTo>
                    <a:pt x="179" y="143"/>
                  </a:lnTo>
                  <a:lnTo>
                    <a:pt x="171" y="143"/>
                  </a:lnTo>
                  <a:lnTo>
                    <a:pt x="171" y="127"/>
                  </a:lnTo>
                  <a:lnTo>
                    <a:pt x="154" y="127"/>
                  </a:lnTo>
                  <a:lnTo>
                    <a:pt x="123" y="93"/>
                  </a:lnTo>
                  <a:lnTo>
                    <a:pt x="108" y="93"/>
                  </a:lnTo>
                  <a:lnTo>
                    <a:pt x="108" y="84"/>
                  </a:lnTo>
                  <a:lnTo>
                    <a:pt x="71" y="69"/>
                  </a:lnTo>
                  <a:lnTo>
                    <a:pt x="26" y="25"/>
                  </a:lnTo>
                  <a:lnTo>
                    <a:pt x="0" y="0"/>
                  </a:lnTo>
                  <a:lnTo>
                    <a:pt x="134" y="0"/>
                  </a:lnTo>
                  <a:lnTo>
                    <a:pt x="235" y="93"/>
                  </a:lnTo>
                  <a:lnTo>
                    <a:pt x="235" y="118"/>
                  </a:lnTo>
                  <a:lnTo>
                    <a:pt x="262" y="152"/>
                  </a:lnTo>
                  <a:lnTo>
                    <a:pt x="280" y="168"/>
                  </a:lnTo>
                  <a:lnTo>
                    <a:pt x="299" y="152"/>
                  </a:lnTo>
                  <a:lnTo>
                    <a:pt x="325" y="177"/>
                  </a:lnTo>
                  <a:lnTo>
                    <a:pt x="325" y="19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5" name="Freeform 8">
              <a:extLst>
                <a:ext uri="{FF2B5EF4-FFF2-40B4-BE49-F238E27FC236}">
                  <a16:creationId xmlns:a16="http://schemas.microsoft.com/office/drawing/2014/main" xmlns="" id="{43D61B68-E1E1-47C3-BBBA-00ABF554D439}"/>
                </a:ext>
              </a:extLst>
            </p:cNvPr>
            <p:cNvSpPr>
              <a:spLocks/>
            </p:cNvSpPr>
            <p:nvPr/>
          </p:nvSpPr>
          <p:spPr bwMode="auto">
            <a:xfrm>
              <a:off x="10492302" y="4154915"/>
              <a:ext cx="360951" cy="518458"/>
            </a:xfrm>
            <a:custGeom>
              <a:avLst/>
              <a:gdLst>
                <a:gd name="T0" fmla="*/ 2147483646 w 165"/>
                <a:gd name="T1" fmla="*/ 2147483646 h 237"/>
                <a:gd name="T2" fmla="*/ 2147483646 w 165"/>
                <a:gd name="T3" fmla="*/ 2147483646 h 237"/>
                <a:gd name="T4" fmla="*/ 2147483646 w 165"/>
                <a:gd name="T5" fmla="*/ 2147483646 h 237"/>
                <a:gd name="T6" fmla="*/ 2147483646 w 165"/>
                <a:gd name="T7" fmla="*/ 2147483646 h 237"/>
                <a:gd name="T8" fmla="*/ 2147483646 w 165"/>
                <a:gd name="T9" fmla="*/ 2147483646 h 237"/>
                <a:gd name="T10" fmla="*/ 2147483646 w 165"/>
                <a:gd name="T11" fmla="*/ 0 h 237"/>
                <a:gd name="T12" fmla="*/ 2147483646 w 165"/>
                <a:gd name="T13" fmla="*/ 2147483646 h 237"/>
                <a:gd name="T14" fmla="*/ 2147483646 w 165"/>
                <a:gd name="T15" fmla="*/ 2147483646 h 237"/>
                <a:gd name="T16" fmla="*/ 0 w 165"/>
                <a:gd name="T17" fmla="*/ 2147483646 h 237"/>
                <a:gd name="T18" fmla="*/ 2147483646 w 165"/>
                <a:gd name="T19" fmla="*/ 2147483646 h 2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5" h="237">
                  <a:moveTo>
                    <a:pt x="11" y="211"/>
                  </a:moveTo>
                  <a:lnTo>
                    <a:pt x="75" y="94"/>
                  </a:lnTo>
                  <a:lnTo>
                    <a:pt x="90" y="94"/>
                  </a:lnTo>
                  <a:lnTo>
                    <a:pt x="101" y="69"/>
                  </a:lnTo>
                  <a:lnTo>
                    <a:pt x="101" y="85"/>
                  </a:lnTo>
                  <a:lnTo>
                    <a:pt x="164" y="0"/>
                  </a:lnTo>
                  <a:lnTo>
                    <a:pt x="37" y="177"/>
                  </a:lnTo>
                  <a:lnTo>
                    <a:pt x="11" y="236"/>
                  </a:lnTo>
                  <a:lnTo>
                    <a:pt x="0" y="211"/>
                  </a:lnTo>
                  <a:lnTo>
                    <a:pt x="11" y="21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6" name="Freeform 9">
              <a:extLst>
                <a:ext uri="{FF2B5EF4-FFF2-40B4-BE49-F238E27FC236}">
                  <a16:creationId xmlns:a16="http://schemas.microsoft.com/office/drawing/2014/main" xmlns="" id="{E0E6DD28-3E5A-4E76-9C5C-8DF393062463}"/>
                </a:ext>
              </a:extLst>
            </p:cNvPr>
            <p:cNvSpPr>
              <a:spLocks/>
            </p:cNvSpPr>
            <p:nvPr/>
          </p:nvSpPr>
          <p:spPr bwMode="auto">
            <a:xfrm>
              <a:off x="9763835" y="4439302"/>
              <a:ext cx="581898" cy="135630"/>
            </a:xfrm>
            <a:custGeom>
              <a:avLst/>
              <a:gdLst>
                <a:gd name="T0" fmla="*/ 2147483646 w 266"/>
                <a:gd name="T1" fmla="*/ 2147483646 h 62"/>
                <a:gd name="T2" fmla="*/ 2147483646 w 266"/>
                <a:gd name="T3" fmla="*/ 2147483646 h 62"/>
                <a:gd name="T4" fmla="*/ 2147483646 w 266"/>
                <a:gd name="T5" fmla="*/ 0 h 62"/>
                <a:gd name="T6" fmla="*/ 2147483646 w 266"/>
                <a:gd name="T7" fmla="*/ 2147483646 h 62"/>
                <a:gd name="T8" fmla="*/ 2147483646 w 266"/>
                <a:gd name="T9" fmla="*/ 2147483646 h 62"/>
                <a:gd name="T10" fmla="*/ 2147483646 w 266"/>
                <a:gd name="T11" fmla="*/ 2147483646 h 62"/>
                <a:gd name="T12" fmla="*/ 0 w 266"/>
                <a:gd name="T13" fmla="*/ 2147483646 h 62"/>
                <a:gd name="T14" fmla="*/ 0 w 266"/>
                <a:gd name="T15" fmla="*/ 2147483646 h 62"/>
                <a:gd name="T16" fmla="*/ 2147483646 w 266"/>
                <a:gd name="T17" fmla="*/ 2147483646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6" h="62">
                  <a:moveTo>
                    <a:pt x="175" y="14"/>
                  </a:moveTo>
                  <a:lnTo>
                    <a:pt x="201" y="14"/>
                  </a:lnTo>
                  <a:lnTo>
                    <a:pt x="219" y="0"/>
                  </a:lnTo>
                  <a:lnTo>
                    <a:pt x="265" y="24"/>
                  </a:lnTo>
                  <a:lnTo>
                    <a:pt x="156" y="24"/>
                  </a:lnTo>
                  <a:lnTo>
                    <a:pt x="63" y="48"/>
                  </a:lnTo>
                  <a:lnTo>
                    <a:pt x="0" y="61"/>
                  </a:lnTo>
                  <a:lnTo>
                    <a:pt x="0" y="48"/>
                  </a:lnTo>
                  <a:lnTo>
                    <a:pt x="175" y="1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7" name="Freeform 10">
              <a:extLst>
                <a:ext uri="{FF2B5EF4-FFF2-40B4-BE49-F238E27FC236}">
                  <a16:creationId xmlns:a16="http://schemas.microsoft.com/office/drawing/2014/main" xmlns="" id="{E31FE12C-E20A-4A03-A745-96575B7E9E21}"/>
                </a:ext>
              </a:extLst>
            </p:cNvPr>
            <p:cNvSpPr>
              <a:spLocks/>
            </p:cNvSpPr>
            <p:nvPr/>
          </p:nvSpPr>
          <p:spPr bwMode="auto">
            <a:xfrm>
              <a:off x="9682895" y="3813652"/>
              <a:ext cx="1229423" cy="710966"/>
            </a:xfrm>
            <a:custGeom>
              <a:avLst/>
              <a:gdLst>
                <a:gd name="T0" fmla="*/ 2147483646 w 562"/>
                <a:gd name="T1" fmla="*/ 2147483646 h 325"/>
                <a:gd name="T2" fmla="*/ 2147483646 w 562"/>
                <a:gd name="T3" fmla="*/ 2147483646 h 325"/>
                <a:gd name="T4" fmla="*/ 2147483646 w 562"/>
                <a:gd name="T5" fmla="*/ 2147483646 h 325"/>
                <a:gd name="T6" fmla="*/ 2147483646 w 562"/>
                <a:gd name="T7" fmla="*/ 2147483646 h 325"/>
                <a:gd name="T8" fmla="*/ 2147483646 w 562"/>
                <a:gd name="T9" fmla="*/ 2147483646 h 325"/>
                <a:gd name="T10" fmla="*/ 2147483646 w 562"/>
                <a:gd name="T11" fmla="*/ 2147483646 h 325"/>
                <a:gd name="T12" fmla="*/ 2147483646 w 562"/>
                <a:gd name="T13" fmla="*/ 2147483646 h 325"/>
                <a:gd name="T14" fmla="*/ 2147483646 w 562"/>
                <a:gd name="T15" fmla="*/ 2147483646 h 325"/>
                <a:gd name="T16" fmla="*/ 2147483646 w 562"/>
                <a:gd name="T17" fmla="*/ 2147483646 h 325"/>
                <a:gd name="T18" fmla="*/ 2147483646 w 562"/>
                <a:gd name="T19" fmla="*/ 2147483646 h 325"/>
                <a:gd name="T20" fmla="*/ 2147483646 w 562"/>
                <a:gd name="T21" fmla="*/ 2147483646 h 325"/>
                <a:gd name="T22" fmla="*/ 2147483646 w 562"/>
                <a:gd name="T23" fmla="*/ 0 h 325"/>
                <a:gd name="T24" fmla="*/ 2147483646 w 562"/>
                <a:gd name="T25" fmla="*/ 2147483646 h 325"/>
                <a:gd name="T26" fmla="*/ 2147483646 w 562"/>
                <a:gd name="T27" fmla="*/ 2147483646 h 325"/>
                <a:gd name="T28" fmla="*/ 2147483646 w 562"/>
                <a:gd name="T29" fmla="*/ 2147483646 h 325"/>
                <a:gd name="T30" fmla="*/ 2147483646 w 562"/>
                <a:gd name="T31" fmla="*/ 2147483646 h 325"/>
                <a:gd name="T32" fmla="*/ 2147483646 w 562"/>
                <a:gd name="T33" fmla="*/ 2147483646 h 325"/>
                <a:gd name="T34" fmla="*/ 2147483646 w 562"/>
                <a:gd name="T35" fmla="*/ 2147483646 h 325"/>
                <a:gd name="T36" fmla="*/ 2147483646 w 562"/>
                <a:gd name="T37" fmla="*/ 2147483646 h 325"/>
                <a:gd name="T38" fmla="*/ 2147483646 w 562"/>
                <a:gd name="T39" fmla="*/ 2147483646 h 325"/>
                <a:gd name="T40" fmla="*/ 2147483646 w 562"/>
                <a:gd name="T41" fmla="*/ 2147483646 h 325"/>
                <a:gd name="T42" fmla="*/ 2147483646 w 562"/>
                <a:gd name="T43" fmla="*/ 2147483646 h 325"/>
                <a:gd name="T44" fmla="*/ 2147483646 w 562"/>
                <a:gd name="T45" fmla="*/ 2147483646 h 325"/>
                <a:gd name="T46" fmla="*/ 2147483646 w 562"/>
                <a:gd name="T47" fmla="*/ 2147483646 h 325"/>
                <a:gd name="T48" fmla="*/ 2147483646 w 562"/>
                <a:gd name="T49" fmla="*/ 2147483646 h 325"/>
                <a:gd name="T50" fmla="*/ 2147483646 w 562"/>
                <a:gd name="T51" fmla="*/ 2147483646 h 325"/>
                <a:gd name="T52" fmla="*/ 2147483646 w 562"/>
                <a:gd name="T53" fmla="*/ 2147483646 h 325"/>
                <a:gd name="T54" fmla="*/ 2147483646 w 562"/>
                <a:gd name="T55" fmla="*/ 2147483646 h 325"/>
                <a:gd name="T56" fmla="*/ 2147483646 w 562"/>
                <a:gd name="T57" fmla="*/ 2147483646 h 325"/>
                <a:gd name="T58" fmla="*/ 2147483646 w 562"/>
                <a:gd name="T59" fmla="*/ 2147483646 h 325"/>
                <a:gd name="T60" fmla="*/ 2147483646 w 562"/>
                <a:gd name="T61" fmla="*/ 2147483646 h 325"/>
                <a:gd name="T62" fmla="*/ 2147483646 w 562"/>
                <a:gd name="T63" fmla="*/ 2147483646 h 325"/>
                <a:gd name="T64" fmla="*/ 2147483646 w 562"/>
                <a:gd name="T65" fmla="*/ 2147483646 h 325"/>
                <a:gd name="T66" fmla="*/ 2147483646 w 562"/>
                <a:gd name="T67" fmla="*/ 2147483646 h 325"/>
                <a:gd name="T68" fmla="*/ 2147483646 w 562"/>
                <a:gd name="T69" fmla="*/ 2147483646 h 325"/>
                <a:gd name="T70" fmla="*/ 2147483646 w 562"/>
                <a:gd name="T71" fmla="*/ 2147483646 h 325"/>
                <a:gd name="T72" fmla="*/ 2147483646 w 562"/>
                <a:gd name="T73" fmla="*/ 2147483646 h 325"/>
                <a:gd name="T74" fmla="*/ 2147483646 w 562"/>
                <a:gd name="T75" fmla="*/ 2147483646 h 325"/>
                <a:gd name="T76" fmla="*/ 2147483646 w 562"/>
                <a:gd name="T77" fmla="*/ 2147483646 h 325"/>
                <a:gd name="T78" fmla="*/ 2147483646 w 562"/>
                <a:gd name="T79" fmla="*/ 2147483646 h 325"/>
                <a:gd name="T80" fmla="*/ 2147483646 w 562"/>
                <a:gd name="T81" fmla="*/ 2147483646 h 325"/>
                <a:gd name="T82" fmla="*/ 2147483646 w 562"/>
                <a:gd name="T83" fmla="*/ 2147483646 h 325"/>
                <a:gd name="T84" fmla="*/ 2147483646 w 562"/>
                <a:gd name="T85" fmla="*/ 2147483646 h 325"/>
                <a:gd name="T86" fmla="*/ 2147483646 w 562"/>
                <a:gd name="T87" fmla="*/ 2147483646 h 325"/>
                <a:gd name="T88" fmla="*/ 2147483646 w 562"/>
                <a:gd name="T89" fmla="*/ 2147483646 h 325"/>
                <a:gd name="T90" fmla="*/ 2147483646 w 562"/>
                <a:gd name="T91" fmla="*/ 2147483646 h 325"/>
                <a:gd name="T92" fmla="*/ 2147483646 w 562"/>
                <a:gd name="T93" fmla="*/ 2147483646 h 325"/>
                <a:gd name="T94" fmla="*/ 2147483646 w 562"/>
                <a:gd name="T95" fmla="*/ 2147483646 h 325"/>
                <a:gd name="T96" fmla="*/ 2147483646 w 562"/>
                <a:gd name="T97" fmla="*/ 2147483646 h 325"/>
                <a:gd name="T98" fmla="*/ 0 w 562"/>
                <a:gd name="T99" fmla="*/ 2147483646 h 325"/>
                <a:gd name="T100" fmla="*/ 2147483646 w 562"/>
                <a:gd name="T101" fmla="*/ 2147483646 h 325"/>
                <a:gd name="T102" fmla="*/ 2147483646 w 562"/>
                <a:gd name="T103" fmla="*/ 2147483646 h 325"/>
                <a:gd name="T104" fmla="*/ 2147483646 w 562"/>
                <a:gd name="T105" fmla="*/ 2147483646 h 325"/>
                <a:gd name="T106" fmla="*/ 2147483646 w 562"/>
                <a:gd name="T107" fmla="*/ 2147483646 h 3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2" h="325">
                  <a:moveTo>
                    <a:pt x="288" y="98"/>
                  </a:moveTo>
                  <a:lnTo>
                    <a:pt x="306" y="73"/>
                  </a:lnTo>
                  <a:lnTo>
                    <a:pt x="325" y="73"/>
                  </a:lnTo>
                  <a:lnTo>
                    <a:pt x="351" y="73"/>
                  </a:lnTo>
                  <a:lnTo>
                    <a:pt x="344" y="98"/>
                  </a:lnTo>
                  <a:lnTo>
                    <a:pt x="381" y="123"/>
                  </a:lnTo>
                  <a:lnTo>
                    <a:pt x="363" y="132"/>
                  </a:lnTo>
                  <a:lnTo>
                    <a:pt x="381" y="132"/>
                  </a:lnTo>
                  <a:lnTo>
                    <a:pt x="397" y="157"/>
                  </a:lnTo>
                  <a:lnTo>
                    <a:pt x="381" y="123"/>
                  </a:lnTo>
                  <a:lnTo>
                    <a:pt x="389" y="123"/>
                  </a:lnTo>
                  <a:lnTo>
                    <a:pt x="363" y="98"/>
                  </a:lnTo>
                  <a:lnTo>
                    <a:pt x="363" y="73"/>
                  </a:lnTo>
                  <a:lnTo>
                    <a:pt x="369" y="59"/>
                  </a:lnTo>
                  <a:lnTo>
                    <a:pt x="397" y="59"/>
                  </a:lnTo>
                  <a:lnTo>
                    <a:pt x="397" y="73"/>
                  </a:lnTo>
                  <a:lnTo>
                    <a:pt x="415" y="73"/>
                  </a:lnTo>
                  <a:lnTo>
                    <a:pt x="407" y="59"/>
                  </a:lnTo>
                  <a:lnTo>
                    <a:pt x="415" y="49"/>
                  </a:lnTo>
                  <a:lnTo>
                    <a:pt x="415" y="25"/>
                  </a:lnTo>
                  <a:lnTo>
                    <a:pt x="434" y="49"/>
                  </a:lnTo>
                  <a:lnTo>
                    <a:pt x="434" y="25"/>
                  </a:lnTo>
                  <a:lnTo>
                    <a:pt x="415" y="14"/>
                  </a:lnTo>
                  <a:lnTo>
                    <a:pt x="434" y="0"/>
                  </a:lnTo>
                  <a:lnTo>
                    <a:pt x="452" y="39"/>
                  </a:lnTo>
                  <a:lnTo>
                    <a:pt x="444" y="49"/>
                  </a:lnTo>
                  <a:lnTo>
                    <a:pt x="452" y="84"/>
                  </a:lnTo>
                  <a:lnTo>
                    <a:pt x="444" y="98"/>
                  </a:lnTo>
                  <a:lnTo>
                    <a:pt x="426" y="98"/>
                  </a:lnTo>
                  <a:lnTo>
                    <a:pt x="444" y="132"/>
                  </a:lnTo>
                  <a:lnTo>
                    <a:pt x="444" y="109"/>
                  </a:lnTo>
                  <a:lnTo>
                    <a:pt x="452" y="109"/>
                  </a:lnTo>
                  <a:lnTo>
                    <a:pt x="460" y="98"/>
                  </a:lnTo>
                  <a:lnTo>
                    <a:pt x="460" y="123"/>
                  </a:lnTo>
                  <a:lnTo>
                    <a:pt x="478" y="123"/>
                  </a:lnTo>
                  <a:lnTo>
                    <a:pt x="478" y="73"/>
                  </a:lnTo>
                  <a:lnTo>
                    <a:pt x="523" y="98"/>
                  </a:lnTo>
                  <a:lnTo>
                    <a:pt x="489" y="49"/>
                  </a:lnTo>
                  <a:lnTo>
                    <a:pt x="516" y="59"/>
                  </a:lnTo>
                  <a:lnTo>
                    <a:pt x="504" y="39"/>
                  </a:lnTo>
                  <a:lnTo>
                    <a:pt x="561" y="59"/>
                  </a:lnTo>
                  <a:lnTo>
                    <a:pt x="553" y="84"/>
                  </a:lnTo>
                  <a:lnTo>
                    <a:pt x="523" y="49"/>
                  </a:lnTo>
                  <a:lnTo>
                    <a:pt x="541" y="98"/>
                  </a:lnTo>
                  <a:lnTo>
                    <a:pt x="535" y="98"/>
                  </a:lnTo>
                  <a:lnTo>
                    <a:pt x="523" y="123"/>
                  </a:lnTo>
                  <a:lnTo>
                    <a:pt x="504" y="123"/>
                  </a:lnTo>
                  <a:lnTo>
                    <a:pt x="504" y="132"/>
                  </a:lnTo>
                  <a:lnTo>
                    <a:pt x="523" y="132"/>
                  </a:lnTo>
                  <a:lnTo>
                    <a:pt x="504" y="157"/>
                  </a:lnTo>
                  <a:lnTo>
                    <a:pt x="478" y="167"/>
                  </a:lnTo>
                  <a:lnTo>
                    <a:pt x="478" y="182"/>
                  </a:lnTo>
                  <a:lnTo>
                    <a:pt x="472" y="143"/>
                  </a:lnTo>
                  <a:lnTo>
                    <a:pt x="452" y="201"/>
                  </a:lnTo>
                  <a:lnTo>
                    <a:pt x="452" y="192"/>
                  </a:lnTo>
                  <a:lnTo>
                    <a:pt x="434" y="201"/>
                  </a:lnTo>
                  <a:lnTo>
                    <a:pt x="426" y="192"/>
                  </a:lnTo>
                  <a:lnTo>
                    <a:pt x="434" y="216"/>
                  </a:lnTo>
                  <a:lnTo>
                    <a:pt x="415" y="251"/>
                  </a:lnTo>
                  <a:lnTo>
                    <a:pt x="415" y="216"/>
                  </a:lnTo>
                  <a:lnTo>
                    <a:pt x="397" y="226"/>
                  </a:lnTo>
                  <a:lnTo>
                    <a:pt x="407" y="251"/>
                  </a:lnTo>
                  <a:lnTo>
                    <a:pt x="389" y="265"/>
                  </a:lnTo>
                  <a:lnTo>
                    <a:pt x="397" y="286"/>
                  </a:lnTo>
                  <a:lnTo>
                    <a:pt x="389" y="275"/>
                  </a:lnTo>
                  <a:lnTo>
                    <a:pt x="381" y="286"/>
                  </a:lnTo>
                  <a:lnTo>
                    <a:pt x="381" y="275"/>
                  </a:lnTo>
                  <a:lnTo>
                    <a:pt x="363" y="286"/>
                  </a:lnTo>
                  <a:lnTo>
                    <a:pt x="351" y="265"/>
                  </a:lnTo>
                  <a:lnTo>
                    <a:pt x="363" y="251"/>
                  </a:lnTo>
                  <a:lnTo>
                    <a:pt x="363" y="226"/>
                  </a:lnTo>
                  <a:lnTo>
                    <a:pt x="344" y="241"/>
                  </a:lnTo>
                  <a:lnTo>
                    <a:pt x="325" y="201"/>
                  </a:lnTo>
                  <a:lnTo>
                    <a:pt x="344" y="226"/>
                  </a:lnTo>
                  <a:lnTo>
                    <a:pt x="325" y="286"/>
                  </a:lnTo>
                  <a:lnTo>
                    <a:pt x="332" y="299"/>
                  </a:lnTo>
                  <a:lnTo>
                    <a:pt x="288" y="286"/>
                  </a:lnTo>
                  <a:lnTo>
                    <a:pt x="306" y="286"/>
                  </a:lnTo>
                  <a:lnTo>
                    <a:pt x="306" y="265"/>
                  </a:lnTo>
                  <a:lnTo>
                    <a:pt x="288" y="216"/>
                  </a:lnTo>
                  <a:lnTo>
                    <a:pt x="288" y="241"/>
                  </a:lnTo>
                  <a:lnTo>
                    <a:pt x="269" y="241"/>
                  </a:lnTo>
                  <a:lnTo>
                    <a:pt x="269" y="226"/>
                  </a:lnTo>
                  <a:lnTo>
                    <a:pt x="235" y="265"/>
                  </a:lnTo>
                  <a:lnTo>
                    <a:pt x="254" y="265"/>
                  </a:lnTo>
                  <a:lnTo>
                    <a:pt x="269" y="251"/>
                  </a:lnTo>
                  <a:lnTo>
                    <a:pt x="281" y="265"/>
                  </a:lnTo>
                  <a:lnTo>
                    <a:pt x="281" y="275"/>
                  </a:lnTo>
                  <a:lnTo>
                    <a:pt x="269" y="275"/>
                  </a:lnTo>
                  <a:lnTo>
                    <a:pt x="288" y="286"/>
                  </a:lnTo>
                  <a:lnTo>
                    <a:pt x="160" y="275"/>
                  </a:lnTo>
                  <a:lnTo>
                    <a:pt x="146" y="286"/>
                  </a:lnTo>
                  <a:lnTo>
                    <a:pt x="127" y="286"/>
                  </a:lnTo>
                  <a:lnTo>
                    <a:pt x="89" y="310"/>
                  </a:lnTo>
                  <a:lnTo>
                    <a:pt x="89" y="299"/>
                  </a:lnTo>
                  <a:lnTo>
                    <a:pt x="72" y="310"/>
                  </a:lnTo>
                  <a:lnTo>
                    <a:pt x="34" y="324"/>
                  </a:lnTo>
                  <a:lnTo>
                    <a:pt x="34" y="286"/>
                  </a:lnTo>
                  <a:lnTo>
                    <a:pt x="19" y="265"/>
                  </a:lnTo>
                  <a:lnTo>
                    <a:pt x="0" y="241"/>
                  </a:lnTo>
                  <a:lnTo>
                    <a:pt x="0" y="226"/>
                  </a:lnTo>
                  <a:lnTo>
                    <a:pt x="45" y="216"/>
                  </a:lnTo>
                  <a:lnTo>
                    <a:pt x="72" y="192"/>
                  </a:lnTo>
                  <a:lnTo>
                    <a:pt x="254" y="192"/>
                  </a:lnTo>
                  <a:lnTo>
                    <a:pt x="325" y="143"/>
                  </a:lnTo>
                  <a:lnTo>
                    <a:pt x="306" y="132"/>
                  </a:lnTo>
                  <a:lnTo>
                    <a:pt x="306" y="123"/>
                  </a:lnTo>
                  <a:lnTo>
                    <a:pt x="288" y="9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8" name="Freeform 11">
              <a:extLst>
                <a:ext uri="{FF2B5EF4-FFF2-40B4-BE49-F238E27FC236}">
                  <a16:creationId xmlns:a16="http://schemas.microsoft.com/office/drawing/2014/main" xmlns="" id="{B700AD34-20A4-44E2-BBCA-3B33062C0BFC}"/>
                </a:ext>
              </a:extLst>
            </p:cNvPr>
            <p:cNvSpPr>
              <a:spLocks/>
            </p:cNvSpPr>
            <p:nvPr/>
          </p:nvSpPr>
          <p:spPr bwMode="auto">
            <a:xfrm>
              <a:off x="11089511" y="3813653"/>
              <a:ext cx="115943" cy="109379"/>
            </a:xfrm>
            <a:custGeom>
              <a:avLst/>
              <a:gdLst>
                <a:gd name="T0" fmla="*/ 2147483646 w 53"/>
                <a:gd name="T1" fmla="*/ 0 h 50"/>
                <a:gd name="T2" fmla="*/ 2147483646 w 53"/>
                <a:gd name="T3" fmla="*/ 2147483646 h 50"/>
                <a:gd name="T4" fmla="*/ 0 w 53"/>
                <a:gd name="T5" fmla="*/ 2147483646 h 50"/>
                <a:gd name="T6" fmla="*/ 2147483646 w 53"/>
                <a:gd name="T7" fmla="*/ 0 h 50"/>
                <a:gd name="T8" fmla="*/ 2147483646 w 53"/>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50">
                  <a:moveTo>
                    <a:pt x="45" y="0"/>
                  </a:moveTo>
                  <a:lnTo>
                    <a:pt x="52" y="16"/>
                  </a:lnTo>
                  <a:lnTo>
                    <a:pt x="0" y="49"/>
                  </a:lnTo>
                  <a:lnTo>
                    <a:pt x="27" y="0"/>
                  </a:lnTo>
                  <a:lnTo>
                    <a:pt x="4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9" name="Freeform 12">
              <a:extLst>
                <a:ext uri="{FF2B5EF4-FFF2-40B4-BE49-F238E27FC236}">
                  <a16:creationId xmlns:a16="http://schemas.microsoft.com/office/drawing/2014/main" xmlns="" id="{1F2A0AD8-52AB-4591-BF6E-2EB8BB1962AA}"/>
                </a:ext>
              </a:extLst>
            </p:cNvPr>
            <p:cNvSpPr>
              <a:spLocks/>
            </p:cNvSpPr>
            <p:nvPr/>
          </p:nvSpPr>
          <p:spPr bwMode="auto">
            <a:xfrm>
              <a:off x="10273542" y="1641381"/>
              <a:ext cx="402516" cy="566584"/>
            </a:xfrm>
            <a:custGeom>
              <a:avLst/>
              <a:gdLst>
                <a:gd name="T0" fmla="*/ 2147483646 w 184"/>
                <a:gd name="T1" fmla="*/ 2147483646 h 259"/>
                <a:gd name="T2" fmla="*/ 2147483646 w 184"/>
                <a:gd name="T3" fmla="*/ 2147483646 h 259"/>
                <a:gd name="T4" fmla="*/ 2147483646 w 184"/>
                <a:gd name="T5" fmla="*/ 2147483646 h 259"/>
                <a:gd name="T6" fmla="*/ 2147483646 w 184"/>
                <a:gd name="T7" fmla="*/ 2147483646 h 259"/>
                <a:gd name="T8" fmla="*/ 2147483646 w 184"/>
                <a:gd name="T9" fmla="*/ 2147483646 h 259"/>
                <a:gd name="T10" fmla="*/ 2147483646 w 184"/>
                <a:gd name="T11" fmla="*/ 2147483646 h 259"/>
                <a:gd name="T12" fmla="*/ 2147483646 w 184"/>
                <a:gd name="T13" fmla="*/ 2147483646 h 259"/>
                <a:gd name="T14" fmla="*/ 2147483646 w 184"/>
                <a:gd name="T15" fmla="*/ 2147483646 h 259"/>
                <a:gd name="T16" fmla="*/ 0 w 184"/>
                <a:gd name="T17" fmla="*/ 2147483646 h 259"/>
                <a:gd name="T18" fmla="*/ 0 w 184"/>
                <a:gd name="T19" fmla="*/ 2147483646 h 259"/>
                <a:gd name="T20" fmla="*/ 2147483646 w 184"/>
                <a:gd name="T21" fmla="*/ 2147483646 h 259"/>
                <a:gd name="T22" fmla="*/ 2147483646 w 184"/>
                <a:gd name="T23" fmla="*/ 2147483646 h 259"/>
                <a:gd name="T24" fmla="*/ 2147483646 w 184"/>
                <a:gd name="T25" fmla="*/ 2147483646 h 259"/>
                <a:gd name="T26" fmla="*/ 2147483646 w 184"/>
                <a:gd name="T27" fmla="*/ 2147483646 h 259"/>
                <a:gd name="T28" fmla="*/ 2147483646 w 184"/>
                <a:gd name="T29" fmla="*/ 0 h 259"/>
                <a:gd name="T30" fmla="*/ 2147483646 w 184"/>
                <a:gd name="T31" fmla="*/ 2147483646 h 259"/>
                <a:gd name="T32" fmla="*/ 2147483646 w 184"/>
                <a:gd name="T33" fmla="*/ 2147483646 h 259"/>
                <a:gd name="T34" fmla="*/ 2147483646 w 184"/>
                <a:gd name="T35" fmla="*/ 2147483646 h 259"/>
                <a:gd name="T36" fmla="*/ 2147483646 w 184"/>
                <a:gd name="T37" fmla="*/ 2147483646 h 259"/>
                <a:gd name="T38" fmla="*/ 2147483646 w 184"/>
                <a:gd name="T39" fmla="*/ 2147483646 h 259"/>
                <a:gd name="T40" fmla="*/ 2147483646 w 184"/>
                <a:gd name="T41" fmla="*/ 214748364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4" h="259">
                  <a:moveTo>
                    <a:pt x="157" y="249"/>
                  </a:moveTo>
                  <a:lnTo>
                    <a:pt x="127" y="258"/>
                  </a:lnTo>
                  <a:lnTo>
                    <a:pt x="82" y="258"/>
                  </a:lnTo>
                  <a:lnTo>
                    <a:pt x="74" y="224"/>
                  </a:lnTo>
                  <a:lnTo>
                    <a:pt x="49" y="210"/>
                  </a:lnTo>
                  <a:lnTo>
                    <a:pt x="63" y="235"/>
                  </a:lnTo>
                  <a:lnTo>
                    <a:pt x="56" y="235"/>
                  </a:lnTo>
                  <a:lnTo>
                    <a:pt x="31" y="235"/>
                  </a:lnTo>
                  <a:lnTo>
                    <a:pt x="0" y="141"/>
                  </a:lnTo>
                  <a:lnTo>
                    <a:pt x="0" y="91"/>
                  </a:lnTo>
                  <a:lnTo>
                    <a:pt x="37" y="59"/>
                  </a:lnTo>
                  <a:lnTo>
                    <a:pt x="19" y="23"/>
                  </a:lnTo>
                  <a:lnTo>
                    <a:pt x="56" y="9"/>
                  </a:lnTo>
                  <a:lnTo>
                    <a:pt x="74" y="9"/>
                  </a:lnTo>
                  <a:lnTo>
                    <a:pt x="94" y="0"/>
                  </a:lnTo>
                  <a:lnTo>
                    <a:pt x="82" y="68"/>
                  </a:lnTo>
                  <a:lnTo>
                    <a:pt x="94" y="190"/>
                  </a:lnTo>
                  <a:lnTo>
                    <a:pt x="127" y="201"/>
                  </a:lnTo>
                  <a:lnTo>
                    <a:pt x="146" y="190"/>
                  </a:lnTo>
                  <a:lnTo>
                    <a:pt x="183" y="210"/>
                  </a:lnTo>
                  <a:lnTo>
                    <a:pt x="157" y="2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0" name="Freeform 13">
              <a:extLst>
                <a:ext uri="{FF2B5EF4-FFF2-40B4-BE49-F238E27FC236}">
                  <a16:creationId xmlns:a16="http://schemas.microsoft.com/office/drawing/2014/main" xmlns="" id="{EBCA343A-6193-4B19-AC6A-13832B3FAD3D}"/>
                </a:ext>
              </a:extLst>
            </p:cNvPr>
            <p:cNvSpPr>
              <a:spLocks/>
            </p:cNvSpPr>
            <p:nvPr/>
          </p:nvSpPr>
          <p:spPr bwMode="auto">
            <a:xfrm>
              <a:off x="7167173" y="4857130"/>
              <a:ext cx="1209734" cy="934098"/>
            </a:xfrm>
            <a:custGeom>
              <a:avLst/>
              <a:gdLst>
                <a:gd name="T0" fmla="*/ 0 w 553"/>
                <a:gd name="T1" fmla="*/ 2147483646 h 427"/>
                <a:gd name="T2" fmla="*/ 2147483646 w 553"/>
                <a:gd name="T3" fmla="*/ 2147483646 h 427"/>
                <a:gd name="T4" fmla="*/ 2147483646 w 553"/>
                <a:gd name="T5" fmla="*/ 2147483646 h 427"/>
                <a:gd name="T6" fmla="*/ 2147483646 w 553"/>
                <a:gd name="T7" fmla="*/ 2147483646 h 427"/>
                <a:gd name="T8" fmla="*/ 2147483646 w 553"/>
                <a:gd name="T9" fmla="*/ 2147483646 h 427"/>
                <a:gd name="T10" fmla="*/ 2147483646 w 553"/>
                <a:gd name="T11" fmla="*/ 2147483646 h 427"/>
                <a:gd name="T12" fmla="*/ 2147483646 w 553"/>
                <a:gd name="T13" fmla="*/ 0 h 427"/>
                <a:gd name="T14" fmla="*/ 2147483646 w 553"/>
                <a:gd name="T15" fmla="*/ 2147483646 h 427"/>
                <a:gd name="T16" fmla="*/ 2147483646 w 553"/>
                <a:gd name="T17" fmla="*/ 2147483646 h 427"/>
                <a:gd name="T18" fmla="*/ 2147483646 w 553"/>
                <a:gd name="T19" fmla="*/ 2147483646 h 427"/>
                <a:gd name="T20" fmla="*/ 2147483646 w 553"/>
                <a:gd name="T21" fmla="*/ 2147483646 h 427"/>
                <a:gd name="T22" fmla="*/ 2147483646 w 553"/>
                <a:gd name="T23" fmla="*/ 2147483646 h 427"/>
                <a:gd name="T24" fmla="*/ 2147483646 w 553"/>
                <a:gd name="T25" fmla="*/ 2147483646 h 427"/>
                <a:gd name="T26" fmla="*/ 2147483646 w 553"/>
                <a:gd name="T27" fmla="*/ 2147483646 h 427"/>
                <a:gd name="T28" fmla="*/ 2147483646 w 553"/>
                <a:gd name="T29" fmla="*/ 2147483646 h 427"/>
                <a:gd name="T30" fmla="*/ 2147483646 w 553"/>
                <a:gd name="T31" fmla="*/ 2147483646 h 427"/>
                <a:gd name="T32" fmla="*/ 2147483646 w 553"/>
                <a:gd name="T33" fmla="*/ 2147483646 h 427"/>
                <a:gd name="T34" fmla="*/ 2147483646 w 553"/>
                <a:gd name="T35" fmla="*/ 2147483646 h 427"/>
                <a:gd name="T36" fmla="*/ 2147483646 w 553"/>
                <a:gd name="T37" fmla="*/ 2147483646 h 427"/>
                <a:gd name="T38" fmla="*/ 2147483646 w 553"/>
                <a:gd name="T39" fmla="*/ 2147483646 h 427"/>
                <a:gd name="T40" fmla="*/ 2147483646 w 553"/>
                <a:gd name="T41" fmla="*/ 2147483646 h 427"/>
                <a:gd name="T42" fmla="*/ 2147483646 w 553"/>
                <a:gd name="T43" fmla="*/ 2147483646 h 427"/>
                <a:gd name="T44" fmla="*/ 2147483646 w 553"/>
                <a:gd name="T45" fmla="*/ 2147483646 h 427"/>
                <a:gd name="T46" fmla="*/ 2147483646 w 553"/>
                <a:gd name="T47" fmla="*/ 2147483646 h 427"/>
                <a:gd name="T48" fmla="*/ 2147483646 w 553"/>
                <a:gd name="T49" fmla="*/ 2147483646 h 427"/>
                <a:gd name="T50" fmla="*/ 2147483646 w 553"/>
                <a:gd name="T51" fmla="*/ 2147483646 h 427"/>
                <a:gd name="T52" fmla="*/ 2147483646 w 553"/>
                <a:gd name="T53" fmla="*/ 2147483646 h 427"/>
                <a:gd name="T54" fmla="*/ 2147483646 w 553"/>
                <a:gd name="T55" fmla="*/ 2147483646 h 427"/>
                <a:gd name="T56" fmla="*/ 0 w 553"/>
                <a:gd name="T57" fmla="*/ 2147483646 h 4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3" h="427">
                  <a:moveTo>
                    <a:pt x="0" y="142"/>
                  </a:moveTo>
                  <a:lnTo>
                    <a:pt x="25" y="118"/>
                  </a:lnTo>
                  <a:lnTo>
                    <a:pt x="45" y="73"/>
                  </a:lnTo>
                  <a:lnTo>
                    <a:pt x="63" y="73"/>
                  </a:lnTo>
                  <a:lnTo>
                    <a:pt x="71" y="25"/>
                  </a:lnTo>
                  <a:lnTo>
                    <a:pt x="100" y="25"/>
                  </a:lnTo>
                  <a:lnTo>
                    <a:pt x="119" y="0"/>
                  </a:lnTo>
                  <a:lnTo>
                    <a:pt x="152" y="14"/>
                  </a:lnTo>
                  <a:lnTo>
                    <a:pt x="243" y="14"/>
                  </a:lnTo>
                  <a:lnTo>
                    <a:pt x="254" y="25"/>
                  </a:lnTo>
                  <a:lnTo>
                    <a:pt x="261" y="25"/>
                  </a:lnTo>
                  <a:lnTo>
                    <a:pt x="272" y="25"/>
                  </a:lnTo>
                  <a:lnTo>
                    <a:pt x="291" y="48"/>
                  </a:lnTo>
                  <a:lnTo>
                    <a:pt x="380" y="84"/>
                  </a:lnTo>
                  <a:lnTo>
                    <a:pt x="444" y="98"/>
                  </a:lnTo>
                  <a:lnTo>
                    <a:pt x="496" y="73"/>
                  </a:lnTo>
                  <a:lnTo>
                    <a:pt x="526" y="98"/>
                  </a:lnTo>
                  <a:lnTo>
                    <a:pt x="552" y="98"/>
                  </a:lnTo>
                  <a:lnTo>
                    <a:pt x="496" y="216"/>
                  </a:lnTo>
                  <a:lnTo>
                    <a:pt x="425" y="216"/>
                  </a:lnTo>
                  <a:lnTo>
                    <a:pt x="388" y="265"/>
                  </a:lnTo>
                  <a:lnTo>
                    <a:pt x="343" y="250"/>
                  </a:lnTo>
                  <a:lnTo>
                    <a:pt x="317" y="265"/>
                  </a:lnTo>
                  <a:lnTo>
                    <a:pt x="317" y="333"/>
                  </a:lnTo>
                  <a:lnTo>
                    <a:pt x="298" y="358"/>
                  </a:lnTo>
                  <a:lnTo>
                    <a:pt x="261" y="367"/>
                  </a:lnTo>
                  <a:lnTo>
                    <a:pt x="272" y="408"/>
                  </a:lnTo>
                  <a:lnTo>
                    <a:pt x="254" y="426"/>
                  </a:lnTo>
                  <a:lnTo>
                    <a:pt x="0" y="14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1" name="Freeform 14">
              <a:extLst>
                <a:ext uri="{FF2B5EF4-FFF2-40B4-BE49-F238E27FC236}">
                  <a16:creationId xmlns:a16="http://schemas.microsoft.com/office/drawing/2014/main" xmlns="" id="{EED4E6D5-79B4-473F-BE2E-8283E885BE61}"/>
                </a:ext>
              </a:extLst>
            </p:cNvPr>
            <p:cNvSpPr>
              <a:spLocks/>
            </p:cNvSpPr>
            <p:nvPr/>
          </p:nvSpPr>
          <p:spPr bwMode="auto">
            <a:xfrm>
              <a:off x="9282565" y="3244880"/>
              <a:ext cx="1113482" cy="990977"/>
            </a:xfrm>
            <a:custGeom>
              <a:avLst/>
              <a:gdLst>
                <a:gd name="T0" fmla="*/ 2147483646 w 509"/>
                <a:gd name="T1" fmla="*/ 2147483646 h 453"/>
                <a:gd name="T2" fmla="*/ 2147483646 w 509"/>
                <a:gd name="T3" fmla="*/ 2147483646 h 453"/>
                <a:gd name="T4" fmla="*/ 2147483646 w 509"/>
                <a:gd name="T5" fmla="*/ 2147483646 h 453"/>
                <a:gd name="T6" fmla="*/ 2147483646 w 509"/>
                <a:gd name="T7" fmla="*/ 2147483646 h 453"/>
                <a:gd name="T8" fmla="*/ 2147483646 w 509"/>
                <a:gd name="T9" fmla="*/ 2147483646 h 453"/>
                <a:gd name="T10" fmla="*/ 2147483646 w 509"/>
                <a:gd name="T11" fmla="*/ 2147483646 h 453"/>
                <a:gd name="T12" fmla="*/ 2147483646 w 509"/>
                <a:gd name="T13" fmla="*/ 2147483646 h 453"/>
                <a:gd name="T14" fmla="*/ 2147483646 w 509"/>
                <a:gd name="T15" fmla="*/ 2147483646 h 453"/>
                <a:gd name="T16" fmla="*/ 2147483646 w 509"/>
                <a:gd name="T17" fmla="*/ 2147483646 h 453"/>
                <a:gd name="T18" fmla="*/ 2147483646 w 509"/>
                <a:gd name="T19" fmla="*/ 2147483646 h 453"/>
                <a:gd name="T20" fmla="*/ 2147483646 w 509"/>
                <a:gd name="T21" fmla="*/ 2147483646 h 453"/>
                <a:gd name="T22" fmla="*/ 2147483646 w 509"/>
                <a:gd name="T23" fmla="*/ 2147483646 h 453"/>
                <a:gd name="T24" fmla="*/ 2147483646 w 509"/>
                <a:gd name="T25" fmla="*/ 2147483646 h 453"/>
                <a:gd name="T26" fmla="*/ 2147483646 w 509"/>
                <a:gd name="T27" fmla="*/ 2147483646 h 453"/>
                <a:gd name="T28" fmla="*/ 2147483646 w 509"/>
                <a:gd name="T29" fmla="*/ 2147483646 h 453"/>
                <a:gd name="T30" fmla="*/ 2147483646 w 509"/>
                <a:gd name="T31" fmla="*/ 2147483646 h 453"/>
                <a:gd name="T32" fmla="*/ 2147483646 w 509"/>
                <a:gd name="T33" fmla="*/ 2147483646 h 453"/>
                <a:gd name="T34" fmla="*/ 2147483646 w 509"/>
                <a:gd name="T35" fmla="*/ 2147483646 h 453"/>
                <a:gd name="T36" fmla="*/ 2147483646 w 509"/>
                <a:gd name="T37" fmla="*/ 2147483646 h 453"/>
                <a:gd name="T38" fmla="*/ 2147483646 w 509"/>
                <a:gd name="T39" fmla="*/ 2147483646 h 453"/>
                <a:gd name="T40" fmla="*/ 2147483646 w 509"/>
                <a:gd name="T41" fmla="*/ 2147483646 h 453"/>
                <a:gd name="T42" fmla="*/ 2147483646 w 509"/>
                <a:gd name="T43" fmla="*/ 2147483646 h 453"/>
                <a:gd name="T44" fmla="*/ 2147483646 w 509"/>
                <a:gd name="T45" fmla="*/ 2147483646 h 453"/>
                <a:gd name="T46" fmla="*/ 2147483646 w 509"/>
                <a:gd name="T47" fmla="*/ 2147483646 h 453"/>
                <a:gd name="T48" fmla="*/ 2147483646 w 509"/>
                <a:gd name="T49" fmla="*/ 2147483646 h 453"/>
                <a:gd name="T50" fmla="*/ 0 w 509"/>
                <a:gd name="T51" fmla="*/ 2147483646 h 453"/>
                <a:gd name="T52" fmla="*/ 2147483646 w 509"/>
                <a:gd name="T53" fmla="*/ 2147483646 h 453"/>
                <a:gd name="T54" fmla="*/ 2147483646 w 509"/>
                <a:gd name="T55" fmla="*/ 2147483646 h 453"/>
                <a:gd name="T56" fmla="*/ 2147483646 w 509"/>
                <a:gd name="T57" fmla="*/ 2147483646 h 453"/>
                <a:gd name="T58" fmla="*/ 2147483646 w 509"/>
                <a:gd name="T59" fmla="*/ 2147483646 h 453"/>
                <a:gd name="T60" fmla="*/ 2147483646 w 509"/>
                <a:gd name="T61" fmla="*/ 2147483646 h 453"/>
                <a:gd name="T62" fmla="*/ 2147483646 w 509"/>
                <a:gd name="T63" fmla="*/ 2147483646 h 453"/>
                <a:gd name="T64" fmla="*/ 2147483646 w 509"/>
                <a:gd name="T65" fmla="*/ 2147483646 h 453"/>
                <a:gd name="T66" fmla="*/ 2147483646 w 509"/>
                <a:gd name="T67" fmla="*/ 2147483646 h 453"/>
                <a:gd name="T68" fmla="*/ 2147483646 w 509"/>
                <a:gd name="T69" fmla="*/ 2147483646 h 453"/>
                <a:gd name="T70" fmla="*/ 2147483646 w 509"/>
                <a:gd name="T71" fmla="*/ 0 h 453"/>
                <a:gd name="T72" fmla="*/ 2147483646 w 509"/>
                <a:gd name="T73" fmla="*/ 2147483646 h 453"/>
                <a:gd name="T74" fmla="*/ 2147483646 w 509"/>
                <a:gd name="T75" fmla="*/ 2147483646 h 453"/>
                <a:gd name="T76" fmla="*/ 2147483646 w 509"/>
                <a:gd name="T77" fmla="*/ 2147483646 h 453"/>
                <a:gd name="T78" fmla="*/ 2147483646 w 509"/>
                <a:gd name="T79" fmla="*/ 2147483646 h 453"/>
                <a:gd name="T80" fmla="*/ 2147483646 w 509"/>
                <a:gd name="T81" fmla="*/ 2147483646 h 453"/>
                <a:gd name="T82" fmla="*/ 2147483646 w 509"/>
                <a:gd name="T83" fmla="*/ 2147483646 h 453"/>
                <a:gd name="T84" fmla="*/ 2147483646 w 509"/>
                <a:gd name="T85" fmla="*/ 2147483646 h 453"/>
                <a:gd name="T86" fmla="*/ 2147483646 w 509"/>
                <a:gd name="T87" fmla="*/ 2147483646 h 4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09" h="453">
                  <a:moveTo>
                    <a:pt x="299" y="275"/>
                  </a:moveTo>
                  <a:lnTo>
                    <a:pt x="255" y="217"/>
                  </a:lnTo>
                  <a:lnTo>
                    <a:pt x="246" y="202"/>
                  </a:lnTo>
                  <a:lnTo>
                    <a:pt x="235" y="217"/>
                  </a:lnTo>
                  <a:lnTo>
                    <a:pt x="292" y="320"/>
                  </a:lnTo>
                  <a:lnTo>
                    <a:pt x="336" y="359"/>
                  </a:lnTo>
                  <a:lnTo>
                    <a:pt x="336" y="384"/>
                  </a:lnTo>
                  <a:lnTo>
                    <a:pt x="344" y="359"/>
                  </a:lnTo>
                  <a:lnTo>
                    <a:pt x="373" y="384"/>
                  </a:lnTo>
                  <a:lnTo>
                    <a:pt x="399" y="369"/>
                  </a:lnTo>
                  <a:lnTo>
                    <a:pt x="426" y="384"/>
                  </a:lnTo>
                  <a:lnTo>
                    <a:pt x="418" y="404"/>
                  </a:lnTo>
                  <a:lnTo>
                    <a:pt x="463" y="359"/>
                  </a:lnTo>
                  <a:lnTo>
                    <a:pt x="488" y="384"/>
                  </a:lnTo>
                  <a:lnTo>
                    <a:pt x="488" y="393"/>
                  </a:lnTo>
                  <a:lnTo>
                    <a:pt x="508" y="404"/>
                  </a:lnTo>
                  <a:lnTo>
                    <a:pt x="436" y="452"/>
                  </a:lnTo>
                  <a:lnTo>
                    <a:pt x="255" y="452"/>
                  </a:lnTo>
                  <a:lnTo>
                    <a:pt x="216" y="452"/>
                  </a:lnTo>
                  <a:lnTo>
                    <a:pt x="216" y="261"/>
                  </a:lnTo>
                  <a:lnTo>
                    <a:pt x="209" y="261"/>
                  </a:lnTo>
                  <a:lnTo>
                    <a:pt x="201" y="286"/>
                  </a:lnTo>
                  <a:lnTo>
                    <a:pt x="172" y="275"/>
                  </a:lnTo>
                  <a:lnTo>
                    <a:pt x="164" y="261"/>
                  </a:lnTo>
                  <a:lnTo>
                    <a:pt x="45" y="191"/>
                  </a:lnTo>
                  <a:lnTo>
                    <a:pt x="0" y="143"/>
                  </a:lnTo>
                  <a:lnTo>
                    <a:pt x="37" y="118"/>
                  </a:lnTo>
                  <a:lnTo>
                    <a:pt x="18" y="94"/>
                  </a:lnTo>
                  <a:lnTo>
                    <a:pt x="18" y="73"/>
                  </a:lnTo>
                  <a:lnTo>
                    <a:pt x="55" y="50"/>
                  </a:lnTo>
                  <a:lnTo>
                    <a:pt x="75" y="59"/>
                  </a:lnTo>
                  <a:lnTo>
                    <a:pt x="108" y="25"/>
                  </a:lnTo>
                  <a:lnTo>
                    <a:pt x="127" y="50"/>
                  </a:lnTo>
                  <a:lnTo>
                    <a:pt x="146" y="34"/>
                  </a:lnTo>
                  <a:lnTo>
                    <a:pt x="146" y="25"/>
                  </a:lnTo>
                  <a:lnTo>
                    <a:pt x="164" y="0"/>
                  </a:lnTo>
                  <a:lnTo>
                    <a:pt x="190" y="9"/>
                  </a:lnTo>
                  <a:lnTo>
                    <a:pt x="280" y="73"/>
                  </a:lnTo>
                  <a:lnTo>
                    <a:pt x="344" y="118"/>
                  </a:lnTo>
                  <a:lnTo>
                    <a:pt x="318" y="143"/>
                  </a:lnTo>
                  <a:lnTo>
                    <a:pt x="292" y="202"/>
                  </a:lnTo>
                  <a:lnTo>
                    <a:pt x="329" y="236"/>
                  </a:lnTo>
                  <a:lnTo>
                    <a:pt x="329" y="261"/>
                  </a:lnTo>
                  <a:lnTo>
                    <a:pt x="299" y="27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2" name="Freeform 15">
              <a:extLst>
                <a:ext uri="{FF2B5EF4-FFF2-40B4-BE49-F238E27FC236}">
                  <a16:creationId xmlns:a16="http://schemas.microsoft.com/office/drawing/2014/main" xmlns="" id="{1961CAE3-FBEE-4284-BF89-8B4B161F53BD}"/>
                </a:ext>
              </a:extLst>
            </p:cNvPr>
            <p:cNvSpPr>
              <a:spLocks/>
            </p:cNvSpPr>
            <p:nvPr/>
          </p:nvSpPr>
          <p:spPr bwMode="auto">
            <a:xfrm>
              <a:off x="10809501" y="1273866"/>
              <a:ext cx="697840" cy="829094"/>
            </a:xfrm>
            <a:custGeom>
              <a:avLst/>
              <a:gdLst>
                <a:gd name="T0" fmla="*/ 2147483646 w 319"/>
                <a:gd name="T1" fmla="*/ 0 h 379"/>
                <a:gd name="T2" fmla="*/ 2147483646 w 319"/>
                <a:gd name="T3" fmla="*/ 2147483646 h 379"/>
                <a:gd name="T4" fmla="*/ 2147483646 w 319"/>
                <a:gd name="T5" fmla="*/ 2147483646 h 379"/>
                <a:gd name="T6" fmla="*/ 2147483646 w 319"/>
                <a:gd name="T7" fmla="*/ 2147483646 h 379"/>
                <a:gd name="T8" fmla="*/ 2147483646 w 319"/>
                <a:gd name="T9" fmla="*/ 2147483646 h 379"/>
                <a:gd name="T10" fmla="*/ 2147483646 w 319"/>
                <a:gd name="T11" fmla="*/ 2147483646 h 379"/>
                <a:gd name="T12" fmla="*/ 2147483646 w 319"/>
                <a:gd name="T13" fmla="*/ 2147483646 h 379"/>
                <a:gd name="T14" fmla="*/ 2147483646 w 319"/>
                <a:gd name="T15" fmla="*/ 2147483646 h 379"/>
                <a:gd name="T16" fmla="*/ 2147483646 w 319"/>
                <a:gd name="T17" fmla="*/ 2147483646 h 379"/>
                <a:gd name="T18" fmla="*/ 2147483646 w 319"/>
                <a:gd name="T19" fmla="*/ 2147483646 h 379"/>
                <a:gd name="T20" fmla="*/ 2147483646 w 319"/>
                <a:gd name="T21" fmla="*/ 2147483646 h 379"/>
                <a:gd name="T22" fmla="*/ 2147483646 w 319"/>
                <a:gd name="T23" fmla="*/ 2147483646 h 379"/>
                <a:gd name="T24" fmla="*/ 2147483646 w 319"/>
                <a:gd name="T25" fmla="*/ 2147483646 h 379"/>
                <a:gd name="T26" fmla="*/ 2147483646 w 319"/>
                <a:gd name="T27" fmla="*/ 2147483646 h 379"/>
                <a:gd name="T28" fmla="*/ 2147483646 w 319"/>
                <a:gd name="T29" fmla="*/ 2147483646 h 379"/>
                <a:gd name="T30" fmla="*/ 2147483646 w 319"/>
                <a:gd name="T31" fmla="*/ 2147483646 h 379"/>
                <a:gd name="T32" fmla="*/ 2147483646 w 319"/>
                <a:gd name="T33" fmla="*/ 2147483646 h 379"/>
                <a:gd name="T34" fmla="*/ 2147483646 w 319"/>
                <a:gd name="T35" fmla="*/ 2147483646 h 379"/>
                <a:gd name="T36" fmla="*/ 2147483646 w 319"/>
                <a:gd name="T37" fmla="*/ 2147483646 h 379"/>
                <a:gd name="T38" fmla="*/ 2147483646 w 319"/>
                <a:gd name="T39" fmla="*/ 2147483646 h 379"/>
                <a:gd name="T40" fmla="*/ 2147483646 w 319"/>
                <a:gd name="T41" fmla="*/ 2147483646 h 379"/>
                <a:gd name="T42" fmla="*/ 2147483646 w 319"/>
                <a:gd name="T43" fmla="*/ 2147483646 h 379"/>
                <a:gd name="T44" fmla="*/ 2147483646 w 319"/>
                <a:gd name="T45" fmla="*/ 2147483646 h 379"/>
                <a:gd name="T46" fmla="*/ 2147483646 w 319"/>
                <a:gd name="T47" fmla="*/ 2147483646 h 379"/>
                <a:gd name="T48" fmla="*/ 2147483646 w 319"/>
                <a:gd name="T49" fmla="*/ 2147483646 h 379"/>
                <a:gd name="T50" fmla="*/ 2147483646 w 319"/>
                <a:gd name="T51" fmla="*/ 2147483646 h 379"/>
                <a:gd name="T52" fmla="*/ 2147483646 w 319"/>
                <a:gd name="T53" fmla="*/ 2147483646 h 379"/>
                <a:gd name="T54" fmla="*/ 2147483646 w 319"/>
                <a:gd name="T55" fmla="*/ 2147483646 h 379"/>
                <a:gd name="T56" fmla="*/ 2147483646 w 319"/>
                <a:gd name="T57" fmla="*/ 2147483646 h 379"/>
                <a:gd name="T58" fmla="*/ 2147483646 w 319"/>
                <a:gd name="T59" fmla="*/ 2147483646 h 379"/>
                <a:gd name="T60" fmla="*/ 2147483646 w 319"/>
                <a:gd name="T61" fmla="*/ 2147483646 h 379"/>
                <a:gd name="T62" fmla="*/ 2147483646 w 319"/>
                <a:gd name="T63" fmla="*/ 2147483646 h 379"/>
                <a:gd name="T64" fmla="*/ 2147483646 w 319"/>
                <a:gd name="T65" fmla="*/ 2147483646 h 379"/>
                <a:gd name="T66" fmla="*/ 2147483646 w 319"/>
                <a:gd name="T67" fmla="*/ 2147483646 h 379"/>
                <a:gd name="T68" fmla="*/ 2147483646 w 319"/>
                <a:gd name="T69" fmla="*/ 2147483646 h 379"/>
                <a:gd name="T70" fmla="*/ 2147483646 w 319"/>
                <a:gd name="T71" fmla="*/ 2147483646 h 379"/>
                <a:gd name="T72" fmla="*/ 0 w 319"/>
                <a:gd name="T73" fmla="*/ 0 h 379"/>
                <a:gd name="T74" fmla="*/ 2147483646 w 319"/>
                <a:gd name="T75" fmla="*/ 0 h 3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9" h="379">
                  <a:moveTo>
                    <a:pt x="172" y="0"/>
                  </a:moveTo>
                  <a:lnTo>
                    <a:pt x="172" y="25"/>
                  </a:lnTo>
                  <a:lnTo>
                    <a:pt x="154" y="9"/>
                  </a:lnTo>
                  <a:lnTo>
                    <a:pt x="154" y="25"/>
                  </a:lnTo>
                  <a:lnTo>
                    <a:pt x="146" y="25"/>
                  </a:lnTo>
                  <a:lnTo>
                    <a:pt x="135" y="34"/>
                  </a:lnTo>
                  <a:lnTo>
                    <a:pt x="164" y="25"/>
                  </a:lnTo>
                  <a:lnTo>
                    <a:pt x="180" y="69"/>
                  </a:lnTo>
                  <a:lnTo>
                    <a:pt x="198" y="84"/>
                  </a:lnTo>
                  <a:lnTo>
                    <a:pt x="209" y="84"/>
                  </a:lnTo>
                  <a:lnTo>
                    <a:pt x="209" y="94"/>
                  </a:lnTo>
                  <a:lnTo>
                    <a:pt x="198" y="94"/>
                  </a:lnTo>
                  <a:lnTo>
                    <a:pt x="191" y="94"/>
                  </a:lnTo>
                  <a:lnTo>
                    <a:pt x="217" y="143"/>
                  </a:lnTo>
                  <a:lnTo>
                    <a:pt x="209" y="118"/>
                  </a:lnTo>
                  <a:lnTo>
                    <a:pt x="224" y="118"/>
                  </a:lnTo>
                  <a:lnTo>
                    <a:pt x="217" y="84"/>
                  </a:lnTo>
                  <a:lnTo>
                    <a:pt x="224" y="94"/>
                  </a:lnTo>
                  <a:lnTo>
                    <a:pt x="224" y="143"/>
                  </a:lnTo>
                  <a:lnTo>
                    <a:pt x="261" y="211"/>
                  </a:lnTo>
                  <a:lnTo>
                    <a:pt x="261" y="235"/>
                  </a:lnTo>
                  <a:lnTo>
                    <a:pt x="318" y="378"/>
                  </a:lnTo>
                  <a:lnTo>
                    <a:pt x="307" y="378"/>
                  </a:lnTo>
                  <a:lnTo>
                    <a:pt x="280" y="369"/>
                  </a:lnTo>
                  <a:lnTo>
                    <a:pt x="261" y="344"/>
                  </a:lnTo>
                  <a:lnTo>
                    <a:pt x="273" y="309"/>
                  </a:lnTo>
                  <a:lnTo>
                    <a:pt x="243" y="275"/>
                  </a:lnTo>
                  <a:lnTo>
                    <a:pt x="243" y="235"/>
                  </a:lnTo>
                  <a:lnTo>
                    <a:pt x="217" y="235"/>
                  </a:lnTo>
                  <a:lnTo>
                    <a:pt x="217" y="211"/>
                  </a:lnTo>
                  <a:lnTo>
                    <a:pt x="191" y="177"/>
                  </a:lnTo>
                  <a:lnTo>
                    <a:pt x="164" y="152"/>
                  </a:lnTo>
                  <a:lnTo>
                    <a:pt x="146" y="167"/>
                  </a:lnTo>
                  <a:lnTo>
                    <a:pt x="126" y="152"/>
                  </a:lnTo>
                  <a:lnTo>
                    <a:pt x="101" y="118"/>
                  </a:lnTo>
                  <a:lnTo>
                    <a:pt x="101" y="94"/>
                  </a:lnTo>
                  <a:lnTo>
                    <a:pt x="0" y="0"/>
                  </a:lnTo>
                  <a:lnTo>
                    <a:pt x="172"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3" name="Freeform 16">
              <a:extLst>
                <a:ext uri="{FF2B5EF4-FFF2-40B4-BE49-F238E27FC236}">
                  <a16:creationId xmlns:a16="http://schemas.microsoft.com/office/drawing/2014/main" xmlns="" id="{BEAA3AD0-C461-46A9-89FB-9E9AD9C9F2B5}"/>
                </a:ext>
              </a:extLst>
            </p:cNvPr>
            <p:cNvSpPr>
              <a:spLocks/>
            </p:cNvSpPr>
            <p:nvPr/>
          </p:nvSpPr>
          <p:spPr bwMode="auto">
            <a:xfrm>
              <a:off x="11367335" y="1273868"/>
              <a:ext cx="140005" cy="546896"/>
            </a:xfrm>
            <a:custGeom>
              <a:avLst/>
              <a:gdLst>
                <a:gd name="T0" fmla="*/ 2147483646 w 64"/>
                <a:gd name="T1" fmla="*/ 2147483646 h 250"/>
                <a:gd name="T2" fmla="*/ 2147483646 w 64"/>
                <a:gd name="T3" fmla="*/ 2147483646 h 250"/>
                <a:gd name="T4" fmla="*/ 0 w 64"/>
                <a:gd name="T5" fmla="*/ 0 h 250"/>
                <a:gd name="T6" fmla="*/ 2147483646 w 64"/>
                <a:gd name="T7" fmla="*/ 0 h 250"/>
                <a:gd name="T8" fmla="*/ 2147483646 w 64"/>
                <a:gd name="T9" fmla="*/ 2147483646 h 250"/>
                <a:gd name="T10" fmla="*/ 2147483646 w 64"/>
                <a:gd name="T11" fmla="*/ 2147483646 h 250"/>
                <a:gd name="T12" fmla="*/ 2147483646 w 64"/>
                <a:gd name="T13" fmla="*/ 2147483646 h 250"/>
                <a:gd name="T14" fmla="*/ 2147483646 w 64"/>
                <a:gd name="T15" fmla="*/ 2147483646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250">
                  <a:moveTo>
                    <a:pt x="26" y="93"/>
                  </a:moveTo>
                  <a:lnTo>
                    <a:pt x="8" y="82"/>
                  </a:lnTo>
                  <a:lnTo>
                    <a:pt x="0" y="0"/>
                  </a:lnTo>
                  <a:lnTo>
                    <a:pt x="8" y="0"/>
                  </a:lnTo>
                  <a:lnTo>
                    <a:pt x="18" y="23"/>
                  </a:lnTo>
                  <a:lnTo>
                    <a:pt x="63" y="249"/>
                  </a:lnTo>
                  <a:lnTo>
                    <a:pt x="34" y="190"/>
                  </a:lnTo>
                  <a:lnTo>
                    <a:pt x="26" y="9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4" name="Freeform 17">
              <a:extLst>
                <a:ext uri="{FF2B5EF4-FFF2-40B4-BE49-F238E27FC236}">
                  <a16:creationId xmlns:a16="http://schemas.microsoft.com/office/drawing/2014/main" xmlns="" id="{26C44FD7-F266-45E4-B3AA-0781A7CCA0A4}"/>
                </a:ext>
              </a:extLst>
            </p:cNvPr>
            <p:cNvSpPr>
              <a:spLocks/>
            </p:cNvSpPr>
            <p:nvPr/>
          </p:nvSpPr>
          <p:spPr bwMode="auto">
            <a:xfrm>
              <a:off x="11229516" y="1269491"/>
              <a:ext cx="113754" cy="113754"/>
            </a:xfrm>
            <a:custGeom>
              <a:avLst/>
              <a:gdLst>
                <a:gd name="T0" fmla="*/ 2147483646 w 52"/>
                <a:gd name="T1" fmla="*/ 2147483646 h 52"/>
                <a:gd name="T2" fmla="*/ 2147483646 w 52"/>
                <a:gd name="T3" fmla="*/ 2147483646 h 52"/>
                <a:gd name="T4" fmla="*/ 2147483646 w 52"/>
                <a:gd name="T5" fmla="*/ 2147483646 h 52"/>
                <a:gd name="T6" fmla="*/ 0 w 52"/>
                <a:gd name="T7" fmla="*/ 0 h 52"/>
                <a:gd name="T8" fmla="*/ 2147483646 w 52"/>
                <a:gd name="T9" fmla="*/ 0 h 52"/>
                <a:gd name="T10" fmla="*/ 2147483646 w 52"/>
                <a:gd name="T11" fmla="*/ 2147483646 h 52"/>
                <a:gd name="T12" fmla="*/ 2147483646 w 52"/>
                <a:gd name="T13" fmla="*/ 2147483646 h 52"/>
                <a:gd name="T14" fmla="*/ 2147483646 w 52"/>
                <a:gd name="T15" fmla="*/ 2147483646 h 52"/>
                <a:gd name="T16" fmla="*/ 2147483646 w 52"/>
                <a:gd name="T17" fmla="*/ 2147483646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 h="52">
                  <a:moveTo>
                    <a:pt x="8" y="35"/>
                  </a:moveTo>
                  <a:lnTo>
                    <a:pt x="8" y="26"/>
                  </a:lnTo>
                  <a:lnTo>
                    <a:pt x="18" y="11"/>
                  </a:lnTo>
                  <a:lnTo>
                    <a:pt x="0" y="0"/>
                  </a:lnTo>
                  <a:lnTo>
                    <a:pt x="51" y="0"/>
                  </a:lnTo>
                  <a:lnTo>
                    <a:pt x="51" y="35"/>
                  </a:lnTo>
                  <a:lnTo>
                    <a:pt x="33" y="51"/>
                  </a:lnTo>
                  <a:lnTo>
                    <a:pt x="18" y="26"/>
                  </a:lnTo>
                  <a:lnTo>
                    <a:pt x="8" y="3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5" name="Freeform 18">
              <a:extLst>
                <a:ext uri="{FF2B5EF4-FFF2-40B4-BE49-F238E27FC236}">
                  <a16:creationId xmlns:a16="http://schemas.microsoft.com/office/drawing/2014/main" xmlns="" id="{4E956D1B-A57D-4E94-8D54-0F4C98CA8DDC}"/>
                </a:ext>
              </a:extLst>
            </p:cNvPr>
            <p:cNvSpPr>
              <a:spLocks/>
            </p:cNvSpPr>
            <p:nvPr/>
          </p:nvSpPr>
          <p:spPr bwMode="auto">
            <a:xfrm>
              <a:off x="11564217" y="2630170"/>
              <a:ext cx="376265" cy="1008476"/>
            </a:xfrm>
            <a:custGeom>
              <a:avLst/>
              <a:gdLst>
                <a:gd name="T0" fmla="*/ 2147483646 w 172"/>
                <a:gd name="T1" fmla="*/ 2147483646 h 461"/>
                <a:gd name="T2" fmla="*/ 2147483646 w 172"/>
                <a:gd name="T3" fmla="*/ 2147483646 h 461"/>
                <a:gd name="T4" fmla="*/ 2147483646 w 172"/>
                <a:gd name="T5" fmla="*/ 2147483646 h 461"/>
                <a:gd name="T6" fmla="*/ 2147483646 w 172"/>
                <a:gd name="T7" fmla="*/ 2147483646 h 461"/>
                <a:gd name="T8" fmla="*/ 2147483646 w 172"/>
                <a:gd name="T9" fmla="*/ 2147483646 h 461"/>
                <a:gd name="T10" fmla="*/ 2147483646 w 172"/>
                <a:gd name="T11" fmla="*/ 2147483646 h 461"/>
                <a:gd name="T12" fmla="*/ 2147483646 w 172"/>
                <a:gd name="T13" fmla="*/ 2147483646 h 461"/>
                <a:gd name="T14" fmla="*/ 2147483646 w 172"/>
                <a:gd name="T15" fmla="*/ 2147483646 h 461"/>
                <a:gd name="T16" fmla="*/ 2147483646 w 172"/>
                <a:gd name="T17" fmla="*/ 0 h 461"/>
                <a:gd name="T18" fmla="*/ 2147483646 w 172"/>
                <a:gd name="T19" fmla="*/ 2147483646 h 461"/>
                <a:gd name="T20" fmla="*/ 2147483646 w 172"/>
                <a:gd name="T21" fmla="*/ 2147483646 h 461"/>
                <a:gd name="T22" fmla="*/ 2147483646 w 172"/>
                <a:gd name="T23" fmla="*/ 2147483646 h 461"/>
                <a:gd name="T24" fmla="*/ 2147483646 w 172"/>
                <a:gd name="T25" fmla="*/ 2147483646 h 461"/>
                <a:gd name="T26" fmla="*/ 2147483646 w 172"/>
                <a:gd name="T27" fmla="*/ 2147483646 h 461"/>
                <a:gd name="T28" fmla="*/ 0 w 172"/>
                <a:gd name="T29" fmla="*/ 2147483646 h 461"/>
                <a:gd name="T30" fmla="*/ 0 w 172"/>
                <a:gd name="T31" fmla="*/ 2147483646 h 461"/>
                <a:gd name="T32" fmla="*/ 2147483646 w 172"/>
                <a:gd name="T33" fmla="*/ 2147483646 h 4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2" h="461">
                  <a:moveTo>
                    <a:pt x="25" y="450"/>
                  </a:moveTo>
                  <a:lnTo>
                    <a:pt x="25" y="426"/>
                  </a:lnTo>
                  <a:lnTo>
                    <a:pt x="45" y="435"/>
                  </a:lnTo>
                  <a:lnTo>
                    <a:pt x="63" y="426"/>
                  </a:lnTo>
                  <a:lnTo>
                    <a:pt x="89" y="401"/>
                  </a:lnTo>
                  <a:lnTo>
                    <a:pt x="100" y="401"/>
                  </a:lnTo>
                  <a:lnTo>
                    <a:pt x="134" y="391"/>
                  </a:lnTo>
                  <a:lnTo>
                    <a:pt x="171" y="142"/>
                  </a:lnTo>
                  <a:lnTo>
                    <a:pt x="134" y="0"/>
                  </a:lnTo>
                  <a:lnTo>
                    <a:pt x="152" y="23"/>
                  </a:lnTo>
                  <a:lnTo>
                    <a:pt x="171" y="142"/>
                  </a:lnTo>
                  <a:lnTo>
                    <a:pt x="134" y="416"/>
                  </a:lnTo>
                  <a:lnTo>
                    <a:pt x="134" y="426"/>
                  </a:lnTo>
                  <a:lnTo>
                    <a:pt x="100" y="426"/>
                  </a:lnTo>
                  <a:lnTo>
                    <a:pt x="0" y="460"/>
                  </a:lnTo>
                  <a:lnTo>
                    <a:pt x="0" y="450"/>
                  </a:lnTo>
                  <a:lnTo>
                    <a:pt x="25" y="45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6" name="Freeform 19">
              <a:extLst>
                <a:ext uri="{FF2B5EF4-FFF2-40B4-BE49-F238E27FC236}">
                  <a16:creationId xmlns:a16="http://schemas.microsoft.com/office/drawing/2014/main" xmlns="" id="{DE737C59-A0DA-4F97-88A4-A322EC766B29}"/>
                </a:ext>
              </a:extLst>
            </p:cNvPr>
            <p:cNvSpPr>
              <a:spLocks/>
            </p:cNvSpPr>
            <p:nvPr/>
          </p:nvSpPr>
          <p:spPr bwMode="auto">
            <a:xfrm>
              <a:off x="11229518" y="2262655"/>
              <a:ext cx="391578" cy="700027"/>
            </a:xfrm>
            <a:custGeom>
              <a:avLst/>
              <a:gdLst>
                <a:gd name="T0" fmla="*/ 2147483646 w 179"/>
                <a:gd name="T1" fmla="*/ 2147483646 h 320"/>
                <a:gd name="T2" fmla="*/ 2147483646 w 179"/>
                <a:gd name="T3" fmla="*/ 2147483646 h 320"/>
                <a:gd name="T4" fmla="*/ 2147483646 w 179"/>
                <a:gd name="T5" fmla="*/ 2147483646 h 320"/>
                <a:gd name="T6" fmla="*/ 2147483646 w 179"/>
                <a:gd name="T7" fmla="*/ 2147483646 h 320"/>
                <a:gd name="T8" fmla="*/ 2147483646 w 179"/>
                <a:gd name="T9" fmla="*/ 2147483646 h 320"/>
                <a:gd name="T10" fmla="*/ 2147483646 w 179"/>
                <a:gd name="T11" fmla="*/ 2147483646 h 320"/>
                <a:gd name="T12" fmla="*/ 2147483646 w 179"/>
                <a:gd name="T13" fmla="*/ 2147483646 h 320"/>
                <a:gd name="T14" fmla="*/ 2147483646 w 179"/>
                <a:gd name="T15" fmla="*/ 2147483646 h 320"/>
                <a:gd name="T16" fmla="*/ 2147483646 w 179"/>
                <a:gd name="T17" fmla="*/ 2147483646 h 320"/>
                <a:gd name="T18" fmla="*/ 2147483646 w 179"/>
                <a:gd name="T19" fmla="*/ 2147483646 h 320"/>
                <a:gd name="T20" fmla="*/ 2147483646 w 179"/>
                <a:gd name="T21" fmla="*/ 2147483646 h 320"/>
                <a:gd name="T22" fmla="*/ 2147483646 w 179"/>
                <a:gd name="T23" fmla="*/ 2147483646 h 320"/>
                <a:gd name="T24" fmla="*/ 2147483646 w 179"/>
                <a:gd name="T25" fmla="*/ 2147483646 h 320"/>
                <a:gd name="T26" fmla="*/ 2147483646 w 179"/>
                <a:gd name="T27" fmla="*/ 0 h 320"/>
                <a:gd name="T28" fmla="*/ 2147483646 w 179"/>
                <a:gd name="T29" fmla="*/ 2147483646 h 320"/>
                <a:gd name="T30" fmla="*/ 2147483646 w 179"/>
                <a:gd name="T31" fmla="*/ 2147483646 h 320"/>
                <a:gd name="T32" fmla="*/ 2147483646 w 179"/>
                <a:gd name="T33" fmla="*/ 2147483646 h 320"/>
                <a:gd name="T34" fmla="*/ 2147483646 w 179"/>
                <a:gd name="T35" fmla="*/ 2147483646 h 320"/>
                <a:gd name="T36" fmla="*/ 2147483646 w 179"/>
                <a:gd name="T37" fmla="*/ 2147483646 h 320"/>
                <a:gd name="T38" fmla="*/ 2147483646 w 179"/>
                <a:gd name="T39" fmla="*/ 2147483646 h 320"/>
                <a:gd name="T40" fmla="*/ 2147483646 w 179"/>
                <a:gd name="T41" fmla="*/ 2147483646 h 320"/>
                <a:gd name="T42" fmla="*/ 2147483646 w 179"/>
                <a:gd name="T43" fmla="*/ 2147483646 h 320"/>
                <a:gd name="T44" fmla="*/ 2147483646 w 179"/>
                <a:gd name="T45" fmla="*/ 2147483646 h 320"/>
                <a:gd name="T46" fmla="*/ 2147483646 w 179"/>
                <a:gd name="T47" fmla="*/ 2147483646 h 320"/>
                <a:gd name="T48" fmla="*/ 2147483646 w 179"/>
                <a:gd name="T49" fmla="*/ 2147483646 h 320"/>
                <a:gd name="T50" fmla="*/ 2147483646 w 179"/>
                <a:gd name="T51" fmla="*/ 2147483646 h 320"/>
                <a:gd name="T52" fmla="*/ 2147483646 w 179"/>
                <a:gd name="T53" fmla="*/ 2147483646 h 320"/>
                <a:gd name="T54" fmla="*/ 2147483646 w 179"/>
                <a:gd name="T55" fmla="*/ 2147483646 h 320"/>
                <a:gd name="T56" fmla="*/ 2147483646 w 179"/>
                <a:gd name="T57" fmla="*/ 2147483646 h 320"/>
                <a:gd name="T58" fmla="*/ 2147483646 w 179"/>
                <a:gd name="T59" fmla="*/ 2147483646 h 320"/>
                <a:gd name="T60" fmla="*/ 2147483646 w 179"/>
                <a:gd name="T61" fmla="*/ 2147483646 h 320"/>
                <a:gd name="T62" fmla="*/ 2147483646 w 179"/>
                <a:gd name="T63" fmla="*/ 2147483646 h 320"/>
                <a:gd name="T64" fmla="*/ 2147483646 w 179"/>
                <a:gd name="T65" fmla="*/ 2147483646 h 320"/>
                <a:gd name="T66" fmla="*/ 2147483646 w 179"/>
                <a:gd name="T67" fmla="*/ 2147483646 h 320"/>
                <a:gd name="T68" fmla="*/ 2147483646 w 179"/>
                <a:gd name="T69" fmla="*/ 2147483646 h 320"/>
                <a:gd name="T70" fmla="*/ 0 w 179"/>
                <a:gd name="T71" fmla="*/ 2147483646 h 320"/>
                <a:gd name="T72" fmla="*/ 2147483646 w 179"/>
                <a:gd name="T73" fmla="*/ 2147483646 h 3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9" h="320">
                  <a:moveTo>
                    <a:pt x="8" y="69"/>
                  </a:moveTo>
                  <a:lnTo>
                    <a:pt x="51" y="48"/>
                  </a:lnTo>
                  <a:lnTo>
                    <a:pt x="51" y="69"/>
                  </a:lnTo>
                  <a:lnTo>
                    <a:pt x="71" y="69"/>
                  </a:lnTo>
                  <a:lnTo>
                    <a:pt x="89" y="93"/>
                  </a:lnTo>
                  <a:lnTo>
                    <a:pt x="89" y="69"/>
                  </a:lnTo>
                  <a:lnTo>
                    <a:pt x="71" y="69"/>
                  </a:lnTo>
                  <a:lnTo>
                    <a:pt x="51" y="48"/>
                  </a:lnTo>
                  <a:lnTo>
                    <a:pt x="71" y="34"/>
                  </a:lnTo>
                  <a:lnTo>
                    <a:pt x="89" y="48"/>
                  </a:lnTo>
                  <a:lnTo>
                    <a:pt x="115" y="48"/>
                  </a:lnTo>
                  <a:lnTo>
                    <a:pt x="81" y="24"/>
                  </a:lnTo>
                  <a:lnTo>
                    <a:pt x="89" y="24"/>
                  </a:lnTo>
                  <a:lnTo>
                    <a:pt x="89" y="0"/>
                  </a:lnTo>
                  <a:lnTo>
                    <a:pt x="126" y="24"/>
                  </a:lnTo>
                  <a:lnTo>
                    <a:pt x="115" y="24"/>
                  </a:lnTo>
                  <a:lnTo>
                    <a:pt x="134" y="48"/>
                  </a:lnTo>
                  <a:lnTo>
                    <a:pt x="153" y="82"/>
                  </a:lnTo>
                  <a:lnTo>
                    <a:pt x="153" y="107"/>
                  </a:lnTo>
                  <a:lnTo>
                    <a:pt x="178" y="143"/>
                  </a:lnTo>
                  <a:lnTo>
                    <a:pt x="160" y="167"/>
                  </a:lnTo>
                  <a:lnTo>
                    <a:pt x="178" y="225"/>
                  </a:lnTo>
                  <a:lnTo>
                    <a:pt x="160" y="235"/>
                  </a:lnTo>
                  <a:lnTo>
                    <a:pt x="153" y="216"/>
                  </a:lnTo>
                  <a:lnTo>
                    <a:pt x="134" y="235"/>
                  </a:lnTo>
                  <a:lnTo>
                    <a:pt x="160" y="284"/>
                  </a:lnTo>
                  <a:lnTo>
                    <a:pt x="134" y="309"/>
                  </a:lnTo>
                  <a:lnTo>
                    <a:pt x="134" y="319"/>
                  </a:lnTo>
                  <a:lnTo>
                    <a:pt x="89" y="319"/>
                  </a:lnTo>
                  <a:lnTo>
                    <a:pt x="107" y="309"/>
                  </a:lnTo>
                  <a:lnTo>
                    <a:pt x="107" y="294"/>
                  </a:lnTo>
                  <a:lnTo>
                    <a:pt x="89" y="309"/>
                  </a:lnTo>
                  <a:lnTo>
                    <a:pt x="89" y="284"/>
                  </a:lnTo>
                  <a:lnTo>
                    <a:pt x="71" y="284"/>
                  </a:lnTo>
                  <a:lnTo>
                    <a:pt x="51" y="250"/>
                  </a:lnTo>
                  <a:lnTo>
                    <a:pt x="0" y="250"/>
                  </a:lnTo>
                  <a:lnTo>
                    <a:pt x="8" y="6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7" name="Freeform 20">
              <a:extLst>
                <a:ext uri="{FF2B5EF4-FFF2-40B4-BE49-F238E27FC236}">
                  <a16:creationId xmlns:a16="http://schemas.microsoft.com/office/drawing/2014/main" xmlns="" id="{C91AF6FE-C11D-42AB-B145-B857DBDABCFE}"/>
                </a:ext>
              </a:extLst>
            </p:cNvPr>
            <p:cNvSpPr>
              <a:spLocks/>
            </p:cNvSpPr>
            <p:nvPr/>
          </p:nvSpPr>
          <p:spPr bwMode="auto">
            <a:xfrm>
              <a:off x="11546717" y="1840451"/>
              <a:ext cx="312824" cy="759093"/>
            </a:xfrm>
            <a:custGeom>
              <a:avLst/>
              <a:gdLst>
                <a:gd name="T0" fmla="*/ 2147483646 w 143"/>
                <a:gd name="T1" fmla="*/ 2147483646 h 347"/>
                <a:gd name="T2" fmla="*/ 2147483646 w 143"/>
                <a:gd name="T3" fmla="*/ 2147483646 h 347"/>
                <a:gd name="T4" fmla="*/ 2147483646 w 143"/>
                <a:gd name="T5" fmla="*/ 2147483646 h 347"/>
                <a:gd name="T6" fmla="*/ 2147483646 w 143"/>
                <a:gd name="T7" fmla="*/ 2147483646 h 347"/>
                <a:gd name="T8" fmla="*/ 2147483646 w 143"/>
                <a:gd name="T9" fmla="*/ 2147483646 h 347"/>
                <a:gd name="T10" fmla="*/ 2147483646 w 143"/>
                <a:gd name="T11" fmla="*/ 2147483646 h 347"/>
                <a:gd name="T12" fmla="*/ 0 w 143"/>
                <a:gd name="T13" fmla="*/ 0 h 347"/>
                <a:gd name="T14" fmla="*/ 2147483646 w 143"/>
                <a:gd name="T15" fmla="*/ 2147483646 h 347"/>
                <a:gd name="T16" fmla="*/ 2147483646 w 143"/>
                <a:gd name="T17" fmla="*/ 2147483646 h 347"/>
                <a:gd name="T18" fmla="*/ 2147483646 w 143"/>
                <a:gd name="T19" fmla="*/ 2147483646 h 3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3" h="347">
                  <a:moveTo>
                    <a:pt x="96" y="262"/>
                  </a:moveTo>
                  <a:lnTo>
                    <a:pt x="78" y="226"/>
                  </a:lnTo>
                  <a:lnTo>
                    <a:pt x="52" y="203"/>
                  </a:lnTo>
                  <a:lnTo>
                    <a:pt x="45" y="134"/>
                  </a:lnTo>
                  <a:lnTo>
                    <a:pt x="26" y="143"/>
                  </a:lnTo>
                  <a:lnTo>
                    <a:pt x="14" y="143"/>
                  </a:lnTo>
                  <a:lnTo>
                    <a:pt x="0" y="0"/>
                  </a:lnTo>
                  <a:lnTo>
                    <a:pt x="142" y="346"/>
                  </a:lnTo>
                  <a:lnTo>
                    <a:pt x="108" y="301"/>
                  </a:lnTo>
                  <a:lnTo>
                    <a:pt x="96" y="26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8" name="Freeform 21">
              <a:extLst>
                <a:ext uri="{FF2B5EF4-FFF2-40B4-BE49-F238E27FC236}">
                  <a16:creationId xmlns:a16="http://schemas.microsoft.com/office/drawing/2014/main" xmlns="" id="{C0713E2E-CB1D-48C8-8845-9BE4FC7DAD91}"/>
                </a:ext>
              </a:extLst>
            </p:cNvPr>
            <p:cNvSpPr>
              <a:spLocks/>
            </p:cNvSpPr>
            <p:nvPr/>
          </p:nvSpPr>
          <p:spPr bwMode="auto">
            <a:xfrm>
              <a:off x="11605781" y="2337033"/>
              <a:ext cx="140005" cy="216570"/>
            </a:xfrm>
            <a:custGeom>
              <a:avLst/>
              <a:gdLst>
                <a:gd name="T0" fmla="*/ 0 w 64"/>
                <a:gd name="T1" fmla="*/ 0 h 99"/>
                <a:gd name="T2" fmla="*/ 2147483646 w 64"/>
                <a:gd name="T3" fmla="*/ 2147483646 h 99"/>
                <a:gd name="T4" fmla="*/ 2147483646 w 64"/>
                <a:gd name="T5" fmla="*/ 2147483646 h 99"/>
                <a:gd name="T6" fmla="*/ 2147483646 w 64"/>
                <a:gd name="T7" fmla="*/ 2147483646 h 99"/>
                <a:gd name="T8" fmla="*/ 2147483646 w 64"/>
                <a:gd name="T9" fmla="*/ 2147483646 h 99"/>
                <a:gd name="T10" fmla="*/ 2147483646 w 64"/>
                <a:gd name="T11" fmla="*/ 2147483646 h 99"/>
                <a:gd name="T12" fmla="*/ 2147483646 w 64"/>
                <a:gd name="T13" fmla="*/ 2147483646 h 99"/>
                <a:gd name="T14" fmla="*/ 2147483646 w 64"/>
                <a:gd name="T15" fmla="*/ 2147483646 h 99"/>
                <a:gd name="T16" fmla="*/ 2147483646 w 64"/>
                <a:gd name="T17" fmla="*/ 2147483646 h 99"/>
                <a:gd name="T18" fmla="*/ 2147483646 w 64"/>
                <a:gd name="T19" fmla="*/ 2147483646 h 99"/>
                <a:gd name="T20" fmla="*/ 0 w 64"/>
                <a:gd name="T21" fmla="*/ 0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99">
                  <a:moveTo>
                    <a:pt x="0" y="0"/>
                  </a:moveTo>
                  <a:lnTo>
                    <a:pt x="37" y="16"/>
                  </a:lnTo>
                  <a:lnTo>
                    <a:pt x="37" y="35"/>
                  </a:lnTo>
                  <a:lnTo>
                    <a:pt x="43" y="25"/>
                  </a:lnTo>
                  <a:lnTo>
                    <a:pt x="43" y="35"/>
                  </a:lnTo>
                  <a:lnTo>
                    <a:pt x="63" y="73"/>
                  </a:lnTo>
                  <a:lnTo>
                    <a:pt x="43" y="59"/>
                  </a:lnTo>
                  <a:lnTo>
                    <a:pt x="63" y="84"/>
                  </a:lnTo>
                  <a:lnTo>
                    <a:pt x="63" y="98"/>
                  </a:lnTo>
                  <a:lnTo>
                    <a:pt x="43" y="84"/>
                  </a:lnTo>
                  <a:lnTo>
                    <a:pt x="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9" name="Freeform 22">
              <a:extLst>
                <a:ext uri="{FF2B5EF4-FFF2-40B4-BE49-F238E27FC236}">
                  <a16:creationId xmlns:a16="http://schemas.microsoft.com/office/drawing/2014/main" xmlns="" id="{EE2E2C98-B642-4CC2-922C-B371BA5EAC96}"/>
                </a:ext>
              </a:extLst>
            </p:cNvPr>
            <p:cNvSpPr>
              <a:spLocks/>
            </p:cNvSpPr>
            <p:nvPr/>
          </p:nvSpPr>
          <p:spPr bwMode="auto">
            <a:xfrm>
              <a:off x="8335343" y="3610207"/>
              <a:ext cx="713153" cy="831282"/>
            </a:xfrm>
            <a:custGeom>
              <a:avLst/>
              <a:gdLst>
                <a:gd name="T0" fmla="*/ 2147483646 w 326"/>
                <a:gd name="T1" fmla="*/ 2147483646 h 380"/>
                <a:gd name="T2" fmla="*/ 2147483646 w 326"/>
                <a:gd name="T3" fmla="*/ 2147483646 h 380"/>
                <a:gd name="T4" fmla="*/ 2147483646 w 326"/>
                <a:gd name="T5" fmla="*/ 2147483646 h 380"/>
                <a:gd name="T6" fmla="*/ 2147483646 w 326"/>
                <a:gd name="T7" fmla="*/ 2147483646 h 380"/>
                <a:gd name="T8" fmla="*/ 2147483646 w 326"/>
                <a:gd name="T9" fmla="*/ 2147483646 h 380"/>
                <a:gd name="T10" fmla="*/ 2147483646 w 326"/>
                <a:gd name="T11" fmla="*/ 2147483646 h 380"/>
                <a:gd name="T12" fmla="*/ 2147483646 w 326"/>
                <a:gd name="T13" fmla="*/ 2147483646 h 380"/>
                <a:gd name="T14" fmla="*/ 2147483646 w 326"/>
                <a:gd name="T15" fmla="*/ 2147483646 h 380"/>
                <a:gd name="T16" fmla="*/ 2147483646 w 326"/>
                <a:gd name="T17" fmla="*/ 0 h 380"/>
                <a:gd name="T18" fmla="*/ 2147483646 w 326"/>
                <a:gd name="T19" fmla="*/ 2147483646 h 380"/>
                <a:gd name="T20" fmla="*/ 2147483646 w 326"/>
                <a:gd name="T21" fmla="*/ 2147483646 h 380"/>
                <a:gd name="T22" fmla="*/ 2147483646 w 326"/>
                <a:gd name="T23" fmla="*/ 2147483646 h 380"/>
                <a:gd name="T24" fmla="*/ 0 w 326"/>
                <a:gd name="T25" fmla="*/ 2147483646 h 380"/>
                <a:gd name="T26" fmla="*/ 2147483646 w 326"/>
                <a:gd name="T27" fmla="*/ 2147483646 h 380"/>
                <a:gd name="T28" fmla="*/ 2147483646 w 326"/>
                <a:gd name="T29" fmla="*/ 2147483646 h 380"/>
                <a:gd name="T30" fmla="*/ 2147483646 w 326"/>
                <a:gd name="T31" fmla="*/ 2147483646 h 380"/>
                <a:gd name="T32" fmla="*/ 2147483646 w 326"/>
                <a:gd name="T33" fmla="*/ 2147483646 h 380"/>
                <a:gd name="T34" fmla="*/ 2147483646 w 326"/>
                <a:gd name="T35" fmla="*/ 2147483646 h 380"/>
                <a:gd name="T36" fmla="*/ 2147483646 w 326"/>
                <a:gd name="T37" fmla="*/ 2147483646 h 380"/>
                <a:gd name="T38" fmla="*/ 2147483646 w 326"/>
                <a:gd name="T39" fmla="*/ 2147483646 h 380"/>
                <a:gd name="T40" fmla="*/ 2147483646 w 326"/>
                <a:gd name="T41" fmla="*/ 2147483646 h 3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6" h="380">
                  <a:moveTo>
                    <a:pt x="272" y="152"/>
                  </a:moveTo>
                  <a:lnTo>
                    <a:pt x="254" y="50"/>
                  </a:lnTo>
                  <a:lnTo>
                    <a:pt x="216" y="24"/>
                  </a:lnTo>
                  <a:lnTo>
                    <a:pt x="179" y="24"/>
                  </a:lnTo>
                  <a:lnTo>
                    <a:pt x="179" y="50"/>
                  </a:lnTo>
                  <a:lnTo>
                    <a:pt x="165" y="24"/>
                  </a:lnTo>
                  <a:lnTo>
                    <a:pt x="127" y="24"/>
                  </a:lnTo>
                  <a:lnTo>
                    <a:pt x="127" y="10"/>
                  </a:lnTo>
                  <a:lnTo>
                    <a:pt x="101" y="0"/>
                  </a:lnTo>
                  <a:lnTo>
                    <a:pt x="72" y="24"/>
                  </a:lnTo>
                  <a:lnTo>
                    <a:pt x="20" y="10"/>
                  </a:lnTo>
                  <a:lnTo>
                    <a:pt x="26" y="236"/>
                  </a:lnTo>
                  <a:lnTo>
                    <a:pt x="0" y="359"/>
                  </a:lnTo>
                  <a:lnTo>
                    <a:pt x="38" y="379"/>
                  </a:lnTo>
                  <a:lnTo>
                    <a:pt x="45" y="379"/>
                  </a:lnTo>
                  <a:lnTo>
                    <a:pt x="109" y="369"/>
                  </a:lnTo>
                  <a:lnTo>
                    <a:pt x="127" y="379"/>
                  </a:lnTo>
                  <a:lnTo>
                    <a:pt x="307" y="379"/>
                  </a:lnTo>
                  <a:lnTo>
                    <a:pt x="325" y="216"/>
                  </a:lnTo>
                  <a:lnTo>
                    <a:pt x="307" y="177"/>
                  </a:lnTo>
                  <a:lnTo>
                    <a:pt x="272" y="15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0" name="Freeform 23">
              <a:extLst>
                <a:ext uri="{FF2B5EF4-FFF2-40B4-BE49-F238E27FC236}">
                  <a16:creationId xmlns:a16="http://schemas.microsoft.com/office/drawing/2014/main" xmlns="" id="{5BF5070C-881A-4F9E-92EE-631CBD3BDD2E}"/>
                </a:ext>
              </a:extLst>
            </p:cNvPr>
            <p:cNvSpPr>
              <a:spLocks/>
            </p:cNvSpPr>
            <p:nvPr/>
          </p:nvSpPr>
          <p:spPr bwMode="auto">
            <a:xfrm>
              <a:off x="8807861" y="1949831"/>
              <a:ext cx="640962" cy="829095"/>
            </a:xfrm>
            <a:custGeom>
              <a:avLst/>
              <a:gdLst>
                <a:gd name="T0" fmla="*/ 2147483646 w 293"/>
                <a:gd name="T1" fmla="*/ 2147483646 h 379"/>
                <a:gd name="T2" fmla="*/ 2147483646 w 293"/>
                <a:gd name="T3" fmla="*/ 2147483646 h 379"/>
                <a:gd name="T4" fmla="*/ 2147483646 w 293"/>
                <a:gd name="T5" fmla="*/ 2147483646 h 379"/>
                <a:gd name="T6" fmla="*/ 2147483646 w 293"/>
                <a:gd name="T7" fmla="*/ 2147483646 h 379"/>
                <a:gd name="T8" fmla="*/ 2147483646 w 293"/>
                <a:gd name="T9" fmla="*/ 2147483646 h 379"/>
                <a:gd name="T10" fmla="*/ 2147483646 w 293"/>
                <a:gd name="T11" fmla="*/ 2147483646 h 379"/>
                <a:gd name="T12" fmla="*/ 2147483646 w 293"/>
                <a:gd name="T13" fmla="*/ 0 h 379"/>
                <a:gd name="T14" fmla="*/ 0 w 293"/>
                <a:gd name="T15" fmla="*/ 2147483646 h 379"/>
                <a:gd name="T16" fmla="*/ 2147483646 w 293"/>
                <a:gd name="T17" fmla="*/ 2147483646 h 379"/>
                <a:gd name="T18" fmla="*/ 2147483646 w 293"/>
                <a:gd name="T19" fmla="*/ 2147483646 h 379"/>
                <a:gd name="T20" fmla="*/ 2147483646 w 293"/>
                <a:gd name="T21" fmla="*/ 2147483646 h 379"/>
                <a:gd name="T22" fmla="*/ 2147483646 w 293"/>
                <a:gd name="T23" fmla="*/ 2147483646 h 379"/>
                <a:gd name="T24" fmla="*/ 2147483646 w 293"/>
                <a:gd name="T25" fmla="*/ 2147483646 h 379"/>
                <a:gd name="T26" fmla="*/ 2147483646 w 293"/>
                <a:gd name="T27" fmla="*/ 2147483646 h 379"/>
                <a:gd name="T28" fmla="*/ 2147483646 w 293"/>
                <a:gd name="T29" fmla="*/ 2147483646 h 379"/>
                <a:gd name="T30" fmla="*/ 2147483646 w 293"/>
                <a:gd name="T31" fmla="*/ 2147483646 h 379"/>
                <a:gd name="T32" fmla="*/ 2147483646 w 293"/>
                <a:gd name="T33" fmla="*/ 2147483646 h 379"/>
                <a:gd name="T34" fmla="*/ 2147483646 w 293"/>
                <a:gd name="T35" fmla="*/ 2147483646 h 379"/>
                <a:gd name="T36" fmla="*/ 2147483646 w 293"/>
                <a:gd name="T37" fmla="*/ 2147483646 h 3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3" h="379">
                  <a:moveTo>
                    <a:pt x="247" y="118"/>
                  </a:moveTo>
                  <a:lnTo>
                    <a:pt x="217" y="94"/>
                  </a:lnTo>
                  <a:lnTo>
                    <a:pt x="191" y="94"/>
                  </a:lnTo>
                  <a:lnTo>
                    <a:pt x="172" y="48"/>
                  </a:lnTo>
                  <a:lnTo>
                    <a:pt x="127" y="35"/>
                  </a:lnTo>
                  <a:lnTo>
                    <a:pt x="120" y="25"/>
                  </a:lnTo>
                  <a:lnTo>
                    <a:pt x="82" y="0"/>
                  </a:lnTo>
                  <a:lnTo>
                    <a:pt x="0" y="235"/>
                  </a:lnTo>
                  <a:lnTo>
                    <a:pt x="46" y="260"/>
                  </a:lnTo>
                  <a:lnTo>
                    <a:pt x="64" y="334"/>
                  </a:lnTo>
                  <a:lnTo>
                    <a:pt x="109" y="378"/>
                  </a:lnTo>
                  <a:lnTo>
                    <a:pt x="217" y="285"/>
                  </a:lnTo>
                  <a:lnTo>
                    <a:pt x="247" y="285"/>
                  </a:lnTo>
                  <a:lnTo>
                    <a:pt x="261" y="260"/>
                  </a:lnTo>
                  <a:lnTo>
                    <a:pt x="292" y="275"/>
                  </a:lnTo>
                  <a:lnTo>
                    <a:pt x="292" y="192"/>
                  </a:lnTo>
                  <a:lnTo>
                    <a:pt x="272" y="167"/>
                  </a:lnTo>
                  <a:lnTo>
                    <a:pt x="254" y="118"/>
                  </a:lnTo>
                  <a:lnTo>
                    <a:pt x="247" y="11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1" name="Freeform 24">
              <a:extLst>
                <a:ext uri="{FF2B5EF4-FFF2-40B4-BE49-F238E27FC236}">
                  <a16:creationId xmlns:a16="http://schemas.microsoft.com/office/drawing/2014/main" xmlns="" id="{21593785-AD45-42BB-B504-2C51FC923F70}"/>
                </a:ext>
              </a:extLst>
            </p:cNvPr>
            <p:cNvSpPr>
              <a:spLocks/>
            </p:cNvSpPr>
            <p:nvPr/>
          </p:nvSpPr>
          <p:spPr bwMode="auto">
            <a:xfrm>
              <a:off x="9960718" y="1273868"/>
              <a:ext cx="671589" cy="441892"/>
            </a:xfrm>
            <a:custGeom>
              <a:avLst/>
              <a:gdLst>
                <a:gd name="T0" fmla="*/ 2147483646 w 307"/>
                <a:gd name="T1" fmla="*/ 2147483646 h 202"/>
                <a:gd name="T2" fmla="*/ 2147483646 w 307"/>
                <a:gd name="T3" fmla="*/ 2147483646 h 202"/>
                <a:gd name="T4" fmla="*/ 2147483646 w 307"/>
                <a:gd name="T5" fmla="*/ 2147483646 h 202"/>
                <a:gd name="T6" fmla="*/ 2147483646 w 307"/>
                <a:gd name="T7" fmla="*/ 2147483646 h 202"/>
                <a:gd name="T8" fmla="*/ 0 w 307"/>
                <a:gd name="T9" fmla="*/ 2147483646 h 202"/>
                <a:gd name="T10" fmla="*/ 2147483646 w 307"/>
                <a:gd name="T11" fmla="*/ 2147483646 h 202"/>
                <a:gd name="T12" fmla="*/ 2147483646 w 307"/>
                <a:gd name="T13" fmla="*/ 0 h 202"/>
                <a:gd name="T14" fmla="*/ 2147483646 w 307"/>
                <a:gd name="T15" fmla="*/ 0 h 202"/>
                <a:gd name="T16" fmla="*/ 2147483646 w 307"/>
                <a:gd name="T17" fmla="*/ 2147483646 h 202"/>
                <a:gd name="T18" fmla="*/ 2147483646 w 307"/>
                <a:gd name="T19" fmla="*/ 2147483646 h 202"/>
                <a:gd name="T20" fmla="*/ 2147483646 w 307"/>
                <a:gd name="T21" fmla="*/ 2147483646 h 202"/>
                <a:gd name="T22" fmla="*/ 2147483646 w 307"/>
                <a:gd name="T23" fmla="*/ 2147483646 h 202"/>
                <a:gd name="T24" fmla="*/ 2147483646 w 307"/>
                <a:gd name="T25" fmla="*/ 2147483646 h 202"/>
                <a:gd name="T26" fmla="*/ 2147483646 w 307"/>
                <a:gd name="T27" fmla="*/ 2147483646 h 202"/>
                <a:gd name="T28" fmla="*/ 2147483646 w 307"/>
                <a:gd name="T29" fmla="*/ 2147483646 h 202"/>
                <a:gd name="T30" fmla="*/ 2147483646 w 307"/>
                <a:gd name="T31" fmla="*/ 2147483646 h 202"/>
                <a:gd name="T32" fmla="*/ 2147483646 w 307"/>
                <a:gd name="T33" fmla="*/ 2147483646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202">
                  <a:moveTo>
                    <a:pt x="160" y="201"/>
                  </a:moveTo>
                  <a:lnTo>
                    <a:pt x="108" y="142"/>
                  </a:lnTo>
                  <a:lnTo>
                    <a:pt x="82" y="142"/>
                  </a:lnTo>
                  <a:lnTo>
                    <a:pt x="7" y="107"/>
                  </a:lnTo>
                  <a:lnTo>
                    <a:pt x="0" y="59"/>
                  </a:lnTo>
                  <a:lnTo>
                    <a:pt x="33" y="34"/>
                  </a:lnTo>
                  <a:lnTo>
                    <a:pt x="26" y="0"/>
                  </a:lnTo>
                  <a:lnTo>
                    <a:pt x="254" y="0"/>
                  </a:lnTo>
                  <a:lnTo>
                    <a:pt x="280" y="23"/>
                  </a:lnTo>
                  <a:lnTo>
                    <a:pt x="280" y="69"/>
                  </a:lnTo>
                  <a:lnTo>
                    <a:pt x="306" y="142"/>
                  </a:lnTo>
                  <a:lnTo>
                    <a:pt x="242" y="151"/>
                  </a:lnTo>
                  <a:lnTo>
                    <a:pt x="235" y="167"/>
                  </a:lnTo>
                  <a:lnTo>
                    <a:pt x="217" y="176"/>
                  </a:lnTo>
                  <a:lnTo>
                    <a:pt x="197" y="176"/>
                  </a:lnTo>
                  <a:lnTo>
                    <a:pt x="160" y="191"/>
                  </a:lnTo>
                  <a:lnTo>
                    <a:pt x="160" y="20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2" name="Freeform 25">
              <a:extLst>
                <a:ext uri="{FF2B5EF4-FFF2-40B4-BE49-F238E27FC236}">
                  <a16:creationId xmlns:a16="http://schemas.microsoft.com/office/drawing/2014/main" xmlns="" id="{24B07F86-C37A-4958-AFF3-CB1EF8CC30D0}"/>
                </a:ext>
              </a:extLst>
            </p:cNvPr>
            <p:cNvSpPr>
              <a:spLocks/>
            </p:cNvSpPr>
            <p:nvPr/>
          </p:nvSpPr>
          <p:spPr bwMode="auto">
            <a:xfrm>
              <a:off x="8807860" y="2829240"/>
              <a:ext cx="479080" cy="529396"/>
            </a:xfrm>
            <a:custGeom>
              <a:avLst/>
              <a:gdLst>
                <a:gd name="T0" fmla="*/ 2147483646 w 219"/>
                <a:gd name="T1" fmla="*/ 2147483646 h 242"/>
                <a:gd name="T2" fmla="*/ 2147483646 w 219"/>
                <a:gd name="T3" fmla="*/ 2147483646 h 242"/>
                <a:gd name="T4" fmla="*/ 2147483646 w 219"/>
                <a:gd name="T5" fmla="*/ 2147483646 h 242"/>
                <a:gd name="T6" fmla="*/ 2147483646 w 219"/>
                <a:gd name="T7" fmla="*/ 2147483646 h 242"/>
                <a:gd name="T8" fmla="*/ 2147483646 w 219"/>
                <a:gd name="T9" fmla="*/ 2147483646 h 242"/>
                <a:gd name="T10" fmla="*/ 2147483646 w 219"/>
                <a:gd name="T11" fmla="*/ 2147483646 h 242"/>
                <a:gd name="T12" fmla="*/ 2147483646 w 219"/>
                <a:gd name="T13" fmla="*/ 2147483646 h 242"/>
                <a:gd name="T14" fmla="*/ 2147483646 w 219"/>
                <a:gd name="T15" fmla="*/ 2147483646 h 242"/>
                <a:gd name="T16" fmla="*/ 2147483646 w 219"/>
                <a:gd name="T17" fmla="*/ 2147483646 h 242"/>
                <a:gd name="T18" fmla="*/ 2147483646 w 219"/>
                <a:gd name="T19" fmla="*/ 2147483646 h 242"/>
                <a:gd name="T20" fmla="*/ 2147483646 w 219"/>
                <a:gd name="T21" fmla="*/ 0 h 242"/>
                <a:gd name="T22" fmla="*/ 0 w 219"/>
                <a:gd name="T23" fmla="*/ 2147483646 h 242"/>
                <a:gd name="T24" fmla="*/ 0 w 219"/>
                <a:gd name="T25" fmla="*/ 2147483646 h 242"/>
                <a:gd name="T26" fmla="*/ 2147483646 w 219"/>
                <a:gd name="T27" fmla="*/ 2147483646 h 242"/>
                <a:gd name="T28" fmla="*/ 2147483646 w 219"/>
                <a:gd name="T29" fmla="*/ 2147483646 h 2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9" h="242">
                  <a:moveTo>
                    <a:pt x="75" y="216"/>
                  </a:moveTo>
                  <a:lnTo>
                    <a:pt x="90" y="241"/>
                  </a:lnTo>
                  <a:lnTo>
                    <a:pt x="121" y="241"/>
                  </a:lnTo>
                  <a:lnTo>
                    <a:pt x="128" y="216"/>
                  </a:lnTo>
                  <a:lnTo>
                    <a:pt x="154" y="216"/>
                  </a:lnTo>
                  <a:lnTo>
                    <a:pt x="191" y="193"/>
                  </a:lnTo>
                  <a:lnTo>
                    <a:pt x="210" y="193"/>
                  </a:lnTo>
                  <a:lnTo>
                    <a:pt x="218" y="182"/>
                  </a:lnTo>
                  <a:lnTo>
                    <a:pt x="191" y="109"/>
                  </a:lnTo>
                  <a:lnTo>
                    <a:pt x="128" y="50"/>
                  </a:lnTo>
                  <a:lnTo>
                    <a:pt x="83" y="0"/>
                  </a:lnTo>
                  <a:lnTo>
                    <a:pt x="0" y="60"/>
                  </a:lnTo>
                  <a:lnTo>
                    <a:pt x="0" y="182"/>
                  </a:lnTo>
                  <a:lnTo>
                    <a:pt x="20" y="227"/>
                  </a:lnTo>
                  <a:lnTo>
                    <a:pt x="75" y="21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3" name="Freeform 26">
              <a:extLst>
                <a:ext uri="{FF2B5EF4-FFF2-40B4-BE49-F238E27FC236}">
                  <a16:creationId xmlns:a16="http://schemas.microsoft.com/office/drawing/2014/main" xmlns="" id="{8F658080-15A8-4F09-A9F7-67C9157078A5}"/>
                </a:ext>
              </a:extLst>
            </p:cNvPr>
            <p:cNvSpPr>
              <a:spLocks/>
            </p:cNvSpPr>
            <p:nvPr/>
          </p:nvSpPr>
          <p:spPr bwMode="auto">
            <a:xfrm>
              <a:off x="8573789" y="1350432"/>
              <a:ext cx="1030353" cy="861908"/>
            </a:xfrm>
            <a:custGeom>
              <a:avLst/>
              <a:gdLst>
                <a:gd name="T0" fmla="*/ 2147483646 w 471"/>
                <a:gd name="T1" fmla="*/ 2147483646 h 394"/>
                <a:gd name="T2" fmla="*/ 2147483646 w 471"/>
                <a:gd name="T3" fmla="*/ 2147483646 h 394"/>
                <a:gd name="T4" fmla="*/ 2147483646 w 471"/>
                <a:gd name="T5" fmla="*/ 2147483646 h 394"/>
                <a:gd name="T6" fmla="*/ 2147483646 w 471"/>
                <a:gd name="T7" fmla="*/ 2147483646 h 394"/>
                <a:gd name="T8" fmla="*/ 2147483646 w 471"/>
                <a:gd name="T9" fmla="*/ 2147483646 h 394"/>
                <a:gd name="T10" fmla="*/ 2147483646 w 471"/>
                <a:gd name="T11" fmla="*/ 2147483646 h 394"/>
                <a:gd name="T12" fmla="*/ 2147483646 w 471"/>
                <a:gd name="T13" fmla="*/ 2147483646 h 394"/>
                <a:gd name="T14" fmla="*/ 2147483646 w 471"/>
                <a:gd name="T15" fmla="*/ 2147483646 h 394"/>
                <a:gd name="T16" fmla="*/ 2147483646 w 471"/>
                <a:gd name="T17" fmla="*/ 2147483646 h 394"/>
                <a:gd name="T18" fmla="*/ 2147483646 w 471"/>
                <a:gd name="T19" fmla="*/ 2147483646 h 394"/>
                <a:gd name="T20" fmla="*/ 2147483646 w 471"/>
                <a:gd name="T21" fmla="*/ 2147483646 h 394"/>
                <a:gd name="T22" fmla="*/ 2147483646 w 471"/>
                <a:gd name="T23" fmla="*/ 2147483646 h 394"/>
                <a:gd name="T24" fmla="*/ 2147483646 w 471"/>
                <a:gd name="T25" fmla="*/ 2147483646 h 394"/>
                <a:gd name="T26" fmla="*/ 2147483646 w 471"/>
                <a:gd name="T27" fmla="*/ 2147483646 h 394"/>
                <a:gd name="T28" fmla="*/ 2147483646 w 471"/>
                <a:gd name="T29" fmla="*/ 2147483646 h 394"/>
                <a:gd name="T30" fmla="*/ 2147483646 w 471"/>
                <a:gd name="T31" fmla="*/ 2147483646 h 394"/>
                <a:gd name="T32" fmla="*/ 2147483646 w 471"/>
                <a:gd name="T33" fmla="*/ 2147483646 h 394"/>
                <a:gd name="T34" fmla="*/ 2147483646 w 471"/>
                <a:gd name="T35" fmla="*/ 2147483646 h 394"/>
                <a:gd name="T36" fmla="*/ 0 w 471"/>
                <a:gd name="T37" fmla="*/ 2147483646 h 394"/>
                <a:gd name="T38" fmla="*/ 2147483646 w 471"/>
                <a:gd name="T39" fmla="*/ 2147483646 h 394"/>
                <a:gd name="T40" fmla="*/ 2147483646 w 471"/>
                <a:gd name="T41" fmla="*/ 0 h 394"/>
                <a:gd name="T42" fmla="*/ 2147483646 w 471"/>
                <a:gd name="T43" fmla="*/ 0 h 394"/>
                <a:gd name="T44" fmla="*/ 2147483646 w 471"/>
                <a:gd name="T45" fmla="*/ 2147483646 h 394"/>
                <a:gd name="T46" fmla="*/ 2147483646 w 471"/>
                <a:gd name="T47" fmla="*/ 2147483646 h 394"/>
                <a:gd name="T48" fmla="*/ 2147483646 w 471"/>
                <a:gd name="T49" fmla="*/ 2147483646 h 394"/>
                <a:gd name="T50" fmla="*/ 2147483646 w 471"/>
                <a:gd name="T51" fmla="*/ 2147483646 h 394"/>
                <a:gd name="T52" fmla="*/ 2147483646 w 471"/>
                <a:gd name="T53" fmla="*/ 2147483646 h 394"/>
                <a:gd name="T54" fmla="*/ 2147483646 w 471"/>
                <a:gd name="T55" fmla="*/ 2147483646 h 394"/>
                <a:gd name="T56" fmla="*/ 2147483646 w 471"/>
                <a:gd name="T57" fmla="*/ 2147483646 h 394"/>
                <a:gd name="T58" fmla="*/ 2147483646 w 471"/>
                <a:gd name="T59" fmla="*/ 2147483646 h 394"/>
                <a:gd name="T60" fmla="*/ 2147483646 w 471"/>
                <a:gd name="T61" fmla="*/ 2147483646 h 394"/>
                <a:gd name="T62" fmla="*/ 2147483646 w 471"/>
                <a:gd name="T63" fmla="*/ 2147483646 h 394"/>
                <a:gd name="T64" fmla="*/ 2147483646 w 471"/>
                <a:gd name="T65" fmla="*/ 2147483646 h 394"/>
                <a:gd name="T66" fmla="*/ 2147483646 w 471"/>
                <a:gd name="T67" fmla="*/ 2147483646 h 394"/>
                <a:gd name="T68" fmla="*/ 2147483646 w 471"/>
                <a:gd name="T69" fmla="*/ 2147483646 h 394"/>
                <a:gd name="T70" fmla="*/ 2147483646 w 471"/>
                <a:gd name="T71" fmla="*/ 2147483646 h 394"/>
                <a:gd name="T72" fmla="*/ 2147483646 w 471"/>
                <a:gd name="T73" fmla="*/ 2147483646 h 3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1" h="394">
                  <a:moveTo>
                    <a:pt x="470" y="324"/>
                  </a:moveTo>
                  <a:lnTo>
                    <a:pt x="418" y="343"/>
                  </a:lnTo>
                  <a:lnTo>
                    <a:pt x="361" y="393"/>
                  </a:lnTo>
                  <a:lnTo>
                    <a:pt x="355" y="393"/>
                  </a:lnTo>
                  <a:lnTo>
                    <a:pt x="324" y="368"/>
                  </a:lnTo>
                  <a:lnTo>
                    <a:pt x="298" y="368"/>
                  </a:lnTo>
                  <a:lnTo>
                    <a:pt x="280" y="324"/>
                  </a:lnTo>
                  <a:lnTo>
                    <a:pt x="235" y="309"/>
                  </a:lnTo>
                  <a:lnTo>
                    <a:pt x="227" y="299"/>
                  </a:lnTo>
                  <a:lnTo>
                    <a:pt x="190" y="275"/>
                  </a:lnTo>
                  <a:lnTo>
                    <a:pt x="172" y="299"/>
                  </a:lnTo>
                  <a:lnTo>
                    <a:pt x="153" y="275"/>
                  </a:lnTo>
                  <a:lnTo>
                    <a:pt x="135" y="284"/>
                  </a:lnTo>
                  <a:lnTo>
                    <a:pt x="71" y="284"/>
                  </a:lnTo>
                  <a:lnTo>
                    <a:pt x="57" y="250"/>
                  </a:lnTo>
                  <a:lnTo>
                    <a:pt x="37" y="250"/>
                  </a:lnTo>
                  <a:lnTo>
                    <a:pt x="26" y="250"/>
                  </a:lnTo>
                  <a:lnTo>
                    <a:pt x="18" y="261"/>
                  </a:lnTo>
                  <a:lnTo>
                    <a:pt x="0" y="241"/>
                  </a:lnTo>
                  <a:lnTo>
                    <a:pt x="57" y="93"/>
                  </a:lnTo>
                  <a:lnTo>
                    <a:pt x="71" y="0"/>
                  </a:lnTo>
                  <a:lnTo>
                    <a:pt x="120" y="0"/>
                  </a:lnTo>
                  <a:lnTo>
                    <a:pt x="153" y="24"/>
                  </a:lnTo>
                  <a:lnTo>
                    <a:pt x="172" y="14"/>
                  </a:lnTo>
                  <a:lnTo>
                    <a:pt x="217" y="24"/>
                  </a:lnTo>
                  <a:lnTo>
                    <a:pt x="235" y="48"/>
                  </a:lnTo>
                  <a:lnTo>
                    <a:pt x="280" y="84"/>
                  </a:lnTo>
                  <a:lnTo>
                    <a:pt x="280" y="109"/>
                  </a:lnTo>
                  <a:lnTo>
                    <a:pt x="253" y="132"/>
                  </a:lnTo>
                  <a:lnTo>
                    <a:pt x="261" y="156"/>
                  </a:lnTo>
                  <a:lnTo>
                    <a:pt x="290" y="156"/>
                  </a:lnTo>
                  <a:lnTo>
                    <a:pt x="343" y="143"/>
                  </a:lnTo>
                  <a:lnTo>
                    <a:pt x="361" y="191"/>
                  </a:lnTo>
                  <a:lnTo>
                    <a:pt x="380" y="200"/>
                  </a:lnTo>
                  <a:lnTo>
                    <a:pt x="380" y="225"/>
                  </a:lnTo>
                  <a:lnTo>
                    <a:pt x="433" y="275"/>
                  </a:lnTo>
                  <a:lnTo>
                    <a:pt x="470" y="3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4" name="Freeform 27">
              <a:extLst>
                <a:ext uri="{FF2B5EF4-FFF2-40B4-BE49-F238E27FC236}">
                  <a16:creationId xmlns:a16="http://schemas.microsoft.com/office/drawing/2014/main" xmlns="" id="{9E0A7B36-47DE-4DF7-BB02-C1D7BFAB153A}"/>
                </a:ext>
              </a:extLst>
            </p:cNvPr>
            <p:cNvSpPr>
              <a:spLocks/>
            </p:cNvSpPr>
            <p:nvPr/>
          </p:nvSpPr>
          <p:spPr bwMode="auto">
            <a:xfrm>
              <a:off x="9641329" y="1273866"/>
              <a:ext cx="673776" cy="516270"/>
            </a:xfrm>
            <a:custGeom>
              <a:avLst/>
              <a:gdLst>
                <a:gd name="T0" fmla="*/ 2147483646 w 308"/>
                <a:gd name="T1" fmla="*/ 2147483646 h 236"/>
                <a:gd name="T2" fmla="*/ 2147483646 w 308"/>
                <a:gd name="T3" fmla="*/ 2147483646 h 236"/>
                <a:gd name="T4" fmla="*/ 0 w 308"/>
                <a:gd name="T5" fmla="*/ 2147483646 h 236"/>
                <a:gd name="T6" fmla="*/ 2147483646 w 308"/>
                <a:gd name="T7" fmla="*/ 2147483646 h 236"/>
                <a:gd name="T8" fmla="*/ 2147483646 w 308"/>
                <a:gd name="T9" fmla="*/ 2147483646 h 236"/>
                <a:gd name="T10" fmla="*/ 2147483646 w 308"/>
                <a:gd name="T11" fmla="*/ 2147483646 h 236"/>
                <a:gd name="T12" fmla="*/ 2147483646 w 308"/>
                <a:gd name="T13" fmla="*/ 2147483646 h 236"/>
                <a:gd name="T14" fmla="*/ 2147483646 w 308"/>
                <a:gd name="T15" fmla="*/ 2147483646 h 236"/>
                <a:gd name="T16" fmla="*/ 2147483646 w 308"/>
                <a:gd name="T17" fmla="*/ 0 h 236"/>
                <a:gd name="T18" fmla="*/ 2147483646 w 308"/>
                <a:gd name="T19" fmla="*/ 0 h 236"/>
                <a:gd name="T20" fmla="*/ 2147483646 w 308"/>
                <a:gd name="T21" fmla="*/ 2147483646 h 236"/>
                <a:gd name="T22" fmla="*/ 2147483646 w 308"/>
                <a:gd name="T23" fmla="*/ 2147483646 h 236"/>
                <a:gd name="T24" fmla="*/ 2147483646 w 308"/>
                <a:gd name="T25" fmla="*/ 2147483646 h 236"/>
                <a:gd name="T26" fmla="*/ 2147483646 w 308"/>
                <a:gd name="T27" fmla="*/ 2147483646 h 236"/>
                <a:gd name="T28" fmla="*/ 2147483646 w 308"/>
                <a:gd name="T29" fmla="*/ 2147483646 h 236"/>
                <a:gd name="T30" fmla="*/ 2147483646 w 308"/>
                <a:gd name="T31" fmla="*/ 2147483646 h 236"/>
                <a:gd name="T32" fmla="*/ 2147483646 w 308"/>
                <a:gd name="T33" fmla="*/ 2147483646 h 2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8" h="236">
                  <a:moveTo>
                    <a:pt x="307" y="210"/>
                  </a:moveTo>
                  <a:lnTo>
                    <a:pt x="287" y="235"/>
                  </a:lnTo>
                  <a:lnTo>
                    <a:pt x="0" y="235"/>
                  </a:lnTo>
                  <a:lnTo>
                    <a:pt x="38" y="69"/>
                  </a:lnTo>
                  <a:lnTo>
                    <a:pt x="45" y="59"/>
                  </a:lnTo>
                  <a:lnTo>
                    <a:pt x="83" y="48"/>
                  </a:lnTo>
                  <a:lnTo>
                    <a:pt x="72" y="24"/>
                  </a:lnTo>
                  <a:lnTo>
                    <a:pt x="38" y="24"/>
                  </a:lnTo>
                  <a:lnTo>
                    <a:pt x="19" y="0"/>
                  </a:lnTo>
                  <a:lnTo>
                    <a:pt x="172" y="0"/>
                  </a:lnTo>
                  <a:lnTo>
                    <a:pt x="180" y="34"/>
                  </a:lnTo>
                  <a:lnTo>
                    <a:pt x="146" y="59"/>
                  </a:lnTo>
                  <a:lnTo>
                    <a:pt x="154" y="107"/>
                  </a:lnTo>
                  <a:lnTo>
                    <a:pt x="228" y="142"/>
                  </a:lnTo>
                  <a:lnTo>
                    <a:pt x="254" y="142"/>
                  </a:lnTo>
                  <a:lnTo>
                    <a:pt x="307" y="201"/>
                  </a:lnTo>
                  <a:lnTo>
                    <a:pt x="307" y="21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5" name="Freeform 28">
              <a:extLst>
                <a:ext uri="{FF2B5EF4-FFF2-40B4-BE49-F238E27FC236}">
                  <a16:creationId xmlns:a16="http://schemas.microsoft.com/office/drawing/2014/main" xmlns="" id="{EF2FA291-2423-4366-A4AB-23D86D39FAC4}"/>
                </a:ext>
              </a:extLst>
            </p:cNvPr>
            <p:cNvSpPr>
              <a:spLocks/>
            </p:cNvSpPr>
            <p:nvPr/>
          </p:nvSpPr>
          <p:spPr bwMode="auto">
            <a:xfrm>
              <a:off x="11203265" y="3610208"/>
              <a:ext cx="343452" cy="238446"/>
            </a:xfrm>
            <a:custGeom>
              <a:avLst/>
              <a:gdLst>
                <a:gd name="T0" fmla="*/ 2147483646 w 157"/>
                <a:gd name="T1" fmla="*/ 2147483646 h 109"/>
                <a:gd name="T2" fmla="*/ 2147483646 w 157"/>
                <a:gd name="T3" fmla="*/ 0 h 109"/>
                <a:gd name="T4" fmla="*/ 0 w 157"/>
                <a:gd name="T5" fmla="*/ 2147483646 h 109"/>
                <a:gd name="T6" fmla="*/ 2147483646 w 157"/>
                <a:gd name="T7" fmla="*/ 2147483646 h 109"/>
                <a:gd name="T8" fmla="*/ 2147483646 w 157"/>
                <a:gd name="T9" fmla="*/ 2147483646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109">
                  <a:moveTo>
                    <a:pt x="44" y="68"/>
                  </a:moveTo>
                  <a:lnTo>
                    <a:pt x="156" y="0"/>
                  </a:lnTo>
                  <a:lnTo>
                    <a:pt x="0" y="108"/>
                  </a:lnTo>
                  <a:lnTo>
                    <a:pt x="18" y="68"/>
                  </a:lnTo>
                  <a:lnTo>
                    <a:pt x="44"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6" name="Freeform 29">
              <a:extLst>
                <a:ext uri="{FF2B5EF4-FFF2-40B4-BE49-F238E27FC236}">
                  <a16:creationId xmlns:a16="http://schemas.microsoft.com/office/drawing/2014/main" xmlns="" id="{B95E391F-C057-4EB5-AF8A-181B1B356B70}"/>
                </a:ext>
              </a:extLst>
            </p:cNvPr>
            <p:cNvSpPr>
              <a:spLocks/>
            </p:cNvSpPr>
            <p:nvPr/>
          </p:nvSpPr>
          <p:spPr bwMode="auto">
            <a:xfrm>
              <a:off x="10391673" y="2732986"/>
              <a:ext cx="990975" cy="680340"/>
            </a:xfrm>
            <a:custGeom>
              <a:avLst/>
              <a:gdLst>
                <a:gd name="T0" fmla="*/ 2147483646 w 453"/>
                <a:gd name="T1" fmla="*/ 2147483646 h 311"/>
                <a:gd name="T2" fmla="*/ 2147483646 w 453"/>
                <a:gd name="T3" fmla="*/ 2147483646 h 311"/>
                <a:gd name="T4" fmla="*/ 2147483646 w 453"/>
                <a:gd name="T5" fmla="*/ 2147483646 h 311"/>
                <a:gd name="T6" fmla="*/ 2147483646 w 453"/>
                <a:gd name="T7" fmla="*/ 2147483646 h 311"/>
                <a:gd name="T8" fmla="*/ 2147483646 w 453"/>
                <a:gd name="T9" fmla="*/ 2147483646 h 311"/>
                <a:gd name="T10" fmla="*/ 2147483646 w 453"/>
                <a:gd name="T11" fmla="*/ 2147483646 h 311"/>
                <a:gd name="T12" fmla="*/ 2147483646 w 453"/>
                <a:gd name="T13" fmla="*/ 2147483646 h 311"/>
                <a:gd name="T14" fmla="*/ 2147483646 w 453"/>
                <a:gd name="T15" fmla="*/ 2147483646 h 311"/>
                <a:gd name="T16" fmla="*/ 2147483646 w 453"/>
                <a:gd name="T17" fmla="*/ 2147483646 h 311"/>
                <a:gd name="T18" fmla="*/ 2147483646 w 453"/>
                <a:gd name="T19" fmla="*/ 2147483646 h 311"/>
                <a:gd name="T20" fmla="*/ 2147483646 w 453"/>
                <a:gd name="T21" fmla="*/ 2147483646 h 311"/>
                <a:gd name="T22" fmla="*/ 2147483646 w 453"/>
                <a:gd name="T23" fmla="*/ 2147483646 h 311"/>
                <a:gd name="T24" fmla="*/ 2147483646 w 453"/>
                <a:gd name="T25" fmla="*/ 2147483646 h 311"/>
                <a:gd name="T26" fmla="*/ 2147483646 w 453"/>
                <a:gd name="T27" fmla="*/ 2147483646 h 311"/>
                <a:gd name="T28" fmla="*/ 2147483646 w 453"/>
                <a:gd name="T29" fmla="*/ 2147483646 h 311"/>
                <a:gd name="T30" fmla="*/ 2147483646 w 453"/>
                <a:gd name="T31" fmla="*/ 2147483646 h 311"/>
                <a:gd name="T32" fmla="*/ 2147483646 w 453"/>
                <a:gd name="T33" fmla="*/ 2147483646 h 311"/>
                <a:gd name="T34" fmla="*/ 2147483646 w 453"/>
                <a:gd name="T35" fmla="*/ 2147483646 h 311"/>
                <a:gd name="T36" fmla="*/ 2147483646 w 453"/>
                <a:gd name="T37" fmla="*/ 2147483646 h 311"/>
                <a:gd name="T38" fmla="*/ 2147483646 w 453"/>
                <a:gd name="T39" fmla="*/ 2147483646 h 311"/>
                <a:gd name="T40" fmla="*/ 2147483646 w 453"/>
                <a:gd name="T41" fmla="*/ 2147483646 h 311"/>
                <a:gd name="T42" fmla="*/ 2147483646 w 453"/>
                <a:gd name="T43" fmla="*/ 2147483646 h 311"/>
                <a:gd name="T44" fmla="*/ 2147483646 w 453"/>
                <a:gd name="T45" fmla="*/ 2147483646 h 311"/>
                <a:gd name="T46" fmla="*/ 2147483646 w 453"/>
                <a:gd name="T47" fmla="*/ 2147483646 h 311"/>
                <a:gd name="T48" fmla="*/ 2147483646 w 453"/>
                <a:gd name="T49" fmla="*/ 2147483646 h 311"/>
                <a:gd name="T50" fmla="*/ 2147483646 w 453"/>
                <a:gd name="T51" fmla="*/ 2147483646 h 311"/>
                <a:gd name="T52" fmla="*/ 2147483646 w 453"/>
                <a:gd name="T53" fmla="*/ 2147483646 h 311"/>
                <a:gd name="T54" fmla="*/ 2147483646 w 453"/>
                <a:gd name="T55" fmla="*/ 2147483646 h 311"/>
                <a:gd name="T56" fmla="*/ 2147483646 w 453"/>
                <a:gd name="T57" fmla="*/ 2147483646 h 311"/>
                <a:gd name="T58" fmla="*/ 2147483646 w 453"/>
                <a:gd name="T59" fmla="*/ 2147483646 h 311"/>
                <a:gd name="T60" fmla="*/ 2147483646 w 453"/>
                <a:gd name="T61" fmla="*/ 2147483646 h 311"/>
                <a:gd name="T62" fmla="*/ 2147483646 w 453"/>
                <a:gd name="T63" fmla="*/ 2147483646 h 311"/>
                <a:gd name="T64" fmla="*/ 2147483646 w 453"/>
                <a:gd name="T65" fmla="*/ 2147483646 h 311"/>
                <a:gd name="T66" fmla="*/ 0 w 453"/>
                <a:gd name="T67" fmla="*/ 0 h 311"/>
                <a:gd name="T68" fmla="*/ 2147483646 w 453"/>
                <a:gd name="T69" fmla="*/ 2147483646 h 311"/>
                <a:gd name="T70" fmla="*/ 2147483646 w 453"/>
                <a:gd name="T71" fmla="*/ 2147483646 h 311"/>
                <a:gd name="T72" fmla="*/ 2147483646 w 453"/>
                <a:gd name="T73" fmla="*/ 0 h 311"/>
                <a:gd name="T74" fmla="*/ 2147483646 w 453"/>
                <a:gd name="T75" fmla="*/ 2147483646 h 311"/>
                <a:gd name="T76" fmla="*/ 2147483646 w 453"/>
                <a:gd name="T77" fmla="*/ 2147483646 h 311"/>
                <a:gd name="T78" fmla="*/ 2147483646 w 453"/>
                <a:gd name="T79" fmla="*/ 2147483646 h 3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53" h="311">
                  <a:moveTo>
                    <a:pt x="433" y="79"/>
                  </a:moveTo>
                  <a:lnTo>
                    <a:pt x="452" y="104"/>
                  </a:lnTo>
                  <a:lnTo>
                    <a:pt x="433" y="118"/>
                  </a:lnTo>
                  <a:lnTo>
                    <a:pt x="433" y="129"/>
                  </a:lnTo>
                  <a:lnTo>
                    <a:pt x="389" y="152"/>
                  </a:lnTo>
                  <a:lnTo>
                    <a:pt x="401" y="163"/>
                  </a:lnTo>
                  <a:lnTo>
                    <a:pt x="381" y="188"/>
                  </a:lnTo>
                  <a:lnTo>
                    <a:pt x="381" y="201"/>
                  </a:lnTo>
                  <a:lnTo>
                    <a:pt x="370" y="236"/>
                  </a:lnTo>
                  <a:lnTo>
                    <a:pt x="363" y="227"/>
                  </a:lnTo>
                  <a:lnTo>
                    <a:pt x="344" y="227"/>
                  </a:lnTo>
                  <a:lnTo>
                    <a:pt x="337" y="271"/>
                  </a:lnTo>
                  <a:lnTo>
                    <a:pt x="292" y="286"/>
                  </a:lnTo>
                  <a:lnTo>
                    <a:pt x="280" y="310"/>
                  </a:lnTo>
                  <a:lnTo>
                    <a:pt x="273" y="286"/>
                  </a:lnTo>
                  <a:lnTo>
                    <a:pt x="243" y="286"/>
                  </a:lnTo>
                  <a:lnTo>
                    <a:pt x="229" y="271"/>
                  </a:lnTo>
                  <a:lnTo>
                    <a:pt x="235" y="261"/>
                  </a:lnTo>
                  <a:lnTo>
                    <a:pt x="229" y="261"/>
                  </a:lnTo>
                  <a:lnTo>
                    <a:pt x="229" y="286"/>
                  </a:lnTo>
                  <a:lnTo>
                    <a:pt x="217" y="286"/>
                  </a:lnTo>
                  <a:lnTo>
                    <a:pt x="198" y="286"/>
                  </a:lnTo>
                  <a:lnTo>
                    <a:pt x="209" y="271"/>
                  </a:lnTo>
                  <a:lnTo>
                    <a:pt x="180" y="271"/>
                  </a:lnTo>
                  <a:lnTo>
                    <a:pt x="192" y="246"/>
                  </a:lnTo>
                  <a:lnTo>
                    <a:pt x="180" y="261"/>
                  </a:lnTo>
                  <a:lnTo>
                    <a:pt x="164" y="236"/>
                  </a:lnTo>
                  <a:lnTo>
                    <a:pt x="164" y="261"/>
                  </a:lnTo>
                  <a:lnTo>
                    <a:pt x="147" y="261"/>
                  </a:lnTo>
                  <a:lnTo>
                    <a:pt x="135" y="236"/>
                  </a:lnTo>
                  <a:lnTo>
                    <a:pt x="147" y="236"/>
                  </a:lnTo>
                  <a:lnTo>
                    <a:pt x="147" y="227"/>
                  </a:lnTo>
                  <a:lnTo>
                    <a:pt x="127" y="211"/>
                  </a:lnTo>
                  <a:lnTo>
                    <a:pt x="135" y="201"/>
                  </a:lnTo>
                  <a:lnTo>
                    <a:pt x="147" y="201"/>
                  </a:lnTo>
                  <a:lnTo>
                    <a:pt x="135" y="188"/>
                  </a:lnTo>
                  <a:lnTo>
                    <a:pt x="127" y="201"/>
                  </a:lnTo>
                  <a:lnTo>
                    <a:pt x="120" y="201"/>
                  </a:lnTo>
                  <a:lnTo>
                    <a:pt x="127" y="227"/>
                  </a:lnTo>
                  <a:lnTo>
                    <a:pt x="120" y="227"/>
                  </a:lnTo>
                  <a:lnTo>
                    <a:pt x="120" y="246"/>
                  </a:lnTo>
                  <a:lnTo>
                    <a:pt x="109" y="246"/>
                  </a:lnTo>
                  <a:lnTo>
                    <a:pt x="109" y="227"/>
                  </a:lnTo>
                  <a:lnTo>
                    <a:pt x="90" y="236"/>
                  </a:lnTo>
                  <a:lnTo>
                    <a:pt x="101" y="261"/>
                  </a:lnTo>
                  <a:lnTo>
                    <a:pt x="83" y="261"/>
                  </a:lnTo>
                  <a:lnTo>
                    <a:pt x="72" y="236"/>
                  </a:lnTo>
                  <a:lnTo>
                    <a:pt x="72" y="246"/>
                  </a:lnTo>
                  <a:lnTo>
                    <a:pt x="57" y="236"/>
                  </a:lnTo>
                  <a:lnTo>
                    <a:pt x="64" y="211"/>
                  </a:lnTo>
                  <a:lnTo>
                    <a:pt x="72" y="227"/>
                  </a:lnTo>
                  <a:lnTo>
                    <a:pt x="57" y="211"/>
                  </a:lnTo>
                  <a:lnTo>
                    <a:pt x="38" y="201"/>
                  </a:lnTo>
                  <a:lnTo>
                    <a:pt x="57" y="188"/>
                  </a:lnTo>
                  <a:lnTo>
                    <a:pt x="83" y="201"/>
                  </a:lnTo>
                  <a:lnTo>
                    <a:pt x="64" y="177"/>
                  </a:lnTo>
                  <a:lnTo>
                    <a:pt x="57" y="177"/>
                  </a:lnTo>
                  <a:lnTo>
                    <a:pt x="45" y="188"/>
                  </a:lnTo>
                  <a:lnTo>
                    <a:pt x="26" y="163"/>
                  </a:lnTo>
                  <a:lnTo>
                    <a:pt x="83" y="163"/>
                  </a:lnTo>
                  <a:lnTo>
                    <a:pt x="90" y="152"/>
                  </a:lnTo>
                  <a:lnTo>
                    <a:pt x="109" y="118"/>
                  </a:lnTo>
                  <a:lnTo>
                    <a:pt x="90" y="118"/>
                  </a:lnTo>
                  <a:lnTo>
                    <a:pt x="72" y="93"/>
                  </a:lnTo>
                  <a:lnTo>
                    <a:pt x="57" y="93"/>
                  </a:lnTo>
                  <a:lnTo>
                    <a:pt x="20" y="68"/>
                  </a:lnTo>
                  <a:lnTo>
                    <a:pt x="20" y="34"/>
                  </a:lnTo>
                  <a:lnTo>
                    <a:pt x="0" y="0"/>
                  </a:lnTo>
                  <a:lnTo>
                    <a:pt x="135" y="9"/>
                  </a:lnTo>
                  <a:lnTo>
                    <a:pt x="217" y="9"/>
                  </a:lnTo>
                  <a:lnTo>
                    <a:pt x="198" y="79"/>
                  </a:lnTo>
                  <a:lnTo>
                    <a:pt x="254" y="93"/>
                  </a:lnTo>
                  <a:lnTo>
                    <a:pt x="273" y="9"/>
                  </a:lnTo>
                  <a:lnTo>
                    <a:pt x="292" y="0"/>
                  </a:lnTo>
                  <a:lnTo>
                    <a:pt x="326" y="20"/>
                  </a:lnTo>
                  <a:lnTo>
                    <a:pt x="355" y="34"/>
                  </a:lnTo>
                  <a:lnTo>
                    <a:pt x="381" y="34"/>
                  </a:lnTo>
                  <a:lnTo>
                    <a:pt x="433" y="34"/>
                  </a:lnTo>
                  <a:lnTo>
                    <a:pt x="452" y="68"/>
                  </a:lnTo>
                  <a:lnTo>
                    <a:pt x="433" y="7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7" name="Freeform 30">
              <a:extLst>
                <a:ext uri="{FF2B5EF4-FFF2-40B4-BE49-F238E27FC236}">
                  <a16:creationId xmlns:a16="http://schemas.microsoft.com/office/drawing/2014/main" xmlns="" id="{E576CE95-2F19-4F54-8027-7136B42070F4}"/>
                </a:ext>
              </a:extLst>
            </p:cNvPr>
            <p:cNvSpPr>
              <a:spLocks/>
            </p:cNvSpPr>
            <p:nvPr/>
          </p:nvSpPr>
          <p:spPr bwMode="auto">
            <a:xfrm>
              <a:off x="8932552" y="3535830"/>
              <a:ext cx="910035" cy="807218"/>
            </a:xfrm>
            <a:custGeom>
              <a:avLst/>
              <a:gdLst>
                <a:gd name="T0" fmla="*/ 2147483646 w 416"/>
                <a:gd name="T1" fmla="*/ 2147483646 h 369"/>
                <a:gd name="T2" fmla="*/ 2147483646 w 416"/>
                <a:gd name="T3" fmla="*/ 2147483646 h 369"/>
                <a:gd name="T4" fmla="*/ 2147483646 w 416"/>
                <a:gd name="T5" fmla="*/ 2147483646 h 369"/>
                <a:gd name="T6" fmla="*/ 2147483646 w 416"/>
                <a:gd name="T7" fmla="*/ 2147483646 h 369"/>
                <a:gd name="T8" fmla="*/ 2147483646 w 416"/>
                <a:gd name="T9" fmla="*/ 2147483646 h 369"/>
                <a:gd name="T10" fmla="*/ 2147483646 w 416"/>
                <a:gd name="T11" fmla="*/ 2147483646 h 369"/>
                <a:gd name="T12" fmla="*/ 2147483646 w 416"/>
                <a:gd name="T13" fmla="*/ 2147483646 h 369"/>
                <a:gd name="T14" fmla="*/ 2147483646 w 416"/>
                <a:gd name="T15" fmla="*/ 2147483646 h 369"/>
                <a:gd name="T16" fmla="*/ 2147483646 w 416"/>
                <a:gd name="T17" fmla="*/ 2147483646 h 369"/>
                <a:gd name="T18" fmla="*/ 2147483646 w 416"/>
                <a:gd name="T19" fmla="*/ 2147483646 h 369"/>
                <a:gd name="T20" fmla="*/ 2147483646 w 416"/>
                <a:gd name="T21" fmla="*/ 2147483646 h 369"/>
                <a:gd name="T22" fmla="*/ 2147483646 w 416"/>
                <a:gd name="T23" fmla="*/ 2147483646 h 369"/>
                <a:gd name="T24" fmla="*/ 0 w 416"/>
                <a:gd name="T25" fmla="*/ 2147483646 h 369"/>
                <a:gd name="T26" fmla="*/ 2147483646 w 416"/>
                <a:gd name="T27" fmla="*/ 2147483646 h 369"/>
                <a:gd name="T28" fmla="*/ 2147483646 w 416"/>
                <a:gd name="T29" fmla="*/ 2147483646 h 369"/>
                <a:gd name="T30" fmla="*/ 2147483646 w 416"/>
                <a:gd name="T31" fmla="*/ 0 h 369"/>
                <a:gd name="T32" fmla="*/ 2147483646 w 416"/>
                <a:gd name="T33" fmla="*/ 2147483646 h 369"/>
                <a:gd name="T34" fmla="*/ 2147483646 w 416"/>
                <a:gd name="T35" fmla="*/ 2147483646 h 369"/>
                <a:gd name="T36" fmla="*/ 2147483646 w 416"/>
                <a:gd name="T37" fmla="*/ 2147483646 h 369"/>
                <a:gd name="T38" fmla="*/ 2147483646 w 416"/>
                <a:gd name="T39" fmla="*/ 2147483646 h 369"/>
                <a:gd name="T40" fmla="*/ 2147483646 w 416"/>
                <a:gd name="T41" fmla="*/ 2147483646 h 369"/>
                <a:gd name="T42" fmla="*/ 2147483646 w 416"/>
                <a:gd name="T43" fmla="*/ 2147483646 h 369"/>
                <a:gd name="T44" fmla="*/ 2147483646 w 416"/>
                <a:gd name="T45" fmla="*/ 2147483646 h 369"/>
                <a:gd name="T46" fmla="*/ 2147483646 w 416"/>
                <a:gd name="T47" fmla="*/ 2147483646 h 369"/>
                <a:gd name="T48" fmla="*/ 2147483646 w 416"/>
                <a:gd name="T49" fmla="*/ 2147483646 h 369"/>
                <a:gd name="T50" fmla="*/ 2147483646 w 416"/>
                <a:gd name="T51" fmla="*/ 2147483646 h 3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16" h="369">
                  <a:moveTo>
                    <a:pt x="388" y="343"/>
                  </a:moveTo>
                  <a:lnTo>
                    <a:pt x="343" y="352"/>
                  </a:lnTo>
                  <a:lnTo>
                    <a:pt x="343" y="368"/>
                  </a:lnTo>
                  <a:lnTo>
                    <a:pt x="325" y="343"/>
                  </a:lnTo>
                  <a:lnTo>
                    <a:pt x="343" y="318"/>
                  </a:lnTo>
                  <a:lnTo>
                    <a:pt x="325" y="318"/>
                  </a:lnTo>
                  <a:lnTo>
                    <a:pt x="280" y="251"/>
                  </a:lnTo>
                  <a:lnTo>
                    <a:pt x="254" y="251"/>
                  </a:lnTo>
                  <a:lnTo>
                    <a:pt x="224" y="260"/>
                  </a:lnTo>
                  <a:lnTo>
                    <a:pt x="143" y="226"/>
                  </a:lnTo>
                  <a:lnTo>
                    <a:pt x="52" y="201"/>
                  </a:lnTo>
                  <a:lnTo>
                    <a:pt x="34" y="211"/>
                  </a:lnTo>
                  <a:lnTo>
                    <a:pt x="0" y="187"/>
                  </a:lnTo>
                  <a:lnTo>
                    <a:pt x="82" y="128"/>
                  </a:lnTo>
                  <a:lnTo>
                    <a:pt x="134" y="59"/>
                  </a:lnTo>
                  <a:lnTo>
                    <a:pt x="127" y="0"/>
                  </a:lnTo>
                  <a:lnTo>
                    <a:pt x="161" y="10"/>
                  </a:lnTo>
                  <a:lnTo>
                    <a:pt x="206" y="59"/>
                  </a:lnTo>
                  <a:lnTo>
                    <a:pt x="325" y="128"/>
                  </a:lnTo>
                  <a:lnTo>
                    <a:pt x="332" y="142"/>
                  </a:lnTo>
                  <a:lnTo>
                    <a:pt x="363" y="153"/>
                  </a:lnTo>
                  <a:lnTo>
                    <a:pt x="369" y="128"/>
                  </a:lnTo>
                  <a:lnTo>
                    <a:pt x="377" y="128"/>
                  </a:lnTo>
                  <a:lnTo>
                    <a:pt x="377" y="318"/>
                  </a:lnTo>
                  <a:lnTo>
                    <a:pt x="415" y="318"/>
                  </a:lnTo>
                  <a:lnTo>
                    <a:pt x="388" y="3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8" name="Freeform 31">
              <a:extLst>
                <a:ext uri="{FF2B5EF4-FFF2-40B4-BE49-F238E27FC236}">
                  <a16:creationId xmlns:a16="http://schemas.microsoft.com/office/drawing/2014/main" xmlns="" id="{7881E315-29FC-42BB-A517-70065937ED34}"/>
                </a:ext>
              </a:extLst>
            </p:cNvPr>
            <p:cNvSpPr>
              <a:spLocks/>
            </p:cNvSpPr>
            <p:nvPr/>
          </p:nvSpPr>
          <p:spPr bwMode="auto">
            <a:xfrm>
              <a:off x="8807861" y="3225193"/>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9" name="Freeform 32">
              <a:extLst>
                <a:ext uri="{FF2B5EF4-FFF2-40B4-BE49-F238E27FC236}">
                  <a16:creationId xmlns:a16="http://schemas.microsoft.com/office/drawing/2014/main" xmlns="" id="{1ABE37C1-BF8F-44D1-930E-F411A5469160}"/>
                </a:ext>
              </a:extLst>
            </p:cNvPr>
            <p:cNvSpPr>
              <a:spLocks/>
            </p:cNvSpPr>
            <p:nvPr/>
          </p:nvSpPr>
          <p:spPr bwMode="auto">
            <a:xfrm>
              <a:off x="9370353" y="2095722"/>
              <a:ext cx="855346" cy="732840"/>
            </a:xfrm>
            <a:custGeom>
              <a:avLst/>
              <a:gdLst>
                <a:gd name="T0" fmla="*/ 2147483646 w 391"/>
                <a:gd name="T1" fmla="*/ 2147483646 h 335"/>
                <a:gd name="T2" fmla="*/ 2147483646 w 391"/>
                <a:gd name="T3" fmla="*/ 2147483646 h 335"/>
                <a:gd name="T4" fmla="*/ 2147483646 w 391"/>
                <a:gd name="T5" fmla="*/ 2147483646 h 335"/>
                <a:gd name="T6" fmla="*/ 2147483646 w 391"/>
                <a:gd name="T7" fmla="*/ 2147483646 h 335"/>
                <a:gd name="T8" fmla="*/ 2147483646 w 391"/>
                <a:gd name="T9" fmla="*/ 2147483646 h 335"/>
                <a:gd name="T10" fmla="*/ 2147483646 w 391"/>
                <a:gd name="T11" fmla="*/ 2147483646 h 335"/>
                <a:gd name="T12" fmla="*/ 2147483646 w 391"/>
                <a:gd name="T13" fmla="*/ 2147483646 h 335"/>
                <a:gd name="T14" fmla="*/ 2147483646 w 391"/>
                <a:gd name="T15" fmla="*/ 2147483646 h 335"/>
                <a:gd name="T16" fmla="*/ 0 w 391"/>
                <a:gd name="T17" fmla="*/ 2147483646 h 335"/>
                <a:gd name="T18" fmla="*/ 2147483646 w 391"/>
                <a:gd name="T19" fmla="*/ 0 h 335"/>
                <a:gd name="T20" fmla="*/ 2147483646 w 391"/>
                <a:gd name="T21" fmla="*/ 2147483646 h 335"/>
                <a:gd name="T22" fmla="*/ 2147483646 w 391"/>
                <a:gd name="T23" fmla="*/ 2147483646 h 335"/>
                <a:gd name="T24" fmla="*/ 2147483646 w 391"/>
                <a:gd name="T25" fmla="*/ 2147483646 h 335"/>
                <a:gd name="T26" fmla="*/ 2147483646 w 391"/>
                <a:gd name="T27" fmla="*/ 2147483646 h 335"/>
                <a:gd name="T28" fmla="*/ 2147483646 w 391"/>
                <a:gd name="T29" fmla="*/ 2147483646 h 335"/>
                <a:gd name="T30" fmla="*/ 2147483646 w 391"/>
                <a:gd name="T31" fmla="*/ 2147483646 h 335"/>
                <a:gd name="T32" fmla="*/ 2147483646 w 391"/>
                <a:gd name="T33" fmla="*/ 2147483646 h 335"/>
                <a:gd name="T34" fmla="*/ 2147483646 w 391"/>
                <a:gd name="T35" fmla="*/ 2147483646 h 335"/>
                <a:gd name="T36" fmla="*/ 2147483646 w 391"/>
                <a:gd name="T37" fmla="*/ 2147483646 h 335"/>
                <a:gd name="T38" fmla="*/ 2147483646 w 391"/>
                <a:gd name="T39" fmla="*/ 2147483646 h 335"/>
                <a:gd name="T40" fmla="*/ 2147483646 w 391"/>
                <a:gd name="T41" fmla="*/ 2147483646 h 335"/>
                <a:gd name="T42" fmla="*/ 2147483646 w 391"/>
                <a:gd name="T43" fmla="*/ 2147483646 h 335"/>
                <a:gd name="T44" fmla="*/ 2147483646 w 391"/>
                <a:gd name="T45" fmla="*/ 2147483646 h 335"/>
                <a:gd name="T46" fmla="*/ 2147483646 w 391"/>
                <a:gd name="T47" fmla="*/ 2147483646 h 335"/>
                <a:gd name="T48" fmla="*/ 2147483646 w 391"/>
                <a:gd name="T49" fmla="*/ 2147483646 h 335"/>
                <a:gd name="T50" fmla="*/ 2147483646 w 391"/>
                <a:gd name="T51" fmla="*/ 2147483646 h 335"/>
                <a:gd name="T52" fmla="*/ 2147483646 w 391"/>
                <a:gd name="T53" fmla="*/ 2147483646 h 335"/>
                <a:gd name="T54" fmla="*/ 2147483646 w 391"/>
                <a:gd name="T55" fmla="*/ 2147483646 h 335"/>
                <a:gd name="T56" fmla="*/ 2147483646 w 391"/>
                <a:gd name="T57" fmla="*/ 2147483646 h 3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1" h="335">
                  <a:moveTo>
                    <a:pt x="263" y="334"/>
                  </a:moveTo>
                  <a:lnTo>
                    <a:pt x="146" y="266"/>
                  </a:lnTo>
                  <a:lnTo>
                    <a:pt x="121" y="242"/>
                  </a:lnTo>
                  <a:lnTo>
                    <a:pt x="90" y="242"/>
                  </a:lnTo>
                  <a:lnTo>
                    <a:pt x="90" y="227"/>
                  </a:lnTo>
                  <a:lnTo>
                    <a:pt x="38" y="207"/>
                  </a:lnTo>
                  <a:lnTo>
                    <a:pt x="38" y="123"/>
                  </a:lnTo>
                  <a:lnTo>
                    <a:pt x="19" y="98"/>
                  </a:lnTo>
                  <a:lnTo>
                    <a:pt x="0" y="50"/>
                  </a:lnTo>
                  <a:lnTo>
                    <a:pt x="57" y="0"/>
                  </a:lnTo>
                  <a:lnTo>
                    <a:pt x="57" y="16"/>
                  </a:lnTo>
                  <a:lnTo>
                    <a:pt x="127" y="50"/>
                  </a:lnTo>
                  <a:lnTo>
                    <a:pt x="135" y="109"/>
                  </a:lnTo>
                  <a:lnTo>
                    <a:pt x="164" y="98"/>
                  </a:lnTo>
                  <a:lnTo>
                    <a:pt x="172" y="123"/>
                  </a:lnTo>
                  <a:lnTo>
                    <a:pt x="180" y="109"/>
                  </a:lnTo>
                  <a:lnTo>
                    <a:pt x="191" y="123"/>
                  </a:lnTo>
                  <a:lnTo>
                    <a:pt x="218" y="98"/>
                  </a:lnTo>
                  <a:lnTo>
                    <a:pt x="236" y="109"/>
                  </a:lnTo>
                  <a:lnTo>
                    <a:pt x="218" y="168"/>
                  </a:lnTo>
                  <a:lnTo>
                    <a:pt x="255" y="168"/>
                  </a:lnTo>
                  <a:lnTo>
                    <a:pt x="281" y="132"/>
                  </a:lnTo>
                  <a:lnTo>
                    <a:pt x="292" y="144"/>
                  </a:lnTo>
                  <a:lnTo>
                    <a:pt x="318" y="207"/>
                  </a:lnTo>
                  <a:lnTo>
                    <a:pt x="344" y="168"/>
                  </a:lnTo>
                  <a:lnTo>
                    <a:pt x="355" y="144"/>
                  </a:lnTo>
                  <a:lnTo>
                    <a:pt x="390" y="168"/>
                  </a:lnTo>
                  <a:lnTo>
                    <a:pt x="344" y="291"/>
                  </a:lnTo>
                  <a:lnTo>
                    <a:pt x="263" y="33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0" name="Freeform 33">
              <a:extLst>
                <a:ext uri="{FF2B5EF4-FFF2-40B4-BE49-F238E27FC236}">
                  <a16:creationId xmlns:a16="http://schemas.microsoft.com/office/drawing/2014/main" xmlns="" id="{6EB01711-82D4-49B0-A47B-628E960832F8}"/>
                </a:ext>
              </a:extLst>
            </p:cNvPr>
            <p:cNvSpPr>
              <a:spLocks/>
            </p:cNvSpPr>
            <p:nvPr/>
          </p:nvSpPr>
          <p:spPr bwMode="auto">
            <a:xfrm>
              <a:off x="8254400" y="1875451"/>
              <a:ext cx="735029" cy="805031"/>
            </a:xfrm>
            <a:custGeom>
              <a:avLst/>
              <a:gdLst>
                <a:gd name="T0" fmla="*/ 2147483646 w 336"/>
                <a:gd name="T1" fmla="*/ 2147483646 h 368"/>
                <a:gd name="T2" fmla="*/ 2147483646 w 336"/>
                <a:gd name="T3" fmla="*/ 2147483646 h 368"/>
                <a:gd name="T4" fmla="*/ 2147483646 w 336"/>
                <a:gd name="T5" fmla="*/ 2147483646 h 368"/>
                <a:gd name="T6" fmla="*/ 2147483646 w 336"/>
                <a:gd name="T7" fmla="*/ 2147483646 h 368"/>
                <a:gd name="T8" fmla="*/ 2147483646 w 336"/>
                <a:gd name="T9" fmla="*/ 2147483646 h 368"/>
                <a:gd name="T10" fmla="*/ 0 w 336"/>
                <a:gd name="T11" fmla="*/ 2147483646 h 368"/>
                <a:gd name="T12" fmla="*/ 0 w 336"/>
                <a:gd name="T13" fmla="*/ 2147483646 h 368"/>
                <a:gd name="T14" fmla="*/ 2147483646 w 336"/>
                <a:gd name="T15" fmla="*/ 0 h 368"/>
                <a:gd name="T16" fmla="*/ 2147483646 w 336"/>
                <a:gd name="T17" fmla="*/ 2147483646 h 368"/>
                <a:gd name="T18" fmla="*/ 2147483646 w 336"/>
                <a:gd name="T19" fmla="*/ 2147483646 h 368"/>
                <a:gd name="T20" fmla="*/ 2147483646 w 336"/>
                <a:gd name="T21" fmla="*/ 2147483646 h 368"/>
                <a:gd name="T22" fmla="*/ 2147483646 w 336"/>
                <a:gd name="T23" fmla="*/ 2147483646 h 368"/>
                <a:gd name="T24" fmla="*/ 2147483646 w 336"/>
                <a:gd name="T25" fmla="*/ 2147483646 h 368"/>
                <a:gd name="T26" fmla="*/ 2147483646 w 336"/>
                <a:gd name="T27" fmla="*/ 2147483646 h 368"/>
                <a:gd name="T28" fmla="*/ 2147483646 w 336"/>
                <a:gd name="T29" fmla="*/ 2147483646 h 368"/>
                <a:gd name="T30" fmla="*/ 2147483646 w 336"/>
                <a:gd name="T31" fmla="*/ 2147483646 h 368"/>
                <a:gd name="T32" fmla="*/ 2147483646 w 336"/>
                <a:gd name="T33" fmla="*/ 2147483646 h 368"/>
                <a:gd name="T34" fmla="*/ 2147483646 w 336"/>
                <a:gd name="T35" fmla="*/ 2147483646 h 3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6" h="368">
                  <a:moveTo>
                    <a:pt x="253" y="269"/>
                  </a:moveTo>
                  <a:lnTo>
                    <a:pt x="246" y="294"/>
                  </a:lnTo>
                  <a:lnTo>
                    <a:pt x="227" y="283"/>
                  </a:lnTo>
                  <a:lnTo>
                    <a:pt x="216" y="283"/>
                  </a:lnTo>
                  <a:lnTo>
                    <a:pt x="37" y="367"/>
                  </a:lnTo>
                  <a:lnTo>
                    <a:pt x="0" y="343"/>
                  </a:lnTo>
                  <a:lnTo>
                    <a:pt x="0" y="308"/>
                  </a:lnTo>
                  <a:lnTo>
                    <a:pt x="146" y="0"/>
                  </a:lnTo>
                  <a:lnTo>
                    <a:pt x="164" y="20"/>
                  </a:lnTo>
                  <a:lnTo>
                    <a:pt x="172" y="9"/>
                  </a:lnTo>
                  <a:lnTo>
                    <a:pt x="183" y="9"/>
                  </a:lnTo>
                  <a:lnTo>
                    <a:pt x="202" y="9"/>
                  </a:lnTo>
                  <a:lnTo>
                    <a:pt x="216" y="44"/>
                  </a:lnTo>
                  <a:lnTo>
                    <a:pt x="280" y="44"/>
                  </a:lnTo>
                  <a:lnTo>
                    <a:pt x="298" y="34"/>
                  </a:lnTo>
                  <a:lnTo>
                    <a:pt x="318" y="59"/>
                  </a:lnTo>
                  <a:lnTo>
                    <a:pt x="335" y="34"/>
                  </a:lnTo>
                  <a:lnTo>
                    <a:pt x="253" y="26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1" name="Freeform 34">
              <a:extLst>
                <a:ext uri="{FF2B5EF4-FFF2-40B4-BE49-F238E27FC236}">
                  <a16:creationId xmlns:a16="http://schemas.microsoft.com/office/drawing/2014/main" xmlns="" id="{6A4E637F-6C50-4374-9CCF-026D64180CAA}"/>
                </a:ext>
              </a:extLst>
            </p:cNvPr>
            <p:cNvSpPr>
              <a:spLocks/>
            </p:cNvSpPr>
            <p:nvPr/>
          </p:nvSpPr>
          <p:spPr bwMode="auto">
            <a:xfrm>
              <a:off x="8532224" y="5016825"/>
              <a:ext cx="402516" cy="774405"/>
            </a:xfrm>
            <a:custGeom>
              <a:avLst/>
              <a:gdLst>
                <a:gd name="T0" fmla="*/ 2147483646 w 184"/>
                <a:gd name="T1" fmla="*/ 2147483646 h 354"/>
                <a:gd name="T2" fmla="*/ 2147483646 w 184"/>
                <a:gd name="T3" fmla="*/ 2147483646 h 354"/>
                <a:gd name="T4" fmla="*/ 2147483646 w 184"/>
                <a:gd name="T5" fmla="*/ 2147483646 h 354"/>
                <a:gd name="T6" fmla="*/ 2147483646 w 184"/>
                <a:gd name="T7" fmla="*/ 2147483646 h 354"/>
                <a:gd name="T8" fmla="*/ 2147483646 w 184"/>
                <a:gd name="T9" fmla="*/ 2147483646 h 354"/>
                <a:gd name="T10" fmla="*/ 2147483646 w 184"/>
                <a:gd name="T11" fmla="*/ 2147483646 h 354"/>
                <a:gd name="T12" fmla="*/ 0 w 184"/>
                <a:gd name="T13" fmla="*/ 2147483646 h 354"/>
                <a:gd name="T14" fmla="*/ 2147483646 w 184"/>
                <a:gd name="T15" fmla="*/ 2147483646 h 354"/>
                <a:gd name="T16" fmla="*/ 2147483646 w 184"/>
                <a:gd name="T17" fmla="*/ 2147483646 h 354"/>
                <a:gd name="T18" fmla="*/ 2147483646 w 184"/>
                <a:gd name="T19" fmla="*/ 0 h 354"/>
                <a:gd name="T20" fmla="*/ 2147483646 w 184"/>
                <a:gd name="T21" fmla="*/ 2147483646 h 354"/>
                <a:gd name="T22" fmla="*/ 2147483646 w 184"/>
                <a:gd name="T23" fmla="*/ 2147483646 h 354"/>
                <a:gd name="T24" fmla="*/ 2147483646 w 184"/>
                <a:gd name="T25" fmla="*/ 2147483646 h 354"/>
                <a:gd name="T26" fmla="*/ 2147483646 w 184"/>
                <a:gd name="T27" fmla="*/ 2147483646 h 354"/>
                <a:gd name="T28" fmla="*/ 2147483646 w 184"/>
                <a:gd name="T29" fmla="*/ 0 h 354"/>
                <a:gd name="T30" fmla="*/ 2147483646 w 184"/>
                <a:gd name="T31" fmla="*/ 2147483646 h 354"/>
                <a:gd name="T32" fmla="*/ 2147483646 w 184"/>
                <a:gd name="T33" fmla="*/ 2147483646 h 3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4" h="354">
                  <a:moveTo>
                    <a:pt x="126" y="143"/>
                  </a:moveTo>
                  <a:lnTo>
                    <a:pt x="109" y="191"/>
                  </a:lnTo>
                  <a:lnTo>
                    <a:pt x="75" y="353"/>
                  </a:lnTo>
                  <a:lnTo>
                    <a:pt x="83" y="260"/>
                  </a:lnTo>
                  <a:lnTo>
                    <a:pt x="56" y="152"/>
                  </a:lnTo>
                  <a:lnTo>
                    <a:pt x="56" y="118"/>
                  </a:lnTo>
                  <a:lnTo>
                    <a:pt x="0" y="44"/>
                  </a:lnTo>
                  <a:lnTo>
                    <a:pt x="29" y="44"/>
                  </a:lnTo>
                  <a:lnTo>
                    <a:pt x="38" y="10"/>
                  </a:lnTo>
                  <a:lnTo>
                    <a:pt x="45" y="0"/>
                  </a:lnTo>
                  <a:lnTo>
                    <a:pt x="64" y="25"/>
                  </a:lnTo>
                  <a:lnTo>
                    <a:pt x="75" y="10"/>
                  </a:lnTo>
                  <a:lnTo>
                    <a:pt x="83" y="10"/>
                  </a:lnTo>
                  <a:lnTo>
                    <a:pt x="89" y="25"/>
                  </a:lnTo>
                  <a:lnTo>
                    <a:pt x="126" y="0"/>
                  </a:lnTo>
                  <a:lnTo>
                    <a:pt x="183" y="69"/>
                  </a:lnTo>
                  <a:lnTo>
                    <a:pt x="126" y="1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2" name="Freeform 35">
              <a:extLst>
                <a:ext uri="{FF2B5EF4-FFF2-40B4-BE49-F238E27FC236}">
                  <a16:creationId xmlns:a16="http://schemas.microsoft.com/office/drawing/2014/main" xmlns="" id="{A9B4B909-A2E4-4E5C-824F-2DFE5C4DFF1C}"/>
                </a:ext>
              </a:extLst>
            </p:cNvPr>
            <p:cNvSpPr>
              <a:spLocks/>
            </p:cNvSpPr>
            <p:nvPr/>
          </p:nvSpPr>
          <p:spPr bwMode="auto">
            <a:xfrm>
              <a:off x="8711606" y="1273868"/>
              <a:ext cx="1111293" cy="678151"/>
            </a:xfrm>
            <a:custGeom>
              <a:avLst/>
              <a:gdLst>
                <a:gd name="T0" fmla="*/ 2147483646 w 508"/>
                <a:gd name="T1" fmla="*/ 0 h 310"/>
                <a:gd name="T2" fmla="*/ 2147483646 w 508"/>
                <a:gd name="T3" fmla="*/ 2147483646 h 310"/>
                <a:gd name="T4" fmla="*/ 2147483646 w 508"/>
                <a:gd name="T5" fmla="*/ 2147483646 h 310"/>
                <a:gd name="T6" fmla="*/ 2147483646 w 508"/>
                <a:gd name="T7" fmla="*/ 2147483646 h 310"/>
                <a:gd name="T8" fmla="*/ 2147483646 w 508"/>
                <a:gd name="T9" fmla="*/ 2147483646 h 310"/>
                <a:gd name="T10" fmla="*/ 2147483646 w 508"/>
                <a:gd name="T11" fmla="*/ 2147483646 h 310"/>
                <a:gd name="T12" fmla="*/ 2147483646 w 508"/>
                <a:gd name="T13" fmla="*/ 2147483646 h 310"/>
                <a:gd name="T14" fmla="*/ 2147483646 w 508"/>
                <a:gd name="T15" fmla="*/ 2147483646 h 310"/>
                <a:gd name="T16" fmla="*/ 2147483646 w 508"/>
                <a:gd name="T17" fmla="*/ 2147483646 h 310"/>
                <a:gd name="T18" fmla="*/ 2147483646 w 508"/>
                <a:gd name="T19" fmla="*/ 2147483646 h 310"/>
                <a:gd name="T20" fmla="*/ 2147483646 w 508"/>
                <a:gd name="T21" fmla="*/ 2147483646 h 310"/>
                <a:gd name="T22" fmla="*/ 2147483646 w 508"/>
                <a:gd name="T23" fmla="*/ 2147483646 h 310"/>
                <a:gd name="T24" fmla="*/ 2147483646 w 508"/>
                <a:gd name="T25" fmla="*/ 2147483646 h 310"/>
                <a:gd name="T26" fmla="*/ 2147483646 w 508"/>
                <a:gd name="T27" fmla="*/ 2147483646 h 310"/>
                <a:gd name="T28" fmla="*/ 2147483646 w 508"/>
                <a:gd name="T29" fmla="*/ 2147483646 h 310"/>
                <a:gd name="T30" fmla="*/ 2147483646 w 508"/>
                <a:gd name="T31" fmla="*/ 2147483646 h 310"/>
                <a:gd name="T32" fmla="*/ 2147483646 w 508"/>
                <a:gd name="T33" fmla="*/ 2147483646 h 310"/>
                <a:gd name="T34" fmla="*/ 2147483646 w 508"/>
                <a:gd name="T35" fmla="*/ 2147483646 h 310"/>
                <a:gd name="T36" fmla="*/ 2147483646 w 508"/>
                <a:gd name="T37" fmla="*/ 2147483646 h 310"/>
                <a:gd name="T38" fmla="*/ 2147483646 w 508"/>
                <a:gd name="T39" fmla="*/ 2147483646 h 310"/>
                <a:gd name="T40" fmla="*/ 2147483646 w 508"/>
                <a:gd name="T41" fmla="*/ 2147483646 h 310"/>
                <a:gd name="T42" fmla="*/ 2147483646 w 508"/>
                <a:gd name="T43" fmla="*/ 2147483646 h 310"/>
                <a:gd name="T44" fmla="*/ 2147483646 w 508"/>
                <a:gd name="T45" fmla="*/ 2147483646 h 310"/>
                <a:gd name="T46" fmla="*/ 2147483646 w 508"/>
                <a:gd name="T47" fmla="*/ 2147483646 h 310"/>
                <a:gd name="T48" fmla="*/ 2147483646 w 508"/>
                <a:gd name="T49" fmla="*/ 2147483646 h 310"/>
                <a:gd name="T50" fmla="*/ 0 w 508"/>
                <a:gd name="T51" fmla="*/ 0 h 310"/>
                <a:gd name="T52" fmla="*/ 2147483646 w 508"/>
                <a:gd name="T53" fmla="*/ 0 h 3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08" h="310">
                  <a:moveTo>
                    <a:pt x="444" y="0"/>
                  </a:moveTo>
                  <a:lnTo>
                    <a:pt x="462" y="25"/>
                  </a:lnTo>
                  <a:lnTo>
                    <a:pt x="496" y="25"/>
                  </a:lnTo>
                  <a:lnTo>
                    <a:pt x="507" y="50"/>
                  </a:lnTo>
                  <a:lnTo>
                    <a:pt x="470" y="59"/>
                  </a:lnTo>
                  <a:lnTo>
                    <a:pt x="462" y="69"/>
                  </a:lnTo>
                  <a:lnTo>
                    <a:pt x="425" y="236"/>
                  </a:lnTo>
                  <a:lnTo>
                    <a:pt x="407" y="259"/>
                  </a:lnTo>
                  <a:lnTo>
                    <a:pt x="369" y="275"/>
                  </a:lnTo>
                  <a:lnTo>
                    <a:pt x="369" y="309"/>
                  </a:lnTo>
                  <a:lnTo>
                    <a:pt x="317" y="259"/>
                  </a:lnTo>
                  <a:lnTo>
                    <a:pt x="317" y="236"/>
                  </a:lnTo>
                  <a:lnTo>
                    <a:pt x="298" y="225"/>
                  </a:lnTo>
                  <a:lnTo>
                    <a:pt x="280" y="177"/>
                  </a:lnTo>
                  <a:lnTo>
                    <a:pt x="227" y="191"/>
                  </a:lnTo>
                  <a:lnTo>
                    <a:pt x="198" y="191"/>
                  </a:lnTo>
                  <a:lnTo>
                    <a:pt x="190" y="168"/>
                  </a:lnTo>
                  <a:lnTo>
                    <a:pt x="217" y="143"/>
                  </a:lnTo>
                  <a:lnTo>
                    <a:pt x="217" y="118"/>
                  </a:lnTo>
                  <a:lnTo>
                    <a:pt x="172" y="84"/>
                  </a:lnTo>
                  <a:lnTo>
                    <a:pt x="153" y="59"/>
                  </a:lnTo>
                  <a:lnTo>
                    <a:pt x="109" y="50"/>
                  </a:lnTo>
                  <a:lnTo>
                    <a:pt x="89" y="59"/>
                  </a:lnTo>
                  <a:lnTo>
                    <a:pt x="55" y="34"/>
                  </a:lnTo>
                  <a:lnTo>
                    <a:pt x="8" y="34"/>
                  </a:lnTo>
                  <a:lnTo>
                    <a:pt x="0" y="0"/>
                  </a:lnTo>
                  <a:lnTo>
                    <a:pt x="444"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3" name="Freeform 36">
              <a:extLst>
                <a:ext uri="{FF2B5EF4-FFF2-40B4-BE49-F238E27FC236}">
                  <a16:creationId xmlns:a16="http://schemas.microsoft.com/office/drawing/2014/main" xmlns="" id="{DCBBD5D0-26D5-4368-8DAA-74BD78300BA8}"/>
                </a:ext>
              </a:extLst>
            </p:cNvPr>
            <p:cNvSpPr>
              <a:spLocks/>
            </p:cNvSpPr>
            <p:nvPr/>
          </p:nvSpPr>
          <p:spPr bwMode="auto">
            <a:xfrm>
              <a:off x="9006930" y="3973347"/>
              <a:ext cx="752529" cy="938473"/>
            </a:xfrm>
            <a:custGeom>
              <a:avLst/>
              <a:gdLst>
                <a:gd name="T0" fmla="*/ 2147483646 w 344"/>
                <a:gd name="T1" fmla="*/ 2147483646 h 429"/>
                <a:gd name="T2" fmla="*/ 2147483646 w 344"/>
                <a:gd name="T3" fmla="*/ 2147483646 h 429"/>
                <a:gd name="T4" fmla="*/ 2147483646 w 344"/>
                <a:gd name="T5" fmla="*/ 2147483646 h 429"/>
                <a:gd name="T6" fmla="*/ 2147483646 w 344"/>
                <a:gd name="T7" fmla="*/ 2147483646 h 429"/>
                <a:gd name="T8" fmla="*/ 2147483646 w 344"/>
                <a:gd name="T9" fmla="*/ 2147483646 h 429"/>
                <a:gd name="T10" fmla="*/ 2147483646 w 344"/>
                <a:gd name="T11" fmla="*/ 2147483646 h 429"/>
                <a:gd name="T12" fmla="*/ 2147483646 w 344"/>
                <a:gd name="T13" fmla="*/ 2147483646 h 429"/>
                <a:gd name="T14" fmla="*/ 2147483646 w 344"/>
                <a:gd name="T15" fmla="*/ 2147483646 h 429"/>
                <a:gd name="T16" fmla="*/ 2147483646 w 344"/>
                <a:gd name="T17" fmla="*/ 2147483646 h 429"/>
                <a:gd name="T18" fmla="*/ 2147483646 w 344"/>
                <a:gd name="T19" fmla="*/ 2147483646 h 429"/>
                <a:gd name="T20" fmla="*/ 2147483646 w 344"/>
                <a:gd name="T21" fmla="*/ 2147483646 h 429"/>
                <a:gd name="T22" fmla="*/ 2147483646 w 344"/>
                <a:gd name="T23" fmla="*/ 2147483646 h 429"/>
                <a:gd name="T24" fmla="*/ 2147483646 w 344"/>
                <a:gd name="T25" fmla="*/ 2147483646 h 429"/>
                <a:gd name="T26" fmla="*/ 2147483646 w 344"/>
                <a:gd name="T27" fmla="*/ 2147483646 h 429"/>
                <a:gd name="T28" fmla="*/ 2147483646 w 344"/>
                <a:gd name="T29" fmla="*/ 2147483646 h 429"/>
                <a:gd name="T30" fmla="*/ 2147483646 w 344"/>
                <a:gd name="T31" fmla="*/ 2147483646 h 429"/>
                <a:gd name="T32" fmla="*/ 2147483646 w 344"/>
                <a:gd name="T33" fmla="*/ 2147483646 h 429"/>
                <a:gd name="T34" fmla="*/ 2147483646 w 344"/>
                <a:gd name="T35" fmla="*/ 2147483646 h 429"/>
                <a:gd name="T36" fmla="*/ 2147483646 w 344"/>
                <a:gd name="T37" fmla="*/ 2147483646 h 429"/>
                <a:gd name="T38" fmla="*/ 2147483646 w 344"/>
                <a:gd name="T39" fmla="*/ 2147483646 h 429"/>
                <a:gd name="T40" fmla="*/ 2147483646 w 344"/>
                <a:gd name="T41" fmla="*/ 2147483646 h 429"/>
                <a:gd name="T42" fmla="*/ 2147483646 w 344"/>
                <a:gd name="T43" fmla="*/ 2147483646 h 429"/>
                <a:gd name="T44" fmla="*/ 2147483646 w 344"/>
                <a:gd name="T45" fmla="*/ 2147483646 h 429"/>
                <a:gd name="T46" fmla="*/ 2147483646 w 344"/>
                <a:gd name="T47" fmla="*/ 2147483646 h 429"/>
                <a:gd name="T48" fmla="*/ 2147483646 w 344"/>
                <a:gd name="T49" fmla="*/ 2147483646 h 429"/>
                <a:gd name="T50" fmla="*/ 2147483646 w 344"/>
                <a:gd name="T51" fmla="*/ 2147483646 h 429"/>
                <a:gd name="T52" fmla="*/ 2147483646 w 344"/>
                <a:gd name="T53" fmla="*/ 2147483646 h 429"/>
                <a:gd name="T54" fmla="*/ 2147483646 w 344"/>
                <a:gd name="T55" fmla="*/ 2147483646 h 429"/>
                <a:gd name="T56" fmla="*/ 2147483646 w 344"/>
                <a:gd name="T57" fmla="*/ 2147483646 h 429"/>
                <a:gd name="T58" fmla="*/ 2147483646 w 344"/>
                <a:gd name="T59" fmla="*/ 2147483646 h 429"/>
                <a:gd name="T60" fmla="*/ 2147483646 w 344"/>
                <a:gd name="T61" fmla="*/ 2147483646 h 429"/>
                <a:gd name="T62" fmla="*/ 2147483646 w 344"/>
                <a:gd name="T63" fmla="*/ 2147483646 h 429"/>
                <a:gd name="T64" fmla="*/ 2147483646 w 344"/>
                <a:gd name="T65" fmla="*/ 2147483646 h 429"/>
                <a:gd name="T66" fmla="*/ 2147483646 w 344"/>
                <a:gd name="T67" fmla="*/ 2147483646 h 429"/>
                <a:gd name="T68" fmla="*/ 0 w 344"/>
                <a:gd name="T69" fmla="*/ 2147483646 h 429"/>
                <a:gd name="T70" fmla="*/ 2147483646 w 344"/>
                <a:gd name="T71" fmla="*/ 2147483646 h 429"/>
                <a:gd name="T72" fmla="*/ 0 w 344"/>
                <a:gd name="T73" fmla="*/ 2147483646 h 429"/>
                <a:gd name="T74" fmla="*/ 2147483646 w 344"/>
                <a:gd name="T75" fmla="*/ 0 h 429"/>
                <a:gd name="T76" fmla="*/ 2147483646 w 344"/>
                <a:gd name="T77" fmla="*/ 2147483646 h 429"/>
                <a:gd name="T78" fmla="*/ 2147483646 w 344"/>
                <a:gd name="T79" fmla="*/ 2147483646 h 429"/>
                <a:gd name="T80" fmla="*/ 2147483646 w 344"/>
                <a:gd name="T81" fmla="*/ 2147483646 h 429"/>
                <a:gd name="T82" fmla="*/ 2147483646 w 344"/>
                <a:gd name="T83" fmla="*/ 2147483646 h 429"/>
                <a:gd name="T84" fmla="*/ 2147483646 w 344"/>
                <a:gd name="T85" fmla="*/ 2147483646 h 429"/>
                <a:gd name="T86" fmla="*/ 2147483646 w 344"/>
                <a:gd name="T87" fmla="*/ 2147483646 h 429"/>
                <a:gd name="T88" fmla="*/ 2147483646 w 344"/>
                <a:gd name="T89" fmla="*/ 2147483646 h 429"/>
                <a:gd name="T90" fmla="*/ 2147483646 w 344"/>
                <a:gd name="T91" fmla="*/ 2147483646 h 429"/>
                <a:gd name="T92" fmla="*/ 2147483646 w 344"/>
                <a:gd name="T93" fmla="*/ 2147483646 h 429"/>
                <a:gd name="T94" fmla="*/ 2147483646 w 344"/>
                <a:gd name="T95" fmla="*/ 2147483646 h 4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4" h="429">
                  <a:moveTo>
                    <a:pt x="343" y="237"/>
                  </a:moveTo>
                  <a:lnTo>
                    <a:pt x="328" y="251"/>
                  </a:lnTo>
                  <a:lnTo>
                    <a:pt x="298" y="237"/>
                  </a:lnTo>
                  <a:lnTo>
                    <a:pt x="317" y="262"/>
                  </a:lnTo>
                  <a:lnTo>
                    <a:pt x="291" y="285"/>
                  </a:lnTo>
                  <a:lnTo>
                    <a:pt x="220" y="360"/>
                  </a:lnTo>
                  <a:lnTo>
                    <a:pt x="201" y="335"/>
                  </a:lnTo>
                  <a:lnTo>
                    <a:pt x="182" y="319"/>
                  </a:lnTo>
                  <a:lnTo>
                    <a:pt x="171" y="309"/>
                  </a:lnTo>
                  <a:lnTo>
                    <a:pt x="163" y="319"/>
                  </a:lnTo>
                  <a:lnTo>
                    <a:pt x="209" y="285"/>
                  </a:lnTo>
                  <a:lnTo>
                    <a:pt x="220" y="285"/>
                  </a:lnTo>
                  <a:lnTo>
                    <a:pt x="182" y="251"/>
                  </a:lnTo>
                  <a:lnTo>
                    <a:pt x="201" y="237"/>
                  </a:lnTo>
                  <a:lnTo>
                    <a:pt x="191" y="237"/>
                  </a:lnTo>
                  <a:lnTo>
                    <a:pt x="171" y="226"/>
                  </a:lnTo>
                  <a:lnTo>
                    <a:pt x="201" y="202"/>
                  </a:lnTo>
                  <a:lnTo>
                    <a:pt x="163" y="212"/>
                  </a:lnTo>
                  <a:lnTo>
                    <a:pt x="157" y="202"/>
                  </a:lnTo>
                  <a:lnTo>
                    <a:pt x="157" y="237"/>
                  </a:lnTo>
                  <a:lnTo>
                    <a:pt x="163" y="226"/>
                  </a:lnTo>
                  <a:lnTo>
                    <a:pt x="182" y="276"/>
                  </a:lnTo>
                  <a:lnTo>
                    <a:pt x="171" y="296"/>
                  </a:lnTo>
                  <a:lnTo>
                    <a:pt x="145" y="285"/>
                  </a:lnTo>
                  <a:lnTo>
                    <a:pt x="137" y="296"/>
                  </a:lnTo>
                  <a:lnTo>
                    <a:pt x="157" y="335"/>
                  </a:lnTo>
                  <a:lnTo>
                    <a:pt x="171" y="335"/>
                  </a:lnTo>
                  <a:lnTo>
                    <a:pt x="201" y="344"/>
                  </a:lnTo>
                  <a:lnTo>
                    <a:pt x="182" y="360"/>
                  </a:lnTo>
                  <a:lnTo>
                    <a:pt x="171" y="360"/>
                  </a:lnTo>
                  <a:lnTo>
                    <a:pt x="191" y="369"/>
                  </a:lnTo>
                  <a:lnTo>
                    <a:pt x="126" y="394"/>
                  </a:lnTo>
                  <a:lnTo>
                    <a:pt x="93" y="428"/>
                  </a:lnTo>
                  <a:lnTo>
                    <a:pt x="63" y="403"/>
                  </a:lnTo>
                  <a:lnTo>
                    <a:pt x="0" y="212"/>
                  </a:lnTo>
                  <a:lnTo>
                    <a:pt x="19" y="50"/>
                  </a:lnTo>
                  <a:lnTo>
                    <a:pt x="0" y="12"/>
                  </a:lnTo>
                  <a:lnTo>
                    <a:pt x="19" y="0"/>
                  </a:lnTo>
                  <a:lnTo>
                    <a:pt x="108" y="25"/>
                  </a:lnTo>
                  <a:lnTo>
                    <a:pt x="191" y="59"/>
                  </a:lnTo>
                  <a:lnTo>
                    <a:pt x="220" y="50"/>
                  </a:lnTo>
                  <a:lnTo>
                    <a:pt x="246" y="50"/>
                  </a:lnTo>
                  <a:lnTo>
                    <a:pt x="291" y="119"/>
                  </a:lnTo>
                  <a:lnTo>
                    <a:pt x="309" y="119"/>
                  </a:lnTo>
                  <a:lnTo>
                    <a:pt x="291" y="144"/>
                  </a:lnTo>
                  <a:lnTo>
                    <a:pt x="309" y="168"/>
                  </a:lnTo>
                  <a:lnTo>
                    <a:pt x="328" y="192"/>
                  </a:lnTo>
                  <a:lnTo>
                    <a:pt x="343" y="23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4" name="Freeform 37">
              <a:extLst>
                <a:ext uri="{FF2B5EF4-FFF2-40B4-BE49-F238E27FC236}">
                  <a16:creationId xmlns:a16="http://schemas.microsoft.com/office/drawing/2014/main" xmlns="" id="{1B21EE44-5A8D-48A6-8E06-7CA17EB9BF92}"/>
                </a:ext>
              </a:extLst>
            </p:cNvPr>
            <p:cNvSpPr>
              <a:spLocks/>
            </p:cNvSpPr>
            <p:nvPr/>
          </p:nvSpPr>
          <p:spPr bwMode="auto">
            <a:xfrm>
              <a:off x="9921342" y="3373948"/>
              <a:ext cx="671589" cy="656275"/>
            </a:xfrm>
            <a:custGeom>
              <a:avLst/>
              <a:gdLst>
                <a:gd name="T0" fmla="*/ 2147483646 w 307"/>
                <a:gd name="T1" fmla="*/ 2147483646 h 300"/>
                <a:gd name="T2" fmla="*/ 2147483646 w 307"/>
                <a:gd name="T3" fmla="*/ 2147483646 h 300"/>
                <a:gd name="T4" fmla="*/ 2147483646 w 307"/>
                <a:gd name="T5" fmla="*/ 2147483646 h 300"/>
                <a:gd name="T6" fmla="*/ 2147483646 w 307"/>
                <a:gd name="T7" fmla="*/ 2147483646 h 300"/>
                <a:gd name="T8" fmla="*/ 2147483646 w 307"/>
                <a:gd name="T9" fmla="*/ 2147483646 h 300"/>
                <a:gd name="T10" fmla="*/ 2147483646 w 307"/>
                <a:gd name="T11" fmla="*/ 2147483646 h 300"/>
                <a:gd name="T12" fmla="*/ 2147483646 w 307"/>
                <a:gd name="T13" fmla="*/ 2147483646 h 300"/>
                <a:gd name="T14" fmla="*/ 2147483646 w 307"/>
                <a:gd name="T15" fmla="*/ 2147483646 h 300"/>
                <a:gd name="T16" fmla="*/ 2147483646 w 307"/>
                <a:gd name="T17" fmla="*/ 2147483646 h 300"/>
                <a:gd name="T18" fmla="*/ 2147483646 w 307"/>
                <a:gd name="T19" fmla="*/ 2147483646 h 300"/>
                <a:gd name="T20" fmla="*/ 2147483646 w 307"/>
                <a:gd name="T21" fmla="*/ 2147483646 h 300"/>
                <a:gd name="T22" fmla="*/ 2147483646 w 307"/>
                <a:gd name="T23" fmla="*/ 2147483646 h 300"/>
                <a:gd name="T24" fmla="*/ 2147483646 w 307"/>
                <a:gd name="T25" fmla="*/ 2147483646 h 300"/>
                <a:gd name="T26" fmla="*/ 2147483646 w 307"/>
                <a:gd name="T27" fmla="*/ 2147483646 h 300"/>
                <a:gd name="T28" fmla="*/ 2147483646 w 307"/>
                <a:gd name="T29" fmla="*/ 2147483646 h 300"/>
                <a:gd name="T30" fmla="*/ 2147483646 w 307"/>
                <a:gd name="T31" fmla="*/ 2147483646 h 300"/>
                <a:gd name="T32" fmla="*/ 2147483646 w 307"/>
                <a:gd name="T33" fmla="*/ 2147483646 h 300"/>
                <a:gd name="T34" fmla="*/ 2147483646 w 307"/>
                <a:gd name="T35" fmla="*/ 2147483646 h 300"/>
                <a:gd name="T36" fmla="*/ 2147483646 w 307"/>
                <a:gd name="T37" fmla="*/ 2147483646 h 300"/>
                <a:gd name="T38" fmla="*/ 2147483646 w 307"/>
                <a:gd name="T39" fmla="*/ 2147483646 h 300"/>
                <a:gd name="T40" fmla="*/ 2147483646 w 307"/>
                <a:gd name="T41" fmla="*/ 2147483646 h 300"/>
                <a:gd name="T42" fmla="*/ 2147483646 w 307"/>
                <a:gd name="T43" fmla="*/ 2147483646 h 300"/>
                <a:gd name="T44" fmla="*/ 2147483646 w 307"/>
                <a:gd name="T45" fmla="*/ 2147483646 h 300"/>
                <a:gd name="T46" fmla="*/ 2147483646 w 307"/>
                <a:gd name="T47" fmla="*/ 2147483646 h 300"/>
                <a:gd name="T48" fmla="*/ 2147483646 w 307"/>
                <a:gd name="T49" fmla="*/ 2147483646 h 300"/>
                <a:gd name="T50" fmla="*/ 2147483646 w 307"/>
                <a:gd name="T51" fmla="*/ 2147483646 h 300"/>
                <a:gd name="T52" fmla="*/ 2147483646 w 307"/>
                <a:gd name="T53" fmla="*/ 2147483646 h 300"/>
                <a:gd name="T54" fmla="*/ 2147483646 w 307"/>
                <a:gd name="T55" fmla="*/ 2147483646 h 300"/>
                <a:gd name="T56" fmla="*/ 2147483646 w 307"/>
                <a:gd name="T57" fmla="*/ 2147483646 h 300"/>
                <a:gd name="T58" fmla="*/ 2147483646 w 307"/>
                <a:gd name="T59" fmla="*/ 2147483646 h 300"/>
                <a:gd name="T60" fmla="*/ 2147483646 w 307"/>
                <a:gd name="T61" fmla="*/ 2147483646 h 300"/>
                <a:gd name="T62" fmla="*/ 2147483646 w 307"/>
                <a:gd name="T63" fmla="*/ 2147483646 h 300"/>
                <a:gd name="T64" fmla="*/ 2147483646 w 307"/>
                <a:gd name="T65" fmla="*/ 2147483646 h 300"/>
                <a:gd name="T66" fmla="*/ 2147483646 w 307"/>
                <a:gd name="T67" fmla="*/ 2147483646 h 300"/>
                <a:gd name="T68" fmla="*/ 2147483646 w 307"/>
                <a:gd name="T69" fmla="*/ 2147483646 h 300"/>
                <a:gd name="T70" fmla="*/ 2147483646 w 307"/>
                <a:gd name="T71" fmla="*/ 2147483646 h 300"/>
                <a:gd name="T72" fmla="*/ 2147483646 w 307"/>
                <a:gd name="T73" fmla="*/ 2147483646 h 300"/>
                <a:gd name="T74" fmla="*/ 2147483646 w 307"/>
                <a:gd name="T75" fmla="*/ 2147483646 h 300"/>
                <a:gd name="T76" fmla="*/ 2147483646 w 307"/>
                <a:gd name="T77" fmla="*/ 2147483646 h 300"/>
                <a:gd name="T78" fmla="*/ 2147483646 w 307"/>
                <a:gd name="T79" fmla="*/ 2147483646 h 300"/>
                <a:gd name="T80" fmla="*/ 2147483646 w 307"/>
                <a:gd name="T81" fmla="*/ 2147483646 h 300"/>
                <a:gd name="T82" fmla="*/ 2147483646 w 307"/>
                <a:gd name="T83" fmla="*/ 2147483646 h 300"/>
                <a:gd name="T84" fmla="*/ 2147483646 w 307"/>
                <a:gd name="T85" fmla="*/ 2147483646 h 300"/>
                <a:gd name="T86" fmla="*/ 0 w 307"/>
                <a:gd name="T87" fmla="*/ 2147483646 h 300"/>
                <a:gd name="T88" fmla="*/ 2147483646 w 307"/>
                <a:gd name="T89" fmla="*/ 2147483646 h 300"/>
                <a:gd name="T90" fmla="*/ 2147483646 w 307"/>
                <a:gd name="T91" fmla="*/ 2147483646 h 300"/>
                <a:gd name="T92" fmla="*/ 2147483646 w 307"/>
                <a:gd name="T93" fmla="*/ 2147483646 h 3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7" h="300">
                  <a:moveTo>
                    <a:pt x="223" y="35"/>
                  </a:moveTo>
                  <a:lnTo>
                    <a:pt x="235" y="50"/>
                  </a:lnTo>
                  <a:lnTo>
                    <a:pt x="235" y="35"/>
                  </a:lnTo>
                  <a:lnTo>
                    <a:pt x="242" y="35"/>
                  </a:lnTo>
                  <a:lnTo>
                    <a:pt x="235" y="25"/>
                  </a:lnTo>
                  <a:lnTo>
                    <a:pt x="235" y="16"/>
                  </a:lnTo>
                  <a:lnTo>
                    <a:pt x="242" y="0"/>
                  </a:lnTo>
                  <a:lnTo>
                    <a:pt x="272" y="16"/>
                  </a:lnTo>
                  <a:lnTo>
                    <a:pt x="272" y="35"/>
                  </a:lnTo>
                  <a:lnTo>
                    <a:pt x="272" y="25"/>
                  </a:lnTo>
                  <a:lnTo>
                    <a:pt x="287" y="25"/>
                  </a:lnTo>
                  <a:lnTo>
                    <a:pt x="272" y="16"/>
                  </a:lnTo>
                  <a:lnTo>
                    <a:pt x="306" y="16"/>
                  </a:lnTo>
                  <a:lnTo>
                    <a:pt x="287" y="50"/>
                  </a:lnTo>
                  <a:lnTo>
                    <a:pt x="306" y="35"/>
                  </a:lnTo>
                  <a:lnTo>
                    <a:pt x="306" y="60"/>
                  </a:lnTo>
                  <a:lnTo>
                    <a:pt x="287" y="74"/>
                  </a:lnTo>
                  <a:lnTo>
                    <a:pt x="272" y="60"/>
                  </a:lnTo>
                  <a:lnTo>
                    <a:pt x="287" y="94"/>
                  </a:lnTo>
                  <a:lnTo>
                    <a:pt x="260" y="74"/>
                  </a:lnTo>
                  <a:lnTo>
                    <a:pt x="235" y="74"/>
                  </a:lnTo>
                  <a:lnTo>
                    <a:pt x="254" y="94"/>
                  </a:lnTo>
                  <a:lnTo>
                    <a:pt x="280" y="108"/>
                  </a:lnTo>
                  <a:lnTo>
                    <a:pt x="272" y="108"/>
                  </a:lnTo>
                  <a:lnTo>
                    <a:pt x="242" y="108"/>
                  </a:lnTo>
                  <a:lnTo>
                    <a:pt x="235" y="85"/>
                  </a:lnTo>
                  <a:lnTo>
                    <a:pt x="235" y="108"/>
                  </a:lnTo>
                  <a:lnTo>
                    <a:pt x="217" y="108"/>
                  </a:lnTo>
                  <a:lnTo>
                    <a:pt x="223" y="119"/>
                  </a:lnTo>
                  <a:lnTo>
                    <a:pt x="217" y="132"/>
                  </a:lnTo>
                  <a:lnTo>
                    <a:pt x="191" y="108"/>
                  </a:lnTo>
                  <a:lnTo>
                    <a:pt x="197" y="108"/>
                  </a:lnTo>
                  <a:lnTo>
                    <a:pt x="179" y="132"/>
                  </a:lnTo>
                  <a:lnTo>
                    <a:pt x="172" y="158"/>
                  </a:lnTo>
                  <a:lnTo>
                    <a:pt x="160" y="132"/>
                  </a:lnTo>
                  <a:lnTo>
                    <a:pt x="160" y="158"/>
                  </a:lnTo>
                  <a:lnTo>
                    <a:pt x="145" y="158"/>
                  </a:lnTo>
                  <a:lnTo>
                    <a:pt x="160" y="176"/>
                  </a:lnTo>
                  <a:lnTo>
                    <a:pt x="160" y="158"/>
                  </a:lnTo>
                  <a:lnTo>
                    <a:pt x="179" y="158"/>
                  </a:lnTo>
                  <a:lnTo>
                    <a:pt x="197" y="132"/>
                  </a:lnTo>
                  <a:lnTo>
                    <a:pt x="217" y="132"/>
                  </a:lnTo>
                  <a:lnTo>
                    <a:pt x="235" y="132"/>
                  </a:lnTo>
                  <a:lnTo>
                    <a:pt x="217" y="142"/>
                  </a:lnTo>
                  <a:lnTo>
                    <a:pt x="235" y="142"/>
                  </a:lnTo>
                  <a:lnTo>
                    <a:pt x="223" y="167"/>
                  </a:lnTo>
                  <a:lnTo>
                    <a:pt x="242" y="142"/>
                  </a:lnTo>
                  <a:lnTo>
                    <a:pt x="254" y="158"/>
                  </a:lnTo>
                  <a:lnTo>
                    <a:pt x="242" y="132"/>
                  </a:lnTo>
                  <a:lnTo>
                    <a:pt x="272" y="142"/>
                  </a:lnTo>
                  <a:lnTo>
                    <a:pt x="254" y="176"/>
                  </a:lnTo>
                  <a:lnTo>
                    <a:pt x="242" y="167"/>
                  </a:lnTo>
                  <a:lnTo>
                    <a:pt x="242" y="192"/>
                  </a:lnTo>
                  <a:lnTo>
                    <a:pt x="235" y="176"/>
                  </a:lnTo>
                  <a:lnTo>
                    <a:pt x="217" y="192"/>
                  </a:lnTo>
                  <a:lnTo>
                    <a:pt x="209" y="176"/>
                  </a:lnTo>
                  <a:lnTo>
                    <a:pt x="197" y="201"/>
                  </a:lnTo>
                  <a:lnTo>
                    <a:pt x="217" y="201"/>
                  </a:lnTo>
                  <a:lnTo>
                    <a:pt x="235" y="192"/>
                  </a:lnTo>
                  <a:lnTo>
                    <a:pt x="223" y="201"/>
                  </a:lnTo>
                  <a:lnTo>
                    <a:pt x="209" y="226"/>
                  </a:lnTo>
                  <a:lnTo>
                    <a:pt x="197" y="217"/>
                  </a:lnTo>
                  <a:lnTo>
                    <a:pt x="197" y="226"/>
                  </a:lnTo>
                  <a:lnTo>
                    <a:pt x="191" y="226"/>
                  </a:lnTo>
                  <a:lnTo>
                    <a:pt x="191" y="240"/>
                  </a:lnTo>
                  <a:lnTo>
                    <a:pt x="179" y="251"/>
                  </a:lnTo>
                  <a:lnTo>
                    <a:pt x="172" y="226"/>
                  </a:lnTo>
                  <a:lnTo>
                    <a:pt x="160" y="226"/>
                  </a:lnTo>
                  <a:lnTo>
                    <a:pt x="160" y="251"/>
                  </a:lnTo>
                  <a:lnTo>
                    <a:pt x="152" y="226"/>
                  </a:lnTo>
                  <a:lnTo>
                    <a:pt x="145" y="251"/>
                  </a:lnTo>
                  <a:lnTo>
                    <a:pt x="160" y="251"/>
                  </a:lnTo>
                  <a:lnTo>
                    <a:pt x="160" y="261"/>
                  </a:lnTo>
                  <a:lnTo>
                    <a:pt x="145" y="274"/>
                  </a:lnTo>
                  <a:lnTo>
                    <a:pt x="134" y="251"/>
                  </a:lnTo>
                  <a:lnTo>
                    <a:pt x="126" y="261"/>
                  </a:lnTo>
                  <a:lnTo>
                    <a:pt x="115" y="251"/>
                  </a:lnTo>
                  <a:lnTo>
                    <a:pt x="134" y="274"/>
                  </a:lnTo>
                  <a:lnTo>
                    <a:pt x="108" y="299"/>
                  </a:lnTo>
                  <a:lnTo>
                    <a:pt x="71" y="251"/>
                  </a:lnTo>
                  <a:lnTo>
                    <a:pt x="71" y="261"/>
                  </a:lnTo>
                  <a:lnTo>
                    <a:pt x="37" y="251"/>
                  </a:lnTo>
                  <a:lnTo>
                    <a:pt x="45" y="226"/>
                  </a:lnTo>
                  <a:lnTo>
                    <a:pt x="25" y="226"/>
                  </a:lnTo>
                  <a:lnTo>
                    <a:pt x="19" y="226"/>
                  </a:lnTo>
                  <a:lnTo>
                    <a:pt x="37" y="201"/>
                  </a:lnTo>
                  <a:lnTo>
                    <a:pt x="37" y="176"/>
                  </a:lnTo>
                  <a:lnTo>
                    <a:pt x="0" y="142"/>
                  </a:lnTo>
                  <a:lnTo>
                    <a:pt x="25" y="85"/>
                  </a:lnTo>
                  <a:lnTo>
                    <a:pt x="51" y="60"/>
                  </a:lnTo>
                  <a:lnTo>
                    <a:pt x="89" y="94"/>
                  </a:lnTo>
                  <a:lnTo>
                    <a:pt x="217" y="85"/>
                  </a:lnTo>
                  <a:lnTo>
                    <a:pt x="223" y="60"/>
                  </a:lnTo>
                  <a:lnTo>
                    <a:pt x="223" y="3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5" name="Freeform 38">
              <a:extLst>
                <a:ext uri="{FF2B5EF4-FFF2-40B4-BE49-F238E27FC236}">
                  <a16:creationId xmlns:a16="http://schemas.microsoft.com/office/drawing/2014/main" xmlns="" id="{C5319032-3EE4-480C-A255-31919DF6A68A}"/>
                </a:ext>
              </a:extLst>
            </p:cNvPr>
            <p:cNvSpPr>
              <a:spLocks/>
            </p:cNvSpPr>
            <p:nvPr/>
          </p:nvSpPr>
          <p:spPr bwMode="auto">
            <a:xfrm>
              <a:off x="10575429" y="1326370"/>
              <a:ext cx="575334" cy="675963"/>
            </a:xfrm>
            <a:custGeom>
              <a:avLst/>
              <a:gdLst>
                <a:gd name="T0" fmla="*/ 2147483646 w 263"/>
                <a:gd name="T1" fmla="*/ 2147483646 h 309"/>
                <a:gd name="T2" fmla="*/ 2147483646 w 263"/>
                <a:gd name="T3" fmla="*/ 2147483646 h 309"/>
                <a:gd name="T4" fmla="*/ 2147483646 w 263"/>
                <a:gd name="T5" fmla="*/ 2147483646 h 309"/>
                <a:gd name="T6" fmla="*/ 2147483646 w 263"/>
                <a:gd name="T7" fmla="*/ 2147483646 h 309"/>
                <a:gd name="T8" fmla="*/ 2147483646 w 263"/>
                <a:gd name="T9" fmla="*/ 2147483646 h 309"/>
                <a:gd name="T10" fmla="*/ 2147483646 w 263"/>
                <a:gd name="T11" fmla="*/ 2147483646 h 309"/>
                <a:gd name="T12" fmla="*/ 2147483646 w 263"/>
                <a:gd name="T13" fmla="*/ 2147483646 h 309"/>
                <a:gd name="T14" fmla="*/ 2147483646 w 263"/>
                <a:gd name="T15" fmla="*/ 2147483646 h 309"/>
                <a:gd name="T16" fmla="*/ 2147483646 w 263"/>
                <a:gd name="T17" fmla="*/ 2147483646 h 309"/>
                <a:gd name="T18" fmla="*/ 2147483646 w 263"/>
                <a:gd name="T19" fmla="*/ 2147483646 h 309"/>
                <a:gd name="T20" fmla="*/ 2147483646 w 263"/>
                <a:gd name="T21" fmla="*/ 2147483646 h 309"/>
                <a:gd name="T22" fmla="*/ 2147483646 w 263"/>
                <a:gd name="T23" fmla="*/ 2147483646 h 309"/>
                <a:gd name="T24" fmla="*/ 2147483646 w 263"/>
                <a:gd name="T25" fmla="*/ 2147483646 h 309"/>
                <a:gd name="T26" fmla="*/ 2147483646 w 263"/>
                <a:gd name="T27" fmla="*/ 2147483646 h 309"/>
                <a:gd name="T28" fmla="*/ 2147483646 w 263"/>
                <a:gd name="T29" fmla="*/ 2147483646 h 309"/>
                <a:gd name="T30" fmla="*/ 2147483646 w 263"/>
                <a:gd name="T31" fmla="*/ 2147483646 h 309"/>
                <a:gd name="T32" fmla="*/ 0 w 263"/>
                <a:gd name="T33" fmla="*/ 2147483646 h 309"/>
                <a:gd name="T34" fmla="*/ 0 w 263"/>
                <a:gd name="T35" fmla="*/ 0 h 309"/>
                <a:gd name="T36" fmla="*/ 2147483646 w 263"/>
                <a:gd name="T37" fmla="*/ 2147483646 h 309"/>
                <a:gd name="T38" fmla="*/ 2147483646 w 263"/>
                <a:gd name="T39" fmla="*/ 2147483646 h 309"/>
                <a:gd name="T40" fmla="*/ 2147483646 w 263"/>
                <a:gd name="T41" fmla="*/ 2147483646 h 309"/>
                <a:gd name="T42" fmla="*/ 2147483646 w 263"/>
                <a:gd name="T43" fmla="*/ 2147483646 h 309"/>
                <a:gd name="T44" fmla="*/ 2147483646 w 263"/>
                <a:gd name="T45" fmla="*/ 2147483646 h 309"/>
                <a:gd name="T46" fmla="*/ 2147483646 w 263"/>
                <a:gd name="T47" fmla="*/ 2147483646 h 309"/>
                <a:gd name="T48" fmla="*/ 2147483646 w 263"/>
                <a:gd name="T49" fmla="*/ 2147483646 h 309"/>
                <a:gd name="T50" fmla="*/ 2147483646 w 263"/>
                <a:gd name="T51" fmla="*/ 2147483646 h 309"/>
                <a:gd name="T52" fmla="*/ 2147483646 w 263"/>
                <a:gd name="T53" fmla="*/ 2147483646 h 309"/>
                <a:gd name="T54" fmla="*/ 2147483646 w 263"/>
                <a:gd name="T55" fmla="*/ 2147483646 h 309"/>
                <a:gd name="T56" fmla="*/ 2147483646 w 263"/>
                <a:gd name="T57" fmla="*/ 2147483646 h 309"/>
                <a:gd name="T58" fmla="*/ 2147483646 w 263"/>
                <a:gd name="T59" fmla="*/ 2147483646 h 3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3" h="309">
                  <a:moveTo>
                    <a:pt x="217" y="210"/>
                  </a:moveTo>
                  <a:lnTo>
                    <a:pt x="225" y="235"/>
                  </a:lnTo>
                  <a:lnTo>
                    <a:pt x="198" y="235"/>
                  </a:lnTo>
                  <a:lnTo>
                    <a:pt x="217" y="235"/>
                  </a:lnTo>
                  <a:lnTo>
                    <a:pt x="243" y="260"/>
                  </a:lnTo>
                  <a:lnTo>
                    <a:pt x="253" y="260"/>
                  </a:lnTo>
                  <a:lnTo>
                    <a:pt x="262" y="285"/>
                  </a:lnTo>
                  <a:lnTo>
                    <a:pt x="236" y="308"/>
                  </a:lnTo>
                  <a:lnTo>
                    <a:pt x="210" y="285"/>
                  </a:lnTo>
                  <a:lnTo>
                    <a:pt x="225" y="308"/>
                  </a:lnTo>
                  <a:lnTo>
                    <a:pt x="179" y="308"/>
                  </a:lnTo>
                  <a:lnTo>
                    <a:pt x="153" y="270"/>
                  </a:lnTo>
                  <a:lnTo>
                    <a:pt x="134" y="251"/>
                  </a:lnTo>
                  <a:lnTo>
                    <a:pt x="108" y="226"/>
                  </a:lnTo>
                  <a:lnTo>
                    <a:pt x="71" y="210"/>
                  </a:lnTo>
                  <a:lnTo>
                    <a:pt x="25" y="117"/>
                  </a:lnTo>
                  <a:lnTo>
                    <a:pt x="0" y="44"/>
                  </a:lnTo>
                  <a:lnTo>
                    <a:pt x="0" y="0"/>
                  </a:lnTo>
                  <a:lnTo>
                    <a:pt x="45" y="44"/>
                  </a:lnTo>
                  <a:lnTo>
                    <a:pt x="82" y="59"/>
                  </a:lnTo>
                  <a:lnTo>
                    <a:pt x="82" y="69"/>
                  </a:lnTo>
                  <a:lnTo>
                    <a:pt x="97" y="69"/>
                  </a:lnTo>
                  <a:lnTo>
                    <a:pt x="127" y="103"/>
                  </a:lnTo>
                  <a:lnTo>
                    <a:pt x="145" y="103"/>
                  </a:lnTo>
                  <a:lnTo>
                    <a:pt x="145" y="117"/>
                  </a:lnTo>
                  <a:lnTo>
                    <a:pt x="153" y="117"/>
                  </a:lnTo>
                  <a:lnTo>
                    <a:pt x="171" y="153"/>
                  </a:lnTo>
                  <a:lnTo>
                    <a:pt x="190" y="153"/>
                  </a:lnTo>
                  <a:lnTo>
                    <a:pt x="171" y="176"/>
                  </a:lnTo>
                  <a:lnTo>
                    <a:pt x="217" y="21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6" name="Freeform 39">
              <a:extLst>
                <a:ext uri="{FF2B5EF4-FFF2-40B4-BE49-F238E27FC236}">
                  <a16:creationId xmlns:a16="http://schemas.microsoft.com/office/drawing/2014/main" xmlns="" id="{7AFDE39F-5CB8-47D7-A6AF-C07BF5877B46}"/>
                </a:ext>
              </a:extLst>
            </p:cNvPr>
            <p:cNvSpPr>
              <a:spLocks/>
            </p:cNvSpPr>
            <p:nvPr/>
          </p:nvSpPr>
          <p:spPr bwMode="auto">
            <a:xfrm>
              <a:off x="8212837" y="4415240"/>
              <a:ext cx="997539" cy="756904"/>
            </a:xfrm>
            <a:custGeom>
              <a:avLst/>
              <a:gdLst>
                <a:gd name="T0" fmla="*/ 2147483646 w 456"/>
                <a:gd name="T1" fmla="*/ 2147483646 h 346"/>
                <a:gd name="T2" fmla="*/ 2147483646 w 456"/>
                <a:gd name="T3" fmla="*/ 2147483646 h 346"/>
                <a:gd name="T4" fmla="*/ 2147483646 w 456"/>
                <a:gd name="T5" fmla="*/ 2147483646 h 346"/>
                <a:gd name="T6" fmla="*/ 2147483646 w 456"/>
                <a:gd name="T7" fmla="*/ 2147483646 h 346"/>
                <a:gd name="T8" fmla="*/ 2147483646 w 456"/>
                <a:gd name="T9" fmla="*/ 2147483646 h 346"/>
                <a:gd name="T10" fmla="*/ 2147483646 w 456"/>
                <a:gd name="T11" fmla="*/ 2147483646 h 346"/>
                <a:gd name="T12" fmla="*/ 2147483646 w 456"/>
                <a:gd name="T13" fmla="*/ 2147483646 h 346"/>
                <a:gd name="T14" fmla="*/ 2147483646 w 456"/>
                <a:gd name="T15" fmla="*/ 2147483646 h 346"/>
                <a:gd name="T16" fmla="*/ 2147483646 w 456"/>
                <a:gd name="T17" fmla="*/ 2147483646 h 346"/>
                <a:gd name="T18" fmla="*/ 2147483646 w 456"/>
                <a:gd name="T19" fmla="*/ 2147483646 h 346"/>
                <a:gd name="T20" fmla="*/ 2147483646 w 456"/>
                <a:gd name="T21" fmla="*/ 2147483646 h 346"/>
                <a:gd name="T22" fmla="*/ 2147483646 w 456"/>
                <a:gd name="T23" fmla="*/ 2147483646 h 346"/>
                <a:gd name="T24" fmla="*/ 2147483646 w 456"/>
                <a:gd name="T25" fmla="*/ 2147483646 h 346"/>
                <a:gd name="T26" fmla="*/ 2147483646 w 456"/>
                <a:gd name="T27" fmla="*/ 2147483646 h 346"/>
                <a:gd name="T28" fmla="*/ 2147483646 w 456"/>
                <a:gd name="T29" fmla="*/ 2147483646 h 346"/>
                <a:gd name="T30" fmla="*/ 2147483646 w 456"/>
                <a:gd name="T31" fmla="*/ 2147483646 h 346"/>
                <a:gd name="T32" fmla="*/ 2147483646 w 456"/>
                <a:gd name="T33" fmla="*/ 2147483646 h 346"/>
                <a:gd name="T34" fmla="*/ 2147483646 w 456"/>
                <a:gd name="T35" fmla="*/ 2147483646 h 346"/>
                <a:gd name="T36" fmla="*/ 2147483646 w 456"/>
                <a:gd name="T37" fmla="*/ 2147483646 h 346"/>
                <a:gd name="T38" fmla="*/ 2147483646 w 456"/>
                <a:gd name="T39" fmla="*/ 2147483646 h 346"/>
                <a:gd name="T40" fmla="*/ 2147483646 w 456"/>
                <a:gd name="T41" fmla="*/ 2147483646 h 346"/>
                <a:gd name="T42" fmla="*/ 2147483646 w 456"/>
                <a:gd name="T43" fmla="*/ 2147483646 h 346"/>
                <a:gd name="T44" fmla="*/ 2147483646 w 456"/>
                <a:gd name="T45" fmla="*/ 2147483646 h 346"/>
                <a:gd name="T46" fmla="*/ 2147483646 w 456"/>
                <a:gd name="T47" fmla="*/ 2147483646 h 346"/>
                <a:gd name="T48" fmla="*/ 0 w 456"/>
                <a:gd name="T49" fmla="*/ 2147483646 h 346"/>
                <a:gd name="T50" fmla="*/ 2147483646 w 456"/>
                <a:gd name="T51" fmla="*/ 2147483646 h 346"/>
                <a:gd name="T52" fmla="*/ 2147483646 w 456"/>
                <a:gd name="T53" fmla="*/ 2147483646 h 346"/>
                <a:gd name="T54" fmla="*/ 2147483646 w 456"/>
                <a:gd name="T55" fmla="*/ 0 h 346"/>
                <a:gd name="T56" fmla="*/ 2147483646 w 456"/>
                <a:gd name="T57" fmla="*/ 2147483646 h 346"/>
                <a:gd name="T58" fmla="*/ 2147483646 w 456"/>
                <a:gd name="T59" fmla="*/ 2147483646 h 346"/>
                <a:gd name="T60" fmla="*/ 2147483646 w 456"/>
                <a:gd name="T61" fmla="*/ 2147483646 h 346"/>
                <a:gd name="T62" fmla="*/ 2147483646 w 456"/>
                <a:gd name="T63" fmla="*/ 2147483646 h 346"/>
                <a:gd name="T64" fmla="*/ 2147483646 w 456"/>
                <a:gd name="T65" fmla="*/ 2147483646 h 3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56" h="346">
                  <a:moveTo>
                    <a:pt x="426" y="252"/>
                  </a:moveTo>
                  <a:lnTo>
                    <a:pt x="418" y="252"/>
                  </a:lnTo>
                  <a:lnTo>
                    <a:pt x="381" y="286"/>
                  </a:lnTo>
                  <a:lnTo>
                    <a:pt x="362" y="300"/>
                  </a:lnTo>
                  <a:lnTo>
                    <a:pt x="372" y="286"/>
                  </a:lnTo>
                  <a:lnTo>
                    <a:pt x="362" y="286"/>
                  </a:lnTo>
                  <a:lnTo>
                    <a:pt x="362" y="300"/>
                  </a:lnTo>
                  <a:lnTo>
                    <a:pt x="328" y="345"/>
                  </a:lnTo>
                  <a:lnTo>
                    <a:pt x="272" y="277"/>
                  </a:lnTo>
                  <a:lnTo>
                    <a:pt x="235" y="300"/>
                  </a:lnTo>
                  <a:lnTo>
                    <a:pt x="228" y="286"/>
                  </a:lnTo>
                  <a:lnTo>
                    <a:pt x="221" y="286"/>
                  </a:lnTo>
                  <a:lnTo>
                    <a:pt x="209" y="300"/>
                  </a:lnTo>
                  <a:lnTo>
                    <a:pt x="190" y="277"/>
                  </a:lnTo>
                  <a:lnTo>
                    <a:pt x="183" y="286"/>
                  </a:lnTo>
                  <a:lnTo>
                    <a:pt x="175" y="320"/>
                  </a:lnTo>
                  <a:lnTo>
                    <a:pt x="146" y="320"/>
                  </a:lnTo>
                  <a:lnTo>
                    <a:pt x="127" y="320"/>
                  </a:lnTo>
                  <a:lnTo>
                    <a:pt x="94" y="286"/>
                  </a:lnTo>
                  <a:lnTo>
                    <a:pt x="74" y="300"/>
                  </a:lnTo>
                  <a:lnTo>
                    <a:pt x="48" y="300"/>
                  </a:lnTo>
                  <a:lnTo>
                    <a:pt x="19" y="277"/>
                  </a:lnTo>
                  <a:lnTo>
                    <a:pt x="56" y="218"/>
                  </a:lnTo>
                  <a:lnTo>
                    <a:pt x="19" y="177"/>
                  </a:lnTo>
                  <a:lnTo>
                    <a:pt x="0" y="159"/>
                  </a:lnTo>
                  <a:lnTo>
                    <a:pt x="19" y="144"/>
                  </a:lnTo>
                  <a:lnTo>
                    <a:pt x="100" y="10"/>
                  </a:lnTo>
                  <a:lnTo>
                    <a:pt x="164" y="0"/>
                  </a:lnTo>
                  <a:lnTo>
                    <a:pt x="183" y="10"/>
                  </a:lnTo>
                  <a:lnTo>
                    <a:pt x="362" y="10"/>
                  </a:lnTo>
                  <a:lnTo>
                    <a:pt x="426" y="202"/>
                  </a:lnTo>
                  <a:lnTo>
                    <a:pt x="455" y="227"/>
                  </a:lnTo>
                  <a:lnTo>
                    <a:pt x="426" y="25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7" name="Freeform 40">
              <a:extLst>
                <a:ext uri="{FF2B5EF4-FFF2-40B4-BE49-F238E27FC236}">
                  <a16:creationId xmlns:a16="http://schemas.microsoft.com/office/drawing/2014/main" xmlns="" id="{4C4DA580-C5CB-4D81-8558-AD90C359846E}"/>
                </a:ext>
              </a:extLst>
            </p:cNvPr>
            <p:cNvSpPr>
              <a:spLocks/>
            </p:cNvSpPr>
            <p:nvPr/>
          </p:nvSpPr>
          <p:spPr bwMode="auto">
            <a:xfrm>
              <a:off x="10448943" y="1586690"/>
              <a:ext cx="540333" cy="516270"/>
            </a:xfrm>
            <a:custGeom>
              <a:avLst/>
              <a:gdLst>
                <a:gd name="T0" fmla="*/ 2147483646 w 247"/>
                <a:gd name="T1" fmla="*/ 2147483646 h 236"/>
                <a:gd name="T2" fmla="*/ 2147483646 w 247"/>
                <a:gd name="T3" fmla="*/ 2147483646 h 236"/>
                <a:gd name="T4" fmla="*/ 2147483646 w 247"/>
                <a:gd name="T5" fmla="*/ 2147483646 h 236"/>
                <a:gd name="T6" fmla="*/ 2147483646 w 247"/>
                <a:gd name="T7" fmla="*/ 2147483646 h 236"/>
                <a:gd name="T8" fmla="*/ 2147483646 w 247"/>
                <a:gd name="T9" fmla="*/ 2147483646 h 236"/>
                <a:gd name="T10" fmla="*/ 2147483646 w 247"/>
                <a:gd name="T11" fmla="*/ 2147483646 h 236"/>
                <a:gd name="T12" fmla="*/ 2147483646 w 247"/>
                <a:gd name="T13" fmla="*/ 2147483646 h 236"/>
                <a:gd name="T14" fmla="*/ 2147483646 w 247"/>
                <a:gd name="T15" fmla="*/ 2147483646 h 236"/>
                <a:gd name="T16" fmla="*/ 2147483646 w 247"/>
                <a:gd name="T17" fmla="*/ 2147483646 h 236"/>
                <a:gd name="T18" fmla="*/ 2147483646 w 247"/>
                <a:gd name="T19" fmla="*/ 2147483646 h 236"/>
                <a:gd name="T20" fmla="*/ 2147483646 w 247"/>
                <a:gd name="T21" fmla="*/ 2147483646 h 236"/>
                <a:gd name="T22" fmla="*/ 2147483646 w 247"/>
                <a:gd name="T23" fmla="*/ 2147483646 h 236"/>
                <a:gd name="T24" fmla="*/ 2147483646 w 247"/>
                <a:gd name="T25" fmla="*/ 2147483646 h 236"/>
                <a:gd name="T26" fmla="*/ 2147483646 w 247"/>
                <a:gd name="T27" fmla="*/ 2147483646 h 236"/>
                <a:gd name="T28" fmla="*/ 2147483646 w 247"/>
                <a:gd name="T29" fmla="*/ 2147483646 h 236"/>
                <a:gd name="T30" fmla="*/ 2147483646 w 247"/>
                <a:gd name="T31" fmla="*/ 2147483646 h 236"/>
                <a:gd name="T32" fmla="*/ 2147483646 w 247"/>
                <a:gd name="T33" fmla="*/ 2147483646 h 236"/>
                <a:gd name="T34" fmla="*/ 2147483646 w 247"/>
                <a:gd name="T35" fmla="*/ 2147483646 h 236"/>
                <a:gd name="T36" fmla="*/ 2147483646 w 247"/>
                <a:gd name="T37" fmla="*/ 2147483646 h 236"/>
                <a:gd name="T38" fmla="*/ 2147483646 w 247"/>
                <a:gd name="T39" fmla="*/ 2147483646 h 236"/>
                <a:gd name="T40" fmla="*/ 2147483646 w 247"/>
                <a:gd name="T41" fmla="*/ 2147483646 h 236"/>
                <a:gd name="T42" fmla="*/ 2147483646 w 247"/>
                <a:gd name="T43" fmla="*/ 2147483646 h 236"/>
                <a:gd name="T44" fmla="*/ 0 w 247"/>
                <a:gd name="T45" fmla="*/ 2147483646 h 236"/>
                <a:gd name="T46" fmla="*/ 2147483646 w 247"/>
                <a:gd name="T47" fmla="*/ 2147483646 h 236"/>
                <a:gd name="T48" fmla="*/ 2147483646 w 247"/>
                <a:gd name="T49" fmla="*/ 2147483646 h 236"/>
                <a:gd name="T50" fmla="*/ 2147483646 w 247"/>
                <a:gd name="T51" fmla="*/ 0 h 236"/>
                <a:gd name="T52" fmla="*/ 2147483646 w 247"/>
                <a:gd name="T53" fmla="*/ 2147483646 h 236"/>
                <a:gd name="T54" fmla="*/ 2147483646 w 247"/>
                <a:gd name="T55" fmla="*/ 2147483646 h 236"/>
                <a:gd name="T56" fmla="*/ 2147483646 w 247"/>
                <a:gd name="T57" fmla="*/ 2147483646 h 236"/>
                <a:gd name="T58" fmla="*/ 2147483646 w 247"/>
                <a:gd name="T59" fmla="*/ 2147483646 h 2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7" h="236">
                  <a:moveTo>
                    <a:pt x="190" y="142"/>
                  </a:moveTo>
                  <a:lnTo>
                    <a:pt x="172" y="153"/>
                  </a:lnTo>
                  <a:lnTo>
                    <a:pt x="190" y="153"/>
                  </a:lnTo>
                  <a:lnTo>
                    <a:pt x="246" y="215"/>
                  </a:lnTo>
                  <a:lnTo>
                    <a:pt x="227" y="215"/>
                  </a:lnTo>
                  <a:lnTo>
                    <a:pt x="190" y="215"/>
                  </a:lnTo>
                  <a:lnTo>
                    <a:pt x="190" y="191"/>
                  </a:lnTo>
                  <a:lnTo>
                    <a:pt x="184" y="201"/>
                  </a:lnTo>
                  <a:lnTo>
                    <a:pt x="153" y="176"/>
                  </a:lnTo>
                  <a:lnTo>
                    <a:pt x="127" y="191"/>
                  </a:lnTo>
                  <a:lnTo>
                    <a:pt x="120" y="142"/>
                  </a:lnTo>
                  <a:lnTo>
                    <a:pt x="120" y="166"/>
                  </a:lnTo>
                  <a:lnTo>
                    <a:pt x="82" y="132"/>
                  </a:lnTo>
                  <a:lnTo>
                    <a:pt x="75" y="142"/>
                  </a:lnTo>
                  <a:lnTo>
                    <a:pt x="127" y="191"/>
                  </a:lnTo>
                  <a:lnTo>
                    <a:pt x="146" y="191"/>
                  </a:lnTo>
                  <a:lnTo>
                    <a:pt x="172" y="215"/>
                  </a:lnTo>
                  <a:lnTo>
                    <a:pt x="153" y="226"/>
                  </a:lnTo>
                  <a:lnTo>
                    <a:pt x="101" y="235"/>
                  </a:lnTo>
                  <a:lnTo>
                    <a:pt x="64" y="215"/>
                  </a:lnTo>
                  <a:lnTo>
                    <a:pt x="46" y="226"/>
                  </a:lnTo>
                  <a:lnTo>
                    <a:pt x="12" y="215"/>
                  </a:lnTo>
                  <a:lnTo>
                    <a:pt x="0" y="93"/>
                  </a:lnTo>
                  <a:lnTo>
                    <a:pt x="12" y="25"/>
                  </a:lnTo>
                  <a:lnTo>
                    <a:pt x="19" y="10"/>
                  </a:lnTo>
                  <a:lnTo>
                    <a:pt x="82" y="0"/>
                  </a:lnTo>
                  <a:lnTo>
                    <a:pt x="127" y="93"/>
                  </a:lnTo>
                  <a:lnTo>
                    <a:pt x="164" y="108"/>
                  </a:lnTo>
                  <a:lnTo>
                    <a:pt x="190" y="132"/>
                  </a:lnTo>
                  <a:lnTo>
                    <a:pt x="190" y="14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8" name="Freeform 41">
              <a:extLst>
                <a:ext uri="{FF2B5EF4-FFF2-40B4-BE49-F238E27FC236}">
                  <a16:creationId xmlns:a16="http://schemas.microsoft.com/office/drawing/2014/main" xmlns="" id="{0CBD4E82-A880-49BA-A94A-C9064518DFC9}"/>
                </a:ext>
              </a:extLst>
            </p:cNvPr>
            <p:cNvSpPr>
              <a:spLocks/>
            </p:cNvSpPr>
            <p:nvPr/>
          </p:nvSpPr>
          <p:spPr bwMode="auto">
            <a:xfrm>
              <a:off x="8989430" y="2520791"/>
              <a:ext cx="811595" cy="861908"/>
            </a:xfrm>
            <a:custGeom>
              <a:avLst/>
              <a:gdLst>
                <a:gd name="T0" fmla="*/ 2147483646 w 371"/>
                <a:gd name="T1" fmla="*/ 2147483646 h 394"/>
                <a:gd name="T2" fmla="*/ 2147483646 w 371"/>
                <a:gd name="T3" fmla="*/ 2147483646 h 394"/>
                <a:gd name="T4" fmla="*/ 2147483646 w 371"/>
                <a:gd name="T5" fmla="*/ 2147483646 h 394"/>
                <a:gd name="T6" fmla="*/ 2147483646 w 371"/>
                <a:gd name="T7" fmla="*/ 2147483646 h 394"/>
                <a:gd name="T8" fmla="*/ 2147483646 w 371"/>
                <a:gd name="T9" fmla="*/ 2147483646 h 394"/>
                <a:gd name="T10" fmla="*/ 2147483646 w 371"/>
                <a:gd name="T11" fmla="*/ 2147483646 h 394"/>
                <a:gd name="T12" fmla="*/ 2147483646 w 371"/>
                <a:gd name="T13" fmla="*/ 2147483646 h 394"/>
                <a:gd name="T14" fmla="*/ 2147483646 w 371"/>
                <a:gd name="T15" fmla="*/ 2147483646 h 394"/>
                <a:gd name="T16" fmla="*/ 2147483646 w 371"/>
                <a:gd name="T17" fmla="*/ 2147483646 h 394"/>
                <a:gd name="T18" fmla="*/ 2147483646 w 371"/>
                <a:gd name="T19" fmla="*/ 2147483646 h 394"/>
                <a:gd name="T20" fmla="*/ 2147483646 w 371"/>
                <a:gd name="T21" fmla="*/ 2147483646 h 394"/>
                <a:gd name="T22" fmla="*/ 2147483646 w 371"/>
                <a:gd name="T23" fmla="*/ 2147483646 h 394"/>
                <a:gd name="T24" fmla="*/ 2147483646 w 371"/>
                <a:gd name="T25" fmla="*/ 2147483646 h 394"/>
                <a:gd name="T26" fmla="*/ 2147483646 w 371"/>
                <a:gd name="T27" fmla="*/ 2147483646 h 394"/>
                <a:gd name="T28" fmla="*/ 2147483646 w 371"/>
                <a:gd name="T29" fmla="*/ 2147483646 h 394"/>
                <a:gd name="T30" fmla="*/ 2147483646 w 371"/>
                <a:gd name="T31" fmla="*/ 2147483646 h 394"/>
                <a:gd name="T32" fmla="*/ 2147483646 w 371"/>
                <a:gd name="T33" fmla="*/ 2147483646 h 394"/>
                <a:gd name="T34" fmla="*/ 2147483646 w 371"/>
                <a:gd name="T35" fmla="*/ 2147483646 h 394"/>
                <a:gd name="T36" fmla="*/ 0 w 371"/>
                <a:gd name="T37" fmla="*/ 2147483646 h 394"/>
                <a:gd name="T38" fmla="*/ 2147483646 w 371"/>
                <a:gd name="T39" fmla="*/ 2147483646 h 394"/>
                <a:gd name="T40" fmla="*/ 2147483646 w 371"/>
                <a:gd name="T41" fmla="*/ 2147483646 h 394"/>
                <a:gd name="T42" fmla="*/ 2147483646 w 371"/>
                <a:gd name="T43" fmla="*/ 2147483646 h 394"/>
                <a:gd name="T44" fmla="*/ 2147483646 w 371"/>
                <a:gd name="T45" fmla="*/ 0 h 394"/>
                <a:gd name="T46" fmla="*/ 2147483646 w 371"/>
                <a:gd name="T47" fmla="*/ 2147483646 h 394"/>
                <a:gd name="T48" fmla="*/ 2147483646 w 371"/>
                <a:gd name="T49" fmla="*/ 2147483646 h 394"/>
                <a:gd name="T50" fmla="*/ 2147483646 w 371"/>
                <a:gd name="T51" fmla="*/ 2147483646 h 394"/>
                <a:gd name="T52" fmla="*/ 2147483646 w 371"/>
                <a:gd name="T53" fmla="*/ 2147483646 h 394"/>
                <a:gd name="T54" fmla="*/ 2147483646 w 371"/>
                <a:gd name="T55" fmla="*/ 2147483646 h 394"/>
                <a:gd name="T56" fmla="*/ 2147483646 w 371"/>
                <a:gd name="T57" fmla="*/ 2147483646 h 3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1" h="394">
                  <a:moveTo>
                    <a:pt x="299" y="109"/>
                  </a:moveTo>
                  <a:lnTo>
                    <a:pt x="318" y="143"/>
                  </a:lnTo>
                  <a:lnTo>
                    <a:pt x="336" y="191"/>
                  </a:lnTo>
                  <a:lnTo>
                    <a:pt x="370" y="216"/>
                  </a:lnTo>
                  <a:lnTo>
                    <a:pt x="361" y="216"/>
                  </a:lnTo>
                  <a:lnTo>
                    <a:pt x="336" y="216"/>
                  </a:lnTo>
                  <a:lnTo>
                    <a:pt x="318" y="250"/>
                  </a:lnTo>
                  <a:lnTo>
                    <a:pt x="299" y="334"/>
                  </a:lnTo>
                  <a:lnTo>
                    <a:pt x="280" y="359"/>
                  </a:lnTo>
                  <a:lnTo>
                    <a:pt x="280" y="368"/>
                  </a:lnTo>
                  <a:lnTo>
                    <a:pt x="261" y="384"/>
                  </a:lnTo>
                  <a:lnTo>
                    <a:pt x="243" y="359"/>
                  </a:lnTo>
                  <a:lnTo>
                    <a:pt x="209" y="393"/>
                  </a:lnTo>
                  <a:lnTo>
                    <a:pt x="190" y="384"/>
                  </a:lnTo>
                  <a:lnTo>
                    <a:pt x="152" y="359"/>
                  </a:lnTo>
                  <a:lnTo>
                    <a:pt x="135" y="325"/>
                  </a:lnTo>
                  <a:lnTo>
                    <a:pt x="108" y="250"/>
                  </a:lnTo>
                  <a:lnTo>
                    <a:pt x="45" y="191"/>
                  </a:lnTo>
                  <a:lnTo>
                    <a:pt x="0" y="143"/>
                  </a:lnTo>
                  <a:lnTo>
                    <a:pt x="26" y="118"/>
                  </a:lnTo>
                  <a:lnTo>
                    <a:pt x="135" y="25"/>
                  </a:lnTo>
                  <a:lnTo>
                    <a:pt x="164" y="25"/>
                  </a:lnTo>
                  <a:lnTo>
                    <a:pt x="180" y="0"/>
                  </a:lnTo>
                  <a:lnTo>
                    <a:pt x="209" y="14"/>
                  </a:lnTo>
                  <a:lnTo>
                    <a:pt x="261" y="34"/>
                  </a:lnTo>
                  <a:lnTo>
                    <a:pt x="261" y="50"/>
                  </a:lnTo>
                  <a:lnTo>
                    <a:pt x="292" y="50"/>
                  </a:lnTo>
                  <a:lnTo>
                    <a:pt x="318" y="73"/>
                  </a:lnTo>
                  <a:lnTo>
                    <a:pt x="299" y="10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9" name="Freeform 42">
              <a:extLst>
                <a:ext uri="{FF2B5EF4-FFF2-40B4-BE49-F238E27FC236}">
                  <a16:creationId xmlns:a16="http://schemas.microsoft.com/office/drawing/2014/main" xmlns="" id="{BBB52DC4-FFE6-40A2-B670-43D992541F7B}"/>
                </a:ext>
              </a:extLst>
            </p:cNvPr>
            <p:cNvSpPr>
              <a:spLocks/>
            </p:cNvSpPr>
            <p:nvPr/>
          </p:nvSpPr>
          <p:spPr bwMode="auto">
            <a:xfrm>
              <a:off x="10686996" y="2212341"/>
              <a:ext cx="540334" cy="732842"/>
            </a:xfrm>
            <a:custGeom>
              <a:avLst/>
              <a:gdLst>
                <a:gd name="T0" fmla="*/ 2147483646 w 247"/>
                <a:gd name="T1" fmla="*/ 2147483646 h 335"/>
                <a:gd name="T2" fmla="*/ 2147483646 w 247"/>
                <a:gd name="T3" fmla="*/ 2147483646 h 335"/>
                <a:gd name="T4" fmla="*/ 2147483646 w 247"/>
                <a:gd name="T5" fmla="*/ 2147483646 h 335"/>
                <a:gd name="T6" fmla="*/ 2147483646 w 247"/>
                <a:gd name="T7" fmla="*/ 2147483646 h 335"/>
                <a:gd name="T8" fmla="*/ 2147483646 w 247"/>
                <a:gd name="T9" fmla="*/ 2147483646 h 335"/>
                <a:gd name="T10" fmla="*/ 2147483646 w 247"/>
                <a:gd name="T11" fmla="*/ 2147483646 h 335"/>
                <a:gd name="T12" fmla="*/ 2147483646 w 247"/>
                <a:gd name="T13" fmla="*/ 2147483646 h 335"/>
                <a:gd name="T14" fmla="*/ 2147483646 w 247"/>
                <a:gd name="T15" fmla="*/ 2147483646 h 335"/>
                <a:gd name="T16" fmla="*/ 2147483646 w 247"/>
                <a:gd name="T17" fmla="*/ 0 h 335"/>
                <a:gd name="T18" fmla="*/ 2147483646 w 247"/>
                <a:gd name="T19" fmla="*/ 0 h 335"/>
                <a:gd name="T20" fmla="*/ 2147483646 w 247"/>
                <a:gd name="T21" fmla="*/ 2147483646 h 335"/>
                <a:gd name="T22" fmla="*/ 2147483646 w 247"/>
                <a:gd name="T23" fmla="*/ 2147483646 h 335"/>
                <a:gd name="T24" fmla="*/ 2147483646 w 247"/>
                <a:gd name="T25" fmla="*/ 2147483646 h 335"/>
                <a:gd name="T26" fmla="*/ 2147483646 w 247"/>
                <a:gd name="T27" fmla="*/ 2147483646 h 335"/>
                <a:gd name="T28" fmla="*/ 2147483646 w 247"/>
                <a:gd name="T29" fmla="*/ 2147483646 h 335"/>
                <a:gd name="T30" fmla="*/ 2147483646 w 247"/>
                <a:gd name="T31" fmla="*/ 2147483646 h 335"/>
                <a:gd name="T32" fmla="*/ 2147483646 w 247"/>
                <a:gd name="T33" fmla="*/ 2147483646 h 335"/>
                <a:gd name="T34" fmla="*/ 2147483646 w 247"/>
                <a:gd name="T35" fmla="*/ 2147483646 h 335"/>
                <a:gd name="T36" fmla="*/ 2147483646 w 247"/>
                <a:gd name="T37" fmla="*/ 2147483646 h 335"/>
                <a:gd name="T38" fmla="*/ 2147483646 w 247"/>
                <a:gd name="T39" fmla="*/ 2147483646 h 335"/>
                <a:gd name="T40" fmla="*/ 2147483646 w 247"/>
                <a:gd name="T41" fmla="*/ 2147483646 h 335"/>
                <a:gd name="T42" fmla="*/ 2147483646 w 247"/>
                <a:gd name="T43" fmla="*/ 2147483646 h 335"/>
                <a:gd name="T44" fmla="*/ 2147483646 w 247"/>
                <a:gd name="T45" fmla="*/ 2147483646 h 335"/>
                <a:gd name="T46" fmla="*/ 2147483646 w 247"/>
                <a:gd name="T47" fmla="*/ 2147483646 h 335"/>
                <a:gd name="T48" fmla="*/ 2147483646 w 247"/>
                <a:gd name="T49" fmla="*/ 2147483646 h 335"/>
                <a:gd name="T50" fmla="*/ 2147483646 w 247"/>
                <a:gd name="T51" fmla="*/ 2147483646 h 335"/>
                <a:gd name="T52" fmla="*/ 2147483646 w 247"/>
                <a:gd name="T53" fmla="*/ 2147483646 h 335"/>
                <a:gd name="T54" fmla="*/ 2147483646 w 247"/>
                <a:gd name="T55" fmla="*/ 2147483646 h 335"/>
                <a:gd name="T56" fmla="*/ 2147483646 w 247"/>
                <a:gd name="T57" fmla="*/ 2147483646 h 335"/>
                <a:gd name="T58" fmla="*/ 2147483646 w 247"/>
                <a:gd name="T59" fmla="*/ 2147483646 h 335"/>
                <a:gd name="T60" fmla="*/ 2147483646 w 247"/>
                <a:gd name="T61" fmla="*/ 2147483646 h 335"/>
                <a:gd name="T62" fmla="*/ 2147483646 w 247"/>
                <a:gd name="T63" fmla="*/ 2147483646 h 335"/>
                <a:gd name="T64" fmla="*/ 2147483646 w 247"/>
                <a:gd name="T65" fmla="*/ 2147483646 h 335"/>
                <a:gd name="T66" fmla="*/ 2147483646 w 247"/>
                <a:gd name="T67" fmla="*/ 2147483646 h 335"/>
                <a:gd name="T68" fmla="*/ 2147483646 w 247"/>
                <a:gd name="T69" fmla="*/ 2147483646 h 335"/>
                <a:gd name="T70" fmla="*/ 2147483646 w 247"/>
                <a:gd name="T71" fmla="*/ 2147483646 h 335"/>
                <a:gd name="T72" fmla="*/ 2147483646 w 247"/>
                <a:gd name="T73" fmla="*/ 2147483646 h 335"/>
                <a:gd name="T74" fmla="*/ 2147483646 w 247"/>
                <a:gd name="T75" fmla="*/ 2147483646 h 335"/>
                <a:gd name="T76" fmla="*/ 2147483646 w 247"/>
                <a:gd name="T77" fmla="*/ 2147483646 h 335"/>
                <a:gd name="T78" fmla="*/ 2147483646 w 247"/>
                <a:gd name="T79" fmla="*/ 2147483646 h 335"/>
                <a:gd name="T80" fmla="*/ 2147483646 w 247"/>
                <a:gd name="T81" fmla="*/ 2147483646 h 335"/>
                <a:gd name="T82" fmla="*/ 0 w 247"/>
                <a:gd name="T83" fmla="*/ 2147483646 h 335"/>
                <a:gd name="T84" fmla="*/ 0 w 247"/>
                <a:gd name="T85" fmla="*/ 2147483646 h 335"/>
                <a:gd name="T86" fmla="*/ 2147483646 w 247"/>
                <a:gd name="T87" fmla="*/ 2147483646 h 335"/>
                <a:gd name="T88" fmla="*/ 2147483646 w 247"/>
                <a:gd name="T89" fmla="*/ 2147483646 h 335"/>
                <a:gd name="T90" fmla="*/ 2147483646 w 247"/>
                <a:gd name="T91" fmla="*/ 2147483646 h 3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335">
                  <a:moveTo>
                    <a:pt x="29" y="48"/>
                  </a:moveTo>
                  <a:lnTo>
                    <a:pt x="45" y="48"/>
                  </a:lnTo>
                  <a:lnTo>
                    <a:pt x="63" y="59"/>
                  </a:lnTo>
                  <a:lnTo>
                    <a:pt x="94" y="59"/>
                  </a:lnTo>
                  <a:lnTo>
                    <a:pt x="94" y="83"/>
                  </a:lnTo>
                  <a:lnTo>
                    <a:pt x="101" y="73"/>
                  </a:lnTo>
                  <a:lnTo>
                    <a:pt x="63" y="48"/>
                  </a:lnTo>
                  <a:lnTo>
                    <a:pt x="82" y="25"/>
                  </a:lnTo>
                  <a:lnTo>
                    <a:pt x="157" y="0"/>
                  </a:lnTo>
                  <a:lnTo>
                    <a:pt x="209" y="0"/>
                  </a:lnTo>
                  <a:lnTo>
                    <a:pt x="246" y="9"/>
                  </a:lnTo>
                  <a:lnTo>
                    <a:pt x="235" y="34"/>
                  </a:lnTo>
                  <a:lnTo>
                    <a:pt x="220" y="25"/>
                  </a:lnTo>
                  <a:lnTo>
                    <a:pt x="209" y="48"/>
                  </a:lnTo>
                  <a:lnTo>
                    <a:pt x="190" y="25"/>
                  </a:lnTo>
                  <a:lnTo>
                    <a:pt x="172" y="34"/>
                  </a:lnTo>
                  <a:lnTo>
                    <a:pt x="209" y="73"/>
                  </a:lnTo>
                  <a:lnTo>
                    <a:pt x="227" y="48"/>
                  </a:lnTo>
                  <a:lnTo>
                    <a:pt x="246" y="48"/>
                  </a:lnTo>
                  <a:lnTo>
                    <a:pt x="227" y="94"/>
                  </a:lnTo>
                  <a:lnTo>
                    <a:pt x="190" y="94"/>
                  </a:lnTo>
                  <a:lnTo>
                    <a:pt x="190" y="83"/>
                  </a:lnTo>
                  <a:lnTo>
                    <a:pt x="190" y="107"/>
                  </a:lnTo>
                  <a:lnTo>
                    <a:pt x="220" y="118"/>
                  </a:lnTo>
                  <a:lnTo>
                    <a:pt x="220" y="193"/>
                  </a:lnTo>
                  <a:lnTo>
                    <a:pt x="209" y="168"/>
                  </a:lnTo>
                  <a:lnTo>
                    <a:pt x="201" y="177"/>
                  </a:lnTo>
                  <a:lnTo>
                    <a:pt x="190" y="157"/>
                  </a:lnTo>
                  <a:lnTo>
                    <a:pt x="172" y="168"/>
                  </a:lnTo>
                  <a:lnTo>
                    <a:pt x="201" y="193"/>
                  </a:lnTo>
                  <a:lnTo>
                    <a:pt x="209" y="193"/>
                  </a:lnTo>
                  <a:lnTo>
                    <a:pt x="220" y="193"/>
                  </a:lnTo>
                  <a:lnTo>
                    <a:pt x="209" y="241"/>
                  </a:lnTo>
                  <a:lnTo>
                    <a:pt x="227" y="241"/>
                  </a:lnTo>
                  <a:lnTo>
                    <a:pt x="220" y="275"/>
                  </a:lnTo>
                  <a:lnTo>
                    <a:pt x="190" y="261"/>
                  </a:lnTo>
                  <a:lnTo>
                    <a:pt x="157" y="241"/>
                  </a:lnTo>
                  <a:lnTo>
                    <a:pt x="138" y="250"/>
                  </a:lnTo>
                  <a:lnTo>
                    <a:pt x="119" y="334"/>
                  </a:lnTo>
                  <a:lnTo>
                    <a:pt x="63" y="320"/>
                  </a:lnTo>
                  <a:lnTo>
                    <a:pt x="82" y="250"/>
                  </a:lnTo>
                  <a:lnTo>
                    <a:pt x="0" y="250"/>
                  </a:lnTo>
                  <a:lnTo>
                    <a:pt x="0" y="177"/>
                  </a:lnTo>
                  <a:lnTo>
                    <a:pt x="29" y="118"/>
                  </a:lnTo>
                  <a:lnTo>
                    <a:pt x="19" y="73"/>
                  </a:lnTo>
                  <a:lnTo>
                    <a:pt x="29" y="4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0" name="Freeform 43">
              <a:extLst>
                <a:ext uri="{FF2B5EF4-FFF2-40B4-BE49-F238E27FC236}">
                  <a16:creationId xmlns:a16="http://schemas.microsoft.com/office/drawing/2014/main" xmlns="" id="{E97B43BC-EBB2-4CED-8DD6-77499E320254}"/>
                </a:ext>
              </a:extLst>
            </p:cNvPr>
            <p:cNvSpPr>
              <a:spLocks/>
            </p:cNvSpPr>
            <p:nvPr/>
          </p:nvSpPr>
          <p:spPr bwMode="auto">
            <a:xfrm>
              <a:off x="10116036" y="2262656"/>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1" name="Freeform 44">
              <a:extLst>
                <a:ext uri="{FF2B5EF4-FFF2-40B4-BE49-F238E27FC236}">
                  <a16:creationId xmlns:a16="http://schemas.microsoft.com/office/drawing/2014/main" xmlns="" id="{E74D385D-4984-4EEA-8207-34DB1F5F15EF}"/>
                </a:ext>
              </a:extLst>
            </p:cNvPr>
            <p:cNvSpPr>
              <a:spLocks/>
            </p:cNvSpPr>
            <p:nvPr/>
          </p:nvSpPr>
          <p:spPr bwMode="auto">
            <a:xfrm>
              <a:off x="8180024" y="2936431"/>
              <a:ext cx="671589" cy="787531"/>
            </a:xfrm>
            <a:custGeom>
              <a:avLst/>
              <a:gdLst>
                <a:gd name="T0" fmla="*/ 2147483646 w 307"/>
                <a:gd name="T1" fmla="*/ 2147483646 h 360"/>
                <a:gd name="T2" fmla="*/ 2147483646 w 307"/>
                <a:gd name="T3" fmla="*/ 2147483646 h 360"/>
                <a:gd name="T4" fmla="*/ 2147483646 w 307"/>
                <a:gd name="T5" fmla="*/ 2147483646 h 360"/>
                <a:gd name="T6" fmla="*/ 2147483646 w 307"/>
                <a:gd name="T7" fmla="*/ 2147483646 h 360"/>
                <a:gd name="T8" fmla="*/ 2147483646 w 307"/>
                <a:gd name="T9" fmla="*/ 2147483646 h 360"/>
                <a:gd name="T10" fmla="*/ 2147483646 w 307"/>
                <a:gd name="T11" fmla="*/ 2147483646 h 360"/>
                <a:gd name="T12" fmla="*/ 2147483646 w 307"/>
                <a:gd name="T13" fmla="*/ 2147483646 h 360"/>
                <a:gd name="T14" fmla="*/ 2147483646 w 307"/>
                <a:gd name="T15" fmla="*/ 2147483646 h 360"/>
                <a:gd name="T16" fmla="*/ 2147483646 w 307"/>
                <a:gd name="T17" fmla="*/ 2147483646 h 360"/>
                <a:gd name="T18" fmla="*/ 2147483646 w 307"/>
                <a:gd name="T19" fmla="*/ 2147483646 h 360"/>
                <a:gd name="T20" fmla="*/ 0 w 307"/>
                <a:gd name="T21" fmla="*/ 2147483646 h 360"/>
                <a:gd name="T22" fmla="*/ 2147483646 w 307"/>
                <a:gd name="T23" fmla="*/ 2147483646 h 360"/>
                <a:gd name="T24" fmla="*/ 2147483646 w 307"/>
                <a:gd name="T25" fmla="*/ 2147483646 h 360"/>
                <a:gd name="T26" fmla="*/ 2147483646 w 307"/>
                <a:gd name="T27" fmla="*/ 2147483646 h 360"/>
                <a:gd name="T28" fmla="*/ 2147483646 w 307"/>
                <a:gd name="T29" fmla="*/ 0 h 360"/>
                <a:gd name="T30" fmla="*/ 2147483646 w 307"/>
                <a:gd name="T31" fmla="*/ 0 h 360"/>
                <a:gd name="T32" fmla="*/ 2147483646 w 307"/>
                <a:gd name="T33" fmla="*/ 0 h 360"/>
                <a:gd name="T34" fmla="*/ 2147483646 w 307"/>
                <a:gd name="T35" fmla="*/ 2147483646 h 360"/>
                <a:gd name="T36" fmla="*/ 2147483646 w 307"/>
                <a:gd name="T37" fmla="*/ 2147483646 h 360"/>
                <a:gd name="T38" fmla="*/ 2147483646 w 307"/>
                <a:gd name="T39" fmla="*/ 2147483646 h 360"/>
                <a:gd name="T40" fmla="*/ 2147483646 w 307"/>
                <a:gd name="T41" fmla="*/ 2147483646 h 360"/>
                <a:gd name="T42" fmla="*/ 2147483646 w 307"/>
                <a:gd name="T43" fmla="*/ 2147483646 h 360"/>
                <a:gd name="T44" fmla="*/ 2147483646 w 307"/>
                <a:gd name="T45" fmla="*/ 2147483646 h 3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7" h="360">
                  <a:moveTo>
                    <a:pt x="250" y="334"/>
                  </a:moveTo>
                  <a:lnTo>
                    <a:pt x="250" y="359"/>
                  </a:lnTo>
                  <a:lnTo>
                    <a:pt x="236" y="334"/>
                  </a:lnTo>
                  <a:lnTo>
                    <a:pt x="198" y="334"/>
                  </a:lnTo>
                  <a:lnTo>
                    <a:pt x="198" y="320"/>
                  </a:lnTo>
                  <a:lnTo>
                    <a:pt x="172" y="309"/>
                  </a:lnTo>
                  <a:lnTo>
                    <a:pt x="143" y="334"/>
                  </a:lnTo>
                  <a:lnTo>
                    <a:pt x="89" y="320"/>
                  </a:lnTo>
                  <a:lnTo>
                    <a:pt x="89" y="309"/>
                  </a:lnTo>
                  <a:lnTo>
                    <a:pt x="34" y="286"/>
                  </a:lnTo>
                  <a:lnTo>
                    <a:pt x="0" y="236"/>
                  </a:lnTo>
                  <a:lnTo>
                    <a:pt x="15" y="216"/>
                  </a:lnTo>
                  <a:lnTo>
                    <a:pt x="89" y="193"/>
                  </a:lnTo>
                  <a:lnTo>
                    <a:pt x="89" y="143"/>
                  </a:lnTo>
                  <a:lnTo>
                    <a:pt x="143" y="0"/>
                  </a:lnTo>
                  <a:lnTo>
                    <a:pt x="154" y="0"/>
                  </a:lnTo>
                  <a:lnTo>
                    <a:pt x="287" y="0"/>
                  </a:lnTo>
                  <a:lnTo>
                    <a:pt x="287" y="10"/>
                  </a:lnTo>
                  <a:lnTo>
                    <a:pt x="287" y="134"/>
                  </a:lnTo>
                  <a:lnTo>
                    <a:pt x="306" y="177"/>
                  </a:lnTo>
                  <a:lnTo>
                    <a:pt x="287" y="193"/>
                  </a:lnTo>
                  <a:lnTo>
                    <a:pt x="287" y="334"/>
                  </a:lnTo>
                  <a:lnTo>
                    <a:pt x="250" y="33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2" name="Freeform 45">
              <a:extLst>
                <a:ext uri="{FF2B5EF4-FFF2-40B4-BE49-F238E27FC236}">
                  <a16:creationId xmlns:a16="http://schemas.microsoft.com/office/drawing/2014/main" xmlns="" id="{C69A57E8-490F-4E9C-8AE7-8201C5777C59}"/>
                </a:ext>
              </a:extLst>
            </p:cNvPr>
            <p:cNvSpPr>
              <a:spLocks/>
            </p:cNvSpPr>
            <p:nvPr/>
          </p:nvSpPr>
          <p:spPr bwMode="auto">
            <a:xfrm>
              <a:off x="8335343" y="2468289"/>
              <a:ext cx="713153" cy="494394"/>
            </a:xfrm>
            <a:custGeom>
              <a:avLst/>
              <a:gdLst>
                <a:gd name="T0" fmla="*/ 2147483646 w 326"/>
                <a:gd name="T1" fmla="*/ 2147483646 h 226"/>
                <a:gd name="T2" fmla="*/ 2147483646 w 326"/>
                <a:gd name="T3" fmla="*/ 2147483646 h 226"/>
                <a:gd name="T4" fmla="*/ 2147483646 w 326"/>
                <a:gd name="T5" fmla="*/ 2147483646 h 226"/>
                <a:gd name="T6" fmla="*/ 2147483646 w 326"/>
                <a:gd name="T7" fmla="*/ 2147483646 h 226"/>
                <a:gd name="T8" fmla="*/ 2147483646 w 326"/>
                <a:gd name="T9" fmla="*/ 2147483646 h 226"/>
                <a:gd name="T10" fmla="*/ 2147483646 w 326"/>
                <a:gd name="T11" fmla="*/ 2147483646 h 226"/>
                <a:gd name="T12" fmla="*/ 2147483646 w 326"/>
                <a:gd name="T13" fmla="*/ 2147483646 h 226"/>
                <a:gd name="T14" fmla="*/ 2147483646 w 326"/>
                <a:gd name="T15" fmla="*/ 2147483646 h 226"/>
                <a:gd name="T16" fmla="*/ 2147483646 w 326"/>
                <a:gd name="T17" fmla="*/ 2147483646 h 226"/>
                <a:gd name="T18" fmla="*/ 2147483646 w 326"/>
                <a:gd name="T19" fmla="*/ 2147483646 h 226"/>
                <a:gd name="T20" fmla="*/ 0 w 326"/>
                <a:gd name="T21" fmla="*/ 2147483646 h 226"/>
                <a:gd name="T22" fmla="*/ 2147483646 w 326"/>
                <a:gd name="T23" fmla="*/ 2147483646 h 226"/>
                <a:gd name="T24" fmla="*/ 2147483646 w 326"/>
                <a:gd name="T25" fmla="*/ 2147483646 h 226"/>
                <a:gd name="T26" fmla="*/ 2147483646 w 326"/>
                <a:gd name="T27" fmla="*/ 2147483646 h 226"/>
                <a:gd name="T28" fmla="*/ 2147483646 w 326"/>
                <a:gd name="T29" fmla="*/ 0 h 226"/>
                <a:gd name="T30" fmla="*/ 2147483646 w 326"/>
                <a:gd name="T31" fmla="*/ 2147483646 h 2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6" h="226">
                  <a:moveTo>
                    <a:pt x="262" y="24"/>
                  </a:moveTo>
                  <a:lnTo>
                    <a:pt x="280" y="97"/>
                  </a:lnTo>
                  <a:lnTo>
                    <a:pt x="325" y="141"/>
                  </a:lnTo>
                  <a:lnTo>
                    <a:pt x="298" y="165"/>
                  </a:lnTo>
                  <a:lnTo>
                    <a:pt x="216" y="225"/>
                  </a:lnTo>
                  <a:lnTo>
                    <a:pt x="216" y="215"/>
                  </a:lnTo>
                  <a:lnTo>
                    <a:pt x="83" y="215"/>
                  </a:lnTo>
                  <a:lnTo>
                    <a:pt x="72" y="215"/>
                  </a:lnTo>
                  <a:lnTo>
                    <a:pt x="38" y="200"/>
                  </a:lnTo>
                  <a:lnTo>
                    <a:pt x="20" y="122"/>
                  </a:lnTo>
                  <a:lnTo>
                    <a:pt x="0" y="97"/>
                  </a:lnTo>
                  <a:lnTo>
                    <a:pt x="179" y="13"/>
                  </a:lnTo>
                  <a:lnTo>
                    <a:pt x="190" y="13"/>
                  </a:lnTo>
                  <a:lnTo>
                    <a:pt x="210" y="24"/>
                  </a:lnTo>
                  <a:lnTo>
                    <a:pt x="216" y="0"/>
                  </a:lnTo>
                  <a:lnTo>
                    <a:pt x="262" y="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3" name="Freeform 46">
              <a:extLst>
                <a:ext uri="{FF2B5EF4-FFF2-40B4-BE49-F238E27FC236}">
                  <a16:creationId xmlns:a16="http://schemas.microsoft.com/office/drawing/2014/main" xmlns="" id="{BAF630C9-1729-4489-B617-00DC3656E982}"/>
                </a:ext>
              </a:extLst>
            </p:cNvPr>
            <p:cNvSpPr>
              <a:spLocks/>
            </p:cNvSpPr>
            <p:nvPr/>
          </p:nvSpPr>
          <p:spPr bwMode="auto">
            <a:xfrm>
              <a:off x="6539333" y="2444225"/>
              <a:ext cx="848783" cy="627838"/>
            </a:xfrm>
            <a:custGeom>
              <a:avLst/>
              <a:gdLst>
                <a:gd name="T0" fmla="*/ 2147483646 w 388"/>
                <a:gd name="T1" fmla="*/ 2147483646 h 287"/>
                <a:gd name="T2" fmla="*/ 2147483646 w 388"/>
                <a:gd name="T3" fmla="*/ 0 h 287"/>
                <a:gd name="T4" fmla="*/ 2147483646 w 388"/>
                <a:gd name="T5" fmla="*/ 2147483646 h 287"/>
                <a:gd name="T6" fmla="*/ 2147483646 w 388"/>
                <a:gd name="T7" fmla="*/ 2147483646 h 287"/>
                <a:gd name="T8" fmla="*/ 2147483646 w 388"/>
                <a:gd name="T9" fmla="*/ 2147483646 h 287"/>
                <a:gd name="T10" fmla="*/ 2147483646 w 388"/>
                <a:gd name="T11" fmla="*/ 2147483646 h 287"/>
                <a:gd name="T12" fmla="*/ 2147483646 w 388"/>
                <a:gd name="T13" fmla="*/ 2147483646 h 287"/>
                <a:gd name="T14" fmla="*/ 2147483646 w 388"/>
                <a:gd name="T15" fmla="*/ 2147483646 h 287"/>
                <a:gd name="T16" fmla="*/ 2147483646 w 388"/>
                <a:gd name="T17" fmla="*/ 2147483646 h 287"/>
                <a:gd name="T18" fmla="*/ 2147483646 w 388"/>
                <a:gd name="T19" fmla="*/ 2147483646 h 287"/>
                <a:gd name="T20" fmla="*/ 2147483646 w 388"/>
                <a:gd name="T21" fmla="*/ 2147483646 h 287"/>
                <a:gd name="T22" fmla="*/ 2147483646 w 388"/>
                <a:gd name="T23" fmla="*/ 2147483646 h 287"/>
                <a:gd name="T24" fmla="*/ 2147483646 w 388"/>
                <a:gd name="T25" fmla="*/ 2147483646 h 287"/>
                <a:gd name="T26" fmla="*/ 2147483646 w 388"/>
                <a:gd name="T27" fmla="*/ 2147483646 h 287"/>
                <a:gd name="T28" fmla="*/ 2147483646 w 388"/>
                <a:gd name="T29" fmla="*/ 2147483646 h 287"/>
                <a:gd name="T30" fmla="*/ 2147483646 w 388"/>
                <a:gd name="T31" fmla="*/ 2147483646 h 287"/>
                <a:gd name="T32" fmla="*/ 2147483646 w 388"/>
                <a:gd name="T33" fmla="*/ 2147483646 h 287"/>
                <a:gd name="T34" fmla="*/ 2147483646 w 388"/>
                <a:gd name="T35" fmla="*/ 2147483646 h 287"/>
                <a:gd name="T36" fmla="*/ 2147483646 w 388"/>
                <a:gd name="T37" fmla="*/ 2147483646 h 287"/>
                <a:gd name="T38" fmla="*/ 0 w 388"/>
                <a:gd name="T39" fmla="*/ 2147483646 h 287"/>
                <a:gd name="T40" fmla="*/ 2147483646 w 388"/>
                <a:gd name="T41" fmla="*/ 2147483646 h 287"/>
                <a:gd name="T42" fmla="*/ 2147483646 w 388"/>
                <a:gd name="T43" fmla="*/ 2147483646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8" h="287">
                  <a:moveTo>
                    <a:pt x="187" y="24"/>
                  </a:moveTo>
                  <a:lnTo>
                    <a:pt x="187" y="0"/>
                  </a:lnTo>
                  <a:lnTo>
                    <a:pt x="324" y="10"/>
                  </a:lnTo>
                  <a:lnTo>
                    <a:pt x="387" y="10"/>
                  </a:lnTo>
                  <a:lnTo>
                    <a:pt x="332" y="202"/>
                  </a:lnTo>
                  <a:lnTo>
                    <a:pt x="387" y="226"/>
                  </a:lnTo>
                  <a:lnTo>
                    <a:pt x="351" y="276"/>
                  </a:lnTo>
                  <a:lnTo>
                    <a:pt x="313" y="261"/>
                  </a:lnTo>
                  <a:lnTo>
                    <a:pt x="295" y="213"/>
                  </a:lnTo>
                  <a:lnTo>
                    <a:pt x="261" y="202"/>
                  </a:lnTo>
                  <a:lnTo>
                    <a:pt x="205" y="251"/>
                  </a:lnTo>
                  <a:lnTo>
                    <a:pt x="198" y="251"/>
                  </a:lnTo>
                  <a:lnTo>
                    <a:pt x="187" y="236"/>
                  </a:lnTo>
                  <a:lnTo>
                    <a:pt x="172" y="276"/>
                  </a:lnTo>
                  <a:lnTo>
                    <a:pt x="153" y="276"/>
                  </a:lnTo>
                  <a:lnTo>
                    <a:pt x="160" y="251"/>
                  </a:lnTo>
                  <a:lnTo>
                    <a:pt x="153" y="251"/>
                  </a:lnTo>
                  <a:lnTo>
                    <a:pt x="141" y="276"/>
                  </a:lnTo>
                  <a:lnTo>
                    <a:pt x="115" y="286"/>
                  </a:lnTo>
                  <a:lnTo>
                    <a:pt x="0" y="286"/>
                  </a:lnTo>
                  <a:lnTo>
                    <a:pt x="8" y="24"/>
                  </a:lnTo>
                  <a:lnTo>
                    <a:pt x="187" y="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4" name="Freeform 47">
              <a:extLst>
                <a:ext uri="{FF2B5EF4-FFF2-40B4-BE49-F238E27FC236}">
                  <a16:creationId xmlns:a16="http://schemas.microsoft.com/office/drawing/2014/main" xmlns="" id="{27A487A3-9186-4466-B995-F4477C0F6655}"/>
                </a:ext>
              </a:extLst>
            </p:cNvPr>
            <p:cNvSpPr>
              <a:spLocks/>
            </p:cNvSpPr>
            <p:nvPr/>
          </p:nvSpPr>
          <p:spPr bwMode="auto">
            <a:xfrm>
              <a:off x="7110294" y="3503016"/>
              <a:ext cx="811593" cy="732842"/>
            </a:xfrm>
            <a:custGeom>
              <a:avLst/>
              <a:gdLst>
                <a:gd name="T0" fmla="*/ 2147483646 w 371"/>
                <a:gd name="T1" fmla="*/ 2147483646 h 335"/>
                <a:gd name="T2" fmla="*/ 2147483646 w 371"/>
                <a:gd name="T3" fmla="*/ 2147483646 h 335"/>
                <a:gd name="T4" fmla="*/ 2147483646 w 371"/>
                <a:gd name="T5" fmla="*/ 2147483646 h 335"/>
                <a:gd name="T6" fmla="*/ 2147483646 w 371"/>
                <a:gd name="T7" fmla="*/ 2147483646 h 335"/>
                <a:gd name="T8" fmla="*/ 2147483646 w 371"/>
                <a:gd name="T9" fmla="*/ 2147483646 h 335"/>
                <a:gd name="T10" fmla="*/ 2147483646 w 371"/>
                <a:gd name="T11" fmla="*/ 2147483646 h 335"/>
                <a:gd name="T12" fmla="*/ 0 w 371"/>
                <a:gd name="T13" fmla="*/ 2147483646 h 335"/>
                <a:gd name="T14" fmla="*/ 2147483646 w 371"/>
                <a:gd name="T15" fmla="*/ 2147483646 h 335"/>
                <a:gd name="T16" fmla="*/ 2147483646 w 371"/>
                <a:gd name="T17" fmla="*/ 2147483646 h 335"/>
                <a:gd name="T18" fmla="*/ 2147483646 w 371"/>
                <a:gd name="T19" fmla="*/ 2147483646 h 335"/>
                <a:gd name="T20" fmla="*/ 2147483646 w 371"/>
                <a:gd name="T21" fmla="*/ 0 h 335"/>
                <a:gd name="T22" fmla="*/ 2147483646 w 371"/>
                <a:gd name="T23" fmla="*/ 0 h 335"/>
                <a:gd name="T24" fmla="*/ 2147483646 w 371"/>
                <a:gd name="T25" fmla="*/ 0 h 335"/>
                <a:gd name="T26" fmla="*/ 2147483646 w 371"/>
                <a:gd name="T27" fmla="*/ 2147483646 h 335"/>
                <a:gd name="T28" fmla="*/ 2147483646 w 371"/>
                <a:gd name="T29" fmla="*/ 2147483646 h 335"/>
                <a:gd name="T30" fmla="*/ 2147483646 w 371"/>
                <a:gd name="T31" fmla="*/ 2147483646 h 335"/>
                <a:gd name="T32" fmla="*/ 2147483646 w 371"/>
                <a:gd name="T33" fmla="*/ 2147483646 h 335"/>
                <a:gd name="T34" fmla="*/ 2147483646 w 371"/>
                <a:gd name="T35" fmla="*/ 2147483646 h 335"/>
                <a:gd name="T36" fmla="*/ 2147483646 w 371"/>
                <a:gd name="T37" fmla="*/ 2147483646 h 335"/>
                <a:gd name="T38" fmla="*/ 2147483646 w 371"/>
                <a:gd name="T39" fmla="*/ 2147483646 h 335"/>
                <a:gd name="T40" fmla="*/ 2147483646 w 371"/>
                <a:gd name="T41" fmla="*/ 2147483646 h 335"/>
                <a:gd name="T42" fmla="*/ 2147483646 w 371"/>
                <a:gd name="T43" fmla="*/ 2147483646 h 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1" h="335">
                  <a:moveTo>
                    <a:pt x="362" y="334"/>
                  </a:moveTo>
                  <a:lnTo>
                    <a:pt x="217" y="325"/>
                  </a:lnTo>
                  <a:lnTo>
                    <a:pt x="126" y="334"/>
                  </a:lnTo>
                  <a:lnTo>
                    <a:pt x="108" y="286"/>
                  </a:lnTo>
                  <a:lnTo>
                    <a:pt x="51" y="241"/>
                  </a:lnTo>
                  <a:lnTo>
                    <a:pt x="19" y="168"/>
                  </a:lnTo>
                  <a:lnTo>
                    <a:pt x="0" y="109"/>
                  </a:lnTo>
                  <a:lnTo>
                    <a:pt x="19" y="73"/>
                  </a:lnTo>
                  <a:lnTo>
                    <a:pt x="19" y="48"/>
                  </a:lnTo>
                  <a:lnTo>
                    <a:pt x="115" y="25"/>
                  </a:lnTo>
                  <a:lnTo>
                    <a:pt x="198" y="0"/>
                  </a:lnTo>
                  <a:lnTo>
                    <a:pt x="217" y="0"/>
                  </a:lnTo>
                  <a:lnTo>
                    <a:pt x="235" y="0"/>
                  </a:lnTo>
                  <a:lnTo>
                    <a:pt x="306" y="14"/>
                  </a:lnTo>
                  <a:lnTo>
                    <a:pt x="298" y="48"/>
                  </a:lnTo>
                  <a:lnTo>
                    <a:pt x="287" y="48"/>
                  </a:lnTo>
                  <a:lnTo>
                    <a:pt x="298" y="73"/>
                  </a:lnTo>
                  <a:lnTo>
                    <a:pt x="287" y="118"/>
                  </a:lnTo>
                  <a:lnTo>
                    <a:pt x="269" y="143"/>
                  </a:lnTo>
                  <a:lnTo>
                    <a:pt x="287" y="216"/>
                  </a:lnTo>
                  <a:lnTo>
                    <a:pt x="370" y="325"/>
                  </a:lnTo>
                  <a:lnTo>
                    <a:pt x="362" y="33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5" name="Freeform 48">
              <a:extLst>
                <a:ext uri="{FF2B5EF4-FFF2-40B4-BE49-F238E27FC236}">
                  <a16:creationId xmlns:a16="http://schemas.microsoft.com/office/drawing/2014/main" xmlns="" id="{00CF8C83-5340-4E95-8AA5-830CDDBE7D74}"/>
                </a:ext>
              </a:extLst>
            </p:cNvPr>
            <p:cNvSpPr>
              <a:spLocks/>
            </p:cNvSpPr>
            <p:nvPr/>
          </p:nvSpPr>
          <p:spPr bwMode="auto">
            <a:xfrm>
              <a:off x="7248111" y="1818574"/>
              <a:ext cx="420016" cy="649713"/>
            </a:xfrm>
            <a:custGeom>
              <a:avLst/>
              <a:gdLst>
                <a:gd name="T0" fmla="*/ 0 w 192"/>
                <a:gd name="T1" fmla="*/ 2147483646 h 297"/>
                <a:gd name="T2" fmla="*/ 2147483646 w 192"/>
                <a:gd name="T3" fmla="*/ 0 h 297"/>
                <a:gd name="T4" fmla="*/ 2147483646 w 192"/>
                <a:gd name="T5" fmla="*/ 0 h 297"/>
                <a:gd name="T6" fmla="*/ 2147483646 w 192"/>
                <a:gd name="T7" fmla="*/ 2147483646 h 297"/>
                <a:gd name="T8" fmla="*/ 2147483646 w 192"/>
                <a:gd name="T9" fmla="*/ 2147483646 h 297"/>
                <a:gd name="T10" fmla="*/ 2147483646 w 192"/>
                <a:gd name="T11" fmla="*/ 2147483646 h 297"/>
                <a:gd name="T12" fmla="*/ 2147483646 w 192"/>
                <a:gd name="T13" fmla="*/ 2147483646 h 297"/>
                <a:gd name="T14" fmla="*/ 2147483646 w 192"/>
                <a:gd name="T15" fmla="*/ 2147483646 h 297"/>
                <a:gd name="T16" fmla="*/ 2147483646 w 192"/>
                <a:gd name="T17" fmla="*/ 2147483646 h 297"/>
                <a:gd name="T18" fmla="*/ 2147483646 w 192"/>
                <a:gd name="T19" fmla="*/ 2147483646 h 297"/>
                <a:gd name="T20" fmla="*/ 2147483646 w 192"/>
                <a:gd name="T21" fmla="*/ 2147483646 h 297"/>
                <a:gd name="T22" fmla="*/ 2147483646 w 192"/>
                <a:gd name="T23" fmla="*/ 2147483646 h 297"/>
                <a:gd name="T24" fmla="*/ 2147483646 w 192"/>
                <a:gd name="T25" fmla="*/ 2147483646 h 297"/>
                <a:gd name="T26" fmla="*/ 2147483646 w 192"/>
                <a:gd name="T27" fmla="*/ 2147483646 h 297"/>
                <a:gd name="T28" fmla="*/ 2147483646 w 192"/>
                <a:gd name="T29" fmla="*/ 2147483646 h 297"/>
                <a:gd name="T30" fmla="*/ 0 w 192"/>
                <a:gd name="T31" fmla="*/ 2147483646 h 2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2" h="297">
                  <a:moveTo>
                    <a:pt x="0" y="296"/>
                  </a:moveTo>
                  <a:lnTo>
                    <a:pt x="34" y="0"/>
                  </a:lnTo>
                  <a:lnTo>
                    <a:pt x="128" y="0"/>
                  </a:lnTo>
                  <a:lnTo>
                    <a:pt x="128" y="118"/>
                  </a:lnTo>
                  <a:lnTo>
                    <a:pt x="135" y="128"/>
                  </a:lnTo>
                  <a:lnTo>
                    <a:pt x="160" y="128"/>
                  </a:lnTo>
                  <a:lnTo>
                    <a:pt x="153" y="153"/>
                  </a:lnTo>
                  <a:lnTo>
                    <a:pt x="160" y="178"/>
                  </a:lnTo>
                  <a:lnTo>
                    <a:pt x="172" y="153"/>
                  </a:lnTo>
                  <a:lnTo>
                    <a:pt x="191" y="178"/>
                  </a:lnTo>
                  <a:lnTo>
                    <a:pt x="172" y="226"/>
                  </a:lnTo>
                  <a:lnTo>
                    <a:pt x="153" y="251"/>
                  </a:lnTo>
                  <a:lnTo>
                    <a:pt x="128" y="251"/>
                  </a:lnTo>
                  <a:lnTo>
                    <a:pt x="109" y="296"/>
                  </a:lnTo>
                  <a:lnTo>
                    <a:pt x="63" y="296"/>
                  </a:lnTo>
                  <a:lnTo>
                    <a:pt x="0" y="29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6" name="Freeform 49">
              <a:extLst>
                <a:ext uri="{FF2B5EF4-FFF2-40B4-BE49-F238E27FC236}">
                  <a16:creationId xmlns:a16="http://schemas.microsoft.com/office/drawing/2014/main" xmlns="" id="{DBD5E483-1A9F-4FCD-AC7F-A0BE4F86303C}"/>
                </a:ext>
              </a:extLst>
            </p:cNvPr>
            <p:cNvSpPr>
              <a:spLocks/>
            </p:cNvSpPr>
            <p:nvPr/>
          </p:nvSpPr>
          <p:spPr bwMode="auto">
            <a:xfrm>
              <a:off x="7860636" y="1766466"/>
              <a:ext cx="715341" cy="787531"/>
            </a:xfrm>
            <a:custGeom>
              <a:avLst/>
              <a:gdLst>
                <a:gd name="T0" fmla="*/ 0 w 327"/>
                <a:gd name="T1" fmla="*/ 2147483646 h 360"/>
                <a:gd name="T2" fmla="*/ 0 w 327"/>
                <a:gd name="T3" fmla="*/ 2147483646 h 360"/>
                <a:gd name="T4" fmla="*/ 2147483646 w 327"/>
                <a:gd name="T5" fmla="*/ 2147483646 h 360"/>
                <a:gd name="T6" fmla="*/ 2147483646 w 327"/>
                <a:gd name="T7" fmla="*/ 2147483646 h 360"/>
                <a:gd name="T8" fmla="*/ 2147483646 w 327"/>
                <a:gd name="T9" fmla="*/ 2147483646 h 360"/>
                <a:gd name="T10" fmla="*/ 2147483646 w 327"/>
                <a:gd name="T11" fmla="*/ 2147483646 h 360"/>
                <a:gd name="T12" fmla="*/ 2147483646 w 327"/>
                <a:gd name="T13" fmla="*/ 2147483646 h 360"/>
                <a:gd name="T14" fmla="*/ 2147483646 w 327"/>
                <a:gd name="T15" fmla="*/ 2147483646 h 360"/>
                <a:gd name="T16" fmla="*/ 2147483646 w 327"/>
                <a:gd name="T17" fmla="*/ 2147483646 h 360"/>
                <a:gd name="T18" fmla="*/ 2147483646 w 327"/>
                <a:gd name="T19" fmla="*/ 2147483646 h 360"/>
                <a:gd name="T20" fmla="*/ 2147483646 w 327"/>
                <a:gd name="T21" fmla="*/ 2147483646 h 360"/>
                <a:gd name="T22" fmla="*/ 2147483646 w 327"/>
                <a:gd name="T23" fmla="*/ 2147483646 h 360"/>
                <a:gd name="T24" fmla="*/ 2147483646 w 327"/>
                <a:gd name="T25" fmla="*/ 2147483646 h 360"/>
                <a:gd name="T26" fmla="*/ 2147483646 w 327"/>
                <a:gd name="T27" fmla="*/ 2147483646 h 360"/>
                <a:gd name="T28" fmla="*/ 2147483646 w 327"/>
                <a:gd name="T29" fmla="*/ 0 h 360"/>
                <a:gd name="T30" fmla="*/ 2147483646 w 327"/>
                <a:gd name="T31" fmla="*/ 2147483646 h 360"/>
                <a:gd name="T32" fmla="*/ 2147483646 w 327"/>
                <a:gd name="T33" fmla="*/ 2147483646 h 360"/>
                <a:gd name="T34" fmla="*/ 2147483646 w 327"/>
                <a:gd name="T35" fmla="*/ 2147483646 h 360"/>
                <a:gd name="T36" fmla="*/ 2147483646 w 327"/>
                <a:gd name="T37" fmla="*/ 2147483646 h 360"/>
                <a:gd name="T38" fmla="*/ 2147483646 w 327"/>
                <a:gd name="T39" fmla="*/ 2147483646 h 360"/>
                <a:gd name="T40" fmla="*/ 2147483646 w 327"/>
                <a:gd name="T41" fmla="*/ 2147483646 h 360"/>
                <a:gd name="T42" fmla="*/ 0 w 327"/>
                <a:gd name="T43" fmla="*/ 2147483646 h 3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7" h="360">
                  <a:moveTo>
                    <a:pt x="0" y="143"/>
                  </a:moveTo>
                  <a:lnTo>
                    <a:pt x="0" y="192"/>
                  </a:lnTo>
                  <a:lnTo>
                    <a:pt x="71" y="226"/>
                  </a:lnTo>
                  <a:lnTo>
                    <a:pt x="89" y="260"/>
                  </a:lnTo>
                  <a:lnTo>
                    <a:pt x="117" y="260"/>
                  </a:lnTo>
                  <a:lnTo>
                    <a:pt x="117" y="285"/>
                  </a:lnTo>
                  <a:lnTo>
                    <a:pt x="161" y="310"/>
                  </a:lnTo>
                  <a:lnTo>
                    <a:pt x="180" y="359"/>
                  </a:lnTo>
                  <a:lnTo>
                    <a:pt x="326" y="50"/>
                  </a:lnTo>
                  <a:lnTo>
                    <a:pt x="307" y="34"/>
                  </a:lnTo>
                  <a:lnTo>
                    <a:pt x="273" y="34"/>
                  </a:lnTo>
                  <a:lnTo>
                    <a:pt x="255" y="9"/>
                  </a:lnTo>
                  <a:lnTo>
                    <a:pt x="225" y="9"/>
                  </a:lnTo>
                  <a:lnTo>
                    <a:pt x="217" y="9"/>
                  </a:lnTo>
                  <a:lnTo>
                    <a:pt x="146" y="0"/>
                  </a:lnTo>
                  <a:lnTo>
                    <a:pt x="128" y="25"/>
                  </a:lnTo>
                  <a:lnTo>
                    <a:pt x="101" y="25"/>
                  </a:lnTo>
                  <a:lnTo>
                    <a:pt x="71" y="84"/>
                  </a:lnTo>
                  <a:lnTo>
                    <a:pt x="52" y="84"/>
                  </a:lnTo>
                  <a:lnTo>
                    <a:pt x="37" y="58"/>
                  </a:lnTo>
                  <a:lnTo>
                    <a:pt x="37" y="68"/>
                  </a:lnTo>
                  <a:lnTo>
                    <a:pt x="0" y="1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7" name="Freeform 50">
              <a:extLst>
                <a:ext uri="{FF2B5EF4-FFF2-40B4-BE49-F238E27FC236}">
                  <a16:creationId xmlns:a16="http://schemas.microsoft.com/office/drawing/2014/main" xmlns="" id="{AAC554AD-754B-47EE-AAFE-EFFC8D4A69BA}"/>
                </a:ext>
              </a:extLst>
            </p:cNvPr>
            <p:cNvSpPr>
              <a:spLocks/>
            </p:cNvSpPr>
            <p:nvPr/>
          </p:nvSpPr>
          <p:spPr bwMode="auto">
            <a:xfrm>
              <a:off x="7528122" y="1273868"/>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8" name="Freeform 51">
              <a:extLst>
                <a:ext uri="{FF2B5EF4-FFF2-40B4-BE49-F238E27FC236}">
                  <a16:creationId xmlns:a16="http://schemas.microsoft.com/office/drawing/2014/main" xmlns="" id="{D58AC99F-A001-4FDB-9C4D-435992A638CB}"/>
                </a:ext>
              </a:extLst>
            </p:cNvPr>
            <p:cNvSpPr>
              <a:spLocks/>
            </p:cNvSpPr>
            <p:nvPr/>
          </p:nvSpPr>
          <p:spPr bwMode="auto">
            <a:xfrm>
              <a:off x="6972477" y="2936432"/>
              <a:ext cx="907849" cy="678151"/>
            </a:xfrm>
            <a:custGeom>
              <a:avLst/>
              <a:gdLst>
                <a:gd name="T0" fmla="*/ 2147483646 w 415"/>
                <a:gd name="T1" fmla="*/ 0 h 310"/>
                <a:gd name="T2" fmla="*/ 2147483646 w 415"/>
                <a:gd name="T3" fmla="*/ 2147483646 h 310"/>
                <a:gd name="T4" fmla="*/ 2147483646 w 415"/>
                <a:gd name="T5" fmla="*/ 2147483646 h 310"/>
                <a:gd name="T6" fmla="*/ 2147483646 w 415"/>
                <a:gd name="T7" fmla="*/ 2147483646 h 310"/>
                <a:gd name="T8" fmla="*/ 2147483646 w 415"/>
                <a:gd name="T9" fmla="*/ 2147483646 h 310"/>
                <a:gd name="T10" fmla="*/ 2147483646 w 415"/>
                <a:gd name="T11" fmla="*/ 2147483646 h 310"/>
                <a:gd name="T12" fmla="*/ 2147483646 w 415"/>
                <a:gd name="T13" fmla="*/ 2147483646 h 310"/>
                <a:gd name="T14" fmla="*/ 2147483646 w 415"/>
                <a:gd name="T15" fmla="*/ 2147483646 h 310"/>
                <a:gd name="T16" fmla="*/ 2147483646 w 415"/>
                <a:gd name="T17" fmla="*/ 2147483646 h 310"/>
                <a:gd name="T18" fmla="*/ 2147483646 w 415"/>
                <a:gd name="T19" fmla="*/ 2147483646 h 310"/>
                <a:gd name="T20" fmla="*/ 2147483646 w 415"/>
                <a:gd name="T21" fmla="*/ 2147483646 h 310"/>
                <a:gd name="T22" fmla="*/ 2147483646 w 415"/>
                <a:gd name="T23" fmla="*/ 2147483646 h 310"/>
                <a:gd name="T24" fmla="*/ 0 w 415"/>
                <a:gd name="T25" fmla="*/ 2147483646 h 310"/>
                <a:gd name="T26" fmla="*/ 2147483646 w 415"/>
                <a:gd name="T27" fmla="*/ 2147483646 h 310"/>
                <a:gd name="T28" fmla="*/ 2147483646 w 415"/>
                <a:gd name="T29" fmla="*/ 2147483646 h 310"/>
                <a:gd name="T30" fmla="*/ 2147483646 w 415"/>
                <a:gd name="T31" fmla="*/ 0 h 3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5" h="310">
                  <a:moveTo>
                    <a:pt x="190" y="0"/>
                  </a:moveTo>
                  <a:lnTo>
                    <a:pt x="317" y="59"/>
                  </a:lnTo>
                  <a:lnTo>
                    <a:pt x="362" y="109"/>
                  </a:lnTo>
                  <a:lnTo>
                    <a:pt x="414" y="202"/>
                  </a:lnTo>
                  <a:lnTo>
                    <a:pt x="407" y="216"/>
                  </a:lnTo>
                  <a:lnTo>
                    <a:pt x="389" y="237"/>
                  </a:lnTo>
                  <a:lnTo>
                    <a:pt x="369" y="275"/>
                  </a:lnTo>
                  <a:lnTo>
                    <a:pt x="299" y="261"/>
                  </a:lnTo>
                  <a:lnTo>
                    <a:pt x="280" y="261"/>
                  </a:lnTo>
                  <a:lnTo>
                    <a:pt x="261" y="261"/>
                  </a:lnTo>
                  <a:lnTo>
                    <a:pt x="179" y="285"/>
                  </a:lnTo>
                  <a:lnTo>
                    <a:pt x="82" y="309"/>
                  </a:lnTo>
                  <a:lnTo>
                    <a:pt x="0" y="261"/>
                  </a:lnTo>
                  <a:lnTo>
                    <a:pt x="26" y="227"/>
                  </a:lnTo>
                  <a:lnTo>
                    <a:pt x="154" y="50"/>
                  </a:lnTo>
                  <a:lnTo>
                    <a:pt x="19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9" name="Freeform 52">
              <a:extLst>
                <a:ext uri="{FF2B5EF4-FFF2-40B4-BE49-F238E27FC236}">
                  <a16:creationId xmlns:a16="http://schemas.microsoft.com/office/drawing/2014/main" xmlns="" id="{2E1490E9-46B0-4956-8836-73CC95AFEB8D}"/>
                </a:ext>
              </a:extLst>
            </p:cNvPr>
            <p:cNvSpPr>
              <a:spLocks/>
            </p:cNvSpPr>
            <p:nvPr/>
          </p:nvSpPr>
          <p:spPr bwMode="auto">
            <a:xfrm>
              <a:off x="6670590" y="3577392"/>
              <a:ext cx="555647" cy="658464"/>
            </a:xfrm>
            <a:custGeom>
              <a:avLst/>
              <a:gdLst>
                <a:gd name="T0" fmla="*/ 2147483646 w 254"/>
                <a:gd name="T1" fmla="*/ 2147483646 h 301"/>
                <a:gd name="T2" fmla="*/ 2147483646 w 254"/>
                <a:gd name="T3" fmla="*/ 2147483646 h 301"/>
                <a:gd name="T4" fmla="*/ 2147483646 w 254"/>
                <a:gd name="T5" fmla="*/ 2147483646 h 301"/>
                <a:gd name="T6" fmla="*/ 2147483646 w 254"/>
                <a:gd name="T7" fmla="*/ 2147483646 h 301"/>
                <a:gd name="T8" fmla="*/ 2147483646 w 254"/>
                <a:gd name="T9" fmla="*/ 2147483646 h 301"/>
                <a:gd name="T10" fmla="*/ 2147483646 w 254"/>
                <a:gd name="T11" fmla="*/ 2147483646 h 301"/>
                <a:gd name="T12" fmla="*/ 0 w 254"/>
                <a:gd name="T13" fmla="*/ 2147483646 h 301"/>
                <a:gd name="T14" fmla="*/ 2147483646 w 254"/>
                <a:gd name="T15" fmla="*/ 2147483646 h 301"/>
                <a:gd name="T16" fmla="*/ 2147483646 w 254"/>
                <a:gd name="T17" fmla="*/ 0 h 301"/>
                <a:gd name="T18" fmla="*/ 2147483646 w 254"/>
                <a:gd name="T19" fmla="*/ 2147483646 h 301"/>
                <a:gd name="T20" fmla="*/ 2147483646 w 254"/>
                <a:gd name="T21" fmla="*/ 2147483646 h 301"/>
                <a:gd name="T22" fmla="*/ 2147483646 w 254"/>
                <a:gd name="T23" fmla="*/ 2147483646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4" h="301">
                  <a:moveTo>
                    <a:pt x="201" y="73"/>
                  </a:moveTo>
                  <a:lnTo>
                    <a:pt x="220" y="132"/>
                  </a:lnTo>
                  <a:lnTo>
                    <a:pt x="253" y="206"/>
                  </a:lnTo>
                  <a:lnTo>
                    <a:pt x="155" y="300"/>
                  </a:lnTo>
                  <a:lnTo>
                    <a:pt x="63" y="300"/>
                  </a:lnTo>
                  <a:lnTo>
                    <a:pt x="55" y="217"/>
                  </a:lnTo>
                  <a:lnTo>
                    <a:pt x="0" y="132"/>
                  </a:lnTo>
                  <a:lnTo>
                    <a:pt x="74" y="50"/>
                  </a:lnTo>
                  <a:lnTo>
                    <a:pt x="127" y="0"/>
                  </a:lnTo>
                  <a:lnTo>
                    <a:pt x="182" y="39"/>
                  </a:lnTo>
                  <a:lnTo>
                    <a:pt x="220" y="39"/>
                  </a:lnTo>
                  <a:lnTo>
                    <a:pt x="201" y="7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0" name="Freeform 53">
              <a:extLst>
                <a:ext uri="{FF2B5EF4-FFF2-40B4-BE49-F238E27FC236}">
                  <a16:creationId xmlns:a16="http://schemas.microsoft.com/office/drawing/2014/main" xmlns="" id="{3DDEE843-6F75-4A80-A155-D4470CFC1B94}"/>
                </a:ext>
              </a:extLst>
            </p:cNvPr>
            <p:cNvSpPr>
              <a:spLocks/>
            </p:cNvSpPr>
            <p:nvPr/>
          </p:nvSpPr>
          <p:spPr bwMode="auto">
            <a:xfrm>
              <a:off x="7665942" y="2551416"/>
              <a:ext cx="826907" cy="960349"/>
            </a:xfrm>
            <a:custGeom>
              <a:avLst/>
              <a:gdLst>
                <a:gd name="T0" fmla="*/ 2147483646 w 378"/>
                <a:gd name="T1" fmla="*/ 2147483646 h 439"/>
                <a:gd name="T2" fmla="*/ 2147483646 w 378"/>
                <a:gd name="T3" fmla="*/ 2147483646 h 439"/>
                <a:gd name="T4" fmla="*/ 0 w 378"/>
                <a:gd name="T5" fmla="*/ 2147483646 h 439"/>
                <a:gd name="T6" fmla="*/ 2147483646 w 378"/>
                <a:gd name="T7" fmla="*/ 2147483646 h 439"/>
                <a:gd name="T8" fmla="*/ 2147483646 w 378"/>
                <a:gd name="T9" fmla="*/ 0 h 439"/>
                <a:gd name="T10" fmla="*/ 2147483646 w 378"/>
                <a:gd name="T11" fmla="*/ 2147483646 h 439"/>
                <a:gd name="T12" fmla="*/ 2147483646 w 378"/>
                <a:gd name="T13" fmla="*/ 2147483646 h 439"/>
                <a:gd name="T14" fmla="*/ 2147483646 w 378"/>
                <a:gd name="T15" fmla="*/ 2147483646 h 439"/>
                <a:gd name="T16" fmla="*/ 2147483646 w 378"/>
                <a:gd name="T17" fmla="*/ 2147483646 h 439"/>
                <a:gd name="T18" fmla="*/ 2147483646 w 378"/>
                <a:gd name="T19" fmla="*/ 2147483646 h 439"/>
                <a:gd name="T20" fmla="*/ 2147483646 w 378"/>
                <a:gd name="T21" fmla="*/ 2147483646 h 439"/>
                <a:gd name="T22" fmla="*/ 2147483646 w 378"/>
                <a:gd name="T23" fmla="*/ 2147483646 h 439"/>
                <a:gd name="T24" fmla="*/ 2147483646 w 378"/>
                <a:gd name="T25" fmla="*/ 2147483646 h 439"/>
                <a:gd name="T26" fmla="*/ 2147483646 w 378"/>
                <a:gd name="T27" fmla="*/ 2147483646 h 439"/>
                <a:gd name="T28" fmla="*/ 2147483646 w 378"/>
                <a:gd name="T29" fmla="*/ 2147483646 h 439"/>
                <a:gd name="T30" fmla="*/ 2147483646 w 378"/>
                <a:gd name="T31" fmla="*/ 2147483646 h 439"/>
                <a:gd name="T32" fmla="*/ 2147483646 w 378"/>
                <a:gd name="T33" fmla="*/ 2147483646 h 439"/>
                <a:gd name="T34" fmla="*/ 2147483646 w 378"/>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8" h="439">
                  <a:moveTo>
                    <a:pt x="97" y="379"/>
                  </a:moveTo>
                  <a:lnTo>
                    <a:pt x="45" y="285"/>
                  </a:lnTo>
                  <a:lnTo>
                    <a:pt x="0" y="236"/>
                  </a:lnTo>
                  <a:lnTo>
                    <a:pt x="141" y="84"/>
                  </a:lnTo>
                  <a:lnTo>
                    <a:pt x="268" y="0"/>
                  </a:lnTo>
                  <a:lnTo>
                    <a:pt x="268" y="35"/>
                  </a:lnTo>
                  <a:lnTo>
                    <a:pt x="305" y="59"/>
                  </a:lnTo>
                  <a:lnTo>
                    <a:pt x="324" y="84"/>
                  </a:lnTo>
                  <a:lnTo>
                    <a:pt x="343" y="163"/>
                  </a:lnTo>
                  <a:lnTo>
                    <a:pt x="377" y="177"/>
                  </a:lnTo>
                  <a:lnTo>
                    <a:pt x="324" y="320"/>
                  </a:lnTo>
                  <a:lnTo>
                    <a:pt x="324" y="370"/>
                  </a:lnTo>
                  <a:lnTo>
                    <a:pt x="250" y="393"/>
                  </a:lnTo>
                  <a:lnTo>
                    <a:pt x="235" y="413"/>
                  </a:lnTo>
                  <a:lnTo>
                    <a:pt x="172" y="438"/>
                  </a:lnTo>
                  <a:lnTo>
                    <a:pt x="126" y="438"/>
                  </a:lnTo>
                  <a:lnTo>
                    <a:pt x="89" y="393"/>
                  </a:lnTo>
                  <a:lnTo>
                    <a:pt x="97" y="37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1" name="Freeform 54">
              <a:extLst>
                <a:ext uri="{FF2B5EF4-FFF2-40B4-BE49-F238E27FC236}">
                  <a16:creationId xmlns:a16="http://schemas.microsoft.com/office/drawing/2014/main" xmlns="" id="{C880D0FA-74A3-4543-AD8B-9BC29A059340}"/>
                </a:ext>
              </a:extLst>
            </p:cNvPr>
            <p:cNvSpPr>
              <a:spLocks/>
            </p:cNvSpPr>
            <p:nvPr/>
          </p:nvSpPr>
          <p:spPr bwMode="auto">
            <a:xfrm>
              <a:off x="6790906" y="2881742"/>
              <a:ext cx="516270" cy="555647"/>
            </a:xfrm>
            <a:custGeom>
              <a:avLst/>
              <a:gdLst>
                <a:gd name="T0" fmla="*/ 2147483646 w 236"/>
                <a:gd name="T1" fmla="*/ 2147483646 h 254"/>
                <a:gd name="T2" fmla="*/ 2147483646 w 236"/>
                <a:gd name="T3" fmla="*/ 2147483646 h 254"/>
                <a:gd name="T4" fmla="*/ 2147483646 w 236"/>
                <a:gd name="T5" fmla="*/ 2147483646 h 254"/>
                <a:gd name="T6" fmla="*/ 2147483646 w 236"/>
                <a:gd name="T7" fmla="*/ 2147483646 h 254"/>
                <a:gd name="T8" fmla="*/ 2147483646 w 236"/>
                <a:gd name="T9" fmla="*/ 2147483646 h 254"/>
                <a:gd name="T10" fmla="*/ 2147483646 w 236"/>
                <a:gd name="T11" fmla="*/ 2147483646 h 254"/>
                <a:gd name="T12" fmla="*/ 2147483646 w 236"/>
                <a:gd name="T13" fmla="*/ 2147483646 h 254"/>
                <a:gd name="T14" fmla="*/ 2147483646 w 236"/>
                <a:gd name="T15" fmla="*/ 2147483646 h 254"/>
                <a:gd name="T16" fmla="*/ 2147483646 w 236"/>
                <a:gd name="T17" fmla="*/ 0 h 254"/>
                <a:gd name="T18" fmla="*/ 2147483646 w 236"/>
                <a:gd name="T19" fmla="*/ 2147483646 h 254"/>
                <a:gd name="T20" fmla="*/ 2147483646 w 236"/>
                <a:gd name="T21" fmla="*/ 2147483646 h 254"/>
                <a:gd name="T22" fmla="*/ 2147483646 w 236"/>
                <a:gd name="T23" fmla="*/ 2147483646 h 254"/>
                <a:gd name="T24" fmla="*/ 2147483646 w 236"/>
                <a:gd name="T25" fmla="*/ 2147483646 h 254"/>
                <a:gd name="T26" fmla="*/ 2147483646 w 236"/>
                <a:gd name="T27" fmla="*/ 2147483646 h 254"/>
                <a:gd name="T28" fmla="*/ 2147483646 w 236"/>
                <a:gd name="T29" fmla="*/ 2147483646 h 254"/>
                <a:gd name="T30" fmla="*/ 2147483646 w 236"/>
                <a:gd name="T31" fmla="*/ 2147483646 h 254"/>
                <a:gd name="T32" fmla="*/ 0 w 236"/>
                <a:gd name="T33" fmla="*/ 2147483646 h 254"/>
                <a:gd name="T34" fmla="*/ 2147483646 w 236"/>
                <a:gd name="T35" fmla="*/ 2147483646 h 254"/>
                <a:gd name="T36" fmla="*/ 0 w 236"/>
                <a:gd name="T37" fmla="*/ 2147483646 h 254"/>
                <a:gd name="T38" fmla="*/ 2147483646 w 236"/>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6" h="254">
                  <a:moveTo>
                    <a:pt x="26" y="74"/>
                  </a:moveTo>
                  <a:lnTo>
                    <a:pt x="37" y="50"/>
                  </a:lnTo>
                  <a:lnTo>
                    <a:pt x="45" y="50"/>
                  </a:lnTo>
                  <a:lnTo>
                    <a:pt x="37" y="74"/>
                  </a:lnTo>
                  <a:lnTo>
                    <a:pt x="55" y="74"/>
                  </a:lnTo>
                  <a:lnTo>
                    <a:pt x="71" y="36"/>
                  </a:lnTo>
                  <a:lnTo>
                    <a:pt x="83" y="50"/>
                  </a:lnTo>
                  <a:lnTo>
                    <a:pt x="89" y="50"/>
                  </a:lnTo>
                  <a:lnTo>
                    <a:pt x="146" y="0"/>
                  </a:lnTo>
                  <a:lnTo>
                    <a:pt x="180" y="11"/>
                  </a:lnTo>
                  <a:lnTo>
                    <a:pt x="197" y="61"/>
                  </a:lnTo>
                  <a:lnTo>
                    <a:pt x="235" y="74"/>
                  </a:lnTo>
                  <a:lnTo>
                    <a:pt x="109" y="253"/>
                  </a:lnTo>
                  <a:lnTo>
                    <a:pt x="55" y="219"/>
                  </a:lnTo>
                  <a:lnTo>
                    <a:pt x="45" y="178"/>
                  </a:lnTo>
                  <a:lnTo>
                    <a:pt x="18" y="159"/>
                  </a:lnTo>
                  <a:lnTo>
                    <a:pt x="0" y="120"/>
                  </a:lnTo>
                  <a:lnTo>
                    <a:pt x="18" y="95"/>
                  </a:lnTo>
                  <a:lnTo>
                    <a:pt x="0" y="84"/>
                  </a:lnTo>
                  <a:lnTo>
                    <a:pt x="26" y="7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2" name="Freeform 55">
              <a:extLst>
                <a:ext uri="{FF2B5EF4-FFF2-40B4-BE49-F238E27FC236}">
                  <a16:creationId xmlns:a16="http://schemas.microsoft.com/office/drawing/2014/main" xmlns="" id="{F80D4D45-426C-450A-94D2-12FF227125CB}"/>
                </a:ext>
              </a:extLst>
            </p:cNvPr>
            <p:cNvSpPr>
              <a:spLocks/>
            </p:cNvSpPr>
            <p:nvPr/>
          </p:nvSpPr>
          <p:spPr bwMode="auto">
            <a:xfrm>
              <a:off x="6259323" y="3067687"/>
              <a:ext cx="892535" cy="807218"/>
            </a:xfrm>
            <a:custGeom>
              <a:avLst/>
              <a:gdLst>
                <a:gd name="T0" fmla="*/ 2147483646 w 408"/>
                <a:gd name="T1" fmla="*/ 0 h 369"/>
                <a:gd name="T2" fmla="*/ 2147483646 w 408"/>
                <a:gd name="T3" fmla="*/ 2147483646 h 369"/>
                <a:gd name="T4" fmla="*/ 2147483646 w 408"/>
                <a:gd name="T5" fmla="*/ 2147483646 h 369"/>
                <a:gd name="T6" fmla="*/ 2147483646 w 408"/>
                <a:gd name="T7" fmla="*/ 2147483646 h 369"/>
                <a:gd name="T8" fmla="*/ 2147483646 w 408"/>
                <a:gd name="T9" fmla="*/ 2147483646 h 369"/>
                <a:gd name="T10" fmla="*/ 2147483646 w 408"/>
                <a:gd name="T11" fmla="*/ 2147483646 h 369"/>
                <a:gd name="T12" fmla="*/ 2147483646 w 408"/>
                <a:gd name="T13" fmla="*/ 2147483646 h 369"/>
                <a:gd name="T14" fmla="*/ 2147483646 w 408"/>
                <a:gd name="T15" fmla="*/ 2147483646 h 369"/>
                <a:gd name="T16" fmla="*/ 2147483646 w 408"/>
                <a:gd name="T17" fmla="*/ 2147483646 h 369"/>
                <a:gd name="T18" fmla="*/ 2147483646 w 408"/>
                <a:gd name="T19" fmla="*/ 2147483646 h 369"/>
                <a:gd name="T20" fmla="*/ 2147483646 w 408"/>
                <a:gd name="T21" fmla="*/ 2147483646 h 369"/>
                <a:gd name="T22" fmla="*/ 2147483646 w 408"/>
                <a:gd name="T23" fmla="*/ 2147483646 h 369"/>
                <a:gd name="T24" fmla="*/ 2147483646 w 408"/>
                <a:gd name="T25" fmla="*/ 2147483646 h 369"/>
                <a:gd name="T26" fmla="*/ 2147483646 w 408"/>
                <a:gd name="T27" fmla="*/ 2147483646 h 369"/>
                <a:gd name="T28" fmla="*/ 2147483646 w 408"/>
                <a:gd name="T29" fmla="*/ 2147483646 h 369"/>
                <a:gd name="T30" fmla="*/ 2147483646 w 408"/>
                <a:gd name="T31" fmla="*/ 2147483646 h 369"/>
                <a:gd name="T32" fmla="*/ 2147483646 w 408"/>
                <a:gd name="T33" fmla="*/ 2147483646 h 369"/>
                <a:gd name="T34" fmla="*/ 2147483646 w 408"/>
                <a:gd name="T35" fmla="*/ 2147483646 h 369"/>
                <a:gd name="T36" fmla="*/ 2147483646 w 408"/>
                <a:gd name="T37" fmla="*/ 2147483646 h 369"/>
                <a:gd name="T38" fmla="*/ 2147483646 w 408"/>
                <a:gd name="T39" fmla="*/ 2147483646 h 369"/>
                <a:gd name="T40" fmla="*/ 2147483646 w 408"/>
                <a:gd name="T41" fmla="*/ 2147483646 h 369"/>
                <a:gd name="T42" fmla="*/ 0 w 408"/>
                <a:gd name="T43" fmla="*/ 0 h 369"/>
                <a:gd name="T44" fmla="*/ 2147483646 w 408"/>
                <a:gd name="T45" fmla="*/ 0 h 369"/>
                <a:gd name="T46" fmla="*/ 2147483646 w 408"/>
                <a:gd name="T47" fmla="*/ 0 h 3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08" h="369">
                  <a:moveTo>
                    <a:pt x="243" y="0"/>
                  </a:moveTo>
                  <a:lnTo>
                    <a:pt x="261" y="10"/>
                  </a:lnTo>
                  <a:lnTo>
                    <a:pt x="243" y="35"/>
                  </a:lnTo>
                  <a:lnTo>
                    <a:pt x="261" y="74"/>
                  </a:lnTo>
                  <a:lnTo>
                    <a:pt x="287" y="93"/>
                  </a:lnTo>
                  <a:lnTo>
                    <a:pt x="298" y="133"/>
                  </a:lnTo>
                  <a:lnTo>
                    <a:pt x="350" y="167"/>
                  </a:lnTo>
                  <a:lnTo>
                    <a:pt x="325" y="201"/>
                  </a:lnTo>
                  <a:lnTo>
                    <a:pt x="407" y="249"/>
                  </a:lnTo>
                  <a:lnTo>
                    <a:pt x="407" y="274"/>
                  </a:lnTo>
                  <a:lnTo>
                    <a:pt x="370" y="274"/>
                  </a:lnTo>
                  <a:lnTo>
                    <a:pt x="313" y="235"/>
                  </a:lnTo>
                  <a:lnTo>
                    <a:pt x="261" y="284"/>
                  </a:lnTo>
                  <a:lnTo>
                    <a:pt x="186" y="368"/>
                  </a:lnTo>
                  <a:lnTo>
                    <a:pt x="153" y="358"/>
                  </a:lnTo>
                  <a:lnTo>
                    <a:pt x="115" y="358"/>
                  </a:lnTo>
                  <a:lnTo>
                    <a:pt x="115" y="309"/>
                  </a:lnTo>
                  <a:lnTo>
                    <a:pt x="89" y="274"/>
                  </a:lnTo>
                  <a:lnTo>
                    <a:pt x="63" y="249"/>
                  </a:lnTo>
                  <a:lnTo>
                    <a:pt x="52" y="215"/>
                  </a:lnTo>
                  <a:lnTo>
                    <a:pt x="26" y="191"/>
                  </a:lnTo>
                  <a:lnTo>
                    <a:pt x="0" y="0"/>
                  </a:lnTo>
                  <a:lnTo>
                    <a:pt x="126" y="0"/>
                  </a:lnTo>
                  <a:lnTo>
                    <a:pt x="24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3" name="Freeform 56">
              <a:extLst>
                <a:ext uri="{FF2B5EF4-FFF2-40B4-BE49-F238E27FC236}">
                  <a16:creationId xmlns:a16="http://schemas.microsoft.com/office/drawing/2014/main" xmlns="" id="{7E734AFC-ABAC-4713-BB4E-9D044DC151BE}"/>
                </a:ext>
              </a:extLst>
            </p:cNvPr>
            <p:cNvSpPr>
              <a:spLocks/>
            </p:cNvSpPr>
            <p:nvPr/>
          </p:nvSpPr>
          <p:spPr bwMode="auto">
            <a:xfrm>
              <a:off x="6930912" y="1785761"/>
              <a:ext cx="393765" cy="682526"/>
            </a:xfrm>
            <a:custGeom>
              <a:avLst/>
              <a:gdLst>
                <a:gd name="T0" fmla="*/ 0 w 180"/>
                <a:gd name="T1" fmla="*/ 0 h 312"/>
                <a:gd name="T2" fmla="*/ 2147483646 w 180"/>
                <a:gd name="T3" fmla="*/ 0 h 312"/>
                <a:gd name="T4" fmla="*/ 2147483646 w 180"/>
                <a:gd name="T5" fmla="*/ 2147483646 h 312"/>
                <a:gd name="T6" fmla="*/ 2147483646 w 180"/>
                <a:gd name="T7" fmla="*/ 2147483646 h 312"/>
                <a:gd name="T8" fmla="*/ 2147483646 w 180"/>
                <a:gd name="T9" fmla="*/ 2147483646 h 312"/>
                <a:gd name="T10" fmla="*/ 0 w 180"/>
                <a:gd name="T11" fmla="*/ 0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0" h="312">
                  <a:moveTo>
                    <a:pt x="0" y="0"/>
                  </a:moveTo>
                  <a:lnTo>
                    <a:pt x="63" y="0"/>
                  </a:lnTo>
                  <a:lnTo>
                    <a:pt x="179" y="16"/>
                  </a:lnTo>
                  <a:lnTo>
                    <a:pt x="145" y="311"/>
                  </a:lnTo>
                  <a:lnTo>
                    <a:pt x="8" y="301"/>
                  </a:lnTo>
                  <a:lnTo>
                    <a:pt x="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4" name="Freeform 57">
              <a:extLst>
                <a:ext uri="{FF2B5EF4-FFF2-40B4-BE49-F238E27FC236}">
                  <a16:creationId xmlns:a16="http://schemas.microsoft.com/office/drawing/2014/main" xmlns="" id="{D1E1383A-E8FF-440D-8DE8-3DEBF65B2195}"/>
                </a:ext>
              </a:extLst>
            </p:cNvPr>
            <p:cNvSpPr>
              <a:spLocks/>
            </p:cNvSpPr>
            <p:nvPr/>
          </p:nvSpPr>
          <p:spPr bwMode="auto">
            <a:xfrm>
              <a:off x="5845871" y="3627708"/>
              <a:ext cx="826907" cy="662838"/>
            </a:xfrm>
            <a:custGeom>
              <a:avLst/>
              <a:gdLst>
                <a:gd name="T0" fmla="*/ 2147483646 w 378"/>
                <a:gd name="T1" fmla="*/ 2147483646 h 303"/>
                <a:gd name="T2" fmla="*/ 2147483646 w 378"/>
                <a:gd name="T3" fmla="*/ 2147483646 h 303"/>
                <a:gd name="T4" fmla="*/ 2147483646 w 378"/>
                <a:gd name="T5" fmla="*/ 2147483646 h 303"/>
                <a:gd name="T6" fmla="*/ 2147483646 w 378"/>
                <a:gd name="T7" fmla="*/ 2147483646 h 303"/>
                <a:gd name="T8" fmla="*/ 2147483646 w 378"/>
                <a:gd name="T9" fmla="*/ 2147483646 h 303"/>
                <a:gd name="T10" fmla="*/ 2147483646 w 378"/>
                <a:gd name="T11" fmla="*/ 2147483646 h 303"/>
                <a:gd name="T12" fmla="*/ 2147483646 w 378"/>
                <a:gd name="T13" fmla="*/ 2147483646 h 303"/>
                <a:gd name="T14" fmla="*/ 2147483646 w 378"/>
                <a:gd name="T15" fmla="*/ 2147483646 h 303"/>
                <a:gd name="T16" fmla="*/ 2147483646 w 378"/>
                <a:gd name="T17" fmla="*/ 2147483646 h 303"/>
                <a:gd name="T18" fmla="*/ 0 w 378"/>
                <a:gd name="T19" fmla="*/ 2147483646 h 303"/>
                <a:gd name="T20" fmla="*/ 2147483646 w 378"/>
                <a:gd name="T21" fmla="*/ 2147483646 h 303"/>
                <a:gd name="T22" fmla="*/ 2147483646 w 378"/>
                <a:gd name="T23" fmla="*/ 2147483646 h 303"/>
                <a:gd name="T24" fmla="*/ 2147483646 w 378"/>
                <a:gd name="T25" fmla="*/ 2147483646 h 303"/>
                <a:gd name="T26" fmla="*/ 2147483646 w 378"/>
                <a:gd name="T27" fmla="*/ 0 h 303"/>
                <a:gd name="T28" fmla="*/ 2147483646 w 378"/>
                <a:gd name="T29" fmla="*/ 2147483646 h 303"/>
                <a:gd name="T30" fmla="*/ 2147483646 w 378"/>
                <a:gd name="T31" fmla="*/ 2147483646 h 303"/>
                <a:gd name="T32" fmla="*/ 2147483646 w 378"/>
                <a:gd name="T33" fmla="*/ 2147483646 h 303"/>
                <a:gd name="T34" fmla="*/ 2147483646 w 378"/>
                <a:gd name="T35" fmla="*/ 2147483646 h 303"/>
                <a:gd name="T36" fmla="*/ 2147483646 w 378"/>
                <a:gd name="T37" fmla="*/ 2147483646 h 303"/>
                <a:gd name="T38" fmla="*/ 2147483646 w 378"/>
                <a:gd name="T39" fmla="*/ 2147483646 h 303"/>
                <a:gd name="T40" fmla="*/ 2147483646 w 378"/>
                <a:gd name="T41" fmla="*/ 2147483646 h 303"/>
                <a:gd name="T42" fmla="*/ 2147483646 w 378"/>
                <a:gd name="T43" fmla="*/ 2147483646 h 303"/>
                <a:gd name="T44" fmla="*/ 2147483646 w 378"/>
                <a:gd name="T45" fmla="*/ 2147483646 h 303"/>
                <a:gd name="T46" fmla="*/ 2147483646 w 378"/>
                <a:gd name="T47" fmla="*/ 2147483646 h 303"/>
                <a:gd name="T48" fmla="*/ 2147483646 w 378"/>
                <a:gd name="T49" fmla="*/ 2147483646 h 303"/>
                <a:gd name="T50" fmla="*/ 2147483646 w 378"/>
                <a:gd name="T51" fmla="*/ 2147483646 h 303"/>
                <a:gd name="T52" fmla="*/ 2147483646 w 378"/>
                <a:gd name="T53" fmla="*/ 2147483646 h 303"/>
                <a:gd name="T54" fmla="*/ 2147483646 w 378"/>
                <a:gd name="T55" fmla="*/ 2147483646 h 303"/>
                <a:gd name="T56" fmla="*/ 2147483646 w 378"/>
                <a:gd name="T57" fmla="*/ 2147483646 h 303"/>
                <a:gd name="T58" fmla="*/ 2147483646 w 378"/>
                <a:gd name="T59" fmla="*/ 2147483646 h 3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8" h="303">
                  <a:moveTo>
                    <a:pt x="88" y="302"/>
                  </a:moveTo>
                  <a:lnTo>
                    <a:pt x="142" y="228"/>
                  </a:lnTo>
                  <a:lnTo>
                    <a:pt x="126" y="169"/>
                  </a:lnTo>
                  <a:lnTo>
                    <a:pt x="108" y="144"/>
                  </a:lnTo>
                  <a:lnTo>
                    <a:pt x="126" y="109"/>
                  </a:lnTo>
                  <a:lnTo>
                    <a:pt x="97" y="99"/>
                  </a:lnTo>
                  <a:lnTo>
                    <a:pt x="88" y="59"/>
                  </a:lnTo>
                  <a:lnTo>
                    <a:pt x="45" y="84"/>
                  </a:lnTo>
                  <a:lnTo>
                    <a:pt x="7" y="59"/>
                  </a:lnTo>
                  <a:lnTo>
                    <a:pt x="0" y="41"/>
                  </a:lnTo>
                  <a:lnTo>
                    <a:pt x="33" y="41"/>
                  </a:lnTo>
                  <a:lnTo>
                    <a:pt x="51" y="25"/>
                  </a:lnTo>
                  <a:lnTo>
                    <a:pt x="108" y="15"/>
                  </a:lnTo>
                  <a:lnTo>
                    <a:pt x="134" y="0"/>
                  </a:lnTo>
                  <a:lnTo>
                    <a:pt x="197" y="15"/>
                  </a:lnTo>
                  <a:lnTo>
                    <a:pt x="235" y="15"/>
                  </a:lnTo>
                  <a:lnTo>
                    <a:pt x="260" y="25"/>
                  </a:lnTo>
                  <a:lnTo>
                    <a:pt x="280" y="15"/>
                  </a:lnTo>
                  <a:lnTo>
                    <a:pt x="305" y="50"/>
                  </a:lnTo>
                  <a:lnTo>
                    <a:pt x="305" y="99"/>
                  </a:lnTo>
                  <a:lnTo>
                    <a:pt x="343" y="99"/>
                  </a:lnTo>
                  <a:lnTo>
                    <a:pt x="377" y="109"/>
                  </a:lnTo>
                  <a:lnTo>
                    <a:pt x="305" y="158"/>
                  </a:lnTo>
                  <a:lnTo>
                    <a:pt x="299" y="183"/>
                  </a:lnTo>
                  <a:lnTo>
                    <a:pt x="305" y="218"/>
                  </a:lnTo>
                  <a:lnTo>
                    <a:pt x="269" y="268"/>
                  </a:lnTo>
                  <a:lnTo>
                    <a:pt x="280" y="302"/>
                  </a:lnTo>
                  <a:lnTo>
                    <a:pt x="269" y="287"/>
                  </a:lnTo>
                  <a:lnTo>
                    <a:pt x="235" y="302"/>
                  </a:lnTo>
                  <a:lnTo>
                    <a:pt x="88" y="30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5" name="Freeform 58">
              <a:extLst>
                <a:ext uri="{FF2B5EF4-FFF2-40B4-BE49-F238E27FC236}">
                  <a16:creationId xmlns:a16="http://schemas.microsoft.com/office/drawing/2014/main" xmlns="" id="{249DB589-A22A-4084-A91E-2D80D75A28C1}"/>
                </a:ext>
              </a:extLst>
            </p:cNvPr>
            <p:cNvSpPr>
              <a:spLocks/>
            </p:cNvSpPr>
            <p:nvPr/>
          </p:nvSpPr>
          <p:spPr bwMode="auto">
            <a:xfrm>
              <a:off x="6643944" y="4028036"/>
              <a:ext cx="877222" cy="1144108"/>
            </a:xfrm>
            <a:custGeom>
              <a:avLst/>
              <a:gdLst>
                <a:gd name="T0" fmla="*/ 0 w 401"/>
                <a:gd name="T1" fmla="*/ 2147483646 h 523"/>
                <a:gd name="T2" fmla="*/ 2147483646 w 401"/>
                <a:gd name="T3" fmla="*/ 2147483646 h 523"/>
                <a:gd name="T4" fmla="*/ 2147483646 w 401"/>
                <a:gd name="T5" fmla="*/ 2147483646 h 523"/>
                <a:gd name="T6" fmla="*/ 2147483646 w 401"/>
                <a:gd name="T7" fmla="*/ 2147483646 h 523"/>
                <a:gd name="T8" fmla="*/ 2147483646 w 401"/>
                <a:gd name="T9" fmla="*/ 0 h 523"/>
                <a:gd name="T10" fmla="*/ 2147483646 w 401"/>
                <a:gd name="T11" fmla="*/ 2147483646 h 523"/>
                <a:gd name="T12" fmla="*/ 2147483646 w 401"/>
                <a:gd name="T13" fmla="*/ 2147483646 h 523"/>
                <a:gd name="T14" fmla="*/ 2147483646 w 401"/>
                <a:gd name="T15" fmla="*/ 2147483646 h 523"/>
                <a:gd name="T16" fmla="*/ 2147483646 w 401"/>
                <a:gd name="T17" fmla="*/ 2147483646 h 523"/>
                <a:gd name="T18" fmla="*/ 2147483646 w 401"/>
                <a:gd name="T19" fmla="*/ 2147483646 h 523"/>
                <a:gd name="T20" fmla="*/ 2147483646 w 401"/>
                <a:gd name="T21" fmla="*/ 2147483646 h 523"/>
                <a:gd name="T22" fmla="*/ 2147483646 w 401"/>
                <a:gd name="T23" fmla="*/ 2147483646 h 523"/>
                <a:gd name="T24" fmla="*/ 2147483646 w 401"/>
                <a:gd name="T25" fmla="*/ 2147483646 h 523"/>
                <a:gd name="T26" fmla="*/ 2147483646 w 401"/>
                <a:gd name="T27" fmla="*/ 2147483646 h 523"/>
                <a:gd name="T28" fmla="*/ 2147483646 w 401"/>
                <a:gd name="T29" fmla="*/ 2147483646 h 523"/>
                <a:gd name="T30" fmla="*/ 2147483646 w 401"/>
                <a:gd name="T31" fmla="*/ 2147483646 h 523"/>
                <a:gd name="T32" fmla="*/ 2147483646 w 401"/>
                <a:gd name="T33" fmla="*/ 2147483646 h 523"/>
                <a:gd name="T34" fmla="*/ 2147483646 w 401"/>
                <a:gd name="T35" fmla="*/ 2147483646 h 523"/>
                <a:gd name="T36" fmla="*/ 0 w 401"/>
                <a:gd name="T37" fmla="*/ 2147483646 h 5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1" h="523">
                  <a:moveTo>
                    <a:pt x="0" y="261"/>
                  </a:moveTo>
                  <a:lnTo>
                    <a:pt x="83" y="152"/>
                  </a:lnTo>
                  <a:lnTo>
                    <a:pt x="72" y="93"/>
                  </a:lnTo>
                  <a:lnTo>
                    <a:pt x="165" y="93"/>
                  </a:lnTo>
                  <a:lnTo>
                    <a:pt x="262" y="0"/>
                  </a:lnTo>
                  <a:lnTo>
                    <a:pt x="318" y="45"/>
                  </a:lnTo>
                  <a:lnTo>
                    <a:pt x="336" y="93"/>
                  </a:lnTo>
                  <a:lnTo>
                    <a:pt x="371" y="177"/>
                  </a:lnTo>
                  <a:lnTo>
                    <a:pt x="400" y="212"/>
                  </a:lnTo>
                  <a:lnTo>
                    <a:pt x="371" y="311"/>
                  </a:lnTo>
                  <a:lnTo>
                    <a:pt x="371" y="354"/>
                  </a:lnTo>
                  <a:lnTo>
                    <a:pt x="355" y="379"/>
                  </a:lnTo>
                  <a:lnTo>
                    <a:pt x="336" y="404"/>
                  </a:lnTo>
                  <a:lnTo>
                    <a:pt x="307" y="404"/>
                  </a:lnTo>
                  <a:lnTo>
                    <a:pt x="300" y="452"/>
                  </a:lnTo>
                  <a:lnTo>
                    <a:pt x="281" y="452"/>
                  </a:lnTo>
                  <a:lnTo>
                    <a:pt x="262" y="497"/>
                  </a:lnTo>
                  <a:lnTo>
                    <a:pt x="235" y="522"/>
                  </a:lnTo>
                  <a:lnTo>
                    <a:pt x="0" y="26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6" name="Freeform 59">
              <a:extLst>
                <a:ext uri="{FF2B5EF4-FFF2-40B4-BE49-F238E27FC236}">
                  <a16:creationId xmlns:a16="http://schemas.microsoft.com/office/drawing/2014/main" xmlns="" id="{DDD3B86F-B513-46B9-8AEC-732209500700}"/>
                </a:ext>
              </a:extLst>
            </p:cNvPr>
            <p:cNvSpPr>
              <a:spLocks/>
            </p:cNvSpPr>
            <p:nvPr/>
          </p:nvSpPr>
          <p:spPr bwMode="auto">
            <a:xfrm>
              <a:off x="7698754" y="3404575"/>
              <a:ext cx="735029" cy="1325676"/>
            </a:xfrm>
            <a:custGeom>
              <a:avLst/>
              <a:gdLst>
                <a:gd name="T0" fmla="*/ 2147483646 w 336"/>
                <a:gd name="T1" fmla="*/ 2147483646 h 606"/>
                <a:gd name="T2" fmla="*/ 2147483646 w 336"/>
                <a:gd name="T3" fmla="*/ 2147483646 h 606"/>
                <a:gd name="T4" fmla="*/ 2147483646 w 336"/>
                <a:gd name="T5" fmla="*/ 2147483646 h 606"/>
                <a:gd name="T6" fmla="*/ 2147483646 w 336"/>
                <a:gd name="T7" fmla="*/ 2147483646 h 606"/>
                <a:gd name="T8" fmla="*/ 2147483646 w 336"/>
                <a:gd name="T9" fmla="*/ 2147483646 h 606"/>
                <a:gd name="T10" fmla="*/ 2147483646 w 336"/>
                <a:gd name="T11" fmla="*/ 2147483646 h 606"/>
                <a:gd name="T12" fmla="*/ 0 w 336"/>
                <a:gd name="T13" fmla="*/ 2147483646 h 606"/>
                <a:gd name="T14" fmla="*/ 2147483646 w 336"/>
                <a:gd name="T15" fmla="*/ 2147483646 h 606"/>
                <a:gd name="T16" fmla="*/ 2147483646 w 336"/>
                <a:gd name="T17" fmla="*/ 2147483646 h 606"/>
                <a:gd name="T18" fmla="*/ 2147483646 w 336"/>
                <a:gd name="T19" fmla="*/ 2147483646 h 606"/>
                <a:gd name="T20" fmla="*/ 2147483646 w 336"/>
                <a:gd name="T21" fmla="*/ 2147483646 h 606"/>
                <a:gd name="T22" fmla="*/ 2147483646 w 336"/>
                <a:gd name="T23" fmla="*/ 2147483646 h 606"/>
                <a:gd name="T24" fmla="*/ 2147483646 w 336"/>
                <a:gd name="T25" fmla="*/ 2147483646 h 606"/>
                <a:gd name="T26" fmla="*/ 2147483646 w 336"/>
                <a:gd name="T27" fmla="*/ 0 h 606"/>
                <a:gd name="T28" fmla="*/ 2147483646 w 336"/>
                <a:gd name="T29" fmla="*/ 2147483646 h 606"/>
                <a:gd name="T30" fmla="*/ 2147483646 w 336"/>
                <a:gd name="T31" fmla="*/ 2147483646 h 606"/>
                <a:gd name="T32" fmla="*/ 2147483646 w 336"/>
                <a:gd name="T33" fmla="*/ 2147483646 h 606"/>
                <a:gd name="T34" fmla="*/ 2147483646 w 336"/>
                <a:gd name="T35" fmla="*/ 2147483646 h 606"/>
                <a:gd name="T36" fmla="*/ 2147483646 w 336"/>
                <a:gd name="T37" fmla="*/ 2147483646 h 606"/>
                <a:gd name="T38" fmla="*/ 2147483646 w 336"/>
                <a:gd name="T39" fmla="*/ 2147483646 h 606"/>
                <a:gd name="T40" fmla="*/ 2147483646 w 336"/>
                <a:gd name="T41" fmla="*/ 2147483646 h 606"/>
                <a:gd name="T42" fmla="*/ 2147483646 w 336"/>
                <a:gd name="T43" fmla="*/ 2147483646 h 606"/>
                <a:gd name="T44" fmla="*/ 2147483646 w 336"/>
                <a:gd name="T45" fmla="*/ 2147483646 h 606"/>
                <a:gd name="T46" fmla="*/ 2147483646 w 336"/>
                <a:gd name="T47" fmla="*/ 2147483646 h 606"/>
                <a:gd name="T48" fmla="*/ 2147483646 w 336"/>
                <a:gd name="T49" fmla="*/ 2147483646 h 606"/>
                <a:gd name="T50" fmla="*/ 2147483646 w 336"/>
                <a:gd name="T51" fmla="*/ 2147483646 h 6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6" h="606">
                  <a:moveTo>
                    <a:pt x="209" y="546"/>
                  </a:moveTo>
                  <a:lnTo>
                    <a:pt x="209" y="523"/>
                  </a:lnTo>
                  <a:lnTo>
                    <a:pt x="183" y="487"/>
                  </a:lnTo>
                  <a:lnTo>
                    <a:pt x="164" y="453"/>
                  </a:lnTo>
                  <a:lnTo>
                    <a:pt x="101" y="369"/>
                  </a:lnTo>
                  <a:lnTo>
                    <a:pt x="18" y="261"/>
                  </a:lnTo>
                  <a:lnTo>
                    <a:pt x="0" y="187"/>
                  </a:lnTo>
                  <a:lnTo>
                    <a:pt x="18" y="162"/>
                  </a:lnTo>
                  <a:lnTo>
                    <a:pt x="29" y="118"/>
                  </a:lnTo>
                  <a:lnTo>
                    <a:pt x="18" y="93"/>
                  </a:lnTo>
                  <a:lnTo>
                    <a:pt x="29" y="93"/>
                  </a:lnTo>
                  <a:lnTo>
                    <a:pt x="37" y="59"/>
                  </a:lnTo>
                  <a:lnTo>
                    <a:pt x="57" y="21"/>
                  </a:lnTo>
                  <a:lnTo>
                    <a:pt x="75" y="0"/>
                  </a:lnTo>
                  <a:lnTo>
                    <a:pt x="112" y="45"/>
                  </a:lnTo>
                  <a:lnTo>
                    <a:pt x="157" y="45"/>
                  </a:lnTo>
                  <a:lnTo>
                    <a:pt x="220" y="21"/>
                  </a:lnTo>
                  <a:lnTo>
                    <a:pt x="253" y="69"/>
                  </a:lnTo>
                  <a:lnTo>
                    <a:pt x="310" y="93"/>
                  </a:lnTo>
                  <a:lnTo>
                    <a:pt x="310" y="103"/>
                  </a:lnTo>
                  <a:lnTo>
                    <a:pt x="317" y="330"/>
                  </a:lnTo>
                  <a:lnTo>
                    <a:pt x="290" y="453"/>
                  </a:lnTo>
                  <a:lnTo>
                    <a:pt x="328" y="473"/>
                  </a:lnTo>
                  <a:lnTo>
                    <a:pt x="335" y="473"/>
                  </a:lnTo>
                  <a:lnTo>
                    <a:pt x="253" y="605"/>
                  </a:lnTo>
                  <a:lnTo>
                    <a:pt x="209" y="54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7" name="Freeform 60">
              <a:extLst>
                <a:ext uri="{FF2B5EF4-FFF2-40B4-BE49-F238E27FC236}">
                  <a16:creationId xmlns:a16="http://schemas.microsoft.com/office/drawing/2014/main" xmlns="" id="{C705A98C-75DE-402D-9596-8715C6C253FC}"/>
                </a:ext>
              </a:extLst>
            </p:cNvPr>
            <p:cNvSpPr>
              <a:spLocks/>
            </p:cNvSpPr>
            <p:nvPr/>
          </p:nvSpPr>
          <p:spPr bwMode="auto">
            <a:xfrm>
              <a:off x="6359952" y="3866155"/>
              <a:ext cx="474707" cy="732842"/>
            </a:xfrm>
            <a:custGeom>
              <a:avLst/>
              <a:gdLst>
                <a:gd name="T0" fmla="*/ 0 w 217"/>
                <a:gd name="T1" fmla="*/ 2147483646 h 335"/>
                <a:gd name="T2" fmla="*/ 2147483646 w 217"/>
                <a:gd name="T3" fmla="*/ 2147483646 h 335"/>
                <a:gd name="T4" fmla="*/ 2147483646 w 217"/>
                <a:gd name="T5" fmla="*/ 2147483646 h 335"/>
                <a:gd name="T6" fmla="*/ 2147483646 w 217"/>
                <a:gd name="T7" fmla="*/ 2147483646 h 335"/>
                <a:gd name="T8" fmla="*/ 2147483646 w 217"/>
                <a:gd name="T9" fmla="*/ 2147483646 h 335"/>
                <a:gd name="T10" fmla="*/ 2147483646 w 217"/>
                <a:gd name="T11" fmla="*/ 2147483646 h 335"/>
                <a:gd name="T12" fmla="*/ 2147483646 w 217"/>
                <a:gd name="T13" fmla="*/ 2147483646 h 335"/>
                <a:gd name="T14" fmla="*/ 2147483646 w 217"/>
                <a:gd name="T15" fmla="*/ 0 h 335"/>
                <a:gd name="T16" fmla="*/ 2147483646 w 217"/>
                <a:gd name="T17" fmla="*/ 2147483646 h 335"/>
                <a:gd name="T18" fmla="*/ 2147483646 w 217"/>
                <a:gd name="T19" fmla="*/ 2147483646 h 335"/>
                <a:gd name="T20" fmla="*/ 2147483646 w 217"/>
                <a:gd name="T21" fmla="*/ 2147483646 h 335"/>
                <a:gd name="T22" fmla="*/ 2147483646 w 217"/>
                <a:gd name="T23" fmla="*/ 2147483646 h 335"/>
                <a:gd name="T24" fmla="*/ 0 w 217"/>
                <a:gd name="T25" fmla="*/ 2147483646 h 3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7" h="335">
                  <a:moveTo>
                    <a:pt x="0" y="191"/>
                  </a:moveTo>
                  <a:lnTo>
                    <a:pt x="34" y="177"/>
                  </a:lnTo>
                  <a:lnTo>
                    <a:pt x="44" y="191"/>
                  </a:lnTo>
                  <a:lnTo>
                    <a:pt x="34" y="157"/>
                  </a:lnTo>
                  <a:lnTo>
                    <a:pt x="70" y="107"/>
                  </a:lnTo>
                  <a:lnTo>
                    <a:pt x="63" y="73"/>
                  </a:lnTo>
                  <a:lnTo>
                    <a:pt x="70" y="48"/>
                  </a:lnTo>
                  <a:lnTo>
                    <a:pt x="142" y="0"/>
                  </a:lnTo>
                  <a:lnTo>
                    <a:pt x="197" y="84"/>
                  </a:lnTo>
                  <a:lnTo>
                    <a:pt x="205" y="166"/>
                  </a:lnTo>
                  <a:lnTo>
                    <a:pt x="216" y="225"/>
                  </a:lnTo>
                  <a:lnTo>
                    <a:pt x="134" y="334"/>
                  </a:lnTo>
                  <a:lnTo>
                    <a:pt x="0" y="19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8" name="Freeform 61">
              <a:extLst>
                <a:ext uri="{FF2B5EF4-FFF2-40B4-BE49-F238E27FC236}">
                  <a16:creationId xmlns:a16="http://schemas.microsoft.com/office/drawing/2014/main" xmlns="" id="{41DAA9DD-0064-4A65-9553-29BF5F508A17}"/>
                </a:ext>
              </a:extLst>
            </p:cNvPr>
            <p:cNvSpPr>
              <a:spLocks/>
            </p:cNvSpPr>
            <p:nvPr/>
          </p:nvSpPr>
          <p:spPr bwMode="auto">
            <a:xfrm>
              <a:off x="7904388" y="1273868"/>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9" name="Freeform 62">
              <a:extLst>
                <a:ext uri="{FF2B5EF4-FFF2-40B4-BE49-F238E27FC236}">
                  <a16:creationId xmlns:a16="http://schemas.microsoft.com/office/drawing/2014/main" xmlns="" id="{B7D18886-9C58-4155-A0C2-DFCDCAB784AF}"/>
                </a:ext>
              </a:extLst>
            </p:cNvPr>
            <p:cNvSpPr>
              <a:spLocks/>
            </p:cNvSpPr>
            <p:nvPr/>
          </p:nvSpPr>
          <p:spPr bwMode="auto">
            <a:xfrm>
              <a:off x="7265612" y="2100773"/>
              <a:ext cx="990977" cy="969099"/>
            </a:xfrm>
            <a:custGeom>
              <a:avLst/>
              <a:gdLst>
                <a:gd name="T0" fmla="*/ 0 w 453"/>
                <a:gd name="T1" fmla="*/ 2147483646 h 443"/>
                <a:gd name="T2" fmla="*/ 2147483646 w 453"/>
                <a:gd name="T3" fmla="*/ 2147483646 h 443"/>
                <a:gd name="T4" fmla="*/ 2147483646 w 453"/>
                <a:gd name="T5" fmla="*/ 2147483646 h 443"/>
                <a:gd name="T6" fmla="*/ 2147483646 w 453"/>
                <a:gd name="T7" fmla="*/ 2147483646 h 443"/>
                <a:gd name="T8" fmla="*/ 2147483646 w 453"/>
                <a:gd name="T9" fmla="*/ 2147483646 h 443"/>
                <a:gd name="T10" fmla="*/ 2147483646 w 453"/>
                <a:gd name="T11" fmla="*/ 2147483646 h 443"/>
                <a:gd name="T12" fmla="*/ 2147483646 w 453"/>
                <a:gd name="T13" fmla="*/ 2147483646 h 443"/>
                <a:gd name="T14" fmla="*/ 2147483646 w 453"/>
                <a:gd name="T15" fmla="*/ 2147483646 h 443"/>
                <a:gd name="T16" fmla="*/ 2147483646 w 453"/>
                <a:gd name="T17" fmla="*/ 2147483646 h 443"/>
                <a:gd name="T18" fmla="*/ 2147483646 w 453"/>
                <a:gd name="T19" fmla="*/ 2147483646 h 443"/>
                <a:gd name="T20" fmla="*/ 2147483646 w 453"/>
                <a:gd name="T21" fmla="*/ 0 h 443"/>
                <a:gd name="T22" fmla="*/ 2147483646 w 453"/>
                <a:gd name="T23" fmla="*/ 0 h 443"/>
                <a:gd name="T24" fmla="*/ 2147483646 w 453"/>
                <a:gd name="T25" fmla="*/ 2147483646 h 443"/>
                <a:gd name="T26" fmla="*/ 2147483646 w 453"/>
                <a:gd name="T27" fmla="*/ 2147483646 h 443"/>
                <a:gd name="T28" fmla="*/ 2147483646 w 453"/>
                <a:gd name="T29" fmla="*/ 2147483646 h 443"/>
                <a:gd name="T30" fmla="*/ 2147483646 w 453"/>
                <a:gd name="T31" fmla="*/ 2147483646 h 443"/>
                <a:gd name="T32" fmla="*/ 2147483646 w 453"/>
                <a:gd name="T33" fmla="*/ 2147483646 h 443"/>
                <a:gd name="T34" fmla="*/ 2147483646 w 453"/>
                <a:gd name="T35" fmla="*/ 2147483646 h 443"/>
                <a:gd name="T36" fmla="*/ 2147483646 w 453"/>
                <a:gd name="T37" fmla="*/ 2147483646 h 443"/>
                <a:gd name="T38" fmla="*/ 2147483646 w 453"/>
                <a:gd name="T39" fmla="*/ 2147483646 h 443"/>
                <a:gd name="T40" fmla="*/ 2147483646 w 453"/>
                <a:gd name="T41" fmla="*/ 2147483646 h 443"/>
                <a:gd name="T42" fmla="*/ 2147483646 w 453"/>
                <a:gd name="T43" fmla="*/ 2147483646 h 443"/>
                <a:gd name="T44" fmla="*/ 0 w 453"/>
                <a:gd name="T45" fmla="*/ 2147483646 h 4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53" h="443">
                  <a:moveTo>
                    <a:pt x="0" y="358"/>
                  </a:moveTo>
                  <a:lnTo>
                    <a:pt x="56" y="168"/>
                  </a:lnTo>
                  <a:lnTo>
                    <a:pt x="100" y="168"/>
                  </a:lnTo>
                  <a:lnTo>
                    <a:pt x="120" y="123"/>
                  </a:lnTo>
                  <a:lnTo>
                    <a:pt x="145" y="123"/>
                  </a:lnTo>
                  <a:lnTo>
                    <a:pt x="164" y="98"/>
                  </a:lnTo>
                  <a:lnTo>
                    <a:pt x="183" y="49"/>
                  </a:lnTo>
                  <a:lnTo>
                    <a:pt x="164" y="25"/>
                  </a:lnTo>
                  <a:lnTo>
                    <a:pt x="152" y="49"/>
                  </a:lnTo>
                  <a:lnTo>
                    <a:pt x="145" y="25"/>
                  </a:lnTo>
                  <a:lnTo>
                    <a:pt x="152" y="0"/>
                  </a:lnTo>
                  <a:lnTo>
                    <a:pt x="191" y="0"/>
                  </a:lnTo>
                  <a:lnTo>
                    <a:pt x="272" y="38"/>
                  </a:lnTo>
                  <a:lnTo>
                    <a:pt x="343" y="73"/>
                  </a:lnTo>
                  <a:lnTo>
                    <a:pt x="362" y="108"/>
                  </a:lnTo>
                  <a:lnTo>
                    <a:pt x="389" y="108"/>
                  </a:lnTo>
                  <a:lnTo>
                    <a:pt x="389" y="132"/>
                  </a:lnTo>
                  <a:lnTo>
                    <a:pt x="433" y="157"/>
                  </a:lnTo>
                  <a:lnTo>
                    <a:pt x="452" y="206"/>
                  </a:lnTo>
                  <a:lnTo>
                    <a:pt x="325" y="290"/>
                  </a:lnTo>
                  <a:lnTo>
                    <a:pt x="183" y="442"/>
                  </a:lnTo>
                  <a:lnTo>
                    <a:pt x="56" y="383"/>
                  </a:lnTo>
                  <a:lnTo>
                    <a:pt x="0" y="35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0" name="Freeform 63">
              <a:extLst>
                <a:ext uri="{FF2B5EF4-FFF2-40B4-BE49-F238E27FC236}">
                  <a16:creationId xmlns:a16="http://schemas.microsoft.com/office/drawing/2014/main" xmlns="" id="{B05FA470-2232-4933-BF6C-9ADE436C91C5}"/>
                </a:ext>
              </a:extLst>
            </p:cNvPr>
            <p:cNvSpPr>
              <a:spLocks/>
            </p:cNvSpPr>
            <p:nvPr/>
          </p:nvSpPr>
          <p:spPr bwMode="auto">
            <a:xfrm>
              <a:off x="8155961" y="1273866"/>
              <a:ext cx="573147" cy="603773"/>
            </a:xfrm>
            <a:custGeom>
              <a:avLst/>
              <a:gdLst>
                <a:gd name="T0" fmla="*/ 2147483646 w 262"/>
                <a:gd name="T1" fmla="*/ 0 h 276"/>
                <a:gd name="T2" fmla="*/ 2147483646 w 262"/>
                <a:gd name="T3" fmla="*/ 2147483646 h 276"/>
                <a:gd name="T4" fmla="*/ 2147483646 w 262"/>
                <a:gd name="T5" fmla="*/ 2147483646 h 276"/>
                <a:gd name="T6" fmla="*/ 2147483646 w 262"/>
                <a:gd name="T7" fmla="*/ 2147483646 h 276"/>
                <a:gd name="T8" fmla="*/ 2147483646 w 262"/>
                <a:gd name="T9" fmla="*/ 2147483646 h 276"/>
                <a:gd name="T10" fmla="*/ 2147483646 w 262"/>
                <a:gd name="T11" fmla="*/ 2147483646 h 276"/>
                <a:gd name="T12" fmla="*/ 2147483646 w 262"/>
                <a:gd name="T13" fmla="*/ 2147483646 h 276"/>
                <a:gd name="T14" fmla="*/ 2147483646 w 262"/>
                <a:gd name="T15" fmla="*/ 2147483646 h 276"/>
                <a:gd name="T16" fmla="*/ 2147483646 w 262"/>
                <a:gd name="T17" fmla="*/ 2147483646 h 276"/>
                <a:gd name="T18" fmla="*/ 2147483646 w 262"/>
                <a:gd name="T19" fmla="*/ 2147483646 h 276"/>
                <a:gd name="T20" fmla="*/ 2147483646 w 262"/>
                <a:gd name="T21" fmla="*/ 2147483646 h 276"/>
                <a:gd name="T22" fmla="*/ 0 w 262"/>
                <a:gd name="T23" fmla="*/ 0 h 276"/>
                <a:gd name="T24" fmla="*/ 2147483646 w 262"/>
                <a:gd name="T25" fmla="*/ 0 h 2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 h="276">
                  <a:moveTo>
                    <a:pt x="253" y="0"/>
                  </a:moveTo>
                  <a:lnTo>
                    <a:pt x="261" y="33"/>
                  </a:lnTo>
                  <a:lnTo>
                    <a:pt x="247" y="127"/>
                  </a:lnTo>
                  <a:lnTo>
                    <a:pt x="190" y="275"/>
                  </a:lnTo>
                  <a:lnTo>
                    <a:pt x="172" y="259"/>
                  </a:lnTo>
                  <a:lnTo>
                    <a:pt x="138" y="259"/>
                  </a:lnTo>
                  <a:lnTo>
                    <a:pt x="120" y="234"/>
                  </a:lnTo>
                  <a:lnTo>
                    <a:pt x="89" y="234"/>
                  </a:lnTo>
                  <a:lnTo>
                    <a:pt x="82" y="234"/>
                  </a:lnTo>
                  <a:lnTo>
                    <a:pt x="11" y="225"/>
                  </a:lnTo>
                  <a:lnTo>
                    <a:pt x="26" y="190"/>
                  </a:lnTo>
                  <a:lnTo>
                    <a:pt x="0" y="0"/>
                  </a:lnTo>
                  <a:lnTo>
                    <a:pt x="25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1" name="Freeform 64">
              <a:extLst>
                <a:ext uri="{FF2B5EF4-FFF2-40B4-BE49-F238E27FC236}">
                  <a16:creationId xmlns:a16="http://schemas.microsoft.com/office/drawing/2014/main" xmlns="" id="{C24ACF34-8EC4-45EA-AD87-8A4D3187B990}"/>
                </a:ext>
              </a:extLst>
            </p:cNvPr>
            <p:cNvSpPr>
              <a:spLocks/>
            </p:cNvSpPr>
            <p:nvPr/>
          </p:nvSpPr>
          <p:spPr bwMode="auto">
            <a:xfrm>
              <a:off x="6554647" y="1787949"/>
              <a:ext cx="393765" cy="713153"/>
            </a:xfrm>
            <a:custGeom>
              <a:avLst/>
              <a:gdLst>
                <a:gd name="T0" fmla="*/ 0 w 180"/>
                <a:gd name="T1" fmla="*/ 0 h 326"/>
                <a:gd name="T2" fmla="*/ 0 w 180"/>
                <a:gd name="T3" fmla="*/ 2147483646 h 326"/>
                <a:gd name="T4" fmla="*/ 0 w 180"/>
                <a:gd name="T5" fmla="*/ 2147483646 h 326"/>
                <a:gd name="T6" fmla="*/ 2147483646 w 180"/>
                <a:gd name="T7" fmla="*/ 2147483646 h 326"/>
                <a:gd name="T8" fmla="*/ 2147483646 w 180"/>
                <a:gd name="T9" fmla="*/ 2147483646 h 326"/>
                <a:gd name="T10" fmla="*/ 2147483646 w 180"/>
                <a:gd name="T11" fmla="*/ 0 h 326"/>
                <a:gd name="T12" fmla="*/ 0 w 180"/>
                <a:gd name="T13" fmla="*/ 0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 h="326">
                  <a:moveTo>
                    <a:pt x="0" y="0"/>
                  </a:moveTo>
                  <a:lnTo>
                    <a:pt x="0" y="287"/>
                  </a:lnTo>
                  <a:lnTo>
                    <a:pt x="0" y="325"/>
                  </a:lnTo>
                  <a:lnTo>
                    <a:pt x="179" y="325"/>
                  </a:lnTo>
                  <a:lnTo>
                    <a:pt x="179" y="300"/>
                  </a:lnTo>
                  <a:lnTo>
                    <a:pt x="172" y="0"/>
                  </a:lnTo>
                  <a:lnTo>
                    <a:pt x="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2" name="Freeform 65">
              <a:extLst>
                <a:ext uri="{FF2B5EF4-FFF2-40B4-BE49-F238E27FC236}">
                  <a16:creationId xmlns:a16="http://schemas.microsoft.com/office/drawing/2014/main" xmlns="" id="{A082BAAB-6723-43B7-A411-074E7696DA24}"/>
                </a:ext>
              </a:extLst>
            </p:cNvPr>
            <p:cNvSpPr>
              <a:spLocks/>
            </p:cNvSpPr>
            <p:nvPr/>
          </p:nvSpPr>
          <p:spPr bwMode="auto">
            <a:xfrm>
              <a:off x="5530857" y="3579582"/>
              <a:ext cx="627836" cy="710964"/>
            </a:xfrm>
            <a:custGeom>
              <a:avLst/>
              <a:gdLst>
                <a:gd name="T0" fmla="*/ 0 w 287"/>
                <a:gd name="T1" fmla="*/ 2147483646 h 325"/>
                <a:gd name="T2" fmla="*/ 2147483646 w 287"/>
                <a:gd name="T3" fmla="*/ 2147483646 h 325"/>
                <a:gd name="T4" fmla="*/ 2147483646 w 287"/>
                <a:gd name="T5" fmla="*/ 0 h 325"/>
                <a:gd name="T6" fmla="*/ 2147483646 w 287"/>
                <a:gd name="T7" fmla="*/ 2147483646 h 325"/>
                <a:gd name="T8" fmla="*/ 2147483646 w 287"/>
                <a:gd name="T9" fmla="*/ 2147483646 h 325"/>
                <a:gd name="T10" fmla="*/ 2147483646 w 287"/>
                <a:gd name="T11" fmla="*/ 2147483646 h 325"/>
                <a:gd name="T12" fmla="*/ 2147483646 w 287"/>
                <a:gd name="T13" fmla="*/ 2147483646 h 325"/>
                <a:gd name="T14" fmla="*/ 2147483646 w 287"/>
                <a:gd name="T15" fmla="*/ 2147483646 h 325"/>
                <a:gd name="T16" fmla="*/ 2147483646 w 287"/>
                <a:gd name="T17" fmla="*/ 2147483646 h 325"/>
                <a:gd name="T18" fmla="*/ 2147483646 w 287"/>
                <a:gd name="T19" fmla="*/ 2147483646 h 325"/>
                <a:gd name="T20" fmla="*/ 2147483646 w 287"/>
                <a:gd name="T21" fmla="*/ 2147483646 h 325"/>
                <a:gd name="T22" fmla="*/ 2147483646 w 287"/>
                <a:gd name="T23" fmla="*/ 2147483646 h 325"/>
                <a:gd name="T24" fmla="*/ 2147483646 w 287"/>
                <a:gd name="T25" fmla="*/ 2147483646 h 325"/>
                <a:gd name="T26" fmla="*/ 2147483646 w 287"/>
                <a:gd name="T27" fmla="*/ 2147483646 h 325"/>
                <a:gd name="T28" fmla="*/ 2147483646 w 287"/>
                <a:gd name="T29" fmla="*/ 2147483646 h 325"/>
                <a:gd name="T30" fmla="*/ 2147483646 w 287"/>
                <a:gd name="T31" fmla="*/ 2147483646 h 325"/>
                <a:gd name="T32" fmla="*/ 2147483646 w 287"/>
                <a:gd name="T33" fmla="*/ 2147483646 h 325"/>
                <a:gd name="T34" fmla="*/ 2147483646 w 287"/>
                <a:gd name="T35" fmla="*/ 2147483646 h 325"/>
                <a:gd name="T36" fmla="*/ 2147483646 w 287"/>
                <a:gd name="T37" fmla="*/ 2147483646 h 325"/>
                <a:gd name="T38" fmla="*/ 0 w 287"/>
                <a:gd name="T39" fmla="*/ 2147483646 h 3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7" h="325">
                  <a:moveTo>
                    <a:pt x="0" y="324"/>
                  </a:moveTo>
                  <a:lnTo>
                    <a:pt x="25" y="14"/>
                  </a:lnTo>
                  <a:lnTo>
                    <a:pt x="37" y="0"/>
                  </a:lnTo>
                  <a:lnTo>
                    <a:pt x="51" y="49"/>
                  </a:lnTo>
                  <a:lnTo>
                    <a:pt x="71" y="38"/>
                  </a:lnTo>
                  <a:lnTo>
                    <a:pt x="89" y="64"/>
                  </a:lnTo>
                  <a:lnTo>
                    <a:pt x="100" y="38"/>
                  </a:lnTo>
                  <a:lnTo>
                    <a:pt x="108" y="38"/>
                  </a:lnTo>
                  <a:lnTo>
                    <a:pt x="126" y="14"/>
                  </a:lnTo>
                  <a:lnTo>
                    <a:pt x="145" y="64"/>
                  </a:lnTo>
                  <a:lnTo>
                    <a:pt x="152" y="83"/>
                  </a:lnTo>
                  <a:lnTo>
                    <a:pt x="189" y="108"/>
                  </a:lnTo>
                  <a:lnTo>
                    <a:pt x="234" y="83"/>
                  </a:lnTo>
                  <a:lnTo>
                    <a:pt x="243" y="123"/>
                  </a:lnTo>
                  <a:lnTo>
                    <a:pt x="272" y="132"/>
                  </a:lnTo>
                  <a:lnTo>
                    <a:pt x="252" y="167"/>
                  </a:lnTo>
                  <a:lnTo>
                    <a:pt x="272" y="192"/>
                  </a:lnTo>
                  <a:lnTo>
                    <a:pt x="286" y="251"/>
                  </a:lnTo>
                  <a:lnTo>
                    <a:pt x="234" y="324"/>
                  </a:lnTo>
                  <a:lnTo>
                    <a:pt x="0" y="3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3" name="Freeform 66">
              <a:extLst>
                <a:ext uri="{FF2B5EF4-FFF2-40B4-BE49-F238E27FC236}">
                  <a16:creationId xmlns:a16="http://schemas.microsoft.com/office/drawing/2014/main" xmlns="" id="{9D4FC1CB-48F7-409E-B952-933F8C82A42F}"/>
                </a:ext>
              </a:extLst>
            </p:cNvPr>
            <p:cNvSpPr>
              <a:spLocks/>
            </p:cNvSpPr>
            <p:nvPr/>
          </p:nvSpPr>
          <p:spPr bwMode="auto">
            <a:xfrm>
              <a:off x="4916145" y="3089562"/>
              <a:ext cx="658464" cy="549083"/>
            </a:xfrm>
            <a:custGeom>
              <a:avLst/>
              <a:gdLst>
                <a:gd name="T0" fmla="*/ 0 w 301"/>
                <a:gd name="T1" fmla="*/ 0 h 251"/>
                <a:gd name="T2" fmla="*/ 2147483646 w 301"/>
                <a:gd name="T3" fmla="*/ 2147483646 h 251"/>
                <a:gd name="T4" fmla="*/ 2147483646 w 301"/>
                <a:gd name="T5" fmla="*/ 2147483646 h 251"/>
                <a:gd name="T6" fmla="*/ 2147483646 w 301"/>
                <a:gd name="T7" fmla="*/ 2147483646 h 251"/>
                <a:gd name="T8" fmla="*/ 2147483646 w 301"/>
                <a:gd name="T9" fmla="*/ 2147483646 h 251"/>
                <a:gd name="T10" fmla="*/ 2147483646 w 301"/>
                <a:gd name="T11" fmla="*/ 2147483646 h 251"/>
                <a:gd name="T12" fmla="*/ 2147483646 w 301"/>
                <a:gd name="T13" fmla="*/ 2147483646 h 251"/>
                <a:gd name="T14" fmla="*/ 2147483646 w 301"/>
                <a:gd name="T15" fmla="*/ 0 h 251"/>
                <a:gd name="T16" fmla="*/ 2147483646 w 301"/>
                <a:gd name="T17" fmla="*/ 0 h 251"/>
                <a:gd name="T18" fmla="*/ 0 w 301"/>
                <a:gd name="T19" fmla="*/ 0 h 2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1" h="251">
                  <a:moveTo>
                    <a:pt x="0" y="0"/>
                  </a:moveTo>
                  <a:lnTo>
                    <a:pt x="20" y="73"/>
                  </a:lnTo>
                  <a:lnTo>
                    <a:pt x="9" y="73"/>
                  </a:lnTo>
                  <a:lnTo>
                    <a:pt x="53" y="122"/>
                  </a:lnTo>
                  <a:lnTo>
                    <a:pt x="71" y="191"/>
                  </a:lnTo>
                  <a:lnTo>
                    <a:pt x="135" y="240"/>
                  </a:lnTo>
                  <a:lnTo>
                    <a:pt x="172" y="250"/>
                  </a:lnTo>
                  <a:lnTo>
                    <a:pt x="300" y="0"/>
                  </a:lnTo>
                  <a:lnTo>
                    <a:pt x="27" y="0"/>
                  </a:lnTo>
                  <a:lnTo>
                    <a:pt x="0"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4" name="Freeform 67">
              <a:extLst>
                <a:ext uri="{FF2B5EF4-FFF2-40B4-BE49-F238E27FC236}">
                  <a16:creationId xmlns:a16="http://schemas.microsoft.com/office/drawing/2014/main" xmlns="" id="{922CC4CB-1C68-45E3-9B61-1E9D5B4FD3C2}"/>
                </a:ext>
              </a:extLst>
            </p:cNvPr>
            <p:cNvSpPr>
              <a:spLocks/>
            </p:cNvSpPr>
            <p:nvPr/>
          </p:nvSpPr>
          <p:spPr bwMode="auto">
            <a:xfrm>
              <a:off x="6554647" y="1273866"/>
              <a:ext cx="533771" cy="516270"/>
            </a:xfrm>
            <a:custGeom>
              <a:avLst/>
              <a:gdLst>
                <a:gd name="T0" fmla="*/ 2147483646 w 244"/>
                <a:gd name="T1" fmla="*/ 0 h 236"/>
                <a:gd name="T2" fmla="*/ 2147483646 w 244"/>
                <a:gd name="T3" fmla="*/ 2147483646 h 236"/>
                <a:gd name="T4" fmla="*/ 2147483646 w 244"/>
                <a:gd name="T5" fmla="*/ 2147483646 h 236"/>
                <a:gd name="T6" fmla="*/ 0 w 244"/>
                <a:gd name="T7" fmla="*/ 2147483646 h 236"/>
                <a:gd name="T8" fmla="*/ 2147483646 w 244"/>
                <a:gd name="T9" fmla="*/ 0 h 236"/>
                <a:gd name="T10" fmla="*/ 2147483646 w 244"/>
                <a:gd name="T11" fmla="*/ 0 h 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4" h="236">
                  <a:moveTo>
                    <a:pt x="243" y="0"/>
                  </a:moveTo>
                  <a:lnTo>
                    <a:pt x="235" y="235"/>
                  </a:lnTo>
                  <a:lnTo>
                    <a:pt x="172" y="235"/>
                  </a:lnTo>
                  <a:lnTo>
                    <a:pt x="0" y="235"/>
                  </a:lnTo>
                  <a:lnTo>
                    <a:pt x="19" y="0"/>
                  </a:lnTo>
                  <a:lnTo>
                    <a:pt x="24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5" name="Freeform 68">
              <a:extLst>
                <a:ext uri="{FF2B5EF4-FFF2-40B4-BE49-F238E27FC236}">
                  <a16:creationId xmlns:a16="http://schemas.microsoft.com/office/drawing/2014/main" xmlns="" id="{67846995-932F-45A7-B0F6-5A129AA03FBE}"/>
                </a:ext>
              </a:extLst>
            </p:cNvPr>
            <p:cNvSpPr>
              <a:spLocks/>
            </p:cNvSpPr>
            <p:nvPr/>
          </p:nvSpPr>
          <p:spPr bwMode="auto">
            <a:xfrm>
              <a:off x="5016776" y="2098586"/>
              <a:ext cx="459393" cy="581898"/>
            </a:xfrm>
            <a:custGeom>
              <a:avLst/>
              <a:gdLst>
                <a:gd name="T0" fmla="*/ 2147483646 w 210"/>
                <a:gd name="T1" fmla="*/ 2147483646 h 266"/>
                <a:gd name="T2" fmla="*/ 2147483646 w 210"/>
                <a:gd name="T3" fmla="*/ 2147483646 h 266"/>
                <a:gd name="T4" fmla="*/ 2147483646 w 210"/>
                <a:gd name="T5" fmla="*/ 2147483646 h 266"/>
                <a:gd name="T6" fmla="*/ 2147483646 w 210"/>
                <a:gd name="T7" fmla="*/ 2147483646 h 266"/>
                <a:gd name="T8" fmla="*/ 2147483646 w 210"/>
                <a:gd name="T9" fmla="*/ 2147483646 h 266"/>
                <a:gd name="T10" fmla="*/ 2147483646 w 210"/>
                <a:gd name="T11" fmla="*/ 2147483646 h 266"/>
                <a:gd name="T12" fmla="*/ 2147483646 w 210"/>
                <a:gd name="T13" fmla="*/ 2147483646 h 266"/>
                <a:gd name="T14" fmla="*/ 2147483646 w 210"/>
                <a:gd name="T15" fmla="*/ 2147483646 h 266"/>
                <a:gd name="T16" fmla="*/ 2147483646 w 210"/>
                <a:gd name="T17" fmla="*/ 2147483646 h 266"/>
                <a:gd name="T18" fmla="*/ 2147483646 w 210"/>
                <a:gd name="T19" fmla="*/ 2147483646 h 266"/>
                <a:gd name="T20" fmla="*/ 2147483646 w 210"/>
                <a:gd name="T21" fmla="*/ 2147483646 h 266"/>
                <a:gd name="T22" fmla="*/ 2147483646 w 210"/>
                <a:gd name="T23" fmla="*/ 2147483646 h 266"/>
                <a:gd name="T24" fmla="*/ 2147483646 w 210"/>
                <a:gd name="T25" fmla="*/ 2147483646 h 266"/>
                <a:gd name="T26" fmla="*/ 2147483646 w 210"/>
                <a:gd name="T27" fmla="*/ 2147483646 h 266"/>
                <a:gd name="T28" fmla="*/ 2147483646 w 210"/>
                <a:gd name="T29" fmla="*/ 2147483646 h 266"/>
                <a:gd name="T30" fmla="*/ 2147483646 w 210"/>
                <a:gd name="T31" fmla="*/ 2147483646 h 266"/>
                <a:gd name="T32" fmla="*/ 2147483646 w 210"/>
                <a:gd name="T33" fmla="*/ 2147483646 h 266"/>
                <a:gd name="T34" fmla="*/ 2147483646 w 210"/>
                <a:gd name="T35" fmla="*/ 2147483646 h 266"/>
                <a:gd name="T36" fmla="*/ 0 w 210"/>
                <a:gd name="T37" fmla="*/ 2147483646 h 266"/>
                <a:gd name="T38" fmla="*/ 2147483646 w 210"/>
                <a:gd name="T39" fmla="*/ 2147483646 h 266"/>
                <a:gd name="T40" fmla="*/ 2147483646 w 210"/>
                <a:gd name="T41" fmla="*/ 2147483646 h 266"/>
                <a:gd name="T42" fmla="*/ 2147483646 w 210"/>
                <a:gd name="T43" fmla="*/ 0 h 266"/>
                <a:gd name="T44" fmla="*/ 2147483646 w 210"/>
                <a:gd name="T45" fmla="*/ 2147483646 h 266"/>
                <a:gd name="T46" fmla="*/ 2147483646 w 210"/>
                <a:gd name="T47" fmla="*/ 2147483646 h 266"/>
                <a:gd name="T48" fmla="*/ 2147483646 w 210"/>
                <a:gd name="T49" fmla="*/ 2147483646 h 266"/>
                <a:gd name="T50" fmla="*/ 2147483646 w 210"/>
                <a:gd name="T51" fmla="*/ 2147483646 h 2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66">
                  <a:moveTo>
                    <a:pt x="209" y="144"/>
                  </a:moveTo>
                  <a:lnTo>
                    <a:pt x="179" y="144"/>
                  </a:lnTo>
                  <a:lnTo>
                    <a:pt x="190" y="167"/>
                  </a:lnTo>
                  <a:lnTo>
                    <a:pt x="197" y="181"/>
                  </a:lnTo>
                  <a:lnTo>
                    <a:pt x="172" y="167"/>
                  </a:lnTo>
                  <a:lnTo>
                    <a:pt x="163" y="192"/>
                  </a:lnTo>
                  <a:lnTo>
                    <a:pt x="152" y="192"/>
                  </a:lnTo>
                  <a:lnTo>
                    <a:pt x="146" y="181"/>
                  </a:lnTo>
                  <a:lnTo>
                    <a:pt x="134" y="192"/>
                  </a:lnTo>
                  <a:lnTo>
                    <a:pt x="152" y="265"/>
                  </a:lnTo>
                  <a:lnTo>
                    <a:pt x="146" y="242"/>
                  </a:lnTo>
                  <a:lnTo>
                    <a:pt x="134" y="242"/>
                  </a:lnTo>
                  <a:lnTo>
                    <a:pt x="126" y="226"/>
                  </a:lnTo>
                  <a:lnTo>
                    <a:pt x="115" y="242"/>
                  </a:lnTo>
                  <a:lnTo>
                    <a:pt x="108" y="226"/>
                  </a:lnTo>
                  <a:lnTo>
                    <a:pt x="45" y="181"/>
                  </a:lnTo>
                  <a:lnTo>
                    <a:pt x="25" y="181"/>
                  </a:lnTo>
                  <a:lnTo>
                    <a:pt x="19" y="167"/>
                  </a:lnTo>
                  <a:lnTo>
                    <a:pt x="0" y="167"/>
                  </a:lnTo>
                  <a:lnTo>
                    <a:pt x="8" y="16"/>
                  </a:lnTo>
                  <a:lnTo>
                    <a:pt x="126" y="25"/>
                  </a:lnTo>
                  <a:lnTo>
                    <a:pt x="146" y="0"/>
                  </a:lnTo>
                  <a:lnTo>
                    <a:pt x="179" y="50"/>
                  </a:lnTo>
                  <a:lnTo>
                    <a:pt x="172" y="74"/>
                  </a:lnTo>
                  <a:lnTo>
                    <a:pt x="190" y="74"/>
                  </a:lnTo>
                  <a:lnTo>
                    <a:pt x="209" y="14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6" name="Freeform 69">
              <a:extLst>
                <a:ext uri="{FF2B5EF4-FFF2-40B4-BE49-F238E27FC236}">
                  <a16:creationId xmlns:a16="http://schemas.microsoft.com/office/drawing/2014/main" xmlns="" id="{8F67525A-C432-48CD-B24E-E0FA73F6D092}"/>
                </a:ext>
              </a:extLst>
            </p:cNvPr>
            <p:cNvSpPr>
              <a:spLocks/>
            </p:cNvSpPr>
            <p:nvPr/>
          </p:nvSpPr>
          <p:spPr bwMode="auto">
            <a:xfrm>
              <a:off x="5309912" y="2192653"/>
              <a:ext cx="581898" cy="905660"/>
            </a:xfrm>
            <a:custGeom>
              <a:avLst/>
              <a:gdLst>
                <a:gd name="T0" fmla="*/ 2147483646 w 266"/>
                <a:gd name="T1" fmla="*/ 2147483646 h 414"/>
                <a:gd name="T2" fmla="*/ 2147483646 w 266"/>
                <a:gd name="T3" fmla="*/ 2147483646 h 414"/>
                <a:gd name="T4" fmla="*/ 2147483646 w 266"/>
                <a:gd name="T5" fmla="*/ 2147483646 h 414"/>
                <a:gd name="T6" fmla="*/ 2147483646 w 266"/>
                <a:gd name="T7" fmla="*/ 2147483646 h 414"/>
                <a:gd name="T8" fmla="*/ 2147483646 w 266"/>
                <a:gd name="T9" fmla="*/ 2147483646 h 414"/>
                <a:gd name="T10" fmla="*/ 2147483646 w 266"/>
                <a:gd name="T11" fmla="*/ 2147483646 h 414"/>
                <a:gd name="T12" fmla="*/ 2147483646 w 266"/>
                <a:gd name="T13" fmla="*/ 2147483646 h 414"/>
                <a:gd name="T14" fmla="*/ 2147483646 w 266"/>
                <a:gd name="T15" fmla="*/ 2147483646 h 414"/>
                <a:gd name="T16" fmla="*/ 0 w 266"/>
                <a:gd name="T17" fmla="*/ 2147483646 h 414"/>
                <a:gd name="T18" fmla="*/ 2147483646 w 266"/>
                <a:gd name="T19" fmla="*/ 2147483646 h 414"/>
                <a:gd name="T20" fmla="*/ 2147483646 w 266"/>
                <a:gd name="T21" fmla="*/ 2147483646 h 414"/>
                <a:gd name="T22" fmla="*/ 2147483646 w 266"/>
                <a:gd name="T23" fmla="*/ 2147483646 h 414"/>
                <a:gd name="T24" fmla="*/ 2147483646 w 266"/>
                <a:gd name="T25" fmla="*/ 2147483646 h 414"/>
                <a:gd name="T26" fmla="*/ 2147483646 w 266"/>
                <a:gd name="T27" fmla="*/ 2147483646 h 414"/>
                <a:gd name="T28" fmla="*/ 2147483646 w 266"/>
                <a:gd name="T29" fmla="*/ 2147483646 h 414"/>
                <a:gd name="T30" fmla="*/ 2147483646 w 266"/>
                <a:gd name="T31" fmla="*/ 2147483646 h 414"/>
                <a:gd name="T32" fmla="*/ 2147483646 w 266"/>
                <a:gd name="T33" fmla="*/ 2147483646 h 414"/>
                <a:gd name="T34" fmla="*/ 2147483646 w 266"/>
                <a:gd name="T35" fmla="*/ 2147483646 h 414"/>
                <a:gd name="T36" fmla="*/ 2147483646 w 266"/>
                <a:gd name="T37" fmla="*/ 0 h 414"/>
                <a:gd name="T38" fmla="*/ 2147483646 w 266"/>
                <a:gd name="T39" fmla="*/ 2147483646 h 414"/>
                <a:gd name="T40" fmla="*/ 2147483646 w 266"/>
                <a:gd name="T41" fmla="*/ 2147483646 h 414"/>
                <a:gd name="T42" fmla="*/ 2147483646 w 266"/>
                <a:gd name="T43" fmla="*/ 2147483646 h 414"/>
                <a:gd name="T44" fmla="*/ 2147483646 w 266"/>
                <a:gd name="T45" fmla="*/ 2147483646 h 4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414">
                  <a:moveTo>
                    <a:pt x="75" y="105"/>
                  </a:moveTo>
                  <a:lnTo>
                    <a:pt x="45" y="105"/>
                  </a:lnTo>
                  <a:lnTo>
                    <a:pt x="56" y="128"/>
                  </a:lnTo>
                  <a:lnTo>
                    <a:pt x="63" y="142"/>
                  </a:lnTo>
                  <a:lnTo>
                    <a:pt x="38" y="128"/>
                  </a:lnTo>
                  <a:lnTo>
                    <a:pt x="29" y="153"/>
                  </a:lnTo>
                  <a:lnTo>
                    <a:pt x="18" y="153"/>
                  </a:lnTo>
                  <a:lnTo>
                    <a:pt x="12" y="142"/>
                  </a:lnTo>
                  <a:lnTo>
                    <a:pt x="0" y="153"/>
                  </a:lnTo>
                  <a:lnTo>
                    <a:pt x="18" y="226"/>
                  </a:lnTo>
                  <a:lnTo>
                    <a:pt x="45" y="237"/>
                  </a:lnTo>
                  <a:lnTo>
                    <a:pt x="93" y="251"/>
                  </a:lnTo>
                  <a:lnTo>
                    <a:pt x="93" y="271"/>
                  </a:lnTo>
                  <a:lnTo>
                    <a:pt x="172" y="344"/>
                  </a:lnTo>
                  <a:lnTo>
                    <a:pt x="182" y="413"/>
                  </a:lnTo>
                  <a:lnTo>
                    <a:pt x="253" y="413"/>
                  </a:lnTo>
                  <a:lnTo>
                    <a:pt x="265" y="85"/>
                  </a:lnTo>
                  <a:lnTo>
                    <a:pt x="265" y="10"/>
                  </a:lnTo>
                  <a:lnTo>
                    <a:pt x="164" y="0"/>
                  </a:lnTo>
                  <a:lnTo>
                    <a:pt x="164" y="20"/>
                  </a:lnTo>
                  <a:lnTo>
                    <a:pt x="101" y="20"/>
                  </a:lnTo>
                  <a:lnTo>
                    <a:pt x="56" y="35"/>
                  </a:lnTo>
                  <a:lnTo>
                    <a:pt x="75" y="10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7" name="Freeform 70">
              <a:extLst>
                <a:ext uri="{FF2B5EF4-FFF2-40B4-BE49-F238E27FC236}">
                  <a16:creationId xmlns:a16="http://schemas.microsoft.com/office/drawing/2014/main" xmlns="" id="{5477DB2D-8223-44A4-ACD1-AA679813E91C}"/>
                </a:ext>
              </a:extLst>
            </p:cNvPr>
            <p:cNvSpPr>
              <a:spLocks/>
            </p:cNvSpPr>
            <p:nvPr/>
          </p:nvSpPr>
          <p:spPr bwMode="auto">
            <a:xfrm>
              <a:off x="5292411" y="1768260"/>
              <a:ext cx="616899" cy="496581"/>
            </a:xfrm>
            <a:custGeom>
              <a:avLst/>
              <a:gdLst>
                <a:gd name="T0" fmla="*/ 2147483646 w 282"/>
                <a:gd name="T1" fmla="*/ 2147483646 h 227"/>
                <a:gd name="T2" fmla="*/ 2147483646 w 282"/>
                <a:gd name="T3" fmla="*/ 2147483646 h 227"/>
                <a:gd name="T4" fmla="*/ 2147483646 w 282"/>
                <a:gd name="T5" fmla="*/ 2147483646 h 227"/>
                <a:gd name="T6" fmla="*/ 2147483646 w 282"/>
                <a:gd name="T7" fmla="*/ 2147483646 h 227"/>
                <a:gd name="T8" fmla="*/ 2147483646 w 282"/>
                <a:gd name="T9" fmla="*/ 2147483646 h 227"/>
                <a:gd name="T10" fmla="*/ 2147483646 w 282"/>
                <a:gd name="T11" fmla="*/ 2147483646 h 227"/>
                <a:gd name="T12" fmla="*/ 2147483646 w 282"/>
                <a:gd name="T13" fmla="*/ 2147483646 h 227"/>
                <a:gd name="T14" fmla="*/ 0 w 282"/>
                <a:gd name="T15" fmla="*/ 2147483646 h 227"/>
                <a:gd name="T16" fmla="*/ 0 w 282"/>
                <a:gd name="T17" fmla="*/ 2147483646 h 227"/>
                <a:gd name="T18" fmla="*/ 2147483646 w 282"/>
                <a:gd name="T19" fmla="*/ 2147483646 h 227"/>
                <a:gd name="T20" fmla="*/ 2147483646 w 282"/>
                <a:gd name="T21" fmla="*/ 2147483646 h 227"/>
                <a:gd name="T22" fmla="*/ 2147483646 w 282"/>
                <a:gd name="T23" fmla="*/ 2147483646 h 227"/>
                <a:gd name="T24" fmla="*/ 2147483646 w 282"/>
                <a:gd name="T25" fmla="*/ 2147483646 h 227"/>
                <a:gd name="T26" fmla="*/ 2147483646 w 282"/>
                <a:gd name="T27" fmla="*/ 0 h 227"/>
                <a:gd name="T28" fmla="*/ 2147483646 w 282"/>
                <a:gd name="T29" fmla="*/ 2147483646 h 227"/>
                <a:gd name="T30" fmla="*/ 2147483646 w 282"/>
                <a:gd name="T31" fmla="*/ 2147483646 h 227"/>
                <a:gd name="T32" fmla="*/ 2147483646 w 282"/>
                <a:gd name="T33" fmla="*/ 2147483646 h 2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2" h="227">
                  <a:moveTo>
                    <a:pt x="172" y="192"/>
                  </a:moveTo>
                  <a:lnTo>
                    <a:pt x="172" y="212"/>
                  </a:lnTo>
                  <a:lnTo>
                    <a:pt x="109" y="212"/>
                  </a:lnTo>
                  <a:lnTo>
                    <a:pt x="64" y="226"/>
                  </a:lnTo>
                  <a:lnTo>
                    <a:pt x="46" y="226"/>
                  </a:lnTo>
                  <a:lnTo>
                    <a:pt x="52" y="201"/>
                  </a:lnTo>
                  <a:lnTo>
                    <a:pt x="20" y="152"/>
                  </a:lnTo>
                  <a:lnTo>
                    <a:pt x="0" y="177"/>
                  </a:lnTo>
                  <a:lnTo>
                    <a:pt x="0" y="133"/>
                  </a:lnTo>
                  <a:lnTo>
                    <a:pt x="20" y="118"/>
                  </a:lnTo>
                  <a:lnTo>
                    <a:pt x="37" y="108"/>
                  </a:lnTo>
                  <a:lnTo>
                    <a:pt x="37" y="33"/>
                  </a:lnTo>
                  <a:lnTo>
                    <a:pt x="26" y="9"/>
                  </a:lnTo>
                  <a:lnTo>
                    <a:pt x="26" y="0"/>
                  </a:lnTo>
                  <a:lnTo>
                    <a:pt x="281" y="9"/>
                  </a:lnTo>
                  <a:lnTo>
                    <a:pt x="273" y="201"/>
                  </a:lnTo>
                  <a:lnTo>
                    <a:pt x="172" y="19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8" name="Freeform 71">
              <a:extLst>
                <a:ext uri="{FF2B5EF4-FFF2-40B4-BE49-F238E27FC236}">
                  <a16:creationId xmlns:a16="http://schemas.microsoft.com/office/drawing/2014/main" xmlns="" id="{A5BFADE2-BD51-4AF2-98B1-9D000F190BE4}"/>
                </a:ext>
              </a:extLst>
            </p:cNvPr>
            <p:cNvSpPr>
              <a:spLocks/>
            </p:cNvSpPr>
            <p:nvPr/>
          </p:nvSpPr>
          <p:spPr bwMode="auto">
            <a:xfrm>
              <a:off x="4025799" y="3249255"/>
              <a:ext cx="715340" cy="474707"/>
            </a:xfrm>
            <a:custGeom>
              <a:avLst/>
              <a:gdLst>
                <a:gd name="T0" fmla="*/ 2147483646 w 327"/>
                <a:gd name="T1" fmla="*/ 2147483646 h 217"/>
                <a:gd name="T2" fmla="*/ 2147483646 w 327"/>
                <a:gd name="T3" fmla="*/ 2147483646 h 217"/>
                <a:gd name="T4" fmla="*/ 2147483646 w 327"/>
                <a:gd name="T5" fmla="*/ 2147483646 h 217"/>
                <a:gd name="T6" fmla="*/ 2147483646 w 327"/>
                <a:gd name="T7" fmla="*/ 2147483646 h 217"/>
                <a:gd name="T8" fmla="*/ 2147483646 w 327"/>
                <a:gd name="T9" fmla="*/ 2147483646 h 217"/>
                <a:gd name="T10" fmla="*/ 0 w 327"/>
                <a:gd name="T11" fmla="*/ 0 h 217"/>
                <a:gd name="T12" fmla="*/ 2147483646 w 327"/>
                <a:gd name="T13" fmla="*/ 0 h 217"/>
                <a:gd name="T14" fmla="*/ 2147483646 w 327"/>
                <a:gd name="T15" fmla="*/ 2147483646 h 217"/>
                <a:gd name="T16" fmla="*/ 2147483646 w 327"/>
                <a:gd name="T17" fmla="*/ 2147483646 h 217"/>
                <a:gd name="T18" fmla="*/ 2147483646 w 327"/>
                <a:gd name="T19" fmla="*/ 2147483646 h 217"/>
                <a:gd name="T20" fmla="*/ 2147483646 w 327"/>
                <a:gd name="T21" fmla="*/ 2147483646 h 217"/>
                <a:gd name="T22" fmla="*/ 2147483646 w 327"/>
                <a:gd name="T23" fmla="*/ 2147483646 h 217"/>
                <a:gd name="T24" fmla="*/ 2147483646 w 327"/>
                <a:gd name="T25" fmla="*/ 2147483646 h 217"/>
                <a:gd name="T26" fmla="*/ 2147483646 w 327"/>
                <a:gd name="T27" fmla="*/ 2147483646 h 217"/>
                <a:gd name="T28" fmla="*/ 2147483646 w 327"/>
                <a:gd name="T29" fmla="*/ 2147483646 h 2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7" h="217">
                  <a:moveTo>
                    <a:pt x="83" y="191"/>
                  </a:moveTo>
                  <a:lnTo>
                    <a:pt x="83" y="118"/>
                  </a:lnTo>
                  <a:lnTo>
                    <a:pt x="64" y="93"/>
                  </a:lnTo>
                  <a:lnTo>
                    <a:pt x="64" y="58"/>
                  </a:lnTo>
                  <a:lnTo>
                    <a:pt x="34" y="48"/>
                  </a:lnTo>
                  <a:lnTo>
                    <a:pt x="0" y="0"/>
                  </a:lnTo>
                  <a:lnTo>
                    <a:pt x="306" y="0"/>
                  </a:lnTo>
                  <a:lnTo>
                    <a:pt x="289" y="34"/>
                  </a:lnTo>
                  <a:lnTo>
                    <a:pt x="306" y="24"/>
                  </a:lnTo>
                  <a:lnTo>
                    <a:pt x="326" y="34"/>
                  </a:lnTo>
                  <a:lnTo>
                    <a:pt x="289" y="58"/>
                  </a:lnTo>
                  <a:lnTo>
                    <a:pt x="269" y="118"/>
                  </a:lnTo>
                  <a:lnTo>
                    <a:pt x="269" y="191"/>
                  </a:lnTo>
                  <a:lnTo>
                    <a:pt x="255" y="216"/>
                  </a:lnTo>
                  <a:lnTo>
                    <a:pt x="83" y="19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9" name="Freeform 72">
              <a:extLst>
                <a:ext uri="{FF2B5EF4-FFF2-40B4-BE49-F238E27FC236}">
                  <a16:creationId xmlns:a16="http://schemas.microsoft.com/office/drawing/2014/main" xmlns="" id="{BA0D9BCF-6449-47CD-823E-79CDD3B61261}"/>
                </a:ext>
              </a:extLst>
            </p:cNvPr>
            <p:cNvSpPr>
              <a:spLocks/>
            </p:cNvSpPr>
            <p:nvPr/>
          </p:nvSpPr>
          <p:spPr bwMode="auto">
            <a:xfrm>
              <a:off x="5885246" y="1787949"/>
              <a:ext cx="671588" cy="627838"/>
            </a:xfrm>
            <a:custGeom>
              <a:avLst/>
              <a:gdLst>
                <a:gd name="T0" fmla="*/ 2147483646 w 307"/>
                <a:gd name="T1" fmla="*/ 2147483646 h 287"/>
                <a:gd name="T2" fmla="*/ 0 w 307"/>
                <a:gd name="T3" fmla="*/ 2147483646 h 287"/>
                <a:gd name="T4" fmla="*/ 0 w 307"/>
                <a:gd name="T5" fmla="*/ 2147483646 h 287"/>
                <a:gd name="T6" fmla="*/ 2147483646 w 307"/>
                <a:gd name="T7" fmla="*/ 0 h 287"/>
                <a:gd name="T8" fmla="*/ 2147483646 w 307"/>
                <a:gd name="T9" fmla="*/ 0 h 287"/>
                <a:gd name="T10" fmla="*/ 2147483646 w 307"/>
                <a:gd name="T11" fmla="*/ 2147483646 h 2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7" h="287">
                  <a:moveTo>
                    <a:pt x="306" y="286"/>
                  </a:moveTo>
                  <a:lnTo>
                    <a:pt x="0" y="266"/>
                  </a:lnTo>
                  <a:lnTo>
                    <a:pt x="0" y="192"/>
                  </a:lnTo>
                  <a:lnTo>
                    <a:pt x="7" y="0"/>
                  </a:lnTo>
                  <a:lnTo>
                    <a:pt x="306" y="0"/>
                  </a:lnTo>
                  <a:lnTo>
                    <a:pt x="306" y="28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0" name="Freeform 73">
              <a:extLst>
                <a:ext uri="{FF2B5EF4-FFF2-40B4-BE49-F238E27FC236}">
                  <a16:creationId xmlns:a16="http://schemas.microsoft.com/office/drawing/2014/main" xmlns="" id="{1B512C5A-C8D1-4FCA-BAF5-DDC7F8A4FD13}"/>
                </a:ext>
              </a:extLst>
            </p:cNvPr>
            <p:cNvSpPr>
              <a:spLocks/>
            </p:cNvSpPr>
            <p:nvPr/>
          </p:nvSpPr>
          <p:spPr bwMode="auto">
            <a:xfrm>
              <a:off x="4485192" y="2131400"/>
              <a:ext cx="551271" cy="960349"/>
            </a:xfrm>
            <a:custGeom>
              <a:avLst/>
              <a:gdLst>
                <a:gd name="T0" fmla="*/ 2147483646 w 252"/>
                <a:gd name="T1" fmla="*/ 2147483646 h 439"/>
                <a:gd name="T2" fmla="*/ 2147483646 w 252"/>
                <a:gd name="T3" fmla="*/ 2147483646 h 439"/>
                <a:gd name="T4" fmla="*/ 2147483646 w 252"/>
                <a:gd name="T5" fmla="*/ 2147483646 h 439"/>
                <a:gd name="T6" fmla="*/ 2147483646 w 252"/>
                <a:gd name="T7" fmla="*/ 0 h 439"/>
                <a:gd name="T8" fmla="*/ 2147483646 w 252"/>
                <a:gd name="T9" fmla="*/ 0 h 439"/>
                <a:gd name="T10" fmla="*/ 2147483646 w 252"/>
                <a:gd name="T11" fmla="*/ 0 h 439"/>
                <a:gd name="T12" fmla="*/ 2147483646 w 252"/>
                <a:gd name="T13" fmla="*/ 2147483646 h 439"/>
                <a:gd name="T14" fmla="*/ 2147483646 w 252"/>
                <a:gd name="T15" fmla="*/ 2147483646 h 439"/>
                <a:gd name="T16" fmla="*/ 2147483646 w 252"/>
                <a:gd name="T17" fmla="*/ 2147483646 h 439"/>
                <a:gd name="T18" fmla="*/ 2147483646 w 252"/>
                <a:gd name="T19" fmla="*/ 2147483646 h 439"/>
                <a:gd name="T20" fmla="*/ 2147483646 w 252"/>
                <a:gd name="T21" fmla="*/ 2147483646 h 439"/>
                <a:gd name="T22" fmla="*/ 2147483646 w 252"/>
                <a:gd name="T23" fmla="*/ 2147483646 h 439"/>
                <a:gd name="T24" fmla="*/ 2147483646 w 252"/>
                <a:gd name="T25" fmla="*/ 2147483646 h 439"/>
                <a:gd name="T26" fmla="*/ 2147483646 w 252"/>
                <a:gd name="T27" fmla="*/ 2147483646 h 439"/>
                <a:gd name="T28" fmla="*/ 2147483646 w 252"/>
                <a:gd name="T29" fmla="*/ 2147483646 h 439"/>
                <a:gd name="T30" fmla="*/ 2147483646 w 252"/>
                <a:gd name="T31" fmla="*/ 2147483646 h 439"/>
                <a:gd name="T32" fmla="*/ 0 w 252"/>
                <a:gd name="T33" fmla="*/ 2147483646 h 439"/>
                <a:gd name="T34" fmla="*/ 2147483646 w 252"/>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2" h="439">
                  <a:moveTo>
                    <a:pt x="45" y="152"/>
                  </a:moveTo>
                  <a:lnTo>
                    <a:pt x="59" y="83"/>
                  </a:lnTo>
                  <a:lnTo>
                    <a:pt x="52" y="9"/>
                  </a:lnTo>
                  <a:lnTo>
                    <a:pt x="79" y="0"/>
                  </a:lnTo>
                  <a:lnTo>
                    <a:pt x="134" y="0"/>
                  </a:lnTo>
                  <a:lnTo>
                    <a:pt x="251" y="0"/>
                  </a:lnTo>
                  <a:lnTo>
                    <a:pt x="243" y="152"/>
                  </a:lnTo>
                  <a:lnTo>
                    <a:pt x="206" y="295"/>
                  </a:lnTo>
                  <a:lnTo>
                    <a:pt x="225" y="438"/>
                  </a:lnTo>
                  <a:lnTo>
                    <a:pt x="198" y="438"/>
                  </a:lnTo>
                  <a:lnTo>
                    <a:pt x="97" y="428"/>
                  </a:lnTo>
                  <a:lnTo>
                    <a:pt x="97" y="417"/>
                  </a:lnTo>
                  <a:lnTo>
                    <a:pt x="97" y="404"/>
                  </a:lnTo>
                  <a:lnTo>
                    <a:pt x="116" y="344"/>
                  </a:lnTo>
                  <a:lnTo>
                    <a:pt x="59" y="275"/>
                  </a:lnTo>
                  <a:lnTo>
                    <a:pt x="25" y="275"/>
                  </a:lnTo>
                  <a:lnTo>
                    <a:pt x="0" y="227"/>
                  </a:lnTo>
                  <a:lnTo>
                    <a:pt x="45" y="15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1" name="Freeform 74">
              <a:extLst>
                <a:ext uri="{FF2B5EF4-FFF2-40B4-BE49-F238E27FC236}">
                  <a16:creationId xmlns:a16="http://schemas.microsoft.com/office/drawing/2014/main" xmlns="" id="{1D0D977F-8FE7-44A3-B5F9-89CE2FF53C71}"/>
                </a:ext>
              </a:extLst>
            </p:cNvPr>
            <p:cNvSpPr>
              <a:spLocks/>
            </p:cNvSpPr>
            <p:nvPr/>
          </p:nvSpPr>
          <p:spPr bwMode="auto">
            <a:xfrm>
              <a:off x="4559570" y="3067686"/>
              <a:ext cx="654087" cy="881596"/>
            </a:xfrm>
            <a:custGeom>
              <a:avLst/>
              <a:gdLst>
                <a:gd name="T0" fmla="*/ 2147483646 w 299"/>
                <a:gd name="T1" fmla="*/ 2147483646 h 403"/>
                <a:gd name="T2" fmla="*/ 2147483646 w 299"/>
                <a:gd name="T3" fmla="*/ 2147483646 h 403"/>
                <a:gd name="T4" fmla="*/ 0 w 299"/>
                <a:gd name="T5" fmla="*/ 2147483646 h 403"/>
                <a:gd name="T6" fmla="*/ 2147483646 w 299"/>
                <a:gd name="T7" fmla="*/ 2147483646 h 403"/>
                <a:gd name="T8" fmla="*/ 0 w 299"/>
                <a:gd name="T9" fmla="*/ 2147483646 h 403"/>
                <a:gd name="T10" fmla="*/ 2147483646 w 299"/>
                <a:gd name="T11" fmla="*/ 2147483646 h 403"/>
                <a:gd name="T12" fmla="*/ 2147483646 w 299"/>
                <a:gd name="T13" fmla="*/ 2147483646 h 403"/>
                <a:gd name="T14" fmla="*/ 2147483646 w 299"/>
                <a:gd name="T15" fmla="*/ 2147483646 h 403"/>
                <a:gd name="T16" fmla="*/ 2147483646 w 299"/>
                <a:gd name="T17" fmla="*/ 2147483646 h 403"/>
                <a:gd name="T18" fmla="*/ 2147483646 w 299"/>
                <a:gd name="T19" fmla="*/ 2147483646 h 403"/>
                <a:gd name="T20" fmla="*/ 2147483646 w 299"/>
                <a:gd name="T21" fmla="*/ 2147483646 h 403"/>
                <a:gd name="T22" fmla="*/ 2147483646 w 299"/>
                <a:gd name="T23" fmla="*/ 2147483646 h 403"/>
                <a:gd name="T24" fmla="*/ 2147483646 w 299"/>
                <a:gd name="T25" fmla="*/ 2147483646 h 403"/>
                <a:gd name="T26" fmla="*/ 2147483646 w 299"/>
                <a:gd name="T27" fmla="*/ 0 h 403"/>
                <a:gd name="T28" fmla="*/ 2147483646 w 299"/>
                <a:gd name="T29" fmla="*/ 2147483646 h 403"/>
                <a:gd name="T30" fmla="*/ 2147483646 w 299"/>
                <a:gd name="T31" fmla="*/ 2147483646 h 403"/>
                <a:gd name="T32" fmla="*/ 2147483646 w 299"/>
                <a:gd name="T33" fmla="*/ 2147483646 h 403"/>
                <a:gd name="T34" fmla="*/ 2147483646 w 299"/>
                <a:gd name="T35" fmla="*/ 2147483646 h 403"/>
                <a:gd name="T36" fmla="*/ 2147483646 w 299"/>
                <a:gd name="T37" fmla="*/ 2147483646 h 403"/>
                <a:gd name="T38" fmla="*/ 2147483646 w 299"/>
                <a:gd name="T39" fmla="*/ 2147483646 h 403"/>
                <a:gd name="T40" fmla="*/ 2147483646 w 299"/>
                <a:gd name="T41" fmla="*/ 2147483646 h 403"/>
                <a:gd name="T42" fmla="*/ 2147483646 w 299"/>
                <a:gd name="T43" fmla="*/ 2147483646 h 403"/>
                <a:gd name="T44" fmla="*/ 2147483646 w 299"/>
                <a:gd name="T45" fmla="*/ 2147483646 h 4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9" h="403">
                  <a:moveTo>
                    <a:pt x="75" y="318"/>
                  </a:moveTo>
                  <a:lnTo>
                    <a:pt x="11" y="368"/>
                  </a:lnTo>
                  <a:lnTo>
                    <a:pt x="0" y="343"/>
                  </a:lnTo>
                  <a:lnTo>
                    <a:pt x="11" y="318"/>
                  </a:lnTo>
                  <a:lnTo>
                    <a:pt x="0" y="299"/>
                  </a:lnTo>
                  <a:lnTo>
                    <a:pt x="11" y="299"/>
                  </a:lnTo>
                  <a:lnTo>
                    <a:pt x="26" y="274"/>
                  </a:lnTo>
                  <a:lnTo>
                    <a:pt x="26" y="201"/>
                  </a:lnTo>
                  <a:lnTo>
                    <a:pt x="45" y="142"/>
                  </a:lnTo>
                  <a:lnTo>
                    <a:pt x="82" y="117"/>
                  </a:lnTo>
                  <a:lnTo>
                    <a:pt x="63" y="108"/>
                  </a:lnTo>
                  <a:lnTo>
                    <a:pt x="45" y="117"/>
                  </a:lnTo>
                  <a:lnTo>
                    <a:pt x="63" y="84"/>
                  </a:lnTo>
                  <a:lnTo>
                    <a:pt x="63" y="0"/>
                  </a:lnTo>
                  <a:lnTo>
                    <a:pt x="163" y="10"/>
                  </a:lnTo>
                  <a:lnTo>
                    <a:pt x="183" y="84"/>
                  </a:lnTo>
                  <a:lnTo>
                    <a:pt x="172" y="84"/>
                  </a:lnTo>
                  <a:lnTo>
                    <a:pt x="216" y="133"/>
                  </a:lnTo>
                  <a:lnTo>
                    <a:pt x="235" y="201"/>
                  </a:lnTo>
                  <a:lnTo>
                    <a:pt x="298" y="249"/>
                  </a:lnTo>
                  <a:lnTo>
                    <a:pt x="183" y="368"/>
                  </a:lnTo>
                  <a:lnTo>
                    <a:pt x="127" y="402"/>
                  </a:lnTo>
                  <a:lnTo>
                    <a:pt x="75" y="31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2" name="Freeform 75">
              <a:extLst>
                <a:ext uri="{FF2B5EF4-FFF2-40B4-BE49-F238E27FC236}">
                  <a16:creationId xmlns:a16="http://schemas.microsoft.com/office/drawing/2014/main" xmlns="" id="{E8C24F8A-B118-4B5E-BEF3-31AF76FC3743}"/>
                </a:ext>
              </a:extLst>
            </p:cNvPr>
            <p:cNvSpPr>
              <a:spLocks/>
            </p:cNvSpPr>
            <p:nvPr/>
          </p:nvSpPr>
          <p:spPr bwMode="auto">
            <a:xfrm>
              <a:off x="5710241" y="3069873"/>
              <a:ext cx="754716" cy="656275"/>
            </a:xfrm>
            <a:custGeom>
              <a:avLst/>
              <a:gdLst>
                <a:gd name="T0" fmla="*/ 2147483646 w 345"/>
                <a:gd name="T1" fmla="*/ 2147483646 h 300"/>
                <a:gd name="T2" fmla="*/ 2147483646 w 345"/>
                <a:gd name="T3" fmla="*/ 0 h 300"/>
                <a:gd name="T4" fmla="*/ 2147483646 w 345"/>
                <a:gd name="T5" fmla="*/ 2147483646 h 300"/>
                <a:gd name="T6" fmla="*/ 2147483646 w 345"/>
                <a:gd name="T7" fmla="*/ 2147483646 h 300"/>
                <a:gd name="T8" fmla="*/ 2147483646 w 345"/>
                <a:gd name="T9" fmla="*/ 2147483646 h 300"/>
                <a:gd name="T10" fmla="*/ 2147483646 w 345"/>
                <a:gd name="T11" fmla="*/ 2147483646 h 300"/>
                <a:gd name="T12" fmla="*/ 2147483646 w 345"/>
                <a:gd name="T13" fmla="*/ 2147483646 h 300"/>
                <a:gd name="T14" fmla="*/ 2147483646 w 345"/>
                <a:gd name="T15" fmla="*/ 2147483646 h 300"/>
                <a:gd name="T16" fmla="*/ 2147483646 w 345"/>
                <a:gd name="T17" fmla="*/ 2147483646 h 300"/>
                <a:gd name="T18" fmla="*/ 2147483646 w 345"/>
                <a:gd name="T19" fmla="*/ 2147483646 h 300"/>
                <a:gd name="T20" fmla="*/ 2147483646 w 345"/>
                <a:gd name="T21" fmla="*/ 2147483646 h 300"/>
                <a:gd name="T22" fmla="*/ 2147483646 w 345"/>
                <a:gd name="T23" fmla="*/ 2147483646 h 300"/>
                <a:gd name="T24" fmla="*/ 2147483646 w 345"/>
                <a:gd name="T25" fmla="*/ 2147483646 h 300"/>
                <a:gd name="T26" fmla="*/ 2147483646 w 345"/>
                <a:gd name="T27" fmla="*/ 2147483646 h 300"/>
                <a:gd name="T28" fmla="*/ 2147483646 w 345"/>
                <a:gd name="T29" fmla="*/ 2147483646 h 300"/>
                <a:gd name="T30" fmla="*/ 2147483646 w 345"/>
                <a:gd name="T31" fmla="*/ 2147483646 h 300"/>
                <a:gd name="T32" fmla="*/ 2147483646 w 345"/>
                <a:gd name="T33" fmla="*/ 2147483646 h 300"/>
                <a:gd name="T34" fmla="*/ 2147483646 w 345"/>
                <a:gd name="T35" fmla="*/ 2147483646 h 300"/>
                <a:gd name="T36" fmla="*/ 2147483646 w 345"/>
                <a:gd name="T37" fmla="*/ 2147483646 h 300"/>
                <a:gd name="T38" fmla="*/ 2147483646 w 345"/>
                <a:gd name="T39" fmla="*/ 2147483646 h 300"/>
                <a:gd name="T40" fmla="*/ 0 w 345"/>
                <a:gd name="T41" fmla="*/ 2147483646 h 300"/>
                <a:gd name="T42" fmla="*/ 2147483646 w 345"/>
                <a:gd name="T43" fmla="*/ 2147483646 h 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00">
                  <a:moveTo>
                    <a:pt x="71" y="9"/>
                  </a:moveTo>
                  <a:lnTo>
                    <a:pt x="255" y="0"/>
                  </a:lnTo>
                  <a:lnTo>
                    <a:pt x="280" y="191"/>
                  </a:lnTo>
                  <a:lnTo>
                    <a:pt x="306" y="214"/>
                  </a:lnTo>
                  <a:lnTo>
                    <a:pt x="318" y="249"/>
                  </a:lnTo>
                  <a:lnTo>
                    <a:pt x="344" y="273"/>
                  </a:lnTo>
                  <a:lnTo>
                    <a:pt x="324" y="283"/>
                  </a:lnTo>
                  <a:lnTo>
                    <a:pt x="299" y="273"/>
                  </a:lnTo>
                  <a:lnTo>
                    <a:pt x="261" y="273"/>
                  </a:lnTo>
                  <a:lnTo>
                    <a:pt x="198" y="260"/>
                  </a:lnTo>
                  <a:lnTo>
                    <a:pt x="172" y="273"/>
                  </a:lnTo>
                  <a:lnTo>
                    <a:pt x="115" y="283"/>
                  </a:lnTo>
                  <a:lnTo>
                    <a:pt x="97" y="299"/>
                  </a:lnTo>
                  <a:lnTo>
                    <a:pt x="64" y="299"/>
                  </a:lnTo>
                  <a:lnTo>
                    <a:pt x="83" y="273"/>
                  </a:lnTo>
                  <a:lnTo>
                    <a:pt x="52" y="201"/>
                  </a:lnTo>
                  <a:lnTo>
                    <a:pt x="83" y="107"/>
                  </a:lnTo>
                  <a:lnTo>
                    <a:pt x="52" y="82"/>
                  </a:lnTo>
                  <a:lnTo>
                    <a:pt x="45" y="34"/>
                  </a:lnTo>
                  <a:lnTo>
                    <a:pt x="8" y="34"/>
                  </a:lnTo>
                  <a:lnTo>
                    <a:pt x="0" y="9"/>
                  </a:lnTo>
                  <a:lnTo>
                    <a:pt x="71"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3" name="Freeform 76">
              <a:extLst>
                <a:ext uri="{FF2B5EF4-FFF2-40B4-BE49-F238E27FC236}">
                  <a16:creationId xmlns:a16="http://schemas.microsoft.com/office/drawing/2014/main" xmlns="" id="{4AE97649-DC07-4228-9DA0-56CE82854F4D}"/>
                </a:ext>
              </a:extLst>
            </p:cNvPr>
            <p:cNvSpPr>
              <a:spLocks/>
            </p:cNvSpPr>
            <p:nvPr/>
          </p:nvSpPr>
          <p:spPr bwMode="auto">
            <a:xfrm>
              <a:off x="7068730" y="1273868"/>
              <a:ext cx="476894" cy="546896"/>
            </a:xfrm>
            <a:custGeom>
              <a:avLst/>
              <a:gdLst>
                <a:gd name="T0" fmla="*/ 2147483646 w 218"/>
                <a:gd name="T1" fmla="*/ 0 h 250"/>
                <a:gd name="T2" fmla="*/ 2147483646 w 218"/>
                <a:gd name="T3" fmla="*/ 2147483646 h 250"/>
                <a:gd name="T4" fmla="*/ 2147483646 w 218"/>
                <a:gd name="T5" fmla="*/ 2147483646 h 250"/>
                <a:gd name="T6" fmla="*/ 0 w 218"/>
                <a:gd name="T7" fmla="*/ 2147483646 h 250"/>
                <a:gd name="T8" fmla="*/ 2147483646 w 218"/>
                <a:gd name="T9" fmla="*/ 0 h 250"/>
                <a:gd name="T10" fmla="*/ 2147483646 w 218"/>
                <a:gd name="T11" fmla="*/ 0 h 2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8" h="250">
                  <a:moveTo>
                    <a:pt x="217" y="0"/>
                  </a:moveTo>
                  <a:lnTo>
                    <a:pt x="209" y="249"/>
                  </a:lnTo>
                  <a:lnTo>
                    <a:pt x="117" y="249"/>
                  </a:lnTo>
                  <a:lnTo>
                    <a:pt x="0" y="235"/>
                  </a:lnTo>
                  <a:lnTo>
                    <a:pt x="8" y="0"/>
                  </a:lnTo>
                  <a:lnTo>
                    <a:pt x="217"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4" name="Freeform 77">
              <a:extLst>
                <a:ext uri="{FF2B5EF4-FFF2-40B4-BE49-F238E27FC236}">
                  <a16:creationId xmlns:a16="http://schemas.microsoft.com/office/drawing/2014/main" xmlns="" id="{C5DCC9B7-C605-4399-B793-664BD189A182}"/>
                </a:ext>
              </a:extLst>
            </p:cNvPr>
            <p:cNvSpPr>
              <a:spLocks/>
            </p:cNvSpPr>
            <p:nvPr/>
          </p:nvSpPr>
          <p:spPr bwMode="auto">
            <a:xfrm>
              <a:off x="5900560" y="1273866"/>
              <a:ext cx="697840" cy="516270"/>
            </a:xfrm>
            <a:custGeom>
              <a:avLst/>
              <a:gdLst>
                <a:gd name="T0" fmla="*/ 2147483646 w 319"/>
                <a:gd name="T1" fmla="*/ 0 h 236"/>
                <a:gd name="T2" fmla="*/ 2147483646 w 319"/>
                <a:gd name="T3" fmla="*/ 2147483646 h 236"/>
                <a:gd name="T4" fmla="*/ 0 w 319"/>
                <a:gd name="T5" fmla="*/ 2147483646 h 236"/>
                <a:gd name="T6" fmla="*/ 2147483646 w 319"/>
                <a:gd name="T7" fmla="*/ 0 h 236"/>
                <a:gd name="T8" fmla="*/ 2147483646 w 319"/>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236">
                  <a:moveTo>
                    <a:pt x="318" y="0"/>
                  </a:moveTo>
                  <a:lnTo>
                    <a:pt x="299" y="235"/>
                  </a:lnTo>
                  <a:lnTo>
                    <a:pt x="0" y="235"/>
                  </a:lnTo>
                  <a:lnTo>
                    <a:pt x="8" y="0"/>
                  </a:lnTo>
                  <a:lnTo>
                    <a:pt x="318"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5" name="Freeform 78">
              <a:extLst>
                <a:ext uri="{FF2B5EF4-FFF2-40B4-BE49-F238E27FC236}">
                  <a16:creationId xmlns:a16="http://schemas.microsoft.com/office/drawing/2014/main" xmlns="" id="{61473293-66E7-41A2-9243-0D5FC934DF5A}"/>
                </a:ext>
              </a:extLst>
            </p:cNvPr>
            <p:cNvSpPr>
              <a:spLocks/>
            </p:cNvSpPr>
            <p:nvPr/>
          </p:nvSpPr>
          <p:spPr bwMode="auto">
            <a:xfrm>
              <a:off x="5858995" y="2367660"/>
              <a:ext cx="697839" cy="719715"/>
            </a:xfrm>
            <a:custGeom>
              <a:avLst/>
              <a:gdLst>
                <a:gd name="T0" fmla="*/ 2147483646 w 319"/>
                <a:gd name="T1" fmla="*/ 2147483646 h 329"/>
                <a:gd name="T2" fmla="*/ 2147483646 w 319"/>
                <a:gd name="T3" fmla="*/ 2147483646 h 329"/>
                <a:gd name="T4" fmla="*/ 2147483646 w 319"/>
                <a:gd name="T5" fmla="*/ 2147483646 h 329"/>
                <a:gd name="T6" fmla="*/ 0 w 319"/>
                <a:gd name="T7" fmla="*/ 2147483646 h 329"/>
                <a:gd name="T8" fmla="*/ 2147483646 w 319"/>
                <a:gd name="T9" fmla="*/ 0 h 329"/>
                <a:gd name="T10" fmla="*/ 2147483646 w 319"/>
                <a:gd name="T11" fmla="*/ 2147483646 h 329"/>
                <a:gd name="T12" fmla="*/ 2147483646 w 319"/>
                <a:gd name="T13" fmla="*/ 2147483646 h 3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329">
                  <a:moveTo>
                    <a:pt x="318" y="59"/>
                  </a:moveTo>
                  <a:lnTo>
                    <a:pt x="310" y="319"/>
                  </a:lnTo>
                  <a:lnTo>
                    <a:pt x="184" y="319"/>
                  </a:lnTo>
                  <a:lnTo>
                    <a:pt x="0" y="328"/>
                  </a:lnTo>
                  <a:lnTo>
                    <a:pt x="12" y="0"/>
                  </a:lnTo>
                  <a:lnTo>
                    <a:pt x="318" y="20"/>
                  </a:lnTo>
                  <a:lnTo>
                    <a:pt x="318" y="5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6" name="Freeform 79">
              <a:extLst>
                <a:ext uri="{FF2B5EF4-FFF2-40B4-BE49-F238E27FC236}">
                  <a16:creationId xmlns:a16="http://schemas.microsoft.com/office/drawing/2014/main" xmlns="" id="{49FCB316-8829-4CB4-9F21-80CCE74B6757}"/>
                </a:ext>
              </a:extLst>
            </p:cNvPr>
            <p:cNvSpPr>
              <a:spLocks/>
            </p:cNvSpPr>
            <p:nvPr/>
          </p:nvSpPr>
          <p:spPr bwMode="auto">
            <a:xfrm>
              <a:off x="4933646" y="2466101"/>
              <a:ext cx="778780" cy="625649"/>
            </a:xfrm>
            <a:custGeom>
              <a:avLst/>
              <a:gdLst>
                <a:gd name="T0" fmla="*/ 2147483646 w 356"/>
                <a:gd name="T1" fmla="*/ 2147483646 h 286"/>
                <a:gd name="T2" fmla="*/ 0 w 356"/>
                <a:gd name="T3" fmla="*/ 2147483646 h 286"/>
                <a:gd name="T4" fmla="*/ 2147483646 w 356"/>
                <a:gd name="T5" fmla="*/ 0 h 286"/>
                <a:gd name="T6" fmla="*/ 2147483646 w 356"/>
                <a:gd name="T7" fmla="*/ 0 h 286"/>
                <a:gd name="T8" fmla="*/ 2147483646 w 356"/>
                <a:gd name="T9" fmla="*/ 2147483646 h 286"/>
                <a:gd name="T10" fmla="*/ 2147483646 w 356"/>
                <a:gd name="T11" fmla="*/ 2147483646 h 286"/>
                <a:gd name="T12" fmla="*/ 2147483646 w 356"/>
                <a:gd name="T13" fmla="*/ 2147483646 h 286"/>
                <a:gd name="T14" fmla="*/ 2147483646 w 356"/>
                <a:gd name="T15" fmla="*/ 2147483646 h 286"/>
                <a:gd name="T16" fmla="*/ 2147483646 w 356"/>
                <a:gd name="T17" fmla="*/ 2147483646 h 286"/>
                <a:gd name="T18" fmla="*/ 2147483646 w 356"/>
                <a:gd name="T19" fmla="*/ 2147483646 h 286"/>
                <a:gd name="T20" fmla="*/ 2147483646 w 356"/>
                <a:gd name="T21" fmla="*/ 2147483646 h 286"/>
                <a:gd name="T22" fmla="*/ 2147483646 w 356"/>
                <a:gd name="T23" fmla="*/ 2147483646 h 286"/>
                <a:gd name="T24" fmla="*/ 2147483646 w 356"/>
                <a:gd name="T25" fmla="*/ 2147483646 h 286"/>
                <a:gd name="T26" fmla="*/ 2147483646 w 356"/>
                <a:gd name="T27" fmla="*/ 2147483646 h 286"/>
                <a:gd name="T28" fmla="*/ 2147483646 w 356"/>
                <a:gd name="T29" fmla="*/ 2147483646 h 286"/>
                <a:gd name="T30" fmla="*/ 2147483646 w 356"/>
                <a:gd name="T31" fmla="*/ 2147483646 h 286"/>
                <a:gd name="T32" fmla="*/ 2147483646 w 356"/>
                <a:gd name="T33" fmla="*/ 2147483646 h 286"/>
                <a:gd name="T34" fmla="*/ 2147483646 w 356"/>
                <a:gd name="T35" fmla="*/ 2147483646 h 286"/>
                <a:gd name="T36" fmla="*/ 2147483646 w 356"/>
                <a:gd name="T37" fmla="*/ 2147483646 h 2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6" h="286">
                  <a:moveTo>
                    <a:pt x="19" y="285"/>
                  </a:moveTo>
                  <a:lnTo>
                    <a:pt x="0" y="143"/>
                  </a:lnTo>
                  <a:lnTo>
                    <a:pt x="38" y="0"/>
                  </a:lnTo>
                  <a:lnTo>
                    <a:pt x="57" y="0"/>
                  </a:lnTo>
                  <a:lnTo>
                    <a:pt x="63" y="14"/>
                  </a:lnTo>
                  <a:lnTo>
                    <a:pt x="83" y="14"/>
                  </a:lnTo>
                  <a:lnTo>
                    <a:pt x="146" y="59"/>
                  </a:lnTo>
                  <a:lnTo>
                    <a:pt x="154" y="75"/>
                  </a:lnTo>
                  <a:lnTo>
                    <a:pt x="164" y="59"/>
                  </a:lnTo>
                  <a:lnTo>
                    <a:pt x="172" y="75"/>
                  </a:lnTo>
                  <a:lnTo>
                    <a:pt x="183" y="75"/>
                  </a:lnTo>
                  <a:lnTo>
                    <a:pt x="191" y="98"/>
                  </a:lnTo>
                  <a:lnTo>
                    <a:pt x="217" y="109"/>
                  </a:lnTo>
                  <a:lnTo>
                    <a:pt x="266" y="123"/>
                  </a:lnTo>
                  <a:lnTo>
                    <a:pt x="266" y="143"/>
                  </a:lnTo>
                  <a:lnTo>
                    <a:pt x="344" y="216"/>
                  </a:lnTo>
                  <a:lnTo>
                    <a:pt x="355" y="285"/>
                  </a:lnTo>
                  <a:lnTo>
                    <a:pt x="292" y="285"/>
                  </a:lnTo>
                  <a:lnTo>
                    <a:pt x="19" y="28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7" name="Freeform 80">
              <a:extLst>
                <a:ext uri="{FF2B5EF4-FFF2-40B4-BE49-F238E27FC236}">
                  <a16:creationId xmlns:a16="http://schemas.microsoft.com/office/drawing/2014/main" xmlns="" id="{9F5675F6-4C69-4B0C-8041-23C66C23318E}"/>
                </a:ext>
              </a:extLst>
            </p:cNvPr>
            <p:cNvSpPr>
              <a:spLocks/>
            </p:cNvSpPr>
            <p:nvPr/>
          </p:nvSpPr>
          <p:spPr bwMode="auto">
            <a:xfrm>
              <a:off x="5292411" y="3089563"/>
              <a:ext cx="599398" cy="634400"/>
            </a:xfrm>
            <a:custGeom>
              <a:avLst/>
              <a:gdLst>
                <a:gd name="T0" fmla="*/ 2147483646 w 274"/>
                <a:gd name="T1" fmla="*/ 2147483646 h 290"/>
                <a:gd name="T2" fmla="*/ 2147483646 w 274"/>
                <a:gd name="T3" fmla="*/ 2147483646 h 290"/>
                <a:gd name="T4" fmla="*/ 2147483646 w 274"/>
                <a:gd name="T5" fmla="*/ 2147483646 h 290"/>
                <a:gd name="T6" fmla="*/ 2147483646 w 274"/>
                <a:gd name="T7" fmla="*/ 2147483646 h 290"/>
                <a:gd name="T8" fmla="*/ 2147483646 w 274"/>
                <a:gd name="T9" fmla="*/ 2147483646 h 290"/>
                <a:gd name="T10" fmla="*/ 2147483646 w 274"/>
                <a:gd name="T11" fmla="*/ 2147483646 h 290"/>
                <a:gd name="T12" fmla="*/ 2147483646 w 274"/>
                <a:gd name="T13" fmla="*/ 2147483646 h 290"/>
                <a:gd name="T14" fmla="*/ 2147483646 w 274"/>
                <a:gd name="T15" fmla="*/ 2147483646 h 290"/>
                <a:gd name="T16" fmla="*/ 2147483646 w 274"/>
                <a:gd name="T17" fmla="*/ 2147483646 h 290"/>
                <a:gd name="T18" fmla="*/ 2147483646 w 274"/>
                <a:gd name="T19" fmla="*/ 2147483646 h 290"/>
                <a:gd name="T20" fmla="*/ 2147483646 w 274"/>
                <a:gd name="T21" fmla="*/ 2147483646 h 290"/>
                <a:gd name="T22" fmla="*/ 2147483646 w 274"/>
                <a:gd name="T23" fmla="*/ 2147483646 h 290"/>
                <a:gd name="T24" fmla="*/ 0 w 274"/>
                <a:gd name="T25" fmla="*/ 2147483646 h 290"/>
                <a:gd name="T26" fmla="*/ 2147483646 w 274"/>
                <a:gd name="T27" fmla="*/ 0 h 290"/>
                <a:gd name="T28" fmla="*/ 2147483646 w 274"/>
                <a:gd name="T29" fmla="*/ 0 h 290"/>
                <a:gd name="T30" fmla="*/ 2147483646 w 274"/>
                <a:gd name="T31" fmla="*/ 2147483646 h 290"/>
                <a:gd name="T32" fmla="*/ 2147483646 w 274"/>
                <a:gd name="T33" fmla="*/ 2147483646 h 290"/>
                <a:gd name="T34" fmla="*/ 2147483646 w 274"/>
                <a:gd name="T35" fmla="*/ 2147483646 h 290"/>
                <a:gd name="T36" fmla="*/ 2147483646 w 274"/>
                <a:gd name="T37" fmla="*/ 2147483646 h 290"/>
                <a:gd name="T38" fmla="*/ 2147483646 w 274"/>
                <a:gd name="T39" fmla="*/ 2147483646 h 290"/>
                <a:gd name="T40" fmla="*/ 2147483646 w 274"/>
                <a:gd name="T41" fmla="*/ 2147483646 h 290"/>
                <a:gd name="T42" fmla="*/ 2147483646 w 274"/>
                <a:gd name="T43" fmla="*/ 2147483646 h 290"/>
                <a:gd name="T44" fmla="*/ 2147483646 w 274"/>
                <a:gd name="T45" fmla="*/ 2147483646 h 2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4" h="290">
                  <a:moveTo>
                    <a:pt x="236" y="239"/>
                  </a:moveTo>
                  <a:lnTo>
                    <a:pt x="218" y="264"/>
                  </a:lnTo>
                  <a:lnTo>
                    <a:pt x="209" y="264"/>
                  </a:lnTo>
                  <a:lnTo>
                    <a:pt x="198" y="289"/>
                  </a:lnTo>
                  <a:lnTo>
                    <a:pt x="179" y="264"/>
                  </a:lnTo>
                  <a:lnTo>
                    <a:pt x="161" y="275"/>
                  </a:lnTo>
                  <a:lnTo>
                    <a:pt x="146" y="225"/>
                  </a:lnTo>
                  <a:lnTo>
                    <a:pt x="135" y="239"/>
                  </a:lnTo>
                  <a:lnTo>
                    <a:pt x="90" y="264"/>
                  </a:lnTo>
                  <a:lnTo>
                    <a:pt x="71" y="264"/>
                  </a:lnTo>
                  <a:lnTo>
                    <a:pt x="46" y="264"/>
                  </a:lnTo>
                  <a:lnTo>
                    <a:pt x="37" y="264"/>
                  </a:lnTo>
                  <a:lnTo>
                    <a:pt x="0" y="250"/>
                  </a:lnTo>
                  <a:lnTo>
                    <a:pt x="127" y="0"/>
                  </a:lnTo>
                  <a:lnTo>
                    <a:pt x="190" y="0"/>
                  </a:lnTo>
                  <a:lnTo>
                    <a:pt x="198" y="25"/>
                  </a:lnTo>
                  <a:lnTo>
                    <a:pt x="236" y="25"/>
                  </a:lnTo>
                  <a:lnTo>
                    <a:pt x="243" y="73"/>
                  </a:lnTo>
                  <a:lnTo>
                    <a:pt x="273" y="98"/>
                  </a:lnTo>
                  <a:lnTo>
                    <a:pt x="243" y="191"/>
                  </a:lnTo>
                  <a:lnTo>
                    <a:pt x="273" y="264"/>
                  </a:lnTo>
                  <a:lnTo>
                    <a:pt x="255" y="289"/>
                  </a:lnTo>
                  <a:lnTo>
                    <a:pt x="236" y="23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8" name="Freeform 81">
              <a:extLst>
                <a:ext uri="{FF2B5EF4-FFF2-40B4-BE49-F238E27FC236}">
                  <a16:creationId xmlns:a16="http://schemas.microsoft.com/office/drawing/2014/main" xmlns="" id="{B8F116B0-FE5F-41C0-9464-323F6DB8B41B}"/>
                </a:ext>
              </a:extLst>
            </p:cNvPr>
            <p:cNvSpPr>
              <a:spLocks/>
            </p:cNvSpPr>
            <p:nvPr/>
          </p:nvSpPr>
          <p:spPr bwMode="auto">
            <a:xfrm>
              <a:off x="5355458" y="1273866"/>
              <a:ext cx="573147" cy="516270"/>
            </a:xfrm>
            <a:custGeom>
              <a:avLst/>
              <a:gdLst>
                <a:gd name="T0" fmla="*/ 2147483646 w 262"/>
                <a:gd name="T1" fmla="*/ 0 h 236"/>
                <a:gd name="T2" fmla="*/ 2147483646 w 262"/>
                <a:gd name="T3" fmla="*/ 2147483646 h 236"/>
                <a:gd name="T4" fmla="*/ 0 w 262"/>
                <a:gd name="T5" fmla="*/ 2147483646 h 236"/>
                <a:gd name="T6" fmla="*/ 2147483646 w 262"/>
                <a:gd name="T7" fmla="*/ 0 h 236"/>
                <a:gd name="T8" fmla="*/ 2147483646 w 262"/>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36">
                  <a:moveTo>
                    <a:pt x="261" y="0"/>
                  </a:moveTo>
                  <a:lnTo>
                    <a:pt x="254" y="235"/>
                  </a:lnTo>
                  <a:lnTo>
                    <a:pt x="0" y="225"/>
                  </a:lnTo>
                  <a:lnTo>
                    <a:pt x="11" y="0"/>
                  </a:lnTo>
                  <a:lnTo>
                    <a:pt x="261"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9" name="Freeform 82">
              <a:extLst>
                <a:ext uri="{FF2B5EF4-FFF2-40B4-BE49-F238E27FC236}">
                  <a16:creationId xmlns:a16="http://schemas.microsoft.com/office/drawing/2014/main" xmlns="" id="{D99CFCBE-E12B-4ACD-897B-BB7EA972ADFB}"/>
                </a:ext>
              </a:extLst>
            </p:cNvPr>
            <p:cNvSpPr>
              <a:spLocks/>
            </p:cNvSpPr>
            <p:nvPr/>
          </p:nvSpPr>
          <p:spPr bwMode="auto">
            <a:xfrm>
              <a:off x="4664969" y="1248010"/>
              <a:ext cx="719715" cy="581898"/>
            </a:xfrm>
            <a:custGeom>
              <a:avLst/>
              <a:gdLst>
                <a:gd name="T0" fmla="*/ 2147483646 w 329"/>
                <a:gd name="T1" fmla="*/ 2147483646 h 266"/>
                <a:gd name="T2" fmla="*/ 2147483646 w 329"/>
                <a:gd name="T3" fmla="*/ 2147483646 h 266"/>
                <a:gd name="T4" fmla="*/ 2147483646 w 329"/>
                <a:gd name="T5" fmla="*/ 2147483646 h 266"/>
                <a:gd name="T6" fmla="*/ 2147483646 w 329"/>
                <a:gd name="T7" fmla="*/ 2147483646 h 266"/>
                <a:gd name="T8" fmla="*/ 2147483646 w 329"/>
                <a:gd name="T9" fmla="*/ 2147483646 h 266"/>
                <a:gd name="T10" fmla="*/ 2147483646 w 329"/>
                <a:gd name="T11" fmla="*/ 2147483646 h 266"/>
                <a:gd name="T12" fmla="*/ 2147483646 w 329"/>
                <a:gd name="T13" fmla="*/ 2147483646 h 266"/>
                <a:gd name="T14" fmla="*/ 2147483646 w 329"/>
                <a:gd name="T15" fmla="*/ 2147483646 h 266"/>
                <a:gd name="T16" fmla="*/ 2147483646 w 329"/>
                <a:gd name="T17" fmla="*/ 2147483646 h 266"/>
                <a:gd name="T18" fmla="*/ 2147483646 w 329"/>
                <a:gd name="T19" fmla="*/ 2147483646 h 266"/>
                <a:gd name="T20" fmla="*/ 2147483646 w 329"/>
                <a:gd name="T21" fmla="*/ 2147483646 h 266"/>
                <a:gd name="T22" fmla="*/ 2147483646 w 329"/>
                <a:gd name="T23" fmla="*/ 2147483646 h 266"/>
                <a:gd name="T24" fmla="*/ 2147483646 w 329"/>
                <a:gd name="T25" fmla="*/ 2147483646 h 266"/>
                <a:gd name="T26" fmla="*/ 2147483646 w 329"/>
                <a:gd name="T27" fmla="*/ 2147483646 h 266"/>
                <a:gd name="T28" fmla="*/ 2147483646 w 329"/>
                <a:gd name="T29" fmla="*/ 2147483646 h 266"/>
                <a:gd name="T30" fmla="*/ 2147483646 w 329"/>
                <a:gd name="T31" fmla="*/ 2147483646 h 266"/>
                <a:gd name="T32" fmla="*/ 2147483646 w 329"/>
                <a:gd name="T33" fmla="*/ 2147483646 h 266"/>
                <a:gd name="T34" fmla="*/ 2147483646 w 329"/>
                <a:gd name="T35" fmla="*/ 2147483646 h 266"/>
                <a:gd name="T36" fmla="*/ 2147483646 w 329"/>
                <a:gd name="T37" fmla="*/ 2147483646 h 266"/>
                <a:gd name="T38" fmla="*/ 0 w 329"/>
                <a:gd name="T39" fmla="*/ 2147483646 h 266"/>
                <a:gd name="T40" fmla="*/ 2147483646 w 329"/>
                <a:gd name="T41" fmla="*/ 0 h 266"/>
                <a:gd name="T42" fmla="*/ 2147483646 w 329"/>
                <a:gd name="T43" fmla="*/ 2147483646 h 2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9" h="266">
                  <a:moveTo>
                    <a:pt x="328" y="16"/>
                  </a:moveTo>
                  <a:lnTo>
                    <a:pt x="318" y="240"/>
                  </a:lnTo>
                  <a:lnTo>
                    <a:pt x="318" y="251"/>
                  </a:lnTo>
                  <a:lnTo>
                    <a:pt x="311" y="251"/>
                  </a:lnTo>
                  <a:lnTo>
                    <a:pt x="272" y="251"/>
                  </a:lnTo>
                  <a:lnTo>
                    <a:pt x="265" y="226"/>
                  </a:lnTo>
                  <a:lnTo>
                    <a:pt x="235" y="226"/>
                  </a:lnTo>
                  <a:lnTo>
                    <a:pt x="217" y="226"/>
                  </a:lnTo>
                  <a:lnTo>
                    <a:pt x="202" y="251"/>
                  </a:lnTo>
                  <a:lnTo>
                    <a:pt x="183" y="240"/>
                  </a:lnTo>
                  <a:lnTo>
                    <a:pt x="146" y="240"/>
                  </a:lnTo>
                  <a:lnTo>
                    <a:pt x="146" y="226"/>
                  </a:lnTo>
                  <a:lnTo>
                    <a:pt x="138" y="240"/>
                  </a:lnTo>
                  <a:lnTo>
                    <a:pt x="127" y="226"/>
                  </a:lnTo>
                  <a:lnTo>
                    <a:pt x="108" y="251"/>
                  </a:lnTo>
                  <a:lnTo>
                    <a:pt x="100" y="251"/>
                  </a:lnTo>
                  <a:lnTo>
                    <a:pt x="64" y="265"/>
                  </a:lnTo>
                  <a:lnTo>
                    <a:pt x="74" y="192"/>
                  </a:lnTo>
                  <a:lnTo>
                    <a:pt x="11" y="133"/>
                  </a:lnTo>
                  <a:lnTo>
                    <a:pt x="0" y="85"/>
                  </a:lnTo>
                  <a:lnTo>
                    <a:pt x="45" y="0"/>
                  </a:lnTo>
                  <a:lnTo>
                    <a:pt x="328" y="1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0" name="Freeform 83">
              <a:extLst>
                <a:ext uri="{FF2B5EF4-FFF2-40B4-BE49-F238E27FC236}">
                  <a16:creationId xmlns:a16="http://schemas.microsoft.com/office/drawing/2014/main" xmlns="" id="{7FBED807-B28C-4B66-9450-23B4AFCC6A26}"/>
                </a:ext>
              </a:extLst>
            </p:cNvPr>
            <p:cNvSpPr>
              <a:spLocks/>
            </p:cNvSpPr>
            <p:nvPr/>
          </p:nvSpPr>
          <p:spPr bwMode="auto">
            <a:xfrm>
              <a:off x="4835205" y="3610207"/>
              <a:ext cx="752529" cy="680338"/>
            </a:xfrm>
            <a:custGeom>
              <a:avLst/>
              <a:gdLst>
                <a:gd name="T0" fmla="*/ 2147483646 w 344"/>
                <a:gd name="T1" fmla="*/ 2147483646 h 311"/>
                <a:gd name="T2" fmla="*/ 2147483646 w 344"/>
                <a:gd name="T3" fmla="*/ 2147483646 h 311"/>
                <a:gd name="T4" fmla="*/ 0 w 344"/>
                <a:gd name="T5" fmla="*/ 2147483646 h 311"/>
                <a:gd name="T6" fmla="*/ 2147483646 w 344"/>
                <a:gd name="T7" fmla="*/ 2147483646 h 311"/>
                <a:gd name="T8" fmla="*/ 2147483646 w 344"/>
                <a:gd name="T9" fmla="*/ 0 h 311"/>
                <a:gd name="T10" fmla="*/ 2147483646 w 344"/>
                <a:gd name="T11" fmla="*/ 2147483646 h 311"/>
                <a:gd name="T12" fmla="*/ 2147483646 w 344"/>
                <a:gd name="T13" fmla="*/ 2147483646 h 311"/>
                <a:gd name="T14" fmla="*/ 2147483646 w 344"/>
                <a:gd name="T15" fmla="*/ 2147483646 h 311"/>
                <a:gd name="T16" fmla="*/ 2147483646 w 344"/>
                <a:gd name="T17" fmla="*/ 2147483646 h 311"/>
                <a:gd name="T18" fmla="*/ 2147483646 w 344"/>
                <a:gd name="T19" fmla="*/ 2147483646 h 311"/>
                <a:gd name="T20" fmla="*/ 2147483646 w 344"/>
                <a:gd name="T21" fmla="*/ 0 h 311"/>
                <a:gd name="T22" fmla="*/ 2147483646 w 344"/>
                <a:gd name="T23" fmla="*/ 2147483646 h 311"/>
                <a:gd name="T24" fmla="*/ 2147483646 w 344"/>
                <a:gd name="T25" fmla="*/ 2147483646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4" h="311">
                  <a:moveTo>
                    <a:pt x="26" y="310"/>
                  </a:moveTo>
                  <a:lnTo>
                    <a:pt x="37" y="217"/>
                  </a:lnTo>
                  <a:lnTo>
                    <a:pt x="0" y="152"/>
                  </a:lnTo>
                  <a:lnTo>
                    <a:pt x="57" y="118"/>
                  </a:lnTo>
                  <a:lnTo>
                    <a:pt x="172" y="0"/>
                  </a:lnTo>
                  <a:lnTo>
                    <a:pt x="209" y="9"/>
                  </a:lnTo>
                  <a:lnTo>
                    <a:pt x="246" y="24"/>
                  </a:lnTo>
                  <a:lnTo>
                    <a:pt x="254" y="24"/>
                  </a:lnTo>
                  <a:lnTo>
                    <a:pt x="280" y="24"/>
                  </a:lnTo>
                  <a:lnTo>
                    <a:pt x="298" y="24"/>
                  </a:lnTo>
                  <a:lnTo>
                    <a:pt x="343" y="0"/>
                  </a:lnTo>
                  <a:lnTo>
                    <a:pt x="318" y="310"/>
                  </a:lnTo>
                  <a:lnTo>
                    <a:pt x="26" y="31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1" name="Freeform 84">
              <a:extLst>
                <a:ext uri="{FF2B5EF4-FFF2-40B4-BE49-F238E27FC236}">
                  <a16:creationId xmlns:a16="http://schemas.microsoft.com/office/drawing/2014/main" xmlns="" id="{D72CA7E2-927B-4641-A5CC-55F78AE74E4E}"/>
                </a:ext>
              </a:extLst>
            </p:cNvPr>
            <p:cNvSpPr>
              <a:spLocks/>
            </p:cNvSpPr>
            <p:nvPr/>
          </p:nvSpPr>
          <p:spPr bwMode="auto">
            <a:xfrm>
              <a:off x="4778329" y="1733261"/>
              <a:ext cx="597210" cy="424391"/>
            </a:xfrm>
            <a:custGeom>
              <a:avLst/>
              <a:gdLst>
                <a:gd name="T0" fmla="*/ 2147483646 w 273"/>
                <a:gd name="T1" fmla="*/ 2147483646 h 194"/>
                <a:gd name="T2" fmla="*/ 0 w 273"/>
                <a:gd name="T3" fmla="*/ 2147483646 h 194"/>
                <a:gd name="T4" fmla="*/ 2147483646 w 273"/>
                <a:gd name="T5" fmla="*/ 2147483646 h 194"/>
                <a:gd name="T6" fmla="*/ 2147483646 w 273"/>
                <a:gd name="T7" fmla="*/ 2147483646 h 194"/>
                <a:gd name="T8" fmla="*/ 2147483646 w 273"/>
                <a:gd name="T9" fmla="*/ 2147483646 h 194"/>
                <a:gd name="T10" fmla="*/ 2147483646 w 273"/>
                <a:gd name="T11" fmla="*/ 0 h 194"/>
                <a:gd name="T12" fmla="*/ 2147483646 w 273"/>
                <a:gd name="T13" fmla="*/ 2147483646 h 194"/>
                <a:gd name="T14" fmla="*/ 2147483646 w 273"/>
                <a:gd name="T15" fmla="*/ 0 h 194"/>
                <a:gd name="T16" fmla="*/ 2147483646 w 273"/>
                <a:gd name="T17" fmla="*/ 2147483646 h 194"/>
                <a:gd name="T18" fmla="*/ 2147483646 w 273"/>
                <a:gd name="T19" fmla="*/ 2147483646 h 194"/>
                <a:gd name="T20" fmla="*/ 2147483646 w 273"/>
                <a:gd name="T21" fmla="*/ 2147483646 h 194"/>
                <a:gd name="T22" fmla="*/ 2147483646 w 273"/>
                <a:gd name="T23" fmla="*/ 0 h 194"/>
                <a:gd name="T24" fmla="*/ 2147483646 w 273"/>
                <a:gd name="T25" fmla="*/ 0 h 194"/>
                <a:gd name="T26" fmla="*/ 2147483646 w 273"/>
                <a:gd name="T27" fmla="*/ 0 h 194"/>
                <a:gd name="T28" fmla="*/ 2147483646 w 273"/>
                <a:gd name="T29" fmla="*/ 2147483646 h 194"/>
                <a:gd name="T30" fmla="*/ 2147483646 w 273"/>
                <a:gd name="T31" fmla="*/ 2147483646 h 194"/>
                <a:gd name="T32" fmla="*/ 2147483646 w 273"/>
                <a:gd name="T33" fmla="*/ 2147483646 h 194"/>
                <a:gd name="T34" fmla="*/ 2147483646 w 273"/>
                <a:gd name="T35" fmla="*/ 2147483646 h 194"/>
                <a:gd name="T36" fmla="*/ 2147483646 w 273"/>
                <a:gd name="T37" fmla="*/ 2147483646 h 194"/>
                <a:gd name="T38" fmla="*/ 2147483646 w 273"/>
                <a:gd name="T39" fmla="*/ 2147483646 h 194"/>
                <a:gd name="T40" fmla="*/ 2147483646 w 273"/>
                <a:gd name="T41" fmla="*/ 2147483646 h 194"/>
                <a:gd name="T42" fmla="*/ 2147483646 w 273"/>
                <a:gd name="T43" fmla="*/ 2147483646 h 194"/>
                <a:gd name="T44" fmla="*/ 2147483646 w 273"/>
                <a:gd name="T45" fmla="*/ 2147483646 h 1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194">
                  <a:moveTo>
                    <a:pt x="116" y="182"/>
                  </a:moveTo>
                  <a:lnTo>
                    <a:pt x="0" y="182"/>
                  </a:lnTo>
                  <a:lnTo>
                    <a:pt x="8" y="41"/>
                  </a:lnTo>
                  <a:lnTo>
                    <a:pt x="45" y="25"/>
                  </a:lnTo>
                  <a:lnTo>
                    <a:pt x="52" y="25"/>
                  </a:lnTo>
                  <a:lnTo>
                    <a:pt x="72" y="0"/>
                  </a:lnTo>
                  <a:lnTo>
                    <a:pt x="83" y="16"/>
                  </a:lnTo>
                  <a:lnTo>
                    <a:pt x="90" y="0"/>
                  </a:lnTo>
                  <a:lnTo>
                    <a:pt x="90" y="16"/>
                  </a:lnTo>
                  <a:lnTo>
                    <a:pt x="127" y="16"/>
                  </a:lnTo>
                  <a:lnTo>
                    <a:pt x="146" y="25"/>
                  </a:lnTo>
                  <a:lnTo>
                    <a:pt x="161" y="0"/>
                  </a:lnTo>
                  <a:lnTo>
                    <a:pt x="180" y="0"/>
                  </a:lnTo>
                  <a:lnTo>
                    <a:pt x="209" y="0"/>
                  </a:lnTo>
                  <a:lnTo>
                    <a:pt x="217" y="25"/>
                  </a:lnTo>
                  <a:lnTo>
                    <a:pt x="255" y="25"/>
                  </a:lnTo>
                  <a:lnTo>
                    <a:pt x="261" y="25"/>
                  </a:lnTo>
                  <a:lnTo>
                    <a:pt x="272" y="50"/>
                  </a:lnTo>
                  <a:lnTo>
                    <a:pt x="272" y="123"/>
                  </a:lnTo>
                  <a:lnTo>
                    <a:pt x="255" y="134"/>
                  </a:lnTo>
                  <a:lnTo>
                    <a:pt x="235" y="148"/>
                  </a:lnTo>
                  <a:lnTo>
                    <a:pt x="235" y="193"/>
                  </a:lnTo>
                  <a:lnTo>
                    <a:pt x="116" y="18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2" name="Freeform 85">
              <a:extLst>
                <a:ext uri="{FF2B5EF4-FFF2-40B4-BE49-F238E27FC236}">
                  <a16:creationId xmlns:a16="http://schemas.microsoft.com/office/drawing/2014/main" xmlns="" id="{B790009A-A408-4DE7-A6B6-293272D0581C}"/>
                </a:ext>
              </a:extLst>
            </p:cNvPr>
            <p:cNvSpPr>
              <a:spLocks/>
            </p:cNvSpPr>
            <p:nvPr/>
          </p:nvSpPr>
          <p:spPr bwMode="auto">
            <a:xfrm>
              <a:off x="4183305" y="2153275"/>
              <a:ext cx="435329" cy="479080"/>
            </a:xfrm>
            <a:custGeom>
              <a:avLst/>
              <a:gdLst>
                <a:gd name="T0" fmla="*/ 0 w 199"/>
                <a:gd name="T1" fmla="*/ 2147483646 h 219"/>
                <a:gd name="T2" fmla="*/ 2147483646 w 199"/>
                <a:gd name="T3" fmla="*/ 2147483646 h 219"/>
                <a:gd name="T4" fmla="*/ 2147483646 w 199"/>
                <a:gd name="T5" fmla="*/ 2147483646 h 219"/>
                <a:gd name="T6" fmla="*/ 2147483646 w 199"/>
                <a:gd name="T7" fmla="*/ 2147483646 h 219"/>
                <a:gd name="T8" fmla="*/ 2147483646 w 199"/>
                <a:gd name="T9" fmla="*/ 2147483646 h 219"/>
                <a:gd name="T10" fmla="*/ 2147483646 w 199"/>
                <a:gd name="T11" fmla="*/ 0 h 219"/>
                <a:gd name="T12" fmla="*/ 2147483646 w 199"/>
                <a:gd name="T13" fmla="*/ 2147483646 h 219"/>
                <a:gd name="T14" fmla="*/ 2147483646 w 199"/>
                <a:gd name="T15" fmla="*/ 0 h 219"/>
                <a:gd name="T16" fmla="*/ 2147483646 w 199"/>
                <a:gd name="T17" fmla="*/ 2147483646 h 219"/>
                <a:gd name="T18" fmla="*/ 2147483646 w 199"/>
                <a:gd name="T19" fmla="*/ 0 h 219"/>
                <a:gd name="T20" fmla="*/ 2147483646 w 199"/>
                <a:gd name="T21" fmla="*/ 2147483646 h 219"/>
                <a:gd name="T22" fmla="*/ 2147483646 w 199"/>
                <a:gd name="T23" fmla="*/ 2147483646 h 219"/>
                <a:gd name="T24" fmla="*/ 0 w 199"/>
                <a:gd name="T25" fmla="*/ 2147483646 h 2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19">
                  <a:moveTo>
                    <a:pt x="0" y="193"/>
                  </a:moveTo>
                  <a:lnTo>
                    <a:pt x="120" y="168"/>
                  </a:lnTo>
                  <a:lnTo>
                    <a:pt x="138" y="218"/>
                  </a:lnTo>
                  <a:lnTo>
                    <a:pt x="183" y="143"/>
                  </a:lnTo>
                  <a:lnTo>
                    <a:pt x="198" y="74"/>
                  </a:lnTo>
                  <a:lnTo>
                    <a:pt x="190" y="0"/>
                  </a:lnTo>
                  <a:lnTo>
                    <a:pt x="164" y="14"/>
                  </a:lnTo>
                  <a:lnTo>
                    <a:pt x="127" y="0"/>
                  </a:lnTo>
                  <a:lnTo>
                    <a:pt x="100" y="14"/>
                  </a:lnTo>
                  <a:lnTo>
                    <a:pt x="82" y="0"/>
                  </a:lnTo>
                  <a:lnTo>
                    <a:pt x="45" y="14"/>
                  </a:lnTo>
                  <a:lnTo>
                    <a:pt x="12" y="34"/>
                  </a:lnTo>
                  <a:lnTo>
                    <a:pt x="0" y="19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3" name="Freeform 86">
              <a:extLst>
                <a:ext uri="{FF2B5EF4-FFF2-40B4-BE49-F238E27FC236}">
                  <a16:creationId xmlns:a16="http://schemas.microsoft.com/office/drawing/2014/main" xmlns="" id="{A1C6C949-9F60-4E47-B42F-3C4D982CA0B1}"/>
                </a:ext>
              </a:extLst>
            </p:cNvPr>
            <p:cNvSpPr>
              <a:spLocks/>
            </p:cNvSpPr>
            <p:nvPr/>
          </p:nvSpPr>
          <p:spPr bwMode="auto">
            <a:xfrm>
              <a:off x="4165806" y="1227926"/>
              <a:ext cx="590648" cy="367514"/>
            </a:xfrm>
            <a:custGeom>
              <a:avLst/>
              <a:gdLst>
                <a:gd name="T0" fmla="*/ 2147483646 w 270"/>
                <a:gd name="T1" fmla="*/ 2147483646 h 168"/>
                <a:gd name="T2" fmla="*/ 2147483646 w 270"/>
                <a:gd name="T3" fmla="*/ 2147483646 h 168"/>
                <a:gd name="T4" fmla="*/ 2147483646 w 270"/>
                <a:gd name="T5" fmla="*/ 2147483646 h 168"/>
                <a:gd name="T6" fmla="*/ 2147483646 w 270"/>
                <a:gd name="T7" fmla="*/ 2147483646 h 168"/>
                <a:gd name="T8" fmla="*/ 2147483646 w 270"/>
                <a:gd name="T9" fmla="*/ 2147483646 h 168"/>
                <a:gd name="T10" fmla="*/ 2147483646 w 270"/>
                <a:gd name="T11" fmla="*/ 2147483646 h 168"/>
                <a:gd name="T12" fmla="*/ 2147483646 w 270"/>
                <a:gd name="T13" fmla="*/ 2147483646 h 168"/>
                <a:gd name="T14" fmla="*/ 2147483646 w 270"/>
                <a:gd name="T15" fmla="*/ 2147483646 h 168"/>
                <a:gd name="T16" fmla="*/ 2147483646 w 270"/>
                <a:gd name="T17" fmla="*/ 2147483646 h 168"/>
                <a:gd name="T18" fmla="*/ 2147483646 w 270"/>
                <a:gd name="T19" fmla="*/ 2147483646 h 168"/>
                <a:gd name="T20" fmla="*/ 2147483646 w 270"/>
                <a:gd name="T21" fmla="*/ 2147483646 h 168"/>
                <a:gd name="T22" fmla="*/ 2147483646 w 270"/>
                <a:gd name="T23" fmla="*/ 2147483646 h 168"/>
                <a:gd name="T24" fmla="*/ 2147483646 w 270"/>
                <a:gd name="T25" fmla="*/ 2147483646 h 168"/>
                <a:gd name="T26" fmla="*/ 0 w 270"/>
                <a:gd name="T27" fmla="*/ 0 h 168"/>
                <a:gd name="T28" fmla="*/ 2147483646 w 270"/>
                <a:gd name="T29" fmla="*/ 2147483646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0" h="168">
                  <a:moveTo>
                    <a:pt x="269" y="9"/>
                  </a:moveTo>
                  <a:lnTo>
                    <a:pt x="224" y="92"/>
                  </a:lnTo>
                  <a:lnTo>
                    <a:pt x="235" y="142"/>
                  </a:lnTo>
                  <a:lnTo>
                    <a:pt x="224" y="167"/>
                  </a:lnTo>
                  <a:lnTo>
                    <a:pt x="198" y="167"/>
                  </a:lnTo>
                  <a:lnTo>
                    <a:pt x="191" y="117"/>
                  </a:lnTo>
                  <a:lnTo>
                    <a:pt x="171" y="117"/>
                  </a:lnTo>
                  <a:lnTo>
                    <a:pt x="154" y="107"/>
                  </a:lnTo>
                  <a:lnTo>
                    <a:pt x="135" y="131"/>
                  </a:lnTo>
                  <a:lnTo>
                    <a:pt x="115" y="117"/>
                  </a:lnTo>
                  <a:lnTo>
                    <a:pt x="63" y="167"/>
                  </a:lnTo>
                  <a:lnTo>
                    <a:pt x="52" y="117"/>
                  </a:lnTo>
                  <a:lnTo>
                    <a:pt x="19" y="74"/>
                  </a:lnTo>
                  <a:lnTo>
                    <a:pt x="0" y="0"/>
                  </a:lnTo>
                  <a:lnTo>
                    <a:pt x="269"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4" name="Freeform 87">
              <a:extLst>
                <a:ext uri="{FF2B5EF4-FFF2-40B4-BE49-F238E27FC236}">
                  <a16:creationId xmlns:a16="http://schemas.microsoft.com/office/drawing/2014/main" xmlns="" id="{C2221052-1307-4E60-8C52-C7BCE839925E}"/>
                </a:ext>
              </a:extLst>
            </p:cNvPr>
            <p:cNvSpPr>
              <a:spLocks/>
            </p:cNvSpPr>
            <p:nvPr/>
          </p:nvSpPr>
          <p:spPr bwMode="auto">
            <a:xfrm>
              <a:off x="3649534" y="1219176"/>
              <a:ext cx="656276" cy="568772"/>
            </a:xfrm>
            <a:custGeom>
              <a:avLst/>
              <a:gdLst>
                <a:gd name="T0" fmla="*/ 0 w 300"/>
                <a:gd name="T1" fmla="*/ 2147483646 h 260"/>
                <a:gd name="T2" fmla="*/ 2147483646 w 300"/>
                <a:gd name="T3" fmla="*/ 2147483646 h 260"/>
                <a:gd name="T4" fmla="*/ 2147483646 w 300"/>
                <a:gd name="T5" fmla="*/ 2147483646 h 260"/>
                <a:gd name="T6" fmla="*/ 2147483646 w 300"/>
                <a:gd name="T7" fmla="*/ 0 h 260"/>
                <a:gd name="T8" fmla="*/ 2147483646 w 300"/>
                <a:gd name="T9" fmla="*/ 0 h 260"/>
                <a:gd name="T10" fmla="*/ 2147483646 w 300"/>
                <a:gd name="T11" fmla="*/ 2147483646 h 260"/>
                <a:gd name="T12" fmla="*/ 2147483646 w 300"/>
                <a:gd name="T13" fmla="*/ 2147483646 h 260"/>
                <a:gd name="T14" fmla="*/ 2147483646 w 300"/>
                <a:gd name="T15" fmla="*/ 2147483646 h 260"/>
                <a:gd name="T16" fmla="*/ 2147483646 w 300"/>
                <a:gd name="T17" fmla="*/ 2147483646 h 260"/>
                <a:gd name="T18" fmla="*/ 2147483646 w 300"/>
                <a:gd name="T19" fmla="*/ 2147483646 h 260"/>
                <a:gd name="T20" fmla="*/ 2147483646 w 300"/>
                <a:gd name="T21" fmla="*/ 2147483646 h 260"/>
                <a:gd name="T22" fmla="*/ 2147483646 w 300"/>
                <a:gd name="T23" fmla="*/ 2147483646 h 260"/>
                <a:gd name="T24" fmla="*/ 2147483646 w 300"/>
                <a:gd name="T25" fmla="*/ 2147483646 h 260"/>
                <a:gd name="T26" fmla="*/ 2147483646 w 300"/>
                <a:gd name="T27" fmla="*/ 2147483646 h 260"/>
                <a:gd name="T28" fmla="*/ 2147483646 w 300"/>
                <a:gd name="T29" fmla="*/ 2147483646 h 260"/>
                <a:gd name="T30" fmla="*/ 2147483646 w 300"/>
                <a:gd name="T31" fmla="*/ 2147483646 h 260"/>
                <a:gd name="T32" fmla="*/ 2147483646 w 300"/>
                <a:gd name="T33" fmla="*/ 2147483646 h 260"/>
                <a:gd name="T34" fmla="*/ 0 w 300"/>
                <a:gd name="T35" fmla="*/ 2147483646 h 2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0" h="260">
                  <a:moveTo>
                    <a:pt x="0" y="143"/>
                  </a:moveTo>
                  <a:lnTo>
                    <a:pt x="27" y="93"/>
                  </a:lnTo>
                  <a:lnTo>
                    <a:pt x="27" y="34"/>
                  </a:lnTo>
                  <a:lnTo>
                    <a:pt x="46" y="0"/>
                  </a:lnTo>
                  <a:lnTo>
                    <a:pt x="236" y="0"/>
                  </a:lnTo>
                  <a:lnTo>
                    <a:pt x="254" y="73"/>
                  </a:lnTo>
                  <a:lnTo>
                    <a:pt x="288" y="118"/>
                  </a:lnTo>
                  <a:lnTo>
                    <a:pt x="299" y="166"/>
                  </a:lnTo>
                  <a:lnTo>
                    <a:pt x="281" y="177"/>
                  </a:lnTo>
                  <a:lnTo>
                    <a:pt x="254" y="166"/>
                  </a:lnTo>
                  <a:lnTo>
                    <a:pt x="236" y="166"/>
                  </a:lnTo>
                  <a:lnTo>
                    <a:pt x="224" y="235"/>
                  </a:lnTo>
                  <a:lnTo>
                    <a:pt x="199" y="225"/>
                  </a:lnTo>
                  <a:lnTo>
                    <a:pt x="161" y="259"/>
                  </a:lnTo>
                  <a:lnTo>
                    <a:pt x="109" y="235"/>
                  </a:lnTo>
                  <a:lnTo>
                    <a:pt x="64" y="191"/>
                  </a:lnTo>
                  <a:lnTo>
                    <a:pt x="9" y="143"/>
                  </a:lnTo>
                  <a:lnTo>
                    <a:pt x="0" y="1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5" name="Freeform 89">
              <a:extLst>
                <a:ext uri="{FF2B5EF4-FFF2-40B4-BE49-F238E27FC236}">
                  <a16:creationId xmlns:a16="http://schemas.microsoft.com/office/drawing/2014/main" xmlns="" id="{7D4B1673-C372-4DE7-BC8B-BE8084018575}"/>
                </a:ext>
              </a:extLst>
            </p:cNvPr>
            <p:cNvSpPr>
              <a:spLocks/>
            </p:cNvSpPr>
            <p:nvPr/>
          </p:nvSpPr>
          <p:spPr bwMode="auto">
            <a:xfrm>
              <a:off x="2148851" y="2520791"/>
              <a:ext cx="925348" cy="710964"/>
            </a:xfrm>
            <a:custGeom>
              <a:avLst/>
              <a:gdLst>
                <a:gd name="T0" fmla="*/ 2147483646 w 423"/>
                <a:gd name="T1" fmla="*/ 2147483646 h 325"/>
                <a:gd name="T2" fmla="*/ 2147483646 w 423"/>
                <a:gd name="T3" fmla="*/ 2147483646 h 325"/>
                <a:gd name="T4" fmla="*/ 2147483646 w 423"/>
                <a:gd name="T5" fmla="*/ 2147483646 h 325"/>
                <a:gd name="T6" fmla="*/ 2147483646 w 423"/>
                <a:gd name="T7" fmla="*/ 2147483646 h 325"/>
                <a:gd name="T8" fmla="*/ 2147483646 w 423"/>
                <a:gd name="T9" fmla="*/ 2147483646 h 325"/>
                <a:gd name="T10" fmla="*/ 2147483646 w 423"/>
                <a:gd name="T11" fmla="*/ 2147483646 h 325"/>
                <a:gd name="T12" fmla="*/ 2147483646 w 423"/>
                <a:gd name="T13" fmla="*/ 2147483646 h 325"/>
                <a:gd name="T14" fmla="*/ 2147483646 w 423"/>
                <a:gd name="T15" fmla="*/ 2147483646 h 325"/>
                <a:gd name="T16" fmla="*/ 2147483646 w 423"/>
                <a:gd name="T17" fmla="*/ 2147483646 h 325"/>
                <a:gd name="T18" fmla="*/ 2147483646 w 423"/>
                <a:gd name="T19" fmla="*/ 2147483646 h 325"/>
                <a:gd name="T20" fmla="*/ 2147483646 w 423"/>
                <a:gd name="T21" fmla="*/ 2147483646 h 325"/>
                <a:gd name="T22" fmla="*/ 2147483646 w 423"/>
                <a:gd name="T23" fmla="*/ 2147483646 h 325"/>
                <a:gd name="T24" fmla="*/ 2147483646 w 423"/>
                <a:gd name="T25" fmla="*/ 2147483646 h 325"/>
                <a:gd name="T26" fmla="*/ 2147483646 w 423"/>
                <a:gd name="T27" fmla="*/ 2147483646 h 325"/>
                <a:gd name="T28" fmla="*/ 2147483646 w 423"/>
                <a:gd name="T29" fmla="*/ 2147483646 h 325"/>
                <a:gd name="T30" fmla="*/ 2147483646 w 423"/>
                <a:gd name="T31" fmla="*/ 2147483646 h 325"/>
                <a:gd name="T32" fmla="*/ 2147483646 w 423"/>
                <a:gd name="T33" fmla="*/ 2147483646 h 325"/>
                <a:gd name="T34" fmla="*/ 2147483646 w 423"/>
                <a:gd name="T35" fmla="*/ 2147483646 h 325"/>
                <a:gd name="T36" fmla="*/ 2147483646 w 423"/>
                <a:gd name="T37" fmla="*/ 2147483646 h 325"/>
                <a:gd name="T38" fmla="*/ 2147483646 w 423"/>
                <a:gd name="T39" fmla="*/ 2147483646 h 325"/>
                <a:gd name="T40" fmla="*/ 2147483646 w 423"/>
                <a:gd name="T41" fmla="*/ 2147483646 h 325"/>
                <a:gd name="T42" fmla="*/ 2147483646 w 423"/>
                <a:gd name="T43" fmla="*/ 2147483646 h 325"/>
                <a:gd name="T44" fmla="*/ 2147483646 w 423"/>
                <a:gd name="T45" fmla="*/ 2147483646 h 325"/>
                <a:gd name="T46" fmla="*/ 2147483646 w 423"/>
                <a:gd name="T47" fmla="*/ 2147483646 h 325"/>
                <a:gd name="T48" fmla="*/ 2147483646 w 423"/>
                <a:gd name="T49" fmla="*/ 2147483646 h 325"/>
                <a:gd name="T50" fmla="*/ 2147483646 w 423"/>
                <a:gd name="T51" fmla="*/ 2147483646 h 325"/>
                <a:gd name="T52" fmla="*/ 2147483646 w 423"/>
                <a:gd name="T53" fmla="*/ 2147483646 h 325"/>
                <a:gd name="T54" fmla="*/ 2147483646 w 423"/>
                <a:gd name="T55" fmla="*/ 0 h 325"/>
                <a:gd name="T56" fmla="*/ 2147483646 w 423"/>
                <a:gd name="T57" fmla="*/ 2147483646 h 325"/>
                <a:gd name="T58" fmla="*/ 2147483646 w 423"/>
                <a:gd name="T59" fmla="*/ 2147483646 h 325"/>
                <a:gd name="T60" fmla="*/ 2147483646 w 423"/>
                <a:gd name="T61" fmla="*/ 2147483646 h 325"/>
                <a:gd name="T62" fmla="*/ 2147483646 w 423"/>
                <a:gd name="T63" fmla="*/ 2147483646 h 325"/>
                <a:gd name="T64" fmla="*/ 2147483646 w 423"/>
                <a:gd name="T65" fmla="*/ 2147483646 h 325"/>
                <a:gd name="T66" fmla="*/ 2147483646 w 423"/>
                <a:gd name="T67" fmla="*/ 2147483646 h 325"/>
                <a:gd name="T68" fmla="*/ 2147483646 w 423"/>
                <a:gd name="T69" fmla="*/ 2147483646 h 325"/>
                <a:gd name="T70" fmla="*/ 2147483646 w 423"/>
                <a:gd name="T71" fmla="*/ 2147483646 h 325"/>
                <a:gd name="T72" fmla="*/ 2147483646 w 423"/>
                <a:gd name="T73" fmla="*/ 2147483646 h 325"/>
                <a:gd name="T74" fmla="*/ 0 w 423"/>
                <a:gd name="T75" fmla="*/ 2147483646 h 325"/>
                <a:gd name="T76" fmla="*/ 2147483646 w 423"/>
                <a:gd name="T77" fmla="*/ 2147483646 h 3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23" h="325">
                  <a:moveTo>
                    <a:pt x="14" y="166"/>
                  </a:moveTo>
                  <a:lnTo>
                    <a:pt x="45" y="166"/>
                  </a:lnTo>
                  <a:lnTo>
                    <a:pt x="63" y="201"/>
                  </a:lnTo>
                  <a:lnTo>
                    <a:pt x="52" y="285"/>
                  </a:lnTo>
                  <a:lnTo>
                    <a:pt x="63" y="308"/>
                  </a:lnTo>
                  <a:lnTo>
                    <a:pt x="78" y="324"/>
                  </a:lnTo>
                  <a:lnTo>
                    <a:pt x="108" y="298"/>
                  </a:lnTo>
                  <a:lnTo>
                    <a:pt x="127" y="298"/>
                  </a:lnTo>
                  <a:lnTo>
                    <a:pt x="186" y="308"/>
                  </a:lnTo>
                  <a:lnTo>
                    <a:pt x="204" y="308"/>
                  </a:lnTo>
                  <a:lnTo>
                    <a:pt x="243" y="308"/>
                  </a:lnTo>
                  <a:lnTo>
                    <a:pt x="280" y="285"/>
                  </a:lnTo>
                  <a:lnTo>
                    <a:pt x="307" y="285"/>
                  </a:lnTo>
                  <a:lnTo>
                    <a:pt x="307" y="274"/>
                  </a:lnTo>
                  <a:lnTo>
                    <a:pt x="332" y="260"/>
                  </a:lnTo>
                  <a:lnTo>
                    <a:pt x="370" y="285"/>
                  </a:lnTo>
                  <a:lnTo>
                    <a:pt x="376" y="285"/>
                  </a:lnTo>
                  <a:lnTo>
                    <a:pt x="388" y="285"/>
                  </a:lnTo>
                  <a:lnTo>
                    <a:pt x="388" y="250"/>
                  </a:lnTo>
                  <a:lnTo>
                    <a:pt x="422" y="240"/>
                  </a:lnTo>
                  <a:lnTo>
                    <a:pt x="351" y="191"/>
                  </a:lnTo>
                  <a:lnTo>
                    <a:pt x="370" y="166"/>
                  </a:lnTo>
                  <a:lnTo>
                    <a:pt x="351" y="118"/>
                  </a:lnTo>
                  <a:lnTo>
                    <a:pt x="370" y="98"/>
                  </a:lnTo>
                  <a:lnTo>
                    <a:pt x="362" y="84"/>
                  </a:lnTo>
                  <a:lnTo>
                    <a:pt x="332" y="59"/>
                  </a:lnTo>
                  <a:lnTo>
                    <a:pt x="325" y="14"/>
                  </a:lnTo>
                  <a:lnTo>
                    <a:pt x="313" y="0"/>
                  </a:lnTo>
                  <a:lnTo>
                    <a:pt x="287" y="14"/>
                  </a:lnTo>
                  <a:lnTo>
                    <a:pt x="243" y="25"/>
                  </a:lnTo>
                  <a:lnTo>
                    <a:pt x="224" y="25"/>
                  </a:lnTo>
                  <a:lnTo>
                    <a:pt x="127" y="84"/>
                  </a:lnTo>
                  <a:lnTo>
                    <a:pt x="108" y="73"/>
                  </a:lnTo>
                  <a:lnTo>
                    <a:pt x="97" y="98"/>
                  </a:lnTo>
                  <a:lnTo>
                    <a:pt x="89" y="84"/>
                  </a:lnTo>
                  <a:lnTo>
                    <a:pt x="45" y="118"/>
                  </a:lnTo>
                  <a:lnTo>
                    <a:pt x="14" y="98"/>
                  </a:lnTo>
                  <a:lnTo>
                    <a:pt x="0" y="118"/>
                  </a:lnTo>
                  <a:lnTo>
                    <a:pt x="14" y="16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6" name="Freeform 90">
              <a:extLst>
                <a:ext uri="{FF2B5EF4-FFF2-40B4-BE49-F238E27FC236}">
                  <a16:creationId xmlns:a16="http://schemas.microsoft.com/office/drawing/2014/main" xmlns="" id="{A0E26101-6376-4302-A22E-4770CB2E12BF}"/>
                </a:ext>
              </a:extLst>
            </p:cNvPr>
            <p:cNvSpPr>
              <a:spLocks/>
            </p:cNvSpPr>
            <p:nvPr/>
          </p:nvSpPr>
          <p:spPr bwMode="auto">
            <a:xfrm>
              <a:off x="3332335" y="2227653"/>
              <a:ext cx="811595" cy="767842"/>
            </a:xfrm>
            <a:custGeom>
              <a:avLst/>
              <a:gdLst>
                <a:gd name="T0" fmla="*/ 2147483646 w 371"/>
                <a:gd name="T1" fmla="*/ 0 h 351"/>
                <a:gd name="T2" fmla="*/ 2147483646 w 371"/>
                <a:gd name="T3" fmla="*/ 2147483646 h 351"/>
                <a:gd name="T4" fmla="*/ 2147483646 w 371"/>
                <a:gd name="T5" fmla="*/ 2147483646 h 351"/>
                <a:gd name="T6" fmla="*/ 2147483646 w 371"/>
                <a:gd name="T7" fmla="*/ 2147483646 h 351"/>
                <a:gd name="T8" fmla="*/ 2147483646 w 371"/>
                <a:gd name="T9" fmla="*/ 2147483646 h 351"/>
                <a:gd name="T10" fmla="*/ 2147483646 w 371"/>
                <a:gd name="T11" fmla="*/ 2147483646 h 351"/>
                <a:gd name="T12" fmla="*/ 2147483646 w 371"/>
                <a:gd name="T13" fmla="*/ 2147483646 h 351"/>
                <a:gd name="T14" fmla="*/ 2147483646 w 371"/>
                <a:gd name="T15" fmla="*/ 2147483646 h 351"/>
                <a:gd name="T16" fmla="*/ 2147483646 w 371"/>
                <a:gd name="T17" fmla="*/ 2147483646 h 351"/>
                <a:gd name="T18" fmla="*/ 2147483646 w 371"/>
                <a:gd name="T19" fmla="*/ 2147483646 h 351"/>
                <a:gd name="T20" fmla="*/ 2147483646 w 371"/>
                <a:gd name="T21" fmla="*/ 2147483646 h 351"/>
                <a:gd name="T22" fmla="*/ 2147483646 w 371"/>
                <a:gd name="T23" fmla="*/ 2147483646 h 351"/>
                <a:gd name="T24" fmla="*/ 2147483646 w 371"/>
                <a:gd name="T25" fmla="*/ 2147483646 h 351"/>
                <a:gd name="T26" fmla="*/ 2147483646 w 371"/>
                <a:gd name="T27" fmla="*/ 2147483646 h 351"/>
                <a:gd name="T28" fmla="*/ 2147483646 w 371"/>
                <a:gd name="T29" fmla="*/ 2147483646 h 351"/>
                <a:gd name="T30" fmla="*/ 2147483646 w 371"/>
                <a:gd name="T31" fmla="*/ 2147483646 h 351"/>
                <a:gd name="T32" fmla="*/ 2147483646 w 371"/>
                <a:gd name="T33" fmla="*/ 2147483646 h 351"/>
                <a:gd name="T34" fmla="*/ 2147483646 w 371"/>
                <a:gd name="T35" fmla="*/ 2147483646 h 351"/>
                <a:gd name="T36" fmla="*/ 2147483646 w 371"/>
                <a:gd name="T37" fmla="*/ 2147483646 h 351"/>
                <a:gd name="T38" fmla="*/ 2147483646 w 371"/>
                <a:gd name="T39" fmla="*/ 2147483646 h 351"/>
                <a:gd name="T40" fmla="*/ 0 w 371"/>
                <a:gd name="T41" fmla="*/ 2147483646 h 351"/>
                <a:gd name="T42" fmla="*/ 2147483646 w 371"/>
                <a:gd name="T43" fmla="*/ 2147483646 h 351"/>
                <a:gd name="T44" fmla="*/ 2147483646 w 371"/>
                <a:gd name="T45" fmla="*/ 2147483646 h 351"/>
                <a:gd name="T46" fmla="*/ 2147483646 w 371"/>
                <a:gd name="T47" fmla="*/ 2147483646 h 351"/>
                <a:gd name="T48" fmla="*/ 2147483646 w 371"/>
                <a:gd name="T49" fmla="*/ 0 h 3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1" h="351">
                  <a:moveTo>
                    <a:pt x="45" y="0"/>
                  </a:moveTo>
                  <a:lnTo>
                    <a:pt x="64" y="16"/>
                  </a:lnTo>
                  <a:lnTo>
                    <a:pt x="109" y="25"/>
                  </a:lnTo>
                  <a:lnTo>
                    <a:pt x="164" y="98"/>
                  </a:lnTo>
                  <a:lnTo>
                    <a:pt x="210" y="123"/>
                  </a:lnTo>
                  <a:lnTo>
                    <a:pt x="229" y="148"/>
                  </a:lnTo>
                  <a:lnTo>
                    <a:pt x="229" y="134"/>
                  </a:lnTo>
                  <a:lnTo>
                    <a:pt x="262" y="184"/>
                  </a:lnTo>
                  <a:lnTo>
                    <a:pt x="325" y="168"/>
                  </a:lnTo>
                  <a:lnTo>
                    <a:pt x="352" y="193"/>
                  </a:lnTo>
                  <a:lnTo>
                    <a:pt x="370" y="184"/>
                  </a:lnTo>
                  <a:lnTo>
                    <a:pt x="273" y="350"/>
                  </a:lnTo>
                  <a:lnTo>
                    <a:pt x="243" y="350"/>
                  </a:lnTo>
                  <a:lnTo>
                    <a:pt x="236" y="336"/>
                  </a:lnTo>
                  <a:lnTo>
                    <a:pt x="210" y="350"/>
                  </a:lnTo>
                  <a:lnTo>
                    <a:pt x="172" y="336"/>
                  </a:lnTo>
                  <a:lnTo>
                    <a:pt x="164" y="311"/>
                  </a:lnTo>
                  <a:lnTo>
                    <a:pt x="135" y="300"/>
                  </a:lnTo>
                  <a:lnTo>
                    <a:pt x="101" y="336"/>
                  </a:lnTo>
                  <a:lnTo>
                    <a:pt x="71" y="232"/>
                  </a:lnTo>
                  <a:lnTo>
                    <a:pt x="0" y="159"/>
                  </a:lnTo>
                  <a:lnTo>
                    <a:pt x="38" y="123"/>
                  </a:lnTo>
                  <a:lnTo>
                    <a:pt x="45" y="98"/>
                  </a:lnTo>
                  <a:lnTo>
                    <a:pt x="26" y="39"/>
                  </a:lnTo>
                  <a:lnTo>
                    <a:pt x="4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7" name="Freeform 91">
              <a:extLst>
                <a:ext uri="{FF2B5EF4-FFF2-40B4-BE49-F238E27FC236}">
                  <a16:creationId xmlns:a16="http://schemas.microsoft.com/office/drawing/2014/main" xmlns="" id="{6EB02CD1-6533-448B-957E-2E4028300643}"/>
                </a:ext>
              </a:extLst>
            </p:cNvPr>
            <p:cNvSpPr>
              <a:spLocks/>
            </p:cNvSpPr>
            <p:nvPr/>
          </p:nvSpPr>
          <p:spPr bwMode="auto">
            <a:xfrm>
              <a:off x="3553282" y="2009288"/>
              <a:ext cx="658462" cy="645337"/>
            </a:xfrm>
            <a:custGeom>
              <a:avLst/>
              <a:gdLst>
                <a:gd name="T0" fmla="*/ 2147483646 w 301"/>
                <a:gd name="T1" fmla="*/ 2147483646 h 295"/>
                <a:gd name="T2" fmla="*/ 2147483646 w 301"/>
                <a:gd name="T3" fmla="*/ 2147483646 h 295"/>
                <a:gd name="T4" fmla="*/ 2147483646 w 301"/>
                <a:gd name="T5" fmla="*/ 2147483646 h 295"/>
                <a:gd name="T6" fmla="*/ 2147483646 w 301"/>
                <a:gd name="T7" fmla="*/ 2147483646 h 295"/>
                <a:gd name="T8" fmla="*/ 2147483646 w 301"/>
                <a:gd name="T9" fmla="*/ 2147483646 h 295"/>
                <a:gd name="T10" fmla="*/ 2147483646 w 301"/>
                <a:gd name="T11" fmla="*/ 2147483646 h 295"/>
                <a:gd name="T12" fmla="*/ 2147483646 w 301"/>
                <a:gd name="T13" fmla="*/ 2147483646 h 295"/>
                <a:gd name="T14" fmla="*/ 2147483646 w 301"/>
                <a:gd name="T15" fmla="*/ 2147483646 h 295"/>
                <a:gd name="T16" fmla="*/ 2147483646 w 301"/>
                <a:gd name="T17" fmla="*/ 2147483646 h 295"/>
                <a:gd name="T18" fmla="*/ 2147483646 w 301"/>
                <a:gd name="T19" fmla="*/ 2147483646 h 295"/>
                <a:gd name="T20" fmla="*/ 2147483646 w 301"/>
                <a:gd name="T21" fmla="*/ 2147483646 h 295"/>
                <a:gd name="T22" fmla="*/ 0 w 301"/>
                <a:gd name="T23" fmla="*/ 2147483646 h 295"/>
                <a:gd name="T24" fmla="*/ 2147483646 w 301"/>
                <a:gd name="T25" fmla="*/ 0 h 295"/>
                <a:gd name="T26" fmla="*/ 2147483646 w 301"/>
                <a:gd name="T27" fmla="*/ 2147483646 h 295"/>
                <a:gd name="T28" fmla="*/ 2147483646 w 301"/>
                <a:gd name="T29" fmla="*/ 0 h 295"/>
                <a:gd name="T30" fmla="*/ 2147483646 w 301"/>
                <a:gd name="T31" fmla="*/ 2147483646 h 295"/>
                <a:gd name="T32" fmla="*/ 2147483646 w 301"/>
                <a:gd name="T33" fmla="*/ 2147483646 h 295"/>
                <a:gd name="T34" fmla="*/ 2147483646 w 301"/>
                <a:gd name="T35" fmla="*/ 2147483646 h 295"/>
                <a:gd name="T36" fmla="*/ 2147483646 w 301"/>
                <a:gd name="T37" fmla="*/ 2147483646 h 295"/>
                <a:gd name="T38" fmla="*/ 2147483646 w 301"/>
                <a:gd name="T39" fmla="*/ 2147483646 h 295"/>
                <a:gd name="T40" fmla="*/ 2147483646 w 301"/>
                <a:gd name="T41" fmla="*/ 2147483646 h 295"/>
                <a:gd name="T42" fmla="*/ 2147483646 w 301"/>
                <a:gd name="T43" fmla="*/ 2147483646 h 2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1" h="295">
                  <a:moveTo>
                    <a:pt x="288" y="260"/>
                  </a:moveTo>
                  <a:lnTo>
                    <a:pt x="269" y="285"/>
                  </a:lnTo>
                  <a:lnTo>
                    <a:pt x="251" y="294"/>
                  </a:lnTo>
                  <a:lnTo>
                    <a:pt x="225" y="270"/>
                  </a:lnTo>
                  <a:lnTo>
                    <a:pt x="161" y="285"/>
                  </a:lnTo>
                  <a:lnTo>
                    <a:pt x="128" y="237"/>
                  </a:lnTo>
                  <a:lnTo>
                    <a:pt x="128" y="251"/>
                  </a:lnTo>
                  <a:lnTo>
                    <a:pt x="109" y="226"/>
                  </a:lnTo>
                  <a:lnTo>
                    <a:pt x="63" y="201"/>
                  </a:lnTo>
                  <a:lnTo>
                    <a:pt x="8" y="128"/>
                  </a:lnTo>
                  <a:lnTo>
                    <a:pt x="52" y="44"/>
                  </a:lnTo>
                  <a:lnTo>
                    <a:pt x="0" y="10"/>
                  </a:lnTo>
                  <a:lnTo>
                    <a:pt x="91" y="0"/>
                  </a:lnTo>
                  <a:lnTo>
                    <a:pt x="161" y="10"/>
                  </a:lnTo>
                  <a:lnTo>
                    <a:pt x="172" y="0"/>
                  </a:lnTo>
                  <a:lnTo>
                    <a:pt x="180" y="25"/>
                  </a:lnTo>
                  <a:lnTo>
                    <a:pt x="217" y="25"/>
                  </a:lnTo>
                  <a:lnTo>
                    <a:pt x="225" y="44"/>
                  </a:lnTo>
                  <a:lnTo>
                    <a:pt x="236" y="44"/>
                  </a:lnTo>
                  <a:lnTo>
                    <a:pt x="251" y="44"/>
                  </a:lnTo>
                  <a:lnTo>
                    <a:pt x="300" y="103"/>
                  </a:lnTo>
                  <a:lnTo>
                    <a:pt x="288" y="26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8" name="Freeform 92">
              <a:extLst>
                <a:ext uri="{FF2B5EF4-FFF2-40B4-BE49-F238E27FC236}">
                  <a16:creationId xmlns:a16="http://schemas.microsoft.com/office/drawing/2014/main" xmlns="" id="{B7F625BE-8BC7-440E-9AB0-D65F66E87B71}"/>
                </a:ext>
              </a:extLst>
            </p:cNvPr>
            <p:cNvSpPr>
              <a:spLocks/>
            </p:cNvSpPr>
            <p:nvPr/>
          </p:nvSpPr>
          <p:spPr bwMode="auto">
            <a:xfrm>
              <a:off x="245653" y="3452701"/>
              <a:ext cx="833469" cy="522832"/>
            </a:xfrm>
            <a:custGeom>
              <a:avLst/>
              <a:gdLst>
                <a:gd name="T0" fmla="*/ 0 w 381"/>
                <a:gd name="T1" fmla="*/ 2147483646 h 239"/>
                <a:gd name="T2" fmla="*/ 2147483646 w 381"/>
                <a:gd name="T3" fmla="*/ 2147483646 h 239"/>
                <a:gd name="T4" fmla="*/ 2147483646 w 381"/>
                <a:gd name="T5" fmla="*/ 2147483646 h 239"/>
                <a:gd name="T6" fmla="*/ 2147483646 w 381"/>
                <a:gd name="T7" fmla="*/ 2147483646 h 239"/>
                <a:gd name="T8" fmla="*/ 2147483646 w 381"/>
                <a:gd name="T9" fmla="*/ 2147483646 h 239"/>
                <a:gd name="T10" fmla="*/ 2147483646 w 381"/>
                <a:gd name="T11" fmla="*/ 0 h 239"/>
                <a:gd name="T12" fmla="*/ 2147483646 w 381"/>
                <a:gd name="T13" fmla="*/ 2147483646 h 239"/>
                <a:gd name="T14" fmla="*/ 2147483646 w 381"/>
                <a:gd name="T15" fmla="*/ 2147483646 h 239"/>
                <a:gd name="T16" fmla="*/ 2147483646 w 381"/>
                <a:gd name="T17" fmla="*/ 2147483646 h 239"/>
                <a:gd name="T18" fmla="*/ 2147483646 w 381"/>
                <a:gd name="T19" fmla="*/ 2147483646 h 239"/>
                <a:gd name="T20" fmla="*/ 2147483646 w 381"/>
                <a:gd name="T21" fmla="*/ 2147483646 h 239"/>
                <a:gd name="T22" fmla="*/ 2147483646 w 381"/>
                <a:gd name="T23" fmla="*/ 2147483646 h 239"/>
                <a:gd name="T24" fmla="*/ 2147483646 w 381"/>
                <a:gd name="T25" fmla="*/ 2147483646 h 239"/>
                <a:gd name="T26" fmla="*/ 2147483646 w 381"/>
                <a:gd name="T27" fmla="*/ 2147483646 h 239"/>
                <a:gd name="T28" fmla="*/ 2147483646 w 381"/>
                <a:gd name="T29" fmla="*/ 2147483646 h 239"/>
                <a:gd name="T30" fmla="*/ 2147483646 w 381"/>
                <a:gd name="T31" fmla="*/ 2147483646 h 239"/>
                <a:gd name="T32" fmla="*/ 2147483646 w 381"/>
                <a:gd name="T33" fmla="*/ 2147483646 h 239"/>
                <a:gd name="T34" fmla="*/ 2147483646 w 381"/>
                <a:gd name="T35" fmla="*/ 2147483646 h 239"/>
                <a:gd name="T36" fmla="*/ 2147483646 w 381"/>
                <a:gd name="T37" fmla="*/ 2147483646 h 239"/>
                <a:gd name="T38" fmla="*/ 2147483646 w 381"/>
                <a:gd name="T39" fmla="*/ 2147483646 h 239"/>
                <a:gd name="T40" fmla="*/ 2147483646 w 381"/>
                <a:gd name="T41" fmla="*/ 2147483646 h 239"/>
                <a:gd name="T42" fmla="*/ 0 w 381"/>
                <a:gd name="T43" fmla="*/ 2147483646 h 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1" h="239">
                  <a:moveTo>
                    <a:pt x="0" y="238"/>
                  </a:moveTo>
                  <a:lnTo>
                    <a:pt x="17" y="49"/>
                  </a:lnTo>
                  <a:lnTo>
                    <a:pt x="63" y="25"/>
                  </a:lnTo>
                  <a:lnTo>
                    <a:pt x="83" y="39"/>
                  </a:lnTo>
                  <a:lnTo>
                    <a:pt x="134" y="39"/>
                  </a:lnTo>
                  <a:lnTo>
                    <a:pt x="179" y="0"/>
                  </a:lnTo>
                  <a:lnTo>
                    <a:pt x="189" y="49"/>
                  </a:lnTo>
                  <a:lnTo>
                    <a:pt x="217" y="59"/>
                  </a:lnTo>
                  <a:lnTo>
                    <a:pt x="292" y="25"/>
                  </a:lnTo>
                  <a:lnTo>
                    <a:pt x="317" y="25"/>
                  </a:lnTo>
                  <a:lnTo>
                    <a:pt x="351" y="39"/>
                  </a:lnTo>
                  <a:lnTo>
                    <a:pt x="369" y="25"/>
                  </a:lnTo>
                  <a:lnTo>
                    <a:pt x="380" y="49"/>
                  </a:lnTo>
                  <a:lnTo>
                    <a:pt x="361" y="73"/>
                  </a:lnTo>
                  <a:lnTo>
                    <a:pt x="369" y="73"/>
                  </a:lnTo>
                  <a:lnTo>
                    <a:pt x="351" y="107"/>
                  </a:lnTo>
                  <a:lnTo>
                    <a:pt x="280" y="122"/>
                  </a:lnTo>
                  <a:lnTo>
                    <a:pt x="254" y="165"/>
                  </a:lnTo>
                  <a:lnTo>
                    <a:pt x="217" y="190"/>
                  </a:lnTo>
                  <a:lnTo>
                    <a:pt x="228" y="213"/>
                  </a:lnTo>
                  <a:lnTo>
                    <a:pt x="189" y="238"/>
                  </a:lnTo>
                  <a:lnTo>
                    <a:pt x="0" y="23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79" name="Freeform 93">
              <a:extLst>
                <a:ext uri="{FF2B5EF4-FFF2-40B4-BE49-F238E27FC236}">
                  <a16:creationId xmlns:a16="http://schemas.microsoft.com/office/drawing/2014/main" xmlns="" id="{9FA2C51D-69D6-47EC-9515-3120B707EEEB}"/>
                </a:ext>
              </a:extLst>
            </p:cNvPr>
            <p:cNvSpPr>
              <a:spLocks/>
            </p:cNvSpPr>
            <p:nvPr/>
          </p:nvSpPr>
          <p:spPr bwMode="auto">
            <a:xfrm>
              <a:off x="659105" y="3684586"/>
              <a:ext cx="700027" cy="290948"/>
            </a:xfrm>
            <a:custGeom>
              <a:avLst/>
              <a:gdLst>
                <a:gd name="T0" fmla="*/ 0 w 320"/>
                <a:gd name="T1" fmla="*/ 2147483646 h 133"/>
                <a:gd name="T2" fmla="*/ 2147483646 w 320"/>
                <a:gd name="T3" fmla="*/ 2147483646 h 133"/>
                <a:gd name="T4" fmla="*/ 2147483646 w 320"/>
                <a:gd name="T5" fmla="*/ 2147483646 h 133"/>
                <a:gd name="T6" fmla="*/ 2147483646 w 320"/>
                <a:gd name="T7" fmla="*/ 2147483646 h 133"/>
                <a:gd name="T8" fmla="*/ 2147483646 w 320"/>
                <a:gd name="T9" fmla="*/ 2147483646 h 133"/>
                <a:gd name="T10" fmla="*/ 2147483646 w 320"/>
                <a:gd name="T11" fmla="*/ 0 h 133"/>
                <a:gd name="T12" fmla="*/ 2147483646 w 320"/>
                <a:gd name="T13" fmla="*/ 2147483646 h 133"/>
                <a:gd name="T14" fmla="*/ 2147483646 w 320"/>
                <a:gd name="T15" fmla="*/ 0 h 133"/>
                <a:gd name="T16" fmla="*/ 2147483646 w 320"/>
                <a:gd name="T17" fmla="*/ 2147483646 h 133"/>
                <a:gd name="T18" fmla="*/ 2147483646 w 320"/>
                <a:gd name="T19" fmla="*/ 2147483646 h 133"/>
                <a:gd name="T20" fmla="*/ 0 w 320"/>
                <a:gd name="T21" fmla="*/ 2147483646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0" h="133">
                  <a:moveTo>
                    <a:pt x="0" y="132"/>
                  </a:moveTo>
                  <a:lnTo>
                    <a:pt x="38" y="107"/>
                  </a:lnTo>
                  <a:lnTo>
                    <a:pt x="27" y="84"/>
                  </a:lnTo>
                  <a:lnTo>
                    <a:pt x="64" y="60"/>
                  </a:lnTo>
                  <a:lnTo>
                    <a:pt x="90" y="16"/>
                  </a:lnTo>
                  <a:lnTo>
                    <a:pt x="161" y="0"/>
                  </a:lnTo>
                  <a:lnTo>
                    <a:pt x="172" y="16"/>
                  </a:lnTo>
                  <a:lnTo>
                    <a:pt x="217" y="0"/>
                  </a:lnTo>
                  <a:lnTo>
                    <a:pt x="289" y="118"/>
                  </a:lnTo>
                  <a:lnTo>
                    <a:pt x="319" y="132"/>
                  </a:lnTo>
                  <a:lnTo>
                    <a:pt x="0" y="13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80" name="Freeform 94">
              <a:extLst>
                <a:ext uri="{FF2B5EF4-FFF2-40B4-BE49-F238E27FC236}">
                  <a16:creationId xmlns:a16="http://schemas.microsoft.com/office/drawing/2014/main" xmlns="" id="{07D76C42-F04E-45FB-8EB0-06D4B6118FAD}"/>
                </a:ext>
              </a:extLst>
            </p:cNvPr>
            <p:cNvSpPr>
              <a:spLocks/>
            </p:cNvSpPr>
            <p:nvPr/>
          </p:nvSpPr>
          <p:spPr bwMode="auto">
            <a:xfrm>
              <a:off x="3627658" y="2960494"/>
              <a:ext cx="584085" cy="708777"/>
            </a:xfrm>
            <a:custGeom>
              <a:avLst/>
              <a:gdLst>
                <a:gd name="T0" fmla="*/ 0 w 267"/>
                <a:gd name="T1" fmla="*/ 2147483646 h 324"/>
                <a:gd name="T2" fmla="*/ 2147483646 w 267"/>
                <a:gd name="T3" fmla="*/ 2147483646 h 324"/>
                <a:gd name="T4" fmla="*/ 2147483646 w 267"/>
                <a:gd name="T5" fmla="*/ 0 h 324"/>
                <a:gd name="T6" fmla="*/ 2147483646 w 267"/>
                <a:gd name="T7" fmla="*/ 2147483646 h 324"/>
                <a:gd name="T8" fmla="*/ 2147483646 w 267"/>
                <a:gd name="T9" fmla="*/ 0 h 324"/>
                <a:gd name="T10" fmla="*/ 2147483646 w 267"/>
                <a:gd name="T11" fmla="*/ 2147483646 h 324"/>
                <a:gd name="T12" fmla="*/ 2147483646 w 267"/>
                <a:gd name="T13" fmla="*/ 2147483646 h 324"/>
                <a:gd name="T14" fmla="*/ 2147483646 w 267"/>
                <a:gd name="T15" fmla="*/ 2147483646 h 324"/>
                <a:gd name="T16" fmla="*/ 2147483646 w 267"/>
                <a:gd name="T17" fmla="*/ 2147483646 h 324"/>
                <a:gd name="T18" fmla="*/ 2147483646 w 267"/>
                <a:gd name="T19" fmla="*/ 2147483646 h 324"/>
                <a:gd name="T20" fmla="*/ 2147483646 w 267"/>
                <a:gd name="T21" fmla="*/ 2147483646 h 324"/>
                <a:gd name="T22" fmla="*/ 2147483646 w 267"/>
                <a:gd name="T23" fmla="*/ 2147483646 h 324"/>
                <a:gd name="T24" fmla="*/ 2147483646 w 267"/>
                <a:gd name="T25" fmla="*/ 2147483646 h 324"/>
                <a:gd name="T26" fmla="*/ 2147483646 w 267"/>
                <a:gd name="T27" fmla="*/ 2147483646 h 324"/>
                <a:gd name="T28" fmla="*/ 0 w 267"/>
                <a:gd name="T29" fmla="*/ 2147483646 h 3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7" h="324">
                  <a:moveTo>
                    <a:pt x="0" y="309"/>
                  </a:moveTo>
                  <a:lnTo>
                    <a:pt x="37" y="182"/>
                  </a:lnTo>
                  <a:lnTo>
                    <a:pt x="37" y="0"/>
                  </a:lnTo>
                  <a:lnTo>
                    <a:pt x="74" y="14"/>
                  </a:lnTo>
                  <a:lnTo>
                    <a:pt x="100" y="0"/>
                  </a:lnTo>
                  <a:lnTo>
                    <a:pt x="108" y="14"/>
                  </a:lnTo>
                  <a:lnTo>
                    <a:pt x="138" y="14"/>
                  </a:lnTo>
                  <a:lnTo>
                    <a:pt x="157" y="14"/>
                  </a:lnTo>
                  <a:lnTo>
                    <a:pt x="183" y="132"/>
                  </a:lnTo>
                  <a:lnTo>
                    <a:pt x="216" y="182"/>
                  </a:lnTo>
                  <a:lnTo>
                    <a:pt x="246" y="191"/>
                  </a:lnTo>
                  <a:lnTo>
                    <a:pt x="246" y="226"/>
                  </a:lnTo>
                  <a:lnTo>
                    <a:pt x="266" y="250"/>
                  </a:lnTo>
                  <a:lnTo>
                    <a:pt x="266" y="323"/>
                  </a:lnTo>
                  <a:lnTo>
                    <a:pt x="0" y="30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1" name="Freeform 95">
              <a:extLst>
                <a:ext uri="{FF2B5EF4-FFF2-40B4-BE49-F238E27FC236}">
                  <a16:creationId xmlns:a16="http://schemas.microsoft.com/office/drawing/2014/main" xmlns="" id="{43EE8832-0984-408C-BC4E-E13942FCBF00}"/>
                </a:ext>
              </a:extLst>
            </p:cNvPr>
            <p:cNvSpPr>
              <a:spLocks/>
            </p:cNvSpPr>
            <p:nvPr/>
          </p:nvSpPr>
          <p:spPr bwMode="auto">
            <a:xfrm>
              <a:off x="637230" y="3144252"/>
              <a:ext cx="581898" cy="444080"/>
            </a:xfrm>
            <a:custGeom>
              <a:avLst/>
              <a:gdLst>
                <a:gd name="T0" fmla="*/ 2147483646 w 266"/>
                <a:gd name="T1" fmla="*/ 2147483646 h 203"/>
                <a:gd name="T2" fmla="*/ 2147483646 w 266"/>
                <a:gd name="T3" fmla="*/ 0 h 203"/>
                <a:gd name="T4" fmla="*/ 2147483646 w 266"/>
                <a:gd name="T5" fmla="*/ 2147483646 h 203"/>
                <a:gd name="T6" fmla="*/ 2147483646 w 266"/>
                <a:gd name="T7" fmla="*/ 0 h 203"/>
                <a:gd name="T8" fmla="*/ 2147483646 w 266"/>
                <a:gd name="T9" fmla="*/ 2147483646 h 203"/>
                <a:gd name="T10" fmla="*/ 2147483646 w 266"/>
                <a:gd name="T11" fmla="*/ 2147483646 h 203"/>
                <a:gd name="T12" fmla="*/ 2147483646 w 266"/>
                <a:gd name="T13" fmla="*/ 2147483646 h 203"/>
                <a:gd name="T14" fmla="*/ 2147483646 w 266"/>
                <a:gd name="T15" fmla="*/ 2147483646 h 203"/>
                <a:gd name="T16" fmla="*/ 2147483646 w 266"/>
                <a:gd name="T17" fmla="*/ 2147483646 h 203"/>
                <a:gd name="T18" fmla="*/ 2147483646 w 266"/>
                <a:gd name="T19" fmla="*/ 2147483646 h 203"/>
                <a:gd name="T20" fmla="*/ 2147483646 w 266"/>
                <a:gd name="T21" fmla="*/ 2147483646 h 203"/>
                <a:gd name="T22" fmla="*/ 2147483646 w 266"/>
                <a:gd name="T23" fmla="*/ 2147483646 h 203"/>
                <a:gd name="T24" fmla="*/ 2147483646 w 266"/>
                <a:gd name="T25" fmla="*/ 2147483646 h 203"/>
                <a:gd name="T26" fmla="*/ 2147483646 w 266"/>
                <a:gd name="T27" fmla="*/ 2147483646 h 203"/>
                <a:gd name="T28" fmla="*/ 2147483646 w 266"/>
                <a:gd name="T29" fmla="*/ 2147483646 h 203"/>
                <a:gd name="T30" fmla="*/ 2147483646 w 266"/>
                <a:gd name="T31" fmla="*/ 2147483646 h 203"/>
                <a:gd name="T32" fmla="*/ 2147483646 w 266"/>
                <a:gd name="T33" fmla="*/ 2147483646 h 203"/>
                <a:gd name="T34" fmla="*/ 2147483646 w 266"/>
                <a:gd name="T35" fmla="*/ 2147483646 h 203"/>
                <a:gd name="T36" fmla="*/ 2147483646 w 266"/>
                <a:gd name="T37" fmla="*/ 2147483646 h 203"/>
                <a:gd name="T38" fmla="*/ 2147483646 w 266"/>
                <a:gd name="T39" fmla="*/ 2147483646 h 203"/>
                <a:gd name="T40" fmla="*/ 2147483646 w 266"/>
                <a:gd name="T41" fmla="*/ 2147483646 h 203"/>
                <a:gd name="T42" fmla="*/ 0 w 266"/>
                <a:gd name="T43" fmla="*/ 2147483646 h 203"/>
                <a:gd name="T44" fmla="*/ 2147483646 w 266"/>
                <a:gd name="T45" fmla="*/ 2147483646 h 2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203">
                  <a:moveTo>
                    <a:pt x="11" y="49"/>
                  </a:moveTo>
                  <a:lnTo>
                    <a:pt x="49" y="0"/>
                  </a:lnTo>
                  <a:lnTo>
                    <a:pt x="56" y="25"/>
                  </a:lnTo>
                  <a:lnTo>
                    <a:pt x="64" y="0"/>
                  </a:lnTo>
                  <a:lnTo>
                    <a:pt x="101" y="25"/>
                  </a:lnTo>
                  <a:lnTo>
                    <a:pt x="138" y="25"/>
                  </a:lnTo>
                  <a:lnTo>
                    <a:pt x="138" y="14"/>
                  </a:lnTo>
                  <a:lnTo>
                    <a:pt x="227" y="39"/>
                  </a:lnTo>
                  <a:lnTo>
                    <a:pt x="227" y="25"/>
                  </a:lnTo>
                  <a:lnTo>
                    <a:pt x="245" y="39"/>
                  </a:lnTo>
                  <a:lnTo>
                    <a:pt x="265" y="25"/>
                  </a:lnTo>
                  <a:lnTo>
                    <a:pt x="265" y="73"/>
                  </a:lnTo>
                  <a:lnTo>
                    <a:pt x="245" y="98"/>
                  </a:lnTo>
                  <a:lnTo>
                    <a:pt x="201" y="123"/>
                  </a:lnTo>
                  <a:lnTo>
                    <a:pt x="210" y="157"/>
                  </a:lnTo>
                  <a:lnTo>
                    <a:pt x="190" y="168"/>
                  </a:lnTo>
                  <a:lnTo>
                    <a:pt x="172" y="181"/>
                  </a:lnTo>
                  <a:lnTo>
                    <a:pt x="138" y="168"/>
                  </a:lnTo>
                  <a:lnTo>
                    <a:pt x="113" y="168"/>
                  </a:lnTo>
                  <a:lnTo>
                    <a:pt x="38" y="202"/>
                  </a:lnTo>
                  <a:lnTo>
                    <a:pt x="11" y="193"/>
                  </a:lnTo>
                  <a:lnTo>
                    <a:pt x="0" y="143"/>
                  </a:lnTo>
                  <a:lnTo>
                    <a:pt x="11" y="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82" name="Freeform 96">
              <a:extLst>
                <a:ext uri="{FF2B5EF4-FFF2-40B4-BE49-F238E27FC236}">
                  <a16:creationId xmlns:a16="http://schemas.microsoft.com/office/drawing/2014/main" xmlns="" id="{DC2FB28E-C82E-446D-8CF0-BA2F02DD08F4}"/>
                </a:ext>
              </a:extLst>
            </p:cNvPr>
            <p:cNvSpPr>
              <a:spLocks/>
            </p:cNvSpPr>
            <p:nvPr/>
          </p:nvSpPr>
          <p:spPr bwMode="auto">
            <a:xfrm>
              <a:off x="1650081" y="2573292"/>
              <a:ext cx="671588" cy="883784"/>
            </a:xfrm>
            <a:custGeom>
              <a:avLst/>
              <a:gdLst>
                <a:gd name="T0" fmla="*/ 0 w 307"/>
                <a:gd name="T1" fmla="*/ 2147483646 h 404"/>
                <a:gd name="T2" fmla="*/ 2147483646 w 307"/>
                <a:gd name="T3" fmla="*/ 2147483646 h 404"/>
                <a:gd name="T4" fmla="*/ 2147483646 w 307"/>
                <a:gd name="T5" fmla="*/ 2147483646 h 404"/>
                <a:gd name="T6" fmla="*/ 2147483646 w 307"/>
                <a:gd name="T7" fmla="*/ 2147483646 h 404"/>
                <a:gd name="T8" fmla="*/ 2147483646 w 307"/>
                <a:gd name="T9" fmla="*/ 2147483646 h 404"/>
                <a:gd name="T10" fmla="*/ 2147483646 w 307"/>
                <a:gd name="T11" fmla="*/ 0 h 404"/>
                <a:gd name="T12" fmla="*/ 2147483646 w 307"/>
                <a:gd name="T13" fmla="*/ 2147483646 h 404"/>
                <a:gd name="T14" fmla="*/ 2147483646 w 307"/>
                <a:gd name="T15" fmla="*/ 2147483646 h 404"/>
                <a:gd name="T16" fmla="*/ 2147483646 w 307"/>
                <a:gd name="T17" fmla="*/ 2147483646 h 404"/>
                <a:gd name="T18" fmla="*/ 2147483646 w 307"/>
                <a:gd name="T19" fmla="*/ 2147483646 h 404"/>
                <a:gd name="T20" fmla="*/ 2147483646 w 307"/>
                <a:gd name="T21" fmla="*/ 2147483646 h 404"/>
                <a:gd name="T22" fmla="*/ 2147483646 w 307"/>
                <a:gd name="T23" fmla="*/ 2147483646 h 404"/>
                <a:gd name="T24" fmla="*/ 2147483646 w 307"/>
                <a:gd name="T25" fmla="*/ 2147483646 h 404"/>
                <a:gd name="T26" fmla="*/ 2147483646 w 307"/>
                <a:gd name="T27" fmla="*/ 2147483646 h 404"/>
                <a:gd name="T28" fmla="*/ 2147483646 w 307"/>
                <a:gd name="T29" fmla="*/ 2147483646 h 404"/>
                <a:gd name="T30" fmla="*/ 2147483646 w 307"/>
                <a:gd name="T31" fmla="*/ 2147483646 h 404"/>
                <a:gd name="T32" fmla="*/ 2147483646 w 307"/>
                <a:gd name="T33" fmla="*/ 2147483646 h 404"/>
                <a:gd name="T34" fmla="*/ 2147483646 w 307"/>
                <a:gd name="T35" fmla="*/ 2147483646 h 404"/>
                <a:gd name="T36" fmla="*/ 2147483646 w 307"/>
                <a:gd name="T37" fmla="*/ 2147483646 h 404"/>
                <a:gd name="T38" fmla="*/ 2147483646 w 307"/>
                <a:gd name="T39" fmla="*/ 2147483646 h 404"/>
                <a:gd name="T40" fmla="*/ 2147483646 w 307"/>
                <a:gd name="T41" fmla="*/ 2147483646 h 404"/>
                <a:gd name="T42" fmla="*/ 2147483646 w 307"/>
                <a:gd name="T43" fmla="*/ 2147483646 h 404"/>
                <a:gd name="T44" fmla="*/ 2147483646 w 307"/>
                <a:gd name="T45" fmla="*/ 2147483646 h 404"/>
                <a:gd name="T46" fmla="*/ 2147483646 w 307"/>
                <a:gd name="T47" fmla="*/ 2147483646 h 404"/>
                <a:gd name="T48" fmla="*/ 2147483646 w 307"/>
                <a:gd name="T49" fmla="*/ 2147483646 h 404"/>
                <a:gd name="T50" fmla="*/ 2147483646 w 307"/>
                <a:gd name="T51" fmla="*/ 2147483646 h 404"/>
                <a:gd name="T52" fmla="*/ 2147483646 w 307"/>
                <a:gd name="T53" fmla="*/ 2147483646 h 404"/>
                <a:gd name="T54" fmla="*/ 2147483646 w 307"/>
                <a:gd name="T55" fmla="*/ 2147483646 h 404"/>
                <a:gd name="T56" fmla="*/ 2147483646 w 307"/>
                <a:gd name="T57" fmla="*/ 2147483646 h 404"/>
                <a:gd name="T58" fmla="*/ 2147483646 w 307"/>
                <a:gd name="T59" fmla="*/ 2147483646 h 404"/>
                <a:gd name="T60" fmla="*/ 2147483646 w 307"/>
                <a:gd name="T61" fmla="*/ 2147483646 h 404"/>
                <a:gd name="T62" fmla="*/ 0 w 307"/>
                <a:gd name="T63" fmla="*/ 2147483646 h 404"/>
                <a:gd name="T64" fmla="*/ 0 w 307"/>
                <a:gd name="T65" fmla="*/ 2147483646 h 4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7" h="404">
                  <a:moveTo>
                    <a:pt x="0" y="75"/>
                  </a:moveTo>
                  <a:lnTo>
                    <a:pt x="37" y="59"/>
                  </a:lnTo>
                  <a:lnTo>
                    <a:pt x="63" y="25"/>
                  </a:lnTo>
                  <a:lnTo>
                    <a:pt x="108" y="10"/>
                  </a:lnTo>
                  <a:lnTo>
                    <a:pt x="163" y="25"/>
                  </a:lnTo>
                  <a:lnTo>
                    <a:pt x="179" y="0"/>
                  </a:lnTo>
                  <a:lnTo>
                    <a:pt x="179" y="48"/>
                  </a:lnTo>
                  <a:lnTo>
                    <a:pt x="209" y="48"/>
                  </a:lnTo>
                  <a:lnTo>
                    <a:pt x="228" y="93"/>
                  </a:lnTo>
                  <a:lnTo>
                    <a:pt x="242" y="143"/>
                  </a:lnTo>
                  <a:lnTo>
                    <a:pt x="272" y="143"/>
                  </a:lnTo>
                  <a:lnTo>
                    <a:pt x="291" y="178"/>
                  </a:lnTo>
                  <a:lnTo>
                    <a:pt x="280" y="260"/>
                  </a:lnTo>
                  <a:lnTo>
                    <a:pt x="291" y="285"/>
                  </a:lnTo>
                  <a:lnTo>
                    <a:pt x="306" y="300"/>
                  </a:lnTo>
                  <a:lnTo>
                    <a:pt x="254" y="383"/>
                  </a:lnTo>
                  <a:lnTo>
                    <a:pt x="235" y="383"/>
                  </a:lnTo>
                  <a:lnTo>
                    <a:pt x="197" y="403"/>
                  </a:lnTo>
                  <a:lnTo>
                    <a:pt x="179" y="383"/>
                  </a:lnTo>
                  <a:lnTo>
                    <a:pt x="163" y="344"/>
                  </a:lnTo>
                  <a:lnTo>
                    <a:pt x="134" y="319"/>
                  </a:lnTo>
                  <a:lnTo>
                    <a:pt x="100" y="275"/>
                  </a:lnTo>
                  <a:lnTo>
                    <a:pt x="71" y="260"/>
                  </a:lnTo>
                  <a:lnTo>
                    <a:pt x="71" y="236"/>
                  </a:lnTo>
                  <a:lnTo>
                    <a:pt x="45" y="226"/>
                  </a:lnTo>
                  <a:lnTo>
                    <a:pt x="63" y="191"/>
                  </a:lnTo>
                  <a:lnTo>
                    <a:pt x="45" y="167"/>
                  </a:lnTo>
                  <a:lnTo>
                    <a:pt x="56" y="133"/>
                  </a:lnTo>
                  <a:lnTo>
                    <a:pt x="37" y="118"/>
                  </a:lnTo>
                  <a:lnTo>
                    <a:pt x="45" y="93"/>
                  </a:lnTo>
                  <a:lnTo>
                    <a:pt x="25" y="84"/>
                  </a:lnTo>
                  <a:lnTo>
                    <a:pt x="0" y="84"/>
                  </a:lnTo>
                  <a:lnTo>
                    <a:pt x="0" y="7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83" name="Freeform 97">
              <a:extLst>
                <a:ext uri="{FF2B5EF4-FFF2-40B4-BE49-F238E27FC236}">
                  <a16:creationId xmlns:a16="http://schemas.microsoft.com/office/drawing/2014/main" xmlns="" id="{25582E10-EE7D-4DD9-B0C1-773A2E847457}"/>
                </a:ext>
              </a:extLst>
            </p:cNvPr>
            <p:cNvSpPr>
              <a:spLocks/>
            </p:cNvSpPr>
            <p:nvPr/>
          </p:nvSpPr>
          <p:spPr bwMode="auto">
            <a:xfrm>
              <a:off x="2319484" y="3089563"/>
              <a:ext cx="640962" cy="634400"/>
            </a:xfrm>
            <a:custGeom>
              <a:avLst/>
              <a:gdLst>
                <a:gd name="T0" fmla="*/ 2147483646 w 293"/>
                <a:gd name="T1" fmla="*/ 2147483646 h 290"/>
                <a:gd name="T2" fmla="*/ 2147483646 w 293"/>
                <a:gd name="T3" fmla="*/ 2147483646 h 290"/>
                <a:gd name="T4" fmla="*/ 2147483646 w 293"/>
                <a:gd name="T5" fmla="*/ 2147483646 h 290"/>
                <a:gd name="T6" fmla="*/ 2147483646 w 293"/>
                <a:gd name="T7" fmla="*/ 2147483646 h 290"/>
                <a:gd name="T8" fmla="*/ 2147483646 w 293"/>
                <a:gd name="T9" fmla="*/ 2147483646 h 290"/>
                <a:gd name="T10" fmla="*/ 2147483646 w 293"/>
                <a:gd name="T11" fmla="*/ 2147483646 h 290"/>
                <a:gd name="T12" fmla="*/ 0 w 293"/>
                <a:gd name="T13" fmla="*/ 2147483646 h 290"/>
                <a:gd name="T14" fmla="*/ 2147483646 w 293"/>
                <a:gd name="T15" fmla="*/ 2147483646 h 290"/>
                <a:gd name="T16" fmla="*/ 2147483646 w 293"/>
                <a:gd name="T17" fmla="*/ 2147483646 h 290"/>
                <a:gd name="T18" fmla="*/ 2147483646 w 293"/>
                <a:gd name="T19" fmla="*/ 2147483646 h 290"/>
                <a:gd name="T20" fmla="*/ 2147483646 w 293"/>
                <a:gd name="T21" fmla="*/ 2147483646 h 290"/>
                <a:gd name="T22" fmla="*/ 2147483646 w 293"/>
                <a:gd name="T23" fmla="*/ 2147483646 h 290"/>
                <a:gd name="T24" fmla="*/ 2147483646 w 293"/>
                <a:gd name="T25" fmla="*/ 2147483646 h 290"/>
                <a:gd name="T26" fmla="*/ 2147483646 w 293"/>
                <a:gd name="T27" fmla="*/ 2147483646 h 290"/>
                <a:gd name="T28" fmla="*/ 2147483646 w 293"/>
                <a:gd name="T29" fmla="*/ 2147483646 h 290"/>
                <a:gd name="T30" fmla="*/ 2147483646 w 293"/>
                <a:gd name="T31" fmla="*/ 0 h 290"/>
                <a:gd name="T32" fmla="*/ 2147483646 w 293"/>
                <a:gd name="T33" fmla="*/ 2147483646 h 290"/>
                <a:gd name="T34" fmla="*/ 2147483646 w 293"/>
                <a:gd name="T35" fmla="*/ 2147483646 h 290"/>
                <a:gd name="T36" fmla="*/ 2147483646 w 293"/>
                <a:gd name="T37" fmla="*/ 2147483646 h 290"/>
                <a:gd name="T38" fmla="*/ 2147483646 w 293"/>
                <a:gd name="T39" fmla="*/ 2147483646 h 290"/>
                <a:gd name="T40" fmla="*/ 2147483646 w 293"/>
                <a:gd name="T41" fmla="*/ 2147483646 h 290"/>
                <a:gd name="T42" fmla="*/ 2147483646 w 293"/>
                <a:gd name="T43" fmla="*/ 2147483646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3" h="290">
                  <a:moveTo>
                    <a:pt x="229" y="250"/>
                  </a:moveTo>
                  <a:lnTo>
                    <a:pt x="220" y="225"/>
                  </a:lnTo>
                  <a:lnTo>
                    <a:pt x="183" y="264"/>
                  </a:lnTo>
                  <a:lnTo>
                    <a:pt x="165" y="264"/>
                  </a:lnTo>
                  <a:lnTo>
                    <a:pt x="108" y="289"/>
                  </a:lnTo>
                  <a:lnTo>
                    <a:pt x="75" y="157"/>
                  </a:lnTo>
                  <a:lnTo>
                    <a:pt x="0" y="64"/>
                  </a:lnTo>
                  <a:lnTo>
                    <a:pt x="29" y="39"/>
                  </a:lnTo>
                  <a:lnTo>
                    <a:pt x="49" y="39"/>
                  </a:lnTo>
                  <a:lnTo>
                    <a:pt x="108" y="50"/>
                  </a:lnTo>
                  <a:lnTo>
                    <a:pt x="126" y="50"/>
                  </a:lnTo>
                  <a:lnTo>
                    <a:pt x="165" y="50"/>
                  </a:lnTo>
                  <a:lnTo>
                    <a:pt x="202" y="25"/>
                  </a:lnTo>
                  <a:lnTo>
                    <a:pt x="229" y="25"/>
                  </a:lnTo>
                  <a:lnTo>
                    <a:pt x="229" y="16"/>
                  </a:lnTo>
                  <a:lnTo>
                    <a:pt x="254" y="0"/>
                  </a:lnTo>
                  <a:lnTo>
                    <a:pt x="292" y="25"/>
                  </a:lnTo>
                  <a:lnTo>
                    <a:pt x="292" y="50"/>
                  </a:lnTo>
                  <a:lnTo>
                    <a:pt x="292" y="82"/>
                  </a:lnTo>
                  <a:lnTo>
                    <a:pt x="247" y="167"/>
                  </a:lnTo>
                  <a:lnTo>
                    <a:pt x="235" y="239"/>
                  </a:lnTo>
                  <a:lnTo>
                    <a:pt x="229" y="25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4" name="Freeform 98">
              <a:extLst>
                <a:ext uri="{FF2B5EF4-FFF2-40B4-BE49-F238E27FC236}">
                  <a16:creationId xmlns:a16="http://schemas.microsoft.com/office/drawing/2014/main" xmlns="" id="{485906FC-5776-43FA-9BBC-47A07900F898}"/>
                </a:ext>
              </a:extLst>
            </p:cNvPr>
            <p:cNvSpPr>
              <a:spLocks/>
            </p:cNvSpPr>
            <p:nvPr/>
          </p:nvSpPr>
          <p:spPr bwMode="auto">
            <a:xfrm>
              <a:off x="1510077" y="3043623"/>
              <a:ext cx="573147" cy="905660"/>
            </a:xfrm>
            <a:custGeom>
              <a:avLst/>
              <a:gdLst>
                <a:gd name="T0" fmla="*/ 2147483646 w 262"/>
                <a:gd name="T1" fmla="*/ 2147483646 h 414"/>
                <a:gd name="T2" fmla="*/ 2147483646 w 262"/>
                <a:gd name="T3" fmla="*/ 2147483646 h 414"/>
                <a:gd name="T4" fmla="*/ 2147483646 w 262"/>
                <a:gd name="T5" fmla="*/ 2147483646 h 414"/>
                <a:gd name="T6" fmla="*/ 2147483646 w 262"/>
                <a:gd name="T7" fmla="*/ 2147483646 h 414"/>
                <a:gd name="T8" fmla="*/ 2147483646 w 262"/>
                <a:gd name="T9" fmla="*/ 2147483646 h 414"/>
                <a:gd name="T10" fmla="*/ 2147483646 w 262"/>
                <a:gd name="T11" fmla="*/ 2147483646 h 414"/>
                <a:gd name="T12" fmla="*/ 2147483646 w 262"/>
                <a:gd name="T13" fmla="*/ 2147483646 h 414"/>
                <a:gd name="T14" fmla="*/ 2147483646 w 262"/>
                <a:gd name="T15" fmla="*/ 2147483646 h 414"/>
                <a:gd name="T16" fmla="*/ 0 w 262"/>
                <a:gd name="T17" fmla="*/ 2147483646 h 414"/>
                <a:gd name="T18" fmla="*/ 2147483646 w 262"/>
                <a:gd name="T19" fmla="*/ 2147483646 h 414"/>
                <a:gd name="T20" fmla="*/ 2147483646 w 262"/>
                <a:gd name="T21" fmla="*/ 2147483646 h 414"/>
                <a:gd name="T22" fmla="*/ 2147483646 w 262"/>
                <a:gd name="T23" fmla="*/ 0 h 414"/>
                <a:gd name="T24" fmla="*/ 2147483646 w 262"/>
                <a:gd name="T25" fmla="*/ 2147483646 h 414"/>
                <a:gd name="T26" fmla="*/ 2147483646 w 262"/>
                <a:gd name="T27" fmla="*/ 2147483646 h 414"/>
                <a:gd name="T28" fmla="*/ 2147483646 w 262"/>
                <a:gd name="T29" fmla="*/ 2147483646 h 414"/>
                <a:gd name="T30" fmla="*/ 2147483646 w 262"/>
                <a:gd name="T31" fmla="*/ 2147483646 h 414"/>
                <a:gd name="T32" fmla="*/ 2147483646 w 262"/>
                <a:gd name="T33" fmla="*/ 2147483646 h 414"/>
                <a:gd name="T34" fmla="*/ 2147483646 w 262"/>
                <a:gd name="T35" fmla="*/ 2147483646 h 414"/>
                <a:gd name="T36" fmla="*/ 2147483646 w 262"/>
                <a:gd name="T37" fmla="*/ 2147483646 h 414"/>
                <a:gd name="T38" fmla="*/ 2147483646 w 262"/>
                <a:gd name="T39" fmla="*/ 2147483646 h 414"/>
                <a:gd name="T40" fmla="*/ 2147483646 w 262"/>
                <a:gd name="T41" fmla="*/ 2147483646 h 414"/>
                <a:gd name="T42" fmla="*/ 2147483646 w 262"/>
                <a:gd name="T43" fmla="*/ 2147483646 h 414"/>
                <a:gd name="T44" fmla="*/ 2147483646 w 262"/>
                <a:gd name="T45" fmla="*/ 2147483646 h 414"/>
                <a:gd name="T46" fmla="*/ 2147483646 w 262"/>
                <a:gd name="T47" fmla="*/ 2147483646 h 414"/>
                <a:gd name="T48" fmla="*/ 2147483646 w 262"/>
                <a:gd name="T49" fmla="*/ 2147483646 h 414"/>
                <a:gd name="T50" fmla="*/ 2147483646 w 262"/>
                <a:gd name="T51" fmla="*/ 2147483646 h 4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2" h="414">
                  <a:moveTo>
                    <a:pt x="152" y="413"/>
                  </a:moveTo>
                  <a:lnTo>
                    <a:pt x="120" y="369"/>
                  </a:lnTo>
                  <a:lnTo>
                    <a:pt x="127" y="344"/>
                  </a:lnTo>
                  <a:lnTo>
                    <a:pt x="83" y="285"/>
                  </a:lnTo>
                  <a:lnTo>
                    <a:pt x="83" y="237"/>
                  </a:lnTo>
                  <a:lnTo>
                    <a:pt x="45" y="237"/>
                  </a:lnTo>
                  <a:lnTo>
                    <a:pt x="8" y="153"/>
                  </a:lnTo>
                  <a:lnTo>
                    <a:pt x="20" y="119"/>
                  </a:lnTo>
                  <a:lnTo>
                    <a:pt x="0" y="94"/>
                  </a:lnTo>
                  <a:lnTo>
                    <a:pt x="8" y="46"/>
                  </a:lnTo>
                  <a:lnTo>
                    <a:pt x="26" y="46"/>
                  </a:lnTo>
                  <a:lnTo>
                    <a:pt x="83" y="0"/>
                  </a:lnTo>
                  <a:lnTo>
                    <a:pt x="109" y="10"/>
                  </a:lnTo>
                  <a:lnTo>
                    <a:pt x="135" y="20"/>
                  </a:lnTo>
                  <a:lnTo>
                    <a:pt x="135" y="46"/>
                  </a:lnTo>
                  <a:lnTo>
                    <a:pt x="164" y="59"/>
                  </a:lnTo>
                  <a:lnTo>
                    <a:pt x="198" y="103"/>
                  </a:lnTo>
                  <a:lnTo>
                    <a:pt x="227" y="128"/>
                  </a:lnTo>
                  <a:lnTo>
                    <a:pt x="243" y="167"/>
                  </a:lnTo>
                  <a:lnTo>
                    <a:pt x="261" y="187"/>
                  </a:lnTo>
                  <a:lnTo>
                    <a:pt x="261" y="237"/>
                  </a:lnTo>
                  <a:lnTo>
                    <a:pt x="227" y="295"/>
                  </a:lnTo>
                  <a:lnTo>
                    <a:pt x="235" y="310"/>
                  </a:lnTo>
                  <a:lnTo>
                    <a:pt x="191" y="378"/>
                  </a:lnTo>
                  <a:lnTo>
                    <a:pt x="216" y="403"/>
                  </a:lnTo>
                  <a:lnTo>
                    <a:pt x="152" y="41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85" name="Freeform 99">
              <a:extLst>
                <a:ext uri="{FF2B5EF4-FFF2-40B4-BE49-F238E27FC236}">
                  <a16:creationId xmlns:a16="http://schemas.microsoft.com/office/drawing/2014/main" xmlns="" id="{FC155574-2A27-4A19-BF25-02B713087D2B}"/>
                </a:ext>
              </a:extLst>
            </p:cNvPr>
            <p:cNvSpPr>
              <a:spLocks/>
            </p:cNvSpPr>
            <p:nvPr/>
          </p:nvSpPr>
          <p:spPr bwMode="auto">
            <a:xfrm>
              <a:off x="3927357" y="2993309"/>
              <a:ext cx="770030" cy="258135"/>
            </a:xfrm>
            <a:custGeom>
              <a:avLst/>
              <a:gdLst>
                <a:gd name="T0" fmla="*/ 2147483646 w 352"/>
                <a:gd name="T1" fmla="*/ 2147483646 h 118"/>
                <a:gd name="T2" fmla="*/ 2147483646 w 352"/>
                <a:gd name="T3" fmla="*/ 2147483646 h 118"/>
                <a:gd name="T4" fmla="*/ 2147483646 w 352"/>
                <a:gd name="T5" fmla="*/ 2147483646 h 118"/>
                <a:gd name="T6" fmla="*/ 2147483646 w 352"/>
                <a:gd name="T7" fmla="*/ 2147483646 h 118"/>
                <a:gd name="T8" fmla="*/ 2147483646 w 352"/>
                <a:gd name="T9" fmla="*/ 2147483646 h 118"/>
                <a:gd name="T10" fmla="*/ 2147483646 w 352"/>
                <a:gd name="T11" fmla="*/ 0 h 118"/>
                <a:gd name="T12" fmla="*/ 0 w 352"/>
                <a:gd name="T13" fmla="*/ 0 h 118"/>
                <a:gd name="T14" fmla="*/ 2147483646 w 352"/>
                <a:gd name="T15" fmla="*/ 2147483646 h 1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2" h="118">
                  <a:moveTo>
                    <a:pt x="351" y="9"/>
                  </a:moveTo>
                  <a:lnTo>
                    <a:pt x="351" y="24"/>
                  </a:lnTo>
                  <a:lnTo>
                    <a:pt x="351" y="34"/>
                  </a:lnTo>
                  <a:lnTo>
                    <a:pt x="351" y="117"/>
                  </a:lnTo>
                  <a:lnTo>
                    <a:pt x="45" y="117"/>
                  </a:lnTo>
                  <a:lnTo>
                    <a:pt x="20" y="0"/>
                  </a:lnTo>
                  <a:lnTo>
                    <a:pt x="0" y="0"/>
                  </a:lnTo>
                  <a:lnTo>
                    <a:pt x="351"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6" name="Freeform 100">
              <a:extLst>
                <a:ext uri="{FF2B5EF4-FFF2-40B4-BE49-F238E27FC236}">
                  <a16:creationId xmlns:a16="http://schemas.microsoft.com/office/drawing/2014/main" xmlns="" id="{724C58C7-CACF-4974-A387-1F04AFA328ED}"/>
                </a:ext>
              </a:extLst>
            </p:cNvPr>
            <p:cNvSpPr>
              <a:spLocks/>
            </p:cNvSpPr>
            <p:nvPr/>
          </p:nvSpPr>
          <p:spPr bwMode="auto">
            <a:xfrm>
              <a:off x="1013493" y="3373948"/>
              <a:ext cx="833471" cy="601585"/>
            </a:xfrm>
            <a:custGeom>
              <a:avLst/>
              <a:gdLst>
                <a:gd name="T0" fmla="*/ 2147483646 w 381"/>
                <a:gd name="T1" fmla="*/ 2147483646 h 275"/>
                <a:gd name="T2" fmla="*/ 2147483646 w 381"/>
                <a:gd name="T3" fmla="*/ 2147483646 h 275"/>
                <a:gd name="T4" fmla="*/ 2147483646 w 381"/>
                <a:gd name="T5" fmla="*/ 2147483646 h 275"/>
                <a:gd name="T6" fmla="*/ 2147483646 w 381"/>
                <a:gd name="T7" fmla="*/ 2147483646 h 275"/>
                <a:gd name="T8" fmla="*/ 0 w 381"/>
                <a:gd name="T9" fmla="*/ 2147483646 h 275"/>
                <a:gd name="T10" fmla="*/ 2147483646 w 381"/>
                <a:gd name="T11" fmla="*/ 2147483646 h 275"/>
                <a:gd name="T12" fmla="*/ 2147483646 w 381"/>
                <a:gd name="T13" fmla="*/ 2147483646 h 275"/>
                <a:gd name="T14" fmla="*/ 2147483646 w 381"/>
                <a:gd name="T15" fmla="*/ 2147483646 h 275"/>
                <a:gd name="T16" fmla="*/ 2147483646 w 381"/>
                <a:gd name="T17" fmla="*/ 2147483646 h 275"/>
                <a:gd name="T18" fmla="*/ 2147483646 w 381"/>
                <a:gd name="T19" fmla="*/ 2147483646 h 275"/>
                <a:gd name="T20" fmla="*/ 2147483646 w 381"/>
                <a:gd name="T21" fmla="*/ 2147483646 h 275"/>
                <a:gd name="T22" fmla="*/ 2147483646 w 381"/>
                <a:gd name="T23" fmla="*/ 2147483646 h 275"/>
                <a:gd name="T24" fmla="*/ 2147483646 w 381"/>
                <a:gd name="T25" fmla="*/ 2147483646 h 275"/>
                <a:gd name="T26" fmla="*/ 2147483646 w 381"/>
                <a:gd name="T27" fmla="*/ 0 h 275"/>
                <a:gd name="T28" fmla="*/ 2147483646 w 381"/>
                <a:gd name="T29" fmla="*/ 2147483646 h 275"/>
                <a:gd name="T30" fmla="*/ 2147483646 w 381"/>
                <a:gd name="T31" fmla="*/ 2147483646 h 275"/>
                <a:gd name="T32" fmla="*/ 2147483646 w 381"/>
                <a:gd name="T33" fmla="*/ 2147483646 h 275"/>
                <a:gd name="T34" fmla="*/ 2147483646 w 381"/>
                <a:gd name="T35" fmla="*/ 2147483646 h 275"/>
                <a:gd name="T36" fmla="*/ 2147483646 w 381"/>
                <a:gd name="T37" fmla="*/ 2147483646 h 275"/>
                <a:gd name="T38" fmla="*/ 2147483646 w 381"/>
                <a:gd name="T39" fmla="*/ 2147483646 h 275"/>
                <a:gd name="T40" fmla="*/ 2147483646 w 381"/>
                <a:gd name="T41" fmla="*/ 2147483646 h 2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1" h="275">
                  <a:moveTo>
                    <a:pt x="157" y="274"/>
                  </a:moveTo>
                  <a:lnTo>
                    <a:pt x="126" y="260"/>
                  </a:lnTo>
                  <a:lnTo>
                    <a:pt x="56" y="142"/>
                  </a:lnTo>
                  <a:lnTo>
                    <a:pt x="11" y="158"/>
                  </a:lnTo>
                  <a:lnTo>
                    <a:pt x="0" y="142"/>
                  </a:lnTo>
                  <a:lnTo>
                    <a:pt x="19" y="108"/>
                  </a:lnTo>
                  <a:lnTo>
                    <a:pt x="11" y="108"/>
                  </a:lnTo>
                  <a:lnTo>
                    <a:pt x="29" y="84"/>
                  </a:lnTo>
                  <a:lnTo>
                    <a:pt x="19" y="59"/>
                  </a:lnTo>
                  <a:lnTo>
                    <a:pt x="38" y="50"/>
                  </a:lnTo>
                  <a:lnTo>
                    <a:pt x="157" y="25"/>
                  </a:lnTo>
                  <a:lnTo>
                    <a:pt x="164" y="35"/>
                  </a:lnTo>
                  <a:lnTo>
                    <a:pt x="183" y="16"/>
                  </a:lnTo>
                  <a:lnTo>
                    <a:pt x="235" y="0"/>
                  </a:lnTo>
                  <a:lnTo>
                    <a:pt x="272" y="84"/>
                  </a:lnTo>
                  <a:lnTo>
                    <a:pt x="310" y="84"/>
                  </a:lnTo>
                  <a:lnTo>
                    <a:pt x="310" y="132"/>
                  </a:lnTo>
                  <a:lnTo>
                    <a:pt x="355" y="192"/>
                  </a:lnTo>
                  <a:lnTo>
                    <a:pt x="347" y="215"/>
                  </a:lnTo>
                  <a:lnTo>
                    <a:pt x="380" y="260"/>
                  </a:lnTo>
                  <a:lnTo>
                    <a:pt x="157" y="27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87" name="Freeform 101">
              <a:extLst>
                <a:ext uri="{FF2B5EF4-FFF2-40B4-BE49-F238E27FC236}">
                  <a16:creationId xmlns:a16="http://schemas.microsoft.com/office/drawing/2014/main" xmlns="" id="{4DDD2243-8A84-4A85-AAFE-E272953A7F3D}"/>
                </a:ext>
              </a:extLst>
            </p:cNvPr>
            <p:cNvSpPr>
              <a:spLocks/>
            </p:cNvSpPr>
            <p:nvPr/>
          </p:nvSpPr>
          <p:spPr bwMode="auto">
            <a:xfrm>
              <a:off x="2041658" y="2098585"/>
              <a:ext cx="737217" cy="675964"/>
            </a:xfrm>
            <a:custGeom>
              <a:avLst/>
              <a:gdLst>
                <a:gd name="T0" fmla="*/ 2147483646 w 337"/>
                <a:gd name="T1" fmla="*/ 2147483646 h 309"/>
                <a:gd name="T2" fmla="*/ 2147483646 w 337"/>
                <a:gd name="T3" fmla="*/ 2147483646 h 309"/>
                <a:gd name="T4" fmla="*/ 2147483646 w 337"/>
                <a:gd name="T5" fmla="*/ 2147483646 h 309"/>
                <a:gd name="T6" fmla="*/ 2147483646 w 337"/>
                <a:gd name="T7" fmla="*/ 2147483646 h 309"/>
                <a:gd name="T8" fmla="*/ 2147483646 w 337"/>
                <a:gd name="T9" fmla="*/ 2147483646 h 309"/>
                <a:gd name="T10" fmla="*/ 2147483646 w 337"/>
                <a:gd name="T11" fmla="*/ 2147483646 h 309"/>
                <a:gd name="T12" fmla="*/ 2147483646 w 337"/>
                <a:gd name="T13" fmla="*/ 0 h 309"/>
                <a:gd name="T14" fmla="*/ 2147483646 w 337"/>
                <a:gd name="T15" fmla="*/ 2147483646 h 309"/>
                <a:gd name="T16" fmla="*/ 2147483646 w 337"/>
                <a:gd name="T17" fmla="*/ 2147483646 h 309"/>
                <a:gd name="T18" fmla="*/ 2147483646 w 337"/>
                <a:gd name="T19" fmla="*/ 2147483646 h 309"/>
                <a:gd name="T20" fmla="*/ 2147483646 w 337"/>
                <a:gd name="T21" fmla="*/ 2147483646 h 309"/>
                <a:gd name="T22" fmla="*/ 2147483646 w 337"/>
                <a:gd name="T23" fmla="*/ 2147483646 h 309"/>
                <a:gd name="T24" fmla="*/ 2147483646 w 337"/>
                <a:gd name="T25" fmla="*/ 2147483646 h 309"/>
                <a:gd name="T26" fmla="*/ 2147483646 w 337"/>
                <a:gd name="T27" fmla="*/ 2147483646 h 309"/>
                <a:gd name="T28" fmla="*/ 2147483646 w 337"/>
                <a:gd name="T29" fmla="*/ 2147483646 h 309"/>
                <a:gd name="T30" fmla="*/ 2147483646 w 337"/>
                <a:gd name="T31" fmla="*/ 2147483646 h 309"/>
                <a:gd name="T32" fmla="*/ 2147483646 w 337"/>
                <a:gd name="T33" fmla="*/ 2147483646 h 309"/>
                <a:gd name="T34" fmla="*/ 2147483646 w 337"/>
                <a:gd name="T35" fmla="*/ 2147483646 h 309"/>
                <a:gd name="T36" fmla="*/ 2147483646 w 337"/>
                <a:gd name="T37" fmla="*/ 2147483646 h 309"/>
                <a:gd name="T38" fmla="*/ 2147483646 w 337"/>
                <a:gd name="T39" fmla="*/ 2147483646 h 309"/>
                <a:gd name="T40" fmla="*/ 2147483646 w 337"/>
                <a:gd name="T41" fmla="*/ 2147483646 h 309"/>
                <a:gd name="T42" fmla="*/ 2147483646 w 337"/>
                <a:gd name="T43" fmla="*/ 2147483646 h 309"/>
                <a:gd name="T44" fmla="*/ 2147483646 w 337"/>
                <a:gd name="T45" fmla="*/ 2147483646 h 309"/>
                <a:gd name="T46" fmla="*/ 2147483646 w 337"/>
                <a:gd name="T47" fmla="*/ 2147483646 h 309"/>
                <a:gd name="T48" fmla="*/ 2147483646 w 337"/>
                <a:gd name="T49" fmla="*/ 2147483646 h 309"/>
                <a:gd name="T50" fmla="*/ 2147483646 w 337"/>
                <a:gd name="T51" fmla="*/ 2147483646 h 309"/>
                <a:gd name="T52" fmla="*/ 0 w 337"/>
                <a:gd name="T53" fmla="*/ 2147483646 h 309"/>
                <a:gd name="T54" fmla="*/ 0 w 337"/>
                <a:gd name="T55" fmla="*/ 2147483646 h 309"/>
                <a:gd name="T56" fmla="*/ 2147483646 w 337"/>
                <a:gd name="T57" fmla="*/ 2147483646 h 3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37" h="309">
                  <a:moveTo>
                    <a:pt x="38" y="157"/>
                  </a:moveTo>
                  <a:lnTo>
                    <a:pt x="18" y="123"/>
                  </a:lnTo>
                  <a:lnTo>
                    <a:pt x="57" y="98"/>
                  </a:lnTo>
                  <a:lnTo>
                    <a:pt x="94" y="123"/>
                  </a:lnTo>
                  <a:lnTo>
                    <a:pt x="112" y="50"/>
                  </a:lnTo>
                  <a:lnTo>
                    <a:pt x="175" y="16"/>
                  </a:lnTo>
                  <a:lnTo>
                    <a:pt x="202" y="0"/>
                  </a:lnTo>
                  <a:lnTo>
                    <a:pt x="221" y="25"/>
                  </a:lnTo>
                  <a:lnTo>
                    <a:pt x="209" y="50"/>
                  </a:lnTo>
                  <a:lnTo>
                    <a:pt x="221" y="84"/>
                  </a:lnTo>
                  <a:lnTo>
                    <a:pt x="235" y="98"/>
                  </a:lnTo>
                  <a:lnTo>
                    <a:pt x="273" y="74"/>
                  </a:lnTo>
                  <a:lnTo>
                    <a:pt x="290" y="98"/>
                  </a:lnTo>
                  <a:lnTo>
                    <a:pt x="284" y="123"/>
                  </a:lnTo>
                  <a:lnTo>
                    <a:pt x="310" y="142"/>
                  </a:lnTo>
                  <a:lnTo>
                    <a:pt x="336" y="206"/>
                  </a:lnTo>
                  <a:lnTo>
                    <a:pt x="290" y="215"/>
                  </a:lnTo>
                  <a:lnTo>
                    <a:pt x="273" y="215"/>
                  </a:lnTo>
                  <a:lnTo>
                    <a:pt x="175" y="274"/>
                  </a:lnTo>
                  <a:lnTo>
                    <a:pt x="157" y="265"/>
                  </a:lnTo>
                  <a:lnTo>
                    <a:pt x="146" y="290"/>
                  </a:lnTo>
                  <a:lnTo>
                    <a:pt x="138" y="274"/>
                  </a:lnTo>
                  <a:lnTo>
                    <a:pt x="94" y="308"/>
                  </a:lnTo>
                  <a:lnTo>
                    <a:pt x="63" y="290"/>
                  </a:lnTo>
                  <a:lnTo>
                    <a:pt x="49" y="308"/>
                  </a:lnTo>
                  <a:lnTo>
                    <a:pt x="30" y="265"/>
                  </a:lnTo>
                  <a:lnTo>
                    <a:pt x="0" y="265"/>
                  </a:lnTo>
                  <a:lnTo>
                    <a:pt x="0" y="215"/>
                  </a:lnTo>
                  <a:lnTo>
                    <a:pt x="38" y="15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8" name="Freeform 102">
              <a:extLst>
                <a:ext uri="{FF2B5EF4-FFF2-40B4-BE49-F238E27FC236}">
                  <a16:creationId xmlns:a16="http://schemas.microsoft.com/office/drawing/2014/main" xmlns="" id="{2EA5EC35-14DC-4A6B-8A4B-C5D0AAD907CD}"/>
                </a:ext>
              </a:extLst>
            </p:cNvPr>
            <p:cNvSpPr>
              <a:spLocks/>
            </p:cNvSpPr>
            <p:nvPr/>
          </p:nvSpPr>
          <p:spPr bwMode="auto">
            <a:xfrm>
              <a:off x="2916692" y="2312970"/>
              <a:ext cx="638775" cy="732842"/>
            </a:xfrm>
            <a:custGeom>
              <a:avLst/>
              <a:gdLst>
                <a:gd name="T0" fmla="*/ 2147483646 w 292"/>
                <a:gd name="T1" fmla="*/ 0 h 335"/>
                <a:gd name="T2" fmla="*/ 2147483646 w 292"/>
                <a:gd name="T3" fmla="*/ 2147483646 h 335"/>
                <a:gd name="T4" fmla="*/ 2147483646 w 292"/>
                <a:gd name="T5" fmla="*/ 2147483646 h 335"/>
                <a:gd name="T6" fmla="*/ 2147483646 w 292"/>
                <a:gd name="T7" fmla="*/ 2147483646 h 335"/>
                <a:gd name="T8" fmla="*/ 2147483646 w 292"/>
                <a:gd name="T9" fmla="*/ 2147483646 h 335"/>
                <a:gd name="T10" fmla="*/ 2147483646 w 292"/>
                <a:gd name="T11" fmla="*/ 2147483646 h 335"/>
                <a:gd name="T12" fmla="*/ 2147483646 w 292"/>
                <a:gd name="T13" fmla="*/ 2147483646 h 335"/>
                <a:gd name="T14" fmla="*/ 2147483646 w 292"/>
                <a:gd name="T15" fmla="*/ 2147483646 h 335"/>
                <a:gd name="T16" fmla="*/ 2147483646 w 292"/>
                <a:gd name="T17" fmla="*/ 2147483646 h 335"/>
                <a:gd name="T18" fmla="*/ 2147483646 w 292"/>
                <a:gd name="T19" fmla="*/ 2147483646 h 335"/>
                <a:gd name="T20" fmla="*/ 2147483646 w 292"/>
                <a:gd name="T21" fmla="*/ 2147483646 h 335"/>
                <a:gd name="T22" fmla="*/ 0 w 292"/>
                <a:gd name="T23" fmla="*/ 2147483646 h 335"/>
                <a:gd name="T24" fmla="*/ 2147483646 w 292"/>
                <a:gd name="T25" fmla="*/ 2147483646 h 335"/>
                <a:gd name="T26" fmla="*/ 0 w 292"/>
                <a:gd name="T27" fmla="*/ 2147483646 h 335"/>
                <a:gd name="T28" fmla="*/ 2147483646 w 292"/>
                <a:gd name="T29" fmla="*/ 2147483646 h 335"/>
                <a:gd name="T30" fmla="*/ 2147483646 w 292"/>
                <a:gd name="T31" fmla="*/ 2147483646 h 335"/>
                <a:gd name="T32" fmla="*/ 2147483646 w 292"/>
                <a:gd name="T33" fmla="*/ 2147483646 h 335"/>
                <a:gd name="T34" fmla="*/ 2147483646 w 292"/>
                <a:gd name="T35" fmla="*/ 2147483646 h 335"/>
                <a:gd name="T36" fmla="*/ 2147483646 w 292"/>
                <a:gd name="T37" fmla="*/ 2147483646 h 335"/>
                <a:gd name="T38" fmla="*/ 2147483646 w 292"/>
                <a:gd name="T39" fmla="*/ 2147483646 h 335"/>
                <a:gd name="T40" fmla="*/ 2147483646 w 292"/>
                <a:gd name="T41" fmla="*/ 2147483646 h 335"/>
                <a:gd name="T42" fmla="*/ 2147483646 w 292"/>
                <a:gd name="T43" fmla="*/ 2147483646 h 335"/>
                <a:gd name="T44" fmla="*/ 2147483646 w 292"/>
                <a:gd name="T45" fmla="*/ 2147483646 h 335"/>
                <a:gd name="T46" fmla="*/ 2147483646 w 292"/>
                <a:gd name="T47" fmla="*/ 0 h 3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92" h="335">
                  <a:moveTo>
                    <a:pt x="216" y="0"/>
                  </a:moveTo>
                  <a:lnTo>
                    <a:pt x="235" y="59"/>
                  </a:lnTo>
                  <a:lnTo>
                    <a:pt x="228" y="84"/>
                  </a:lnTo>
                  <a:lnTo>
                    <a:pt x="190" y="119"/>
                  </a:lnTo>
                  <a:lnTo>
                    <a:pt x="261" y="193"/>
                  </a:lnTo>
                  <a:lnTo>
                    <a:pt x="291" y="296"/>
                  </a:lnTo>
                  <a:lnTo>
                    <a:pt x="273" y="321"/>
                  </a:lnTo>
                  <a:lnTo>
                    <a:pt x="198" y="334"/>
                  </a:lnTo>
                  <a:lnTo>
                    <a:pt x="182" y="321"/>
                  </a:lnTo>
                  <a:lnTo>
                    <a:pt x="164" y="334"/>
                  </a:lnTo>
                  <a:lnTo>
                    <a:pt x="72" y="334"/>
                  </a:lnTo>
                  <a:lnTo>
                    <a:pt x="0" y="286"/>
                  </a:lnTo>
                  <a:lnTo>
                    <a:pt x="18" y="261"/>
                  </a:lnTo>
                  <a:lnTo>
                    <a:pt x="0" y="212"/>
                  </a:lnTo>
                  <a:lnTo>
                    <a:pt x="18" y="193"/>
                  </a:lnTo>
                  <a:lnTo>
                    <a:pt x="26" y="202"/>
                  </a:lnTo>
                  <a:lnTo>
                    <a:pt x="63" y="168"/>
                  </a:lnTo>
                  <a:lnTo>
                    <a:pt x="101" y="94"/>
                  </a:lnTo>
                  <a:lnTo>
                    <a:pt x="127" y="69"/>
                  </a:lnTo>
                  <a:lnTo>
                    <a:pt x="164" y="69"/>
                  </a:lnTo>
                  <a:lnTo>
                    <a:pt x="164" y="46"/>
                  </a:lnTo>
                  <a:lnTo>
                    <a:pt x="182" y="59"/>
                  </a:lnTo>
                  <a:lnTo>
                    <a:pt x="190" y="25"/>
                  </a:lnTo>
                  <a:lnTo>
                    <a:pt x="216"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9" name="Freeform 103">
              <a:extLst>
                <a:ext uri="{FF2B5EF4-FFF2-40B4-BE49-F238E27FC236}">
                  <a16:creationId xmlns:a16="http://schemas.microsoft.com/office/drawing/2014/main" xmlns="" id="{5F4594A4-C90D-45A1-A2A6-9D5720EEEF5D}"/>
                </a:ext>
              </a:extLst>
            </p:cNvPr>
            <p:cNvSpPr>
              <a:spLocks/>
            </p:cNvSpPr>
            <p:nvPr/>
          </p:nvSpPr>
          <p:spPr bwMode="auto">
            <a:xfrm>
              <a:off x="2761376" y="1949831"/>
              <a:ext cx="573147" cy="573147"/>
            </a:xfrm>
            <a:custGeom>
              <a:avLst/>
              <a:gdLst>
                <a:gd name="T0" fmla="*/ 2147483646 w 262"/>
                <a:gd name="T1" fmla="*/ 2147483646 h 262"/>
                <a:gd name="T2" fmla="*/ 2147483646 w 262"/>
                <a:gd name="T3" fmla="*/ 2147483646 h 262"/>
                <a:gd name="T4" fmla="*/ 2147483646 w 262"/>
                <a:gd name="T5" fmla="*/ 2147483646 h 262"/>
                <a:gd name="T6" fmla="*/ 2147483646 w 262"/>
                <a:gd name="T7" fmla="*/ 0 h 262"/>
                <a:gd name="T8" fmla="*/ 2147483646 w 262"/>
                <a:gd name="T9" fmla="*/ 2147483646 h 262"/>
                <a:gd name="T10" fmla="*/ 2147483646 w 262"/>
                <a:gd name="T11" fmla="*/ 2147483646 h 262"/>
                <a:gd name="T12" fmla="*/ 2147483646 w 262"/>
                <a:gd name="T13" fmla="*/ 2147483646 h 262"/>
                <a:gd name="T14" fmla="*/ 2147483646 w 262"/>
                <a:gd name="T15" fmla="*/ 2147483646 h 262"/>
                <a:gd name="T16" fmla="*/ 2147483646 w 262"/>
                <a:gd name="T17" fmla="*/ 2147483646 h 262"/>
                <a:gd name="T18" fmla="*/ 2147483646 w 262"/>
                <a:gd name="T19" fmla="*/ 2147483646 h 262"/>
                <a:gd name="T20" fmla="*/ 2147483646 w 262"/>
                <a:gd name="T21" fmla="*/ 2147483646 h 262"/>
                <a:gd name="T22" fmla="*/ 2147483646 w 262"/>
                <a:gd name="T23" fmla="*/ 2147483646 h 262"/>
                <a:gd name="T24" fmla="*/ 2147483646 w 262"/>
                <a:gd name="T25" fmla="*/ 2147483646 h 262"/>
                <a:gd name="T26" fmla="*/ 2147483646 w 262"/>
                <a:gd name="T27" fmla="*/ 2147483646 h 262"/>
                <a:gd name="T28" fmla="*/ 2147483646 w 262"/>
                <a:gd name="T29" fmla="*/ 2147483646 h 262"/>
                <a:gd name="T30" fmla="*/ 2147483646 w 262"/>
                <a:gd name="T31" fmla="*/ 2147483646 h 262"/>
                <a:gd name="T32" fmla="*/ 2147483646 w 262"/>
                <a:gd name="T33" fmla="*/ 2147483646 h 262"/>
                <a:gd name="T34" fmla="*/ 2147483646 w 262"/>
                <a:gd name="T35" fmla="*/ 2147483646 h 262"/>
                <a:gd name="T36" fmla="*/ 2147483646 w 262"/>
                <a:gd name="T37" fmla="*/ 2147483646 h 262"/>
                <a:gd name="T38" fmla="*/ 2147483646 w 262"/>
                <a:gd name="T39" fmla="*/ 2147483646 h 262"/>
                <a:gd name="T40" fmla="*/ 2147483646 w 262"/>
                <a:gd name="T41" fmla="*/ 2147483646 h 262"/>
                <a:gd name="T42" fmla="*/ 2147483646 w 262"/>
                <a:gd name="T43" fmla="*/ 2147483646 h 262"/>
                <a:gd name="T44" fmla="*/ 2147483646 w 262"/>
                <a:gd name="T45" fmla="*/ 2147483646 h 262"/>
                <a:gd name="T46" fmla="*/ 2147483646 w 262"/>
                <a:gd name="T47" fmla="*/ 2147483646 h 262"/>
                <a:gd name="T48" fmla="*/ 2147483646 w 262"/>
                <a:gd name="T49" fmla="*/ 2147483646 h 262"/>
                <a:gd name="T50" fmla="*/ 2147483646 w 262"/>
                <a:gd name="T51" fmla="*/ 2147483646 h 262"/>
                <a:gd name="T52" fmla="*/ 2147483646 w 262"/>
                <a:gd name="T53" fmla="*/ 2147483646 h 262"/>
                <a:gd name="T54" fmla="*/ 2147483646 w 262"/>
                <a:gd name="T55" fmla="*/ 2147483646 h 262"/>
                <a:gd name="T56" fmla="*/ 2147483646 w 262"/>
                <a:gd name="T57" fmla="*/ 2147483646 h 262"/>
                <a:gd name="T58" fmla="*/ 0 w 262"/>
                <a:gd name="T59" fmla="*/ 2147483646 h 262"/>
                <a:gd name="T60" fmla="*/ 2147483646 w 262"/>
                <a:gd name="T61" fmla="*/ 2147483646 h 2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2" h="262">
                  <a:moveTo>
                    <a:pt x="34" y="35"/>
                  </a:moveTo>
                  <a:lnTo>
                    <a:pt x="71" y="25"/>
                  </a:lnTo>
                  <a:lnTo>
                    <a:pt x="108" y="25"/>
                  </a:lnTo>
                  <a:lnTo>
                    <a:pt x="126" y="0"/>
                  </a:lnTo>
                  <a:lnTo>
                    <a:pt x="141" y="10"/>
                  </a:lnTo>
                  <a:lnTo>
                    <a:pt x="160" y="10"/>
                  </a:lnTo>
                  <a:lnTo>
                    <a:pt x="178" y="49"/>
                  </a:lnTo>
                  <a:lnTo>
                    <a:pt x="198" y="49"/>
                  </a:lnTo>
                  <a:lnTo>
                    <a:pt x="223" y="118"/>
                  </a:lnTo>
                  <a:lnTo>
                    <a:pt x="216" y="143"/>
                  </a:lnTo>
                  <a:lnTo>
                    <a:pt x="223" y="152"/>
                  </a:lnTo>
                  <a:lnTo>
                    <a:pt x="261" y="193"/>
                  </a:lnTo>
                  <a:lnTo>
                    <a:pt x="252" y="226"/>
                  </a:lnTo>
                  <a:lnTo>
                    <a:pt x="234" y="212"/>
                  </a:lnTo>
                  <a:lnTo>
                    <a:pt x="234" y="236"/>
                  </a:lnTo>
                  <a:lnTo>
                    <a:pt x="198" y="236"/>
                  </a:lnTo>
                  <a:lnTo>
                    <a:pt x="171" y="261"/>
                  </a:lnTo>
                  <a:lnTo>
                    <a:pt x="160" y="177"/>
                  </a:lnTo>
                  <a:lnTo>
                    <a:pt x="152" y="193"/>
                  </a:lnTo>
                  <a:lnTo>
                    <a:pt x="134" y="168"/>
                  </a:lnTo>
                  <a:lnTo>
                    <a:pt x="134" y="118"/>
                  </a:lnTo>
                  <a:lnTo>
                    <a:pt x="97" y="118"/>
                  </a:lnTo>
                  <a:lnTo>
                    <a:pt x="97" y="143"/>
                  </a:lnTo>
                  <a:lnTo>
                    <a:pt x="71" y="93"/>
                  </a:lnTo>
                  <a:lnTo>
                    <a:pt x="62" y="108"/>
                  </a:lnTo>
                  <a:lnTo>
                    <a:pt x="52" y="108"/>
                  </a:lnTo>
                  <a:lnTo>
                    <a:pt x="34" y="60"/>
                  </a:lnTo>
                  <a:lnTo>
                    <a:pt x="26" y="68"/>
                  </a:lnTo>
                  <a:lnTo>
                    <a:pt x="17" y="60"/>
                  </a:lnTo>
                  <a:lnTo>
                    <a:pt x="0" y="68"/>
                  </a:lnTo>
                  <a:lnTo>
                    <a:pt x="34" y="3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0" name="Freeform 104">
              <a:extLst>
                <a:ext uri="{FF2B5EF4-FFF2-40B4-BE49-F238E27FC236}">
                  <a16:creationId xmlns:a16="http://schemas.microsoft.com/office/drawing/2014/main" xmlns="" id="{906B8C68-0C67-4B87-A6F9-41743A1B24D4}"/>
                </a:ext>
              </a:extLst>
            </p:cNvPr>
            <p:cNvSpPr>
              <a:spLocks/>
            </p:cNvSpPr>
            <p:nvPr/>
          </p:nvSpPr>
          <p:spPr bwMode="auto">
            <a:xfrm>
              <a:off x="2835752" y="3253631"/>
              <a:ext cx="516270" cy="382828"/>
            </a:xfrm>
            <a:custGeom>
              <a:avLst/>
              <a:gdLst>
                <a:gd name="T0" fmla="*/ 2147483646 w 236"/>
                <a:gd name="T1" fmla="*/ 2147483646 h 175"/>
                <a:gd name="T2" fmla="*/ 2147483646 w 236"/>
                <a:gd name="T3" fmla="*/ 2147483646 h 175"/>
                <a:gd name="T4" fmla="*/ 0 w 236"/>
                <a:gd name="T5" fmla="*/ 2147483646 h 175"/>
                <a:gd name="T6" fmla="*/ 2147483646 w 236"/>
                <a:gd name="T7" fmla="*/ 2147483646 h 175"/>
                <a:gd name="T8" fmla="*/ 2147483646 w 236"/>
                <a:gd name="T9" fmla="*/ 2147483646 h 175"/>
                <a:gd name="T10" fmla="*/ 2147483646 w 236"/>
                <a:gd name="T11" fmla="*/ 0 h 175"/>
                <a:gd name="T12" fmla="*/ 2147483646 w 236"/>
                <a:gd name="T13" fmla="*/ 2147483646 h 175"/>
                <a:gd name="T14" fmla="*/ 2147483646 w 236"/>
                <a:gd name="T15" fmla="*/ 2147483646 h 175"/>
                <a:gd name="T16" fmla="*/ 2147483646 w 236"/>
                <a:gd name="T17" fmla="*/ 2147483646 h 175"/>
                <a:gd name="T18" fmla="*/ 2147483646 w 236"/>
                <a:gd name="T19" fmla="*/ 2147483646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6" h="175">
                  <a:moveTo>
                    <a:pt x="57" y="164"/>
                  </a:moveTo>
                  <a:lnTo>
                    <a:pt x="18" y="174"/>
                  </a:lnTo>
                  <a:lnTo>
                    <a:pt x="0" y="164"/>
                  </a:lnTo>
                  <a:lnTo>
                    <a:pt x="12" y="92"/>
                  </a:lnTo>
                  <a:lnTo>
                    <a:pt x="57" y="9"/>
                  </a:lnTo>
                  <a:lnTo>
                    <a:pt x="120" y="0"/>
                  </a:lnTo>
                  <a:lnTo>
                    <a:pt x="146" y="9"/>
                  </a:lnTo>
                  <a:lnTo>
                    <a:pt x="235" y="116"/>
                  </a:lnTo>
                  <a:lnTo>
                    <a:pt x="235" y="174"/>
                  </a:lnTo>
                  <a:lnTo>
                    <a:pt x="57" y="16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1" name="Freeform 105">
              <a:extLst>
                <a:ext uri="{FF2B5EF4-FFF2-40B4-BE49-F238E27FC236}">
                  <a16:creationId xmlns:a16="http://schemas.microsoft.com/office/drawing/2014/main" xmlns="" id="{9966AE6C-450D-44F2-8446-FC5BC2F4089A}"/>
                </a:ext>
              </a:extLst>
            </p:cNvPr>
            <p:cNvSpPr>
              <a:spLocks/>
            </p:cNvSpPr>
            <p:nvPr/>
          </p:nvSpPr>
          <p:spPr bwMode="auto">
            <a:xfrm>
              <a:off x="2958259" y="2886117"/>
              <a:ext cx="754716" cy="750342"/>
            </a:xfrm>
            <a:custGeom>
              <a:avLst/>
              <a:gdLst>
                <a:gd name="T0" fmla="*/ 2147483646 w 345"/>
                <a:gd name="T1" fmla="*/ 2147483646 h 343"/>
                <a:gd name="T2" fmla="*/ 2147483646 w 345"/>
                <a:gd name="T3" fmla="*/ 2147483646 h 343"/>
                <a:gd name="T4" fmla="*/ 2147483646 w 345"/>
                <a:gd name="T5" fmla="*/ 2147483646 h 343"/>
                <a:gd name="T6" fmla="*/ 2147483646 w 345"/>
                <a:gd name="T7" fmla="*/ 2147483646 h 343"/>
                <a:gd name="T8" fmla="*/ 0 w 345"/>
                <a:gd name="T9" fmla="*/ 2147483646 h 343"/>
                <a:gd name="T10" fmla="*/ 0 w 345"/>
                <a:gd name="T11" fmla="*/ 2147483646 h 343"/>
                <a:gd name="T12" fmla="*/ 0 w 345"/>
                <a:gd name="T13" fmla="*/ 2147483646 h 343"/>
                <a:gd name="T14" fmla="*/ 2147483646 w 345"/>
                <a:gd name="T15" fmla="*/ 2147483646 h 343"/>
                <a:gd name="T16" fmla="*/ 2147483646 w 345"/>
                <a:gd name="T17" fmla="*/ 2147483646 h 343"/>
                <a:gd name="T18" fmla="*/ 2147483646 w 345"/>
                <a:gd name="T19" fmla="*/ 2147483646 h 343"/>
                <a:gd name="T20" fmla="*/ 2147483646 w 345"/>
                <a:gd name="T21" fmla="*/ 2147483646 h 343"/>
                <a:gd name="T22" fmla="*/ 2147483646 w 345"/>
                <a:gd name="T23" fmla="*/ 2147483646 h 343"/>
                <a:gd name="T24" fmla="*/ 2147483646 w 345"/>
                <a:gd name="T25" fmla="*/ 2147483646 h 343"/>
                <a:gd name="T26" fmla="*/ 2147483646 w 345"/>
                <a:gd name="T27" fmla="*/ 2147483646 h 343"/>
                <a:gd name="T28" fmla="*/ 2147483646 w 345"/>
                <a:gd name="T29" fmla="*/ 2147483646 h 343"/>
                <a:gd name="T30" fmla="*/ 2147483646 w 345"/>
                <a:gd name="T31" fmla="*/ 2147483646 h 343"/>
                <a:gd name="T32" fmla="*/ 2147483646 w 345"/>
                <a:gd name="T33" fmla="*/ 0 h 343"/>
                <a:gd name="T34" fmla="*/ 2147483646 w 345"/>
                <a:gd name="T35" fmla="*/ 2147483646 h 343"/>
                <a:gd name="T36" fmla="*/ 2147483646 w 345"/>
                <a:gd name="T37" fmla="*/ 2147483646 h 343"/>
                <a:gd name="T38" fmla="*/ 2147483646 w 345"/>
                <a:gd name="T39" fmla="*/ 2147483646 h 343"/>
                <a:gd name="T40" fmla="*/ 2147483646 w 345"/>
                <a:gd name="T41" fmla="*/ 2147483646 h 343"/>
                <a:gd name="T42" fmla="*/ 2147483646 w 345"/>
                <a:gd name="T43" fmla="*/ 2147483646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43">
                  <a:moveTo>
                    <a:pt x="179" y="342"/>
                  </a:moveTo>
                  <a:lnTo>
                    <a:pt x="179" y="283"/>
                  </a:lnTo>
                  <a:lnTo>
                    <a:pt x="90" y="175"/>
                  </a:lnTo>
                  <a:lnTo>
                    <a:pt x="63" y="166"/>
                  </a:lnTo>
                  <a:lnTo>
                    <a:pt x="0" y="175"/>
                  </a:lnTo>
                  <a:lnTo>
                    <a:pt x="0" y="142"/>
                  </a:lnTo>
                  <a:lnTo>
                    <a:pt x="0" y="117"/>
                  </a:lnTo>
                  <a:lnTo>
                    <a:pt x="8" y="117"/>
                  </a:lnTo>
                  <a:lnTo>
                    <a:pt x="19" y="117"/>
                  </a:lnTo>
                  <a:lnTo>
                    <a:pt x="19" y="84"/>
                  </a:lnTo>
                  <a:lnTo>
                    <a:pt x="52" y="73"/>
                  </a:lnTo>
                  <a:lnTo>
                    <a:pt x="145" y="73"/>
                  </a:lnTo>
                  <a:lnTo>
                    <a:pt x="163" y="59"/>
                  </a:lnTo>
                  <a:lnTo>
                    <a:pt x="179" y="73"/>
                  </a:lnTo>
                  <a:lnTo>
                    <a:pt x="254" y="59"/>
                  </a:lnTo>
                  <a:lnTo>
                    <a:pt x="272" y="34"/>
                  </a:lnTo>
                  <a:lnTo>
                    <a:pt x="306" y="0"/>
                  </a:lnTo>
                  <a:lnTo>
                    <a:pt x="335" y="10"/>
                  </a:lnTo>
                  <a:lnTo>
                    <a:pt x="344" y="34"/>
                  </a:lnTo>
                  <a:lnTo>
                    <a:pt x="344" y="215"/>
                  </a:lnTo>
                  <a:lnTo>
                    <a:pt x="306" y="342"/>
                  </a:lnTo>
                  <a:lnTo>
                    <a:pt x="179" y="34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2" name="Freeform 106">
              <a:extLst>
                <a:ext uri="{FF2B5EF4-FFF2-40B4-BE49-F238E27FC236}">
                  <a16:creationId xmlns:a16="http://schemas.microsoft.com/office/drawing/2014/main" xmlns="" id="{34033351-4B04-49EB-848B-4A7294E317A4}"/>
                </a:ext>
              </a:extLst>
            </p:cNvPr>
            <p:cNvSpPr>
              <a:spLocks/>
            </p:cNvSpPr>
            <p:nvPr/>
          </p:nvSpPr>
          <p:spPr bwMode="auto">
            <a:xfrm>
              <a:off x="744421" y="2757049"/>
              <a:ext cx="1047853" cy="732840"/>
            </a:xfrm>
            <a:custGeom>
              <a:avLst/>
              <a:gdLst>
                <a:gd name="T0" fmla="*/ 2147483646 w 479"/>
                <a:gd name="T1" fmla="*/ 2147483646 h 335"/>
                <a:gd name="T2" fmla="*/ 2147483646 w 479"/>
                <a:gd name="T3" fmla="*/ 2147483646 h 335"/>
                <a:gd name="T4" fmla="*/ 2147483646 w 479"/>
                <a:gd name="T5" fmla="*/ 2147483646 h 335"/>
                <a:gd name="T6" fmla="*/ 2147483646 w 479"/>
                <a:gd name="T7" fmla="*/ 2147483646 h 335"/>
                <a:gd name="T8" fmla="*/ 2147483646 w 479"/>
                <a:gd name="T9" fmla="*/ 2147483646 h 335"/>
                <a:gd name="T10" fmla="*/ 2147483646 w 479"/>
                <a:gd name="T11" fmla="*/ 2147483646 h 335"/>
                <a:gd name="T12" fmla="*/ 2147483646 w 479"/>
                <a:gd name="T13" fmla="*/ 2147483646 h 335"/>
                <a:gd name="T14" fmla="*/ 2147483646 w 479"/>
                <a:gd name="T15" fmla="*/ 2147483646 h 335"/>
                <a:gd name="T16" fmla="*/ 2147483646 w 479"/>
                <a:gd name="T17" fmla="*/ 2147483646 h 335"/>
                <a:gd name="T18" fmla="*/ 2147483646 w 479"/>
                <a:gd name="T19" fmla="*/ 2147483646 h 335"/>
                <a:gd name="T20" fmla="*/ 2147483646 w 479"/>
                <a:gd name="T21" fmla="*/ 2147483646 h 335"/>
                <a:gd name="T22" fmla="*/ 2147483646 w 479"/>
                <a:gd name="T23" fmla="*/ 2147483646 h 335"/>
                <a:gd name="T24" fmla="*/ 2147483646 w 479"/>
                <a:gd name="T25" fmla="*/ 0 h 335"/>
                <a:gd name="T26" fmla="*/ 2147483646 w 479"/>
                <a:gd name="T27" fmla="*/ 0 h 335"/>
                <a:gd name="T28" fmla="*/ 2147483646 w 479"/>
                <a:gd name="T29" fmla="*/ 2147483646 h 335"/>
                <a:gd name="T30" fmla="*/ 2147483646 w 479"/>
                <a:gd name="T31" fmla="*/ 2147483646 h 335"/>
                <a:gd name="T32" fmla="*/ 2147483646 w 479"/>
                <a:gd name="T33" fmla="*/ 2147483646 h 335"/>
                <a:gd name="T34" fmla="*/ 2147483646 w 479"/>
                <a:gd name="T35" fmla="*/ 2147483646 h 335"/>
                <a:gd name="T36" fmla="*/ 2147483646 w 479"/>
                <a:gd name="T37" fmla="*/ 2147483646 h 335"/>
                <a:gd name="T38" fmla="*/ 2147483646 w 479"/>
                <a:gd name="T39" fmla="*/ 2147483646 h 335"/>
                <a:gd name="T40" fmla="*/ 2147483646 w 479"/>
                <a:gd name="T41" fmla="*/ 2147483646 h 335"/>
                <a:gd name="T42" fmla="*/ 2147483646 w 479"/>
                <a:gd name="T43" fmla="*/ 2147483646 h 335"/>
                <a:gd name="T44" fmla="*/ 2147483646 w 479"/>
                <a:gd name="T45" fmla="*/ 2147483646 h 335"/>
                <a:gd name="T46" fmla="*/ 2147483646 w 479"/>
                <a:gd name="T47" fmla="*/ 2147483646 h 335"/>
                <a:gd name="T48" fmla="*/ 2147483646 w 479"/>
                <a:gd name="T49" fmla="*/ 2147483646 h 335"/>
                <a:gd name="T50" fmla="*/ 2147483646 w 479"/>
                <a:gd name="T51" fmla="*/ 2147483646 h 335"/>
                <a:gd name="T52" fmla="*/ 2147483646 w 479"/>
                <a:gd name="T53" fmla="*/ 2147483646 h 335"/>
                <a:gd name="T54" fmla="*/ 2147483646 w 479"/>
                <a:gd name="T55" fmla="*/ 2147483646 h 335"/>
                <a:gd name="T56" fmla="*/ 2147483646 w 479"/>
                <a:gd name="T57" fmla="*/ 2147483646 h 335"/>
                <a:gd name="T58" fmla="*/ 2147483646 w 479"/>
                <a:gd name="T59" fmla="*/ 2147483646 h 335"/>
                <a:gd name="T60" fmla="*/ 2147483646 w 479"/>
                <a:gd name="T61" fmla="*/ 2147483646 h 335"/>
                <a:gd name="T62" fmla="*/ 2147483646 w 479"/>
                <a:gd name="T63" fmla="*/ 2147483646 h 335"/>
                <a:gd name="T64" fmla="*/ 2147483646 w 479"/>
                <a:gd name="T65" fmla="*/ 2147483646 h 335"/>
                <a:gd name="T66" fmla="*/ 2147483646 w 479"/>
                <a:gd name="T67" fmla="*/ 2147483646 h 335"/>
                <a:gd name="T68" fmla="*/ 2147483646 w 479"/>
                <a:gd name="T69" fmla="*/ 2147483646 h 335"/>
                <a:gd name="T70" fmla="*/ 2147483646 w 479"/>
                <a:gd name="T71" fmla="*/ 2147483646 h 335"/>
                <a:gd name="T72" fmla="*/ 2147483646 w 479"/>
                <a:gd name="T73" fmla="*/ 2147483646 h 335"/>
                <a:gd name="T74" fmla="*/ 2147483646 w 479"/>
                <a:gd name="T75" fmla="*/ 2147483646 h 335"/>
                <a:gd name="T76" fmla="*/ 2147483646 w 479"/>
                <a:gd name="T77" fmla="*/ 2147483646 h 335"/>
                <a:gd name="T78" fmla="*/ 2147483646 w 479"/>
                <a:gd name="T79" fmla="*/ 2147483646 h 335"/>
                <a:gd name="T80" fmla="*/ 2147483646 w 479"/>
                <a:gd name="T81" fmla="*/ 2147483646 h 335"/>
                <a:gd name="T82" fmla="*/ 2147483646 w 479"/>
                <a:gd name="T83" fmla="*/ 2147483646 h 335"/>
                <a:gd name="T84" fmla="*/ 0 w 479"/>
                <a:gd name="T85" fmla="*/ 2147483646 h 335"/>
                <a:gd name="T86" fmla="*/ 2147483646 w 479"/>
                <a:gd name="T87" fmla="*/ 2147483646 h 3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9" h="335">
                  <a:moveTo>
                    <a:pt x="15" y="177"/>
                  </a:moveTo>
                  <a:lnTo>
                    <a:pt x="34" y="143"/>
                  </a:lnTo>
                  <a:lnTo>
                    <a:pt x="72" y="132"/>
                  </a:lnTo>
                  <a:lnTo>
                    <a:pt x="109" y="107"/>
                  </a:lnTo>
                  <a:lnTo>
                    <a:pt x="179" y="107"/>
                  </a:lnTo>
                  <a:lnTo>
                    <a:pt x="206" y="93"/>
                  </a:lnTo>
                  <a:lnTo>
                    <a:pt x="217" y="107"/>
                  </a:lnTo>
                  <a:lnTo>
                    <a:pt x="269" y="107"/>
                  </a:lnTo>
                  <a:lnTo>
                    <a:pt x="306" y="59"/>
                  </a:lnTo>
                  <a:lnTo>
                    <a:pt x="332" y="59"/>
                  </a:lnTo>
                  <a:lnTo>
                    <a:pt x="359" y="25"/>
                  </a:lnTo>
                  <a:lnTo>
                    <a:pt x="396" y="34"/>
                  </a:lnTo>
                  <a:lnTo>
                    <a:pt x="415" y="0"/>
                  </a:lnTo>
                  <a:lnTo>
                    <a:pt x="441" y="0"/>
                  </a:lnTo>
                  <a:lnTo>
                    <a:pt x="459" y="9"/>
                  </a:lnTo>
                  <a:lnTo>
                    <a:pt x="452" y="34"/>
                  </a:lnTo>
                  <a:lnTo>
                    <a:pt x="470" y="48"/>
                  </a:lnTo>
                  <a:lnTo>
                    <a:pt x="459" y="83"/>
                  </a:lnTo>
                  <a:lnTo>
                    <a:pt x="478" y="107"/>
                  </a:lnTo>
                  <a:lnTo>
                    <a:pt x="459" y="143"/>
                  </a:lnTo>
                  <a:lnTo>
                    <a:pt x="433" y="132"/>
                  </a:lnTo>
                  <a:lnTo>
                    <a:pt x="378" y="177"/>
                  </a:lnTo>
                  <a:lnTo>
                    <a:pt x="359" y="177"/>
                  </a:lnTo>
                  <a:lnTo>
                    <a:pt x="351" y="225"/>
                  </a:lnTo>
                  <a:lnTo>
                    <a:pt x="370" y="250"/>
                  </a:lnTo>
                  <a:lnTo>
                    <a:pt x="359" y="284"/>
                  </a:lnTo>
                  <a:lnTo>
                    <a:pt x="306" y="300"/>
                  </a:lnTo>
                  <a:lnTo>
                    <a:pt x="287" y="320"/>
                  </a:lnTo>
                  <a:lnTo>
                    <a:pt x="281" y="309"/>
                  </a:lnTo>
                  <a:lnTo>
                    <a:pt x="161" y="334"/>
                  </a:lnTo>
                  <a:lnTo>
                    <a:pt x="154" y="300"/>
                  </a:lnTo>
                  <a:lnTo>
                    <a:pt x="198" y="275"/>
                  </a:lnTo>
                  <a:lnTo>
                    <a:pt x="217" y="250"/>
                  </a:lnTo>
                  <a:lnTo>
                    <a:pt x="217" y="202"/>
                  </a:lnTo>
                  <a:lnTo>
                    <a:pt x="198" y="216"/>
                  </a:lnTo>
                  <a:lnTo>
                    <a:pt x="179" y="202"/>
                  </a:lnTo>
                  <a:lnTo>
                    <a:pt x="179" y="216"/>
                  </a:lnTo>
                  <a:lnTo>
                    <a:pt x="90" y="191"/>
                  </a:lnTo>
                  <a:lnTo>
                    <a:pt x="90" y="202"/>
                  </a:lnTo>
                  <a:lnTo>
                    <a:pt x="52" y="202"/>
                  </a:lnTo>
                  <a:lnTo>
                    <a:pt x="15" y="177"/>
                  </a:lnTo>
                  <a:lnTo>
                    <a:pt x="8" y="202"/>
                  </a:lnTo>
                  <a:lnTo>
                    <a:pt x="0" y="177"/>
                  </a:lnTo>
                  <a:lnTo>
                    <a:pt x="15" y="17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93" name="Freeform 107">
              <a:extLst>
                <a:ext uri="{FF2B5EF4-FFF2-40B4-BE49-F238E27FC236}">
                  <a16:creationId xmlns:a16="http://schemas.microsoft.com/office/drawing/2014/main" xmlns="" id="{CCD3A511-5AC4-4D05-A53C-9F39FDB4BE95}"/>
                </a:ext>
              </a:extLst>
            </p:cNvPr>
            <p:cNvSpPr>
              <a:spLocks/>
            </p:cNvSpPr>
            <p:nvPr/>
          </p:nvSpPr>
          <p:spPr bwMode="auto">
            <a:xfrm>
              <a:off x="1930092" y="3227379"/>
              <a:ext cx="627836" cy="700027"/>
            </a:xfrm>
            <a:custGeom>
              <a:avLst/>
              <a:gdLst>
                <a:gd name="T0" fmla="*/ 2147483646 w 287"/>
                <a:gd name="T1" fmla="*/ 2147483646 h 320"/>
                <a:gd name="T2" fmla="*/ 2147483646 w 287"/>
                <a:gd name="T3" fmla="*/ 2147483646 h 320"/>
                <a:gd name="T4" fmla="*/ 2147483646 w 287"/>
                <a:gd name="T5" fmla="*/ 2147483646 h 320"/>
                <a:gd name="T6" fmla="*/ 2147483646 w 287"/>
                <a:gd name="T7" fmla="*/ 2147483646 h 320"/>
                <a:gd name="T8" fmla="*/ 2147483646 w 287"/>
                <a:gd name="T9" fmla="*/ 2147483646 h 320"/>
                <a:gd name="T10" fmla="*/ 2147483646 w 287"/>
                <a:gd name="T11" fmla="*/ 2147483646 h 320"/>
                <a:gd name="T12" fmla="*/ 2147483646 w 287"/>
                <a:gd name="T13" fmla="*/ 2147483646 h 320"/>
                <a:gd name="T14" fmla="*/ 2147483646 w 287"/>
                <a:gd name="T15" fmla="*/ 2147483646 h 320"/>
                <a:gd name="T16" fmla="*/ 0 w 287"/>
                <a:gd name="T17" fmla="*/ 2147483646 h 320"/>
                <a:gd name="T18" fmla="*/ 2147483646 w 287"/>
                <a:gd name="T19" fmla="*/ 2147483646 h 320"/>
                <a:gd name="T20" fmla="*/ 2147483646 w 287"/>
                <a:gd name="T21" fmla="*/ 2147483646 h 320"/>
                <a:gd name="T22" fmla="*/ 2147483646 w 287"/>
                <a:gd name="T23" fmla="*/ 2147483646 h 320"/>
                <a:gd name="T24" fmla="*/ 2147483646 w 287"/>
                <a:gd name="T25" fmla="*/ 2147483646 h 320"/>
                <a:gd name="T26" fmla="*/ 2147483646 w 287"/>
                <a:gd name="T27" fmla="*/ 2147483646 h 320"/>
                <a:gd name="T28" fmla="*/ 2147483646 w 287"/>
                <a:gd name="T29" fmla="*/ 2147483646 h 320"/>
                <a:gd name="T30" fmla="*/ 2147483646 w 287"/>
                <a:gd name="T31" fmla="*/ 0 h 320"/>
                <a:gd name="T32" fmla="*/ 2147483646 w 287"/>
                <a:gd name="T33" fmla="*/ 2147483646 h 320"/>
                <a:gd name="T34" fmla="*/ 2147483646 w 287"/>
                <a:gd name="T35" fmla="*/ 2147483646 h 320"/>
                <a:gd name="T36" fmla="*/ 2147483646 w 287"/>
                <a:gd name="T37" fmla="*/ 2147483646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7" h="320">
                  <a:moveTo>
                    <a:pt x="235" y="246"/>
                  </a:moveTo>
                  <a:lnTo>
                    <a:pt x="216" y="235"/>
                  </a:lnTo>
                  <a:lnTo>
                    <a:pt x="216" y="260"/>
                  </a:lnTo>
                  <a:lnTo>
                    <a:pt x="197" y="260"/>
                  </a:lnTo>
                  <a:lnTo>
                    <a:pt x="178" y="285"/>
                  </a:lnTo>
                  <a:lnTo>
                    <a:pt x="163" y="285"/>
                  </a:lnTo>
                  <a:lnTo>
                    <a:pt x="163" y="269"/>
                  </a:lnTo>
                  <a:lnTo>
                    <a:pt x="25" y="319"/>
                  </a:lnTo>
                  <a:lnTo>
                    <a:pt x="0" y="294"/>
                  </a:lnTo>
                  <a:lnTo>
                    <a:pt x="45" y="226"/>
                  </a:lnTo>
                  <a:lnTo>
                    <a:pt x="36" y="212"/>
                  </a:lnTo>
                  <a:lnTo>
                    <a:pt x="70" y="153"/>
                  </a:lnTo>
                  <a:lnTo>
                    <a:pt x="70" y="103"/>
                  </a:lnTo>
                  <a:lnTo>
                    <a:pt x="108" y="84"/>
                  </a:lnTo>
                  <a:lnTo>
                    <a:pt x="126" y="84"/>
                  </a:lnTo>
                  <a:lnTo>
                    <a:pt x="178" y="0"/>
                  </a:lnTo>
                  <a:lnTo>
                    <a:pt x="253" y="93"/>
                  </a:lnTo>
                  <a:lnTo>
                    <a:pt x="286" y="226"/>
                  </a:lnTo>
                  <a:lnTo>
                    <a:pt x="235" y="24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94" name="Freeform 108">
              <a:extLst>
                <a:ext uri="{FF2B5EF4-FFF2-40B4-BE49-F238E27FC236}">
                  <a16:creationId xmlns:a16="http://schemas.microsoft.com/office/drawing/2014/main" xmlns="" id="{7D504C5C-7988-4413-A698-0109F345632E}"/>
                </a:ext>
              </a:extLst>
            </p:cNvPr>
            <p:cNvSpPr>
              <a:spLocks/>
            </p:cNvSpPr>
            <p:nvPr/>
          </p:nvSpPr>
          <p:spPr bwMode="auto">
            <a:xfrm>
              <a:off x="3430777" y="1534190"/>
              <a:ext cx="597210" cy="494394"/>
            </a:xfrm>
            <a:custGeom>
              <a:avLst/>
              <a:gdLst>
                <a:gd name="T0" fmla="*/ 2147483646 w 273"/>
                <a:gd name="T1" fmla="*/ 2147483646 h 226"/>
                <a:gd name="T2" fmla="*/ 2147483646 w 273"/>
                <a:gd name="T3" fmla="*/ 2147483646 h 226"/>
                <a:gd name="T4" fmla="*/ 2147483646 w 273"/>
                <a:gd name="T5" fmla="*/ 2147483646 h 226"/>
                <a:gd name="T6" fmla="*/ 2147483646 w 273"/>
                <a:gd name="T7" fmla="*/ 2147483646 h 226"/>
                <a:gd name="T8" fmla="*/ 2147483646 w 273"/>
                <a:gd name="T9" fmla="*/ 0 h 226"/>
                <a:gd name="T10" fmla="*/ 2147483646 w 273"/>
                <a:gd name="T11" fmla="*/ 2147483646 h 226"/>
                <a:gd name="T12" fmla="*/ 2147483646 w 273"/>
                <a:gd name="T13" fmla="*/ 2147483646 h 226"/>
                <a:gd name="T14" fmla="*/ 2147483646 w 273"/>
                <a:gd name="T15" fmla="*/ 2147483646 h 226"/>
                <a:gd name="T16" fmla="*/ 2147483646 w 273"/>
                <a:gd name="T17" fmla="*/ 2147483646 h 226"/>
                <a:gd name="T18" fmla="*/ 2147483646 w 273"/>
                <a:gd name="T19" fmla="*/ 2147483646 h 226"/>
                <a:gd name="T20" fmla="*/ 2147483646 w 273"/>
                <a:gd name="T21" fmla="*/ 2147483646 h 226"/>
                <a:gd name="T22" fmla="*/ 2147483646 w 273"/>
                <a:gd name="T23" fmla="*/ 2147483646 h 226"/>
                <a:gd name="T24" fmla="*/ 2147483646 w 273"/>
                <a:gd name="T25" fmla="*/ 2147483646 h 226"/>
                <a:gd name="T26" fmla="*/ 2147483646 w 273"/>
                <a:gd name="T27" fmla="*/ 2147483646 h 226"/>
                <a:gd name="T28" fmla="*/ 0 w 273"/>
                <a:gd name="T29" fmla="*/ 2147483646 h 226"/>
                <a:gd name="T30" fmla="*/ 2147483646 w 273"/>
                <a:gd name="T31" fmla="*/ 2147483646 h 226"/>
                <a:gd name="T32" fmla="*/ 0 w 273"/>
                <a:gd name="T33" fmla="*/ 2147483646 h 226"/>
                <a:gd name="T34" fmla="*/ 2147483646 w 273"/>
                <a:gd name="T35" fmla="*/ 2147483646 h 2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3" h="226">
                  <a:moveTo>
                    <a:pt x="38" y="48"/>
                  </a:moveTo>
                  <a:lnTo>
                    <a:pt x="72" y="34"/>
                  </a:lnTo>
                  <a:lnTo>
                    <a:pt x="90" y="48"/>
                  </a:lnTo>
                  <a:lnTo>
                    <a:pt x="127" y="48"/>
                  </a:lnTo>
                  <a:lnTo>
                    <a:pt x="109" y="0"/>
                  </a:lnTo>
                  <a:lnTo>
                    <a:pt x="164" y="48"/>
                  </a:lnTo>
                  <a:lnTo>
                    <a:pt x="210" y="92"/>
                  </a:lnTo>
                  <a:lnTo>
                    <a:pt x="261" y="116"/>
                  </a:lnTo>
                  <a:lnTo>
                    <a:pt x="272" y="157"/>
                  </a:lnTo>
                  <a:lnTo>
                    <a:pt x="227" y="215"/>
                  </a:lnTo>
                  <a:lnTo>
                    <a:pt x="218" y="225"/>
                  </a:lnTo>
                  <a:lnTo>
                    <a:pt x="146" y="215"/>
                  </a:lnTo>
                  <a:lnTo>
                    <a:pt x="57" y="225"/>
                  </a:lnTo>
                  <a:lnTo>
                    <a:pt x="57" y="191"/>
                  </a:lnTo>
                  <a:lnTo>
                    <a:pt x="0" y="141"/>
                  </a:lnTo>
                  <a:lnTo>
                    <a:pt x="12" y="107"/>
                  </a:lnTo>
                  <a:lnTo>
                    <a:pt x="0" y="92"/>
                  </a:lnTo>
                  <a:lnTo>
                    <a:pt x="38" y="4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5" name="Freeform 109">
              <a:extLst>
                <a:ext uri="{FF2B5EF4-FFF2-40B4-BE49-F238E27FC236}">
                  <a16:creationId xmlns:a16="http://schemas.microsoft.com/office/drawing/2014/main" xmlns="" id="{1A782A00-B4BC-453D-93CD-9DD6769EB0CA}"/>
                </a:ext>
              </a:extLst>
            </p:cNvPr>
            <p:cNvSpPr>
              <a:spLocks/>
            </p:cNvSpPr>
            <p:nvPr/>
          </p:nvSpPr>
          <p:spPr bwMode="auto">
            <a:xfrm>
              <a:off x="3936107" y="1457625"/>
              <a:ext cx="892535" cy="774405"/>
            </a:xfrm>
            <a:custGeom>
              <a:avLst/>
              <a:gdLst>
                <a:gd name="T0" fmla="*/ 2147483646 w 408"/>
                <a:gd name="T1" fmla="*/ 2147483646 h 354"/>
                <a:gd name="T2" fmla="*/ 2147483646 w 408"/>
                <a:gd name="T3" fmla="*/ 2147483646 h 354"/>
                <a:gd name="T4" fmla="*/ 2147483646 w 408"/>
                <a:gd name="T5" fmla="*/ 2147483646 h 354"/>
                <a:gd name="T6" fmla="*/ 2147483646 w 408"/>
                <a:gd name="T7" fmla="*/ 2147483646 h 354"/>
                <a:gd name="T8" fmla="*/ 2147483646 w 408"/>
                <a:gd name="T9" fmla="*/ 2147483646 h 354"/>
                <a:gd name="T10" fmla="*/ 2147483646 w 408"/>
                <a:gd name="T11" fmla="*/ 2147483646 h 354"/>
                <a:gd name="T12" fmla="*/ 2147483646 w 408"/>
                <a:gd name="T13" fmla="*/ 2147483646 h 354"/>
                <a:gd name="T14" fmla="*/ 2147483646 w 408"/>
                <a:gd name="T15" fmla="*/ 2147483646 h 354"/>
                <a:gd name="T16" fmla="*/ 2147483646 w 408"/>
                <a:gd name="T17" fmla="*/ 2147483646 h 354"/>
                <a:gd name="T18" fmla="*/ 2147483646 w 408"/>
                <a:gd name="T19" fmla="*/ 2147483646 h 354"/>
                <a:gd name="T20" fmla="*/ 2147483646 w 408"/>
                <a:gd name="T21" fmla="*/ 2147483646 h 354"/>
                <a:gd name="T22" fmla="*/ 0 w 408"/>
                <a:gd name="T23" fmla="*/ 2147483646 h 354"/>
                <a:gd name="T24" fmla="*/ 2147483646 w 408"/>
                <a:gd name="T25" fmla="*/ 2147483646 h 354"/>
                <a:gd name="T26" fmla="*/ 2147483646 w 408"/>
                <a:gd name="T27" fmla="*/ 2147483646 h 354"/>
                <a:gd name="T28" fmla="*/ 2147483646 w 408"/>
                <a:gd name="T29" fmla="*/ 2147483646 h 354"/>
                <a:gd name="T30" fmla="*/ 2147483646 w 408"/>
                <a:gd name="T31" fmla="*/ 2147483646 h 354"/>
                <a:gd name="T32" fmla="*/ 2147483646 w 408"/>
                <a:gd name="T33" fmla="*/ 2147483646 h 354"/>
                <a:gd name="T34" fmla="*/ 2147483646 w 408"/>
                <a:gd name="T35" fmla="*/ 2147483646 h 354"/>
                <a:gd name="T36" fmla="*/ 2147483646 w 408"/>
                <a:gd name="T37" fmla="*/ 2147483646 h 354"/>
                <a:gd name="T38" fmla="*/ 2147483646 w 408"/>
                <a:gd name="T39" fmla="*/ 2147483646 h 354"/>
                <a:gd name="T40" fmla="*/ 2147483646 w 408"/>
                <a:gd name="T41" fmla="*/ 2147483646 h 354"/>
                <a:gd name="T42" fmla="*/ 2147483646 w 408"/>
                <a:gd name="T43" fmla="*/ 2147483646 h 354"/>
                <a:gd name="T44" fmla="*/ 2147483646 w 408"/>
                <a:gd name="T45" fmla="*/ 0 h 354"/>
                <a:gd name="T46" fmla="*/ 2147483646 w 408"/>
                <a:gd name="T47" fmla="*/ 2147483646 h 354"/>
                <a:gd name="T48" fmla="*/ 2147483646 w 408"/>
                <a:gd name="T49" fmla="*/ 2147483646 h 354"/>
                <a:gd name="T50" fmla="*/ 2147483646 w 408"/>
                <a:gd name="T51" fmla="*/ 2147483646 h 354"/>
                <a:gd name="T52" fmla="*/ 2147483646 w 408"/>
                <a:gd name="T53" fmla="*/ 2147483646 h 354"/>
                <a:gd name="T54" fmla="*/ 2147483646 w 408"/>
                <a:gd name="T55" fmla="*/ 2147483646 h 354"/>
                <a:gd name="T56" fmla="*/ 2147483646 w 408"/>
                <a:gd name="T57" fmla="*/ 2147483646 h 354"/>
                <a:gd name="T58" fmla="*/ 2147483646 w 408"/>
                <a:gd name="T59" fmla="*/ 2147483646 h 354"/>
                <a:gd name="T60" fmla="*/ 2147483646 w 408"/>
                <a:gd name="T61" fmla="*/ 2147483646 h 354"/>
                <a:gd name="T62" fmla="*/ 2147483646 w 408"/>
                <a:gd name="T63" fmla="*/ 2147483646 h 354"/>
                <a:gd name="T64" fmla="*/ 2147483646 w 408"/>
                <a:gd name="T65" fmla="*/ 2147483646 h 354"/>
                <a:gd name="T66" fmla="*/ 2147483646 w 408"/>
                <a:gd name="T67" fmla="*/ 2147483646 h 3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08" h="354">
                  <a:moveTo>
                    <a:pt x="280" y="333"/>
                  </a:moveTo>
                  <a:lnTo>
                    <a:pt x="243" y="319"/>
                  </a:lnTo>
                  <a:lnTo>
                    <a:pt x="216" y="333"/>
                  </a:lnTo>
                  <a:lnTo>
                    <a:pt x="197" y="319"/>
                  </a:lnTo>
                  <a:lnTo>
                    <a:pt x="160" y="333"/>
                  </a:lnTo>
                  <a:lnTo>
                    <a:pt x="127" y="353"/>
                  </a:lnTo>
                  <a:lnTo>
                    <a:pt x="77" y="294"/>
                  </a:lnTo>
                  <a:lnTo>
                    <a:pt x="63" y="294"/>
                  </a:lnTo>
                  <a:lnTo>
                    <a:pt x="52" y="294"/>
                  </a:lnTo>
                  <a:lnTo>
                    <a:pt x="44" y="275"/>
                  </a:lnTo>
                  <a:lnTo>
                    <a:pt x="7" y="275"/>
                  </a:lnTo>
                  <a:lnTo>
                    <a:pt x="0" y="250"/>
                  </a:lnTo>
                  <a:lnTo>
                    <a:pt x="44" y="191"/>
                  </a:lnTo>
                  <a:lnTo>
                    <a:pt x="34" y="152"/>
                  </a:lnTo>
                  <a:lnTo>
                    <a:pt x="71" y="118"/>
                  </a:lnTo>
                  <a:lnTo>
                    <a:pt x="97" y="127"/>
                  </a:lnTo>
                  <a:lnTo>
                    <a:pt x="108" y="59"/>
                  </a:lnTo>
                  <a:lnTo>
                    <a:pt x="127" y="59"/>
                  </a:lnTo>
                  <a:lnTo>
                    <a:pt x="153" y="69"/>
                  </a:lnTo>
                  <a:lnTo>
                    <a:pt x="171" y="59"/>
                  </a:lnTo>
                  <a:lnTo>
                    <a:pt x="225" y="10"/>
                  </a:lnTo>
                  <a:lnTo>
                    <a:pt x="243" y="24"/>
                  </a:lnTo>
                  <a:lnTo>
                    <a:pt x="262" y="0"/>
                  </a:lnTo>
                  <a:lnTo>
                    <a:pt x="280" y="10"/>
                  </a:lnTo>
                  <a:lnTo>
                    <a:pt x="299" y="10"/>
                  </a:lnTo>
                  <a:lnTo>
                    <a:pt x="307" y="59"/>
                  </a:lnTo>
                  <a:lnTo>
                    <a:pt x="333" y="59"/>
                  </a:lnTo>
                  <a:lnTo>
                    <a:pt x="344" y="34"/>
                  </a:lnTo>
                  <a:lnTo>
                    <a:pt x="407" y="93"/>
                  </a:lnTo>
                  <a:lnTo>
                    <a:pt x="396" y="167"/>
                  </a:lnTo>
                  <a:lnTo>
                    <a:pt x="388" y="310"/>
                  </a:lnTo>
                  <a:lnTo>
                    <a:pt x="333" y="310"/>
                  </a:lnTo>
                  <a:lnTo>
                    <a:pt x="307" y="319"/>
                  </a:lnTo>
                  <a:lnTo>
                    <a:pt x="280" y="33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6" name="Freeform 110">
              <a:extLst>
                <a:ext uri="{FF2B5EF4-FFF2-40B4-BE49-F238E27FC236}">
                  <a16:creationId xmlns:a16="http://schemas.microsoft.com/office/drawing/2014/main" xmlns="" id="{EF7C0E4A-F584-4E85-BFEE-C03C72FEDB5D}"/>
                </a:ext>
              </a:extLst>
            </p:cNvPr>
            <p:cNvSpPr>
              <a:spLocks/>
            </p:cNvSpPr>
            <p:nvPr/>
          </p:nvSpPr>
          <p:spPr bwMode="auto">
            <a:xfrm>
              <a:off x="2638871" y="2078899"/>
              <a:ext cx="500956" cy="678151"/>
            </a:xfrm>
            <a:custGeom>
              <a:avLst/>
              <a:gdLst>
                <a:gd name="T0" fmla="*/ 2147483646 w 229"/>
                <a:gd name="T1" fmla="*/ 2147483646 h 310"/>
                <a:gd name="T2" fmla="*/ 2147483646 w 229"/>
                <a:gd name="T3" fmla="*/ 2147483646 h 310"/>
                <a:gd name="T4" fmla="*/ 2147483646 w 229"/>
                <a:gd name="T5" fmla="*/ 0 h 310"/>
                <a:gd name="T6" fmla="*/ 2147483646 w 229"/>
                <a:gd name="T7" fmla="*/ 2147483646 h 310"/>
                <a:gd name="T8" fmla="*/ 2147483646 w 229"/>
                <a:gd name="T9" fmla="*/ 0 h 310"/>
                <a:gd name="T10" fmla="*/ 2147483646 w 229"/>
                <a:gd name="T11" fmla="*/ 2147483646 h 310"/>
                <a:gd name="T12" fmla="*/ 2147483646 w 229"/>
                <a:gd name="T13" fmla="*/ 2147483646 h 310"/>
                <a:gd name="T14" fmla="*/ 2147483646 w 229"/>
                <a:gd name="T15" fmla="*/ 2147483646 h 310"/>
                <a:gd name="T16" fmla="*/ 2147483646 w 229"/>
                <a:gd name="T17" fmla="*/ 2147483646 h 310"/>
                <a:gd name="T18" fmla="*/ 2147483646 w 229"/>
                <a:gd name="T19" fmla="*/ 2147483646 h 310"/>
                <a:gd name="T20" fmla="*/ 2147483646 w 229"/>
                <a:gd name="T21" fmla="*/ 2147483646 h 310"/>
                <a:gd name="T22" fmla="*/ 2147483646 w 229"/>
                <a:gd name="T23" fmla="*/ 2147483646 h 310"/>
                <a:gd name="T24" fmla="*/ 2147483646 w 229"/>
                <a:gd name="T25" fmla="*/ 2147483646 h 310"/>
                <a:gd name="T26" fmla="*/ 2147483646 w 229"/>
                <a:gd name="T27" fmla="*/ 2147483646 h 310"/>
                <a:gd name="T28" fmla="*/ 2147483646 w 229"/>
                <a:gd name="T29" fmla="*/ 2147483646 h 310"/>
                <a:gd name="T30" fmla="*/ 2147483646 w 229"/>
                <a:gd name="T31" fmla="*/ 2147483646 h 310"/>
                <a:gd name="T32" fmla="*/ 2147483646 w 229"/>
                <a:gd name="T33" fmla="*/ 2147483646 h 310"/>
                <a:gd name="T34" fmla="*/ 2147483646 w 229"/>
                <a:gd name="T35" fmla="*/ 2147483646 h 310"/>
                <a:gd name="T36" fmla="*/ 2147483646 w 229"/>
                <a:gd name="T37" fmla="*/ 2147483646 h 310"/>
                <a:gd name="T38" fmla="*/ 2147483646 w 229"/>
                <a:gd name="T39" fmla="*/ 2147483646 h 310"/>
                <a:gd name="T40" fmla="*/ 2147483646 w 229"/>
                <a:gd name="T41" fmla="*/ 2147483646 h 310"/>
                <a:gd name="T42" fmla="*/ 2147483646 w 229"/>
                <a:gd name="T43" fmla="*/ 2147483646 h 310"/>
                <a:gd name="T44" fmla="*/ 2147483646 w 229"/>
                <a:gd name="T45" fmla="*/ 2147483646 h 310"/>
                <a:gd name="T46" fmla="*/ 2147483646 w 229"/>
                <a:gd name="T47" fmla="*/ 2147483646 h 310"/>
                <a:gd name="T48" fmla="*/ 2147483646 w 229"/>
                <a:gd name="T49" fmla="*/ 2147483646 h 310"/>
                <a:gd name="T50" fmla="*/ 2147483646 w 229"/>
                <a:gd name="T51" fmla="*/ 2147483646 h 310"/>
                <a:gd name="T52" fmla="*/ 0 w 229"/>
                <a:gd name="T53" fmla="*/ 2147483646 h 310"/>
                <a:gd name="T54" fmla="*/ 2147483646 w 229"/>
                <a:gd name="T55" fmla="*/ 2147483646 h 3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9" h="310">
                  <a:moveTo>
                    <a:pt x="26" y="59"/>
                  </a:moveTo>
                  <a:lnTo>
                    <a:pt x="56" y="9"/>
                  </a:lnTo>
                  <a:lnTo>
                    <a:pt x="74" y="0"/>
                  </a:lnTo>
                  <a:lnTo>
                    <a:pt x="83" y="9"/>
                  </a:lnTo>
                  <a:lnTo>
                    <a:pt x="89" y="0"/>
                  </a:lnTo>
                  <a:lnTo>
                    <a:pt x="108" y="48"/>
                  </a:lnTo>
                  <a:lnTo>
                    <a:pt x="119" y="48"/>
                  </a:lnTo>
                  <a:lnTo>
                    <a:pt x="128" y="34"/>
                  </a:lnTo>
                  <a:lnTo>
                    <a:pt x="153" y="84"/>
                  </a:lnTo>
                  <a:lnTo>
                    <a:pt x="153" y="59"/>
                  </a:lnTo>
                  <a:lnTo>
                    <a:pt x="190" y="59"/>
                  </a:lnTo>
                  <a:lnTo>
                    <a:pt x="190" y="107"/>
                  </a:lnTo>
                  <a:lnTo>
                    <a:pt x="209" y="132"/>
                  </a:lnTo>
                  <a:lnTo>
                    <a:pt x="216" y="117"/>
                  </a:lnTo>
                  <a:lnTo>
                    <a:pt x="228" y="202"/>
                  </a:lnTo>
                  <a:lnTo>
                    <a:pt x="190" y="275"/>
                  </a:lnTo>
                  <a:lnTo>
                    <a:pt x="153" y="309"/>
                  </a:lnTo>
                  <a:lnTo>
                    <a:pt x="145" y="300"/>
                  </a:lnTo>
                  <a:lnTo>
                    <a:pt x="139" y="284"/>
                  </a:lnTo>
                  <a:lnTo>
                    <a:pt x="108" y="259"/>
                  </a:lnTo>
                  <a:lnTo>
                    <a:pt x="101" y="216"/>
                  </a:lnTo>
                  <a:lnTo>
                    <a:pt x="89" y="202"/>
                  </a:lnTo>
                  <a:lnTo>
                    <a:pt x="63" y="216"/>
                  </a:lnTo>
                  <a:lnTo>
                    <a:pt x="37" y="152"/>
                  </a:lnTo>
                  <a:lnTo>
                    <a:pt x="11" y="132"/>
                  </a:lnTo>
                  <a:lnTo>
                    <a:pt x="19" y="107"/>
                  </a:lnTo>
                  <a:lnTo>
                    <a:pt x="0" y="84"/>
                  </a:lnTo>
                  <a:lnTo>
                    <a:pt x="26" y="5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7" name="Freeform 111">
              <a:extLst>
                <a:ext uri="{FF2B5EF4-FFF2-40B4-BE49-F238E27FC236}">
                  <a16:creationId xmlns:a16="http://schemas.microsoft.com/office/drawing/2014/main" xmlns="" id="{894F2D1A-52FA-4874-9F39-4558E090DB7A}"/>
                </a:ext>
              </a:extLst>
            </p:cNvPr>
            <p:cNvSpPr>
              <a:spLocks/>
            </p:cNvSpPr>
            <p:nvPr/>
          </p:nvSpPr>
          <p:spPr bwMode="auto">
            <a:xfrm>
              <a:off x="3929545" y="2520791"/>
              <a:ext cx="811593" cy="492206"/>
            </a:xfrm>
            <a:custGeom>
              <a:avLst/>
              <a:gdLst>
                <a:gd name="T0" fmla="*/ 2147483646 w 371"/>
                <a:gd name="T1" fmla="*/ 0 h 225"/>
                <a:gd name="T2" fmla="*/ 2147483646 w 371"/>
                <a:gd name="T3" fmla="*/ 2147483646 h 225"/>
                <a:gd name="T4" fmla="*/ 2147483646 w 371"/>
                <a:gd name="T5" fmla="*/ 2147483646 h 225"/>
                <a:gd name="T6" fmla="*/ 2147483646 w 371"/>
                <a:gd name="T7" fmla="*/ 2147483646 h 225"/>
                <a:gd name="T8" fmla="*/ 2147483646 w 371"/>
                <a:gd name="T9" fmla="*/ 2147483646 h 225"/>
                <a:gd name="T10" fmla="*/ 2147483646 w 371"/>
                <a:gd name="T11" fmla="*/ 2147483646 h 225"/>
                <a:gd name="T12" fmla="*/ 0 w 371"/>
                <a:gd name="T13" fmla="*/ 2147483646 h 225"/>
                <a:gd name="T14" fmla="*/ 2147483646 w 371"/>
                <a:gd name="T15" fmla="*/ 2147483646 h 225"/>
                <a:gd name="T16" fmla="*/ 2147483646 w 371"/>
                <a:gd name="T17" fmla="*/ 2147483646 h 225"/>
                <a:gd name="T18" fmla="*/ 2147483646 w 371"/>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1" h="225">
                  <a:moveTo>
                    <a:pt x="236" y="0"/>
                  </a:moveTo>
                  <a:lnTo>
                    <a:pt x="254" y="49"/>
                  </a:lnTo>
                  <a:lnTo>
                    <a:pt x="281" y="98"/>
                  </a:lnTo>
                  <a:lnTo>
                    <a:pt x="314" y="98"/>
                  </a:lnTo>
                  <a:lnTo>
                    <a:pt x="370" y="165"/>
                  </a:lnTo>
                  <a:lnTo>
                    <a:pt x="351" y="224"/>
                  </a:lnTo>
                  <a:lnTo>
                    <a:pt x="0" y="215"/>
                  </a:lnTo>
                  <a:lnTo>
                    <a:pt x="97" y="49"/>
                  </a:lnTo>
                  <a:lnTo>
                    <a:pt x="116" y="25"/>
                  </a:lnTo>
                  <a:lnTo>
                    <a:pt x="236"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8" name="Freeform 88">
              <a:extLst>
                <a:ext uri="{FF2B5EF4-FFF2-40B4-BE49-F238E27FC236}">
                  <a16:creationId xmlns:a16="http://schemas.microsoft.com/office/drawing/2014/main" xmlns="" id="{E985AC66-4720-4162-9C8B-0C553B5A23F4}"/>
                </a:ext>
              </a:extLst>
            </p:cNvPr>
            <p:cNvSpPr>
              <a:spLocks/>
            </p:cNvSpPr>
            <p:nvPr/>
          </p:nvSpPr>
          <p:spPr bwMode="auto">
            <a:xfrm>
              <a:off x="3194518" y="1733259"/>
              <a:ext cx="476894" cy="638775"/>
            </a:xfrm>
            <a:custGeom>
              <a:avLst/>
              <a:gdLst>
                <a:gd name="T0" fmla="*/ 2147483646 w 218"/>
                <a:gd name="T1" fmla="*/ 2147483646 h 292"/>
                <a:gd name="T2" fmla="*/ 2147483646 w 218"/>
                <a:gd name="T3" fmla="*/ 2147483646 h 292"/>
                <a:gd name="T4" fmla="*/ 2147483646 w 218"/>
                <a:gd name="T5" fmla="*/ 0 h 292"/>
                <a:gd name="T6" fmla="*/ 2147483646 w 218"/>
                <a:gd name="T7" fmla="*/ 2147483646 h 292"/>
                <a:gd name="T8" fmla="*/ 2147483646 w 218"/>
                <a:gd name="T9" fmla="*/ 2147483646 h 292"/>
                <a:gd name="T10" fmla="*/ 2147483646 w 218"/>
                <a:gd name="T11" fmla="*/ 2147483646 h 292"/>
                <a:gd name="T12" fmla="*/ 2147483646 w 218"/>
                <a:gd name="T13" fmla="*/ 2147483646 h 292"/>
                <a:gd name="T14" fmla="*/ 2147483646 w 218"/>
                <a:gd name="T15" fmla="*/ 2147483646 h 292"/>
                <a:gd name="T16" fmla="*/ 2147483646 w 218"/>
                <a:gd name="T17" fmla="*/ 2147483646 h 292"/>
                <a:gd name="T18" fmla="*/ 2147483646 w 218"/>
                <a:gd name="T19" fmla="*/ 2147483646 h 292"/>
                <a:gd name="T20" fmla="*/ 2147483646 w 218"/>
                <a:gd name="T21" fmla="*/ 2147483646 h 292"/>
                <a:gd name="T22" fmla="*/ 2147483646 w 218"/>
                <a:gd name="T23" fmla="*/ 2147483646 h 292"/>
                <a:gd name="T24" fmla="*/ 2147483646 w 218"/>
                <a:gd name="T25" fmla="*/ 2147483646 h 292"/>
                <a:gd name="T26" fmla="*/ 2147483646 w 218"/>
                <a:gd name="T27" fmla="*/ 2147483646 h 292"/>
                <a:gd name="T28" fmla="*/ 2147483646 w 218"/>
                <a:gd name="T29" fmla="*/ 2147483646 h 292"/>
                <a:gd name="T30" fmla="*/ 2147483646 w 218"/>
                <a:gd name="T31" fmla="*/ 2147483646 h 292"/>
                <a:gd name="T32" fmla="*/ 0 w 218"/>
                <a:gd name="T33" fmla="*/ 2147483646 h 292"/>
                <a:gd name="T34" fmla="*/ 2147483646 w 218"/>
                <a:gd name="T35" fmla="*/ 2147483646 h 2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8" h="292">
                  <a:moveTo>
                    <a:pt x="19" y="123"/>
                  </a:moveTo>
                  <a:lnTo>
                    <a:pt x="37" y="123"/>
                  </a:lnTo>
                  <a:lnTo>
                    <a:pt x="108" y="0"/>
                  </a:lnTo>
                  <a:lnTo>
                    <a:pt x="120" y="16"/>
                  </a:lnTo>
                  <a:lnTo>
                    <a:pt x="108" y="50"/>
                  </a:lnTo>
                  <a:lnTo>
                    <a:pt x="164" y="98"/>
                  </a:lnTo>
                  <a:lnTo>
                    <a:pt x="164" y="134"/>
                  </a:lnTo>
                  <a:lnTo>
                    <a:pt x="217" y="168"/>
                  </a:lnTo>
                  <a:lnTo>
                    <a:pt x="172" y="250"/>
                  </a:lnTo>
                  <a:lnTo>
                    <a:pt x="126" y="241"/>
                  </a:lnTo>
                  <a:lnTo>
                    <a:pt x="108" y="227"/>
                  </a:lnTo>
                  <a:lnTo>
                    <a:pt x="89" y="266"/>
                  </a:lnTo>
                  <a:lnTo>
                    <a:pt x="63" y="291"/>
                  </a:lnTo>
                  <a:lnTo>
                    <a:pt x="26" y="250"/>
                  </a:lnTo>
                  <a:lnTo>
                    <a:pt x="19" y="241"/>
                  </a:lnTo>
                  <a:lnTo>
                    <a:pt x="26" y="216"/>
                  </a:lnTo>
                  <a:lnTo>
                    <a:pt x="0" y="148"/>
                  </a:lnTo>
                  <a:lnTo>
                    <a:pt x="19" y="12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9" name="Freeform 31">
              <a:extLst>
                <a:ext uri="{FF2B5EF4-FFF2-40B4-BE49-F238E27FC236}">
                  <a16:creationId xmlns:a16="http://schemas.microsoft.com/office/drawing/2014/main" xmlns="" id="{24C22DD0-E24B-4B51-9D6B-66912F4D2DDA}"/>
                </a:ext>
              </a:extLst>
            </p:cNvPr>
            <p:cNvSpPr>
              <a:spLocks/>
            </p:cNvSpPr>
            <p:nvPr/>
          </p:nvSpPr>
          <p:spPr bwMode="auto">
            <a:xfrm>
              <a:off x="8816352" y="3234336"/>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0" name="Freeform 43">
              <a:extLst>
                <a:ext uri="{FF2B5EF4-FFF2-40B4-BE49-F238E27FC236}">
                  <a16:creationId xmlns:a16="http://schemas.microsoft.com/office/drawing/2014/main" xmlns="" id="{D36597A0-B27E-4D02-B507-4D753D6B3889}"/>
                </a:ext>
              </a:extLst>
            </p:cNvPr>
            <p:cNvSpPr>
              <a:spLocks/>
            </p:cNvSpPr>
            <p:nvPr/>
          </p:nvSpPr>
          <p:spPr bwMode="auto">
            <a:xfrm>
              <a:off x="10115383" y="2262655"/>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1" name="Freeform 50">
              <a:extLst>
                <a:ext uri="{FF2B5EF4-FFF2-40B4-BE49-F238E27FC236}">
                  <a16:creationId xmlns:a16="http://schemas.microsoft.com/office/drawing/2014/main" xmlns="" id="{5611084E-C623-40DC-B4C3-4DD2C8260DC8}"/>
                </a:ext>
              </a:extLst>
            </p:cNvPr>
            <p:cNvSpPr>
              <a:spLocks/>
            </p:cNvSpPr>
            <p:nvPr/>
          </p:nvSpPr>
          <p:spPr bwMode="auto">
            <a:xfrm>
              <a:off x="7527469" y="1273867"/>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2" name="Freeform 61">
              <a:extLst>
                <a:ext uri="{FF2B5EF4-FFF2-40B4-BE49-F238E27FC236}">
                  <a16:creationId xmlns:a16="http://schemas.microsoft.com/office/drawing/2014/main" xmlns="" id="{97CD0430-0882-4371-AEDE-CA1DD09832CE}"/>
                </a:ext>
              </a:extLst>
            </p:cNvPr>
            <p:cNvSpPr>
              <a:spLocks/>
            </p:cNvSpPr>
            <p:nvPr/>
          </p:nvSpPr>
          <p:spPr bwMode="auto">
            <a:xfrm>
              <a:off x="7903735" y="1273867"/>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grpSp>
      <p:graphicFrame>
        <p:nvGraphicFramePr>
          <p:cNvPr id="589" name="Chart 588">
            <a:extLst>
              <a:ext uri="{FF2B5EF4-FFF2-40B4-BE49-F238E27FC236}">
                <a16:creationId xmlns:a16="http://schemas.microsoft.com/office/drawing/2014/main" xmlns="" id="{B411AF78-953B-41BF-B520-3957C248F3DF}"/>
              </a:ext>
            </a:extLst>
          </p:cNvPr>
          <p:cNvGraphicFramePr>
            <a:graphicFrameLocks/>
          </p:cNvGraphicFramePr>
          <p:nvPr>
            <p:extLst/>
          </p:nvPr>
        </p:nvGraphicFramePr>
        <p:xfrm>
          <a:off x="6186530" y="1691141"/>
          <a:ext cx="5875180" cy="4682756"/>
        </p:xfrm>
        <a:graphic>
          <a:graphicData uri="http://schemas.openxmlformats.org/drawingml/2006/chart">
            <c:chart xmlns:c="http://schemas.openxmlformats.org/drawingml/2006/chart" xmlns:r="http://schemas.openxmlformats.org/officeDocument/2006/relationships" r:id="rId2"/>
          </a:graphicData>
        </a:graphic>
      </p:graphicFrame>
      <p:pic>
        <p:nvPicPr>
          <p:cNvPr id="118" name="Picture 117">
            <a:extLst>
              <a:ext uri="{FF2B5EF4-FFF2-40B4-BE49-F238E27FC236}">
                <a16:creationId xmlns:a16="http://schemas.microsoft.com/office/drawing/2014/main" xmlns="" id="{EC3E0FC9-89DB-4D62-867C-9248747EA83D}"/>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530108" y="4470284"/>
            <a:ext cx="331629" cy="227897"/>
          </a:xfrm>
          <a:prstGeom prst="rect">
            <a:avLst/>
          </a:prstGeom>
          <a:effectLst>
            <a:outerShdw blurRad="50800" dist="38100" dir="2700000" algn="tl" rotWithShape="0">
              <a:prstClr val="black">
                <a:alpha val="40000"/>
              </a:prstClr>
            </a:outerShdw>
          </a:effectLst>
        </p:spPr>
      </p:pic>
      <p:sp>
        <p:nvSpPr>
          <p:cNvPr id="119" name="TextBox 118">
            <a:extLst>
              <a:ext uri="{FF2B5EF4-FFF2-40B4-BE49-F238E27FC236}">
                <a16:creationId xmlns:a16="http://schemas.microsoft.com/office/drawing/2014/main" xmlns="" id="{29697DE5-8BF4-4942-B7E4-73150CC53E67}"/>
              </a:ext>
            </a:extLst>
          </p:cNvPr>
          <p:cNvSpPr txBox="1"/>
          <p:nvPr/>
        </p:nvSpPr>
        <p:spPr>
          <a:xfrm>
            <a:off x="893547" y="638045"/>
            <a:ext cx="5616190" cy="1323094"/>
          </a:xfrm>
          <a:prstGeom prst="rect">
            <a:avLst/>
          </a:prstGeom>
          <a:noFill/>
        </p:spPr>
        <p:txBody>
          <a:bodyPr wrap="square" rtlCol="0">
            <a:spAutoFit/>
          </a:bodyPr>
          <a:lstStyle/>
          <a:p>
            <a:r>
              <a:rPr lang="en-US" sz="3999" dirty="0">
                <a:solidFill>
                  <a:prstClr val="black"/>
                </a:solidFill>
                <a:latin typeface="Century Gothic" panose="020B0502020202020204" pitchFamily="34" charset="0"/>
              </a:rPr>
              <a:t>Non-Metro, </a:t>
            </a:r>
          </a:p>
          <a:p>
            <a:r>
              <a:rPr lang="en-US" sz="3999" dirty="0">
                <a:solidFill>
                  <a:prstClr val="black"/>
                </a:solidFill>
                <a:latin typeface="Century Gothic" panose="020B0502020202020204" pitchFamily="34" charset="0"/>
              </a:rPr>
              <a:t>Rural Counties</a:t>
            </a:r>
          </a:p>
        </p:txBody>
      </p:sp>
      <p:sp>
        <p:nvSpPr>
          <p:cNvPr id="120" name="Rectangle 119">
            <a:extLst>
              <a:ext uri="{FF2B5EF4-FFF2-40B4-BE49-F238E27FC236}">
                <a16:creationId xmlns:a16="http://schemas.microsoft.com/office/drawing/2014/main" xmlns="" id="{08C558D1-94C5-4E8E-A2C0-ECFE39B2C52F}"/>
              </a:ext>
            </a:extLst>
          </p:cNvPr>
          <p:cNvSpPr/>
          <p:nvPr/>
        </p:nvSpPr>
        <p:spPr>
          <a:xfrm>
            <a:off x="6186530" y="1691142"/>
            <a:ext cx="576302" cy="318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121" name="TextBox 120">
            <a:extLst>
              <a:ext uri="{FF2B5EF4-FFF2-40B4-BE49-F238E27FC236}">
                <a16:creationId xmlns:a16="http://schemas.microsoft.com/office/drawing/2014/main" xmlns="" id="{956CF832-43B6-4536-82FF-885D79254921}"/>
              </a:ext>
            </a:extLst>
          </p:cNvPr>
          <p:cNvSpPr txBox="1"/>
          <p:nvPr/>
        </p:nvSpPr>
        <p:spPr>
          <a:xfrm>
            <a:off x="228540" y="6177321"/>
            <a:ext cx="5131495" cy="246157"/>
          </a:xfrm>
          <a:prstGeom prst="rect">
            <a:avLst/>
          </a:prstGeom>
          <a:noFill/>
        </p:spPr>
        <p:txBody>
          <a:bodyPr wrap="square" rtlCol="0">
            <a:spAutoFit/>
          </a:bodyPr>
          <a:lstStyle/>
          <a:p>
            <a:r>
              <a:rPr lang="en-US" sz="1000" i="1" dirty="0">
                <a:solidFill>
                  <a:prstClr val="black">
                    <a:lumMod val="50000"/>
                    <a:lumOff val="50000"/>
                  </a:prstClr>
                </a:solidFill>
              </a:rPr>
              <a:t>Source: NC Commerce, LEAD, QCEW</a:t>
            </a:r>
          </a:p>
        </p:txBody>
      </p:sp>
      <p:grpSp>
        <p:nvGrpSpPr>
          <p:cNvPr id="5" name="Group 4">
            <a:extLst>
              <a:ext uri="{FF2B5EF4-FFF2-40B4-BE49-F238E27FC236}">
                <a16:creationId xmlns:a16="http://schemas.microsoft.com/office/drawing/2014/main" xmlns="" id="{DE3CF91F-E4F2-4E34-B87C-53A84B9C905E}"/>
              </a:ext>
            </a:extLst>
          </p:cNvPr>
          <p:cNvGrpSpPr/>
          <p:nvPr/>
        </p:nvGrpSpPr>
        <p:grpSpPr>
          <a:xfrm>
            <a:off x="69753" y="2783806"/>
            <a:ext cx="5757818" cy="2335599"/>
            <a:chOff x="65876" y="2792742"/>
            <a:chExt cx="5759318" cy="2336207"/>
          </a:xfrm>
          <a:solidFill>
            <a:schemeClr val="accent2">
              <a:lumMod val="75000"/>
            </a:schemeClr>
          </a:solidFill>
        </p:grpSpPr>
        <p:grpSp>
          <p:nvGrpSpPr>
            <p:cNvPr id="4" name="Group 3">
              <a:extLst>
                <a:ext uri="{FF2B5EF4-FFF2-40B4-BE49-F238E27FC236}">
                  <a16:creationId xmlns:a16="http://schemas.microsoft.com/office/drawing/2014/main" xmlns="" id="{1C81C4DA-1E24-4126-8E94-66FFB7975C62}"/>
                </a:ext>
              </a:extLst>
            </p:cNvPr>
            <p:cNvGrpSpPr/>
            <p:nvPr/>
          </p:nvGrpSpPr>
          <p:grpSpPr>
            <a:xfrm>
              <a:off x="65876" y="2792742"/>
              <a:ext cx="5656889" cy="2336207"/>
              <a:chOff x="218276" y="2949357"/>
              <a:chExt cx="5656889" cy="2336207"/>
            </a:xfrm>
            <a:grpFill/>
          </p:grpSpPr>
          <p:sp>
            <p:nvSpPr>
              <p:cNvPr id="160" name="Freeform 63">
                <a:extLst>
                  <a:ext uri="{FF2B5EF4-FFF2-40B4-BE49-F238E27FC236}">
                    <a16:creationId xmlns:a16="http://schemas.microsoft.com/office/drawing/2014/main" xmlns="" id="{00134DB4-BFFA-424A-A2AB-19EC97FCC7AB}"/>
                  </a:ext>
                </a:extLst>
              </p:cNvPr>
              <p:cNvSpPr>
                <a:spLocks/>
              </p:cNvSpPr>
              <p:nvPr/>
            </p:nvSpPr>
            <p:spPr bwMode="auto">
              <a:xfrm>
                <a:off x="4244120" y="2977191"/>
                <a:ext cx="291695" cy="307282"/>
              </a:xfrm>
              <a:custGeom>
                <a:avLst/>
                <a:gdLst>
                  <a:gd name="T0" fmla="*/ 2147483646 w 262"/>
                  <a:gd name="T1" fmla="*/ 0 h 276"/>
                  <a:gd name="T2" fmla="*/ 2147483646 w 262"/>
                  <a:gd name="T3" fmla="*/ 2147483646 h 276"/>
                  <a:gd name="T4" fmla="*/ 2147483646 w 262"/>
                  <a:gd name="T5" fmla="*/ 2147483646 h 276"/>
                  <a:gd name="T6" fmla="*/ 2147483646 w 262"/>
                  <a:gd name="T7" fmla="*/ 2147483646 h 276"/>
                  <a:gd name="T8" fmla="*/ 2147483646 w 262"/>
                  <a:gd name="T9" fmla="*/ 2147483646 h 276"/>
                  <a:gd name="T10" fmla="*/ 2147483646 w 262"/>
                  <a:gd name="T11" fmla="*/ 2147483646 h 276"/>
                  <a:gd name="T12" fmla="*/ 2147483646 w 262"/>
                  <a:gd name="T13" fmla="*/ 2147483646 h 276"/>
                  <a:gd name="T14" fmla="*/ 2147483646 w 262"/>
                  <a:gd name="T15" fmla="*/ 2147483646 h 276"/>
                  <a:gd name="T16" fmla="*/ 2147483646 w 262"/>
                  <a:gd name="T17" fmla="*/ 2147483646 h 276"/>
                  <a:gd name="T18" fmla="*/ 2147483646 w 262"/>
                  <a:gd name="T19" fmla="*/ 2147483646 h 276"/>
                  <a:gd name="T20" fmla="*/ 2147483646 w 262"/>
                  <a:gd name="T21" fmla="*/ 2147483646 h 276"/>
                  <a:gd name="T22" fmla="*/ 0 w 262"/>
                  <a:gd name="T23" fmla="*/ 0 h 276"/>
                  <a:gd name="T24" fmla="*/ 2147483646 w 262"/>
                  <a:gd name="T25" fmla="*/ 0 h 2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 h="276">
                    <a:moveTo>
                      <a:pt x="253" y="0"/>
                    </a:moveTo>
                    <a:lnTo>
                      <a:pt x="261" y="33"/>
                    </a:lnTo>
                    <a:lnTo>
                      <a:pt x="247" y="127"/>
                    </a:lnTo>
                    <a:lnTo>
                      <a:pt x="190" y="275"/>
                    </a:lnTo>
                    <a:lnTo>
                      <a:pt x="172" y="259"/>
                    </a:lnTo>
                    <a:lnTo>
                      <a:pt x="138" y="259"/>
                    </a:lnTo>
                    <a:lnTo>
                      <a:pt x="120" y="234"/>
                    </a:lnTo>
                    <a:lnTo>
                      <a:pt x="89" y="234"/>
                    </a:lnTo>
                    <a:lnTo>
                      <a:pt x="82" y="234"/>
                    </a:lnTo>
                    <a:lnTo>
                      <a:pt x="11" y="225"/>
                    </a:lnTo>
                    <a:lnTo>
                      <a:pt x="26" y="190"/>
                    </a:lnTo>
                    <a:lnTo>
                      <a:pt x="0" y="0"/>
                    </a:lnTo>
                    <a:lnTo>
                      <a:pt x="25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1" name="Freeform 65">
                <a:extLst>
                  <a:ext uri="{FF2B5EF4-FFF2-40B4-BE49-F238E27FC236}">
                    <a16:creationId xmlns:a16="http://schemas.microsoft.com/office/drawing/2014/main" xmlns="" id="{F8B86E97-E8D8-4565-954C-066FE8FB980A}"/>
                  </a:ext>
                </a:extLst>
              </p:cNvPr>
              <p:cNvSpPr>
                <a:spLocks/>
              </p:cNvSpPr>
              <p:nvPr/>
            </p:nvSpPr>
            <p:spPr bwMode="auto">
              <a:xfrm>
                <a:off x="2908109" y="4150654"/>
                <a:ext cx="319529" cy="361836"/>
              </a:xfrm>
              <a:custGeom>
                <a:avLst/>
                <a:gdLst>
                  <a:gd name="T0" fmla="*/ 0 w 287"/>
                  <a:gd name="T1" fmla="*/ 2147483646 h 325"/>
                  <a:gd name="T2" fmla="*/ 2147483646 w 287"/>
                  <a:gd name="T3" fmla="*/ 2147483646 h 325"/>
                  <a:gd name="T4" fmla="*/ 2147483646 w 287"/>
                  <a:gd name="T5" fmla="*/ 0 h 325"/>
                  <a:gd name="T6" fmla="*/ 2147483646 w 287"/>
                  <a:gd name="T7" fmla="*/ 2147483646 h 325"/>
                  <a:gd name="T8" fmla="*/ 2147483646 w 287"/>
                  <a:gd name="T9" fmla="*/ 2147483646 h 325"/>
                  <a:gd name="T10" fmla="*/ 2147483646 w 287"/>
                  <a:gd name="T11" fmla="*/ 2147483646 h 325"/>
                  <a:gd name="T12" fmla="*/ 2147483646 w 287"/>
                  <a:gd name="T13" fmla="*/ 2147483646 h 325"/>
                  <a:gd name="T14" fmla="*/ 2147483646 w 287"/>
                  <a:gd name="T15" fmla="*/ 2147483646 h 325"/>
                  <a:gd name="T16" fmla="*/ 2147483646 w 287"/>
                  <a:gd name="T17" fmla="*/ 2147483646 h 325"/>
                  <a:gd name="T18" fmla="*/ 2147483646 w 287"/>
                  <a:gd name="T19" fmla="*/ 2147483646 h 325"/>
                  <a:gd name="T20" fmla="*/ 2147483646 w 287"/>
                  <a:gd name="T21" fmla="*/ 2147483646 h 325"/>
                  <a:gd name="T22" fmla="*/ 2147483646 w 287"/>
                  <a:gd name="T23" fmla="*/ 2147483646 h 325"/>
                  <a:gd name="T24" fmla="*/ 2147483646 w 287"/>
                  <a:gd name="T25" fmla="*/ 2147483646 h 325"/>
                  <a:gd name="T26" fmla="*/ 2147483646 w 287"/>
                  <a:gd name="T27" fmla="*/ 2147483646 h 325"/>
                  <a:gd name="T28" fmla="*/ 2147483646 w 287"/>
                  <a:gd name="T29" fmla="*/ 2147483646 h 325"/>
                  <a:gd name="T30" fmla="*/ 2147483646 w 287"/>
                  <a:gd name="T31" fmla="*/ 2147483646 h 325"/>
                  <a:gd name="T32" fmla="*/ 2147483646 w 287"/>
                  <a:gd name="T33" fmla="*/ 2147483646 h 325"/>
                  <a:gd name="T34" fmla="*/ 2147483646 w 287"/>
                  <a:gd name="T35" fmla="*/ 2147483646 h 325"/>
                  <a:gd name="T36" fmla="*/ 2147483646 w 287"/>
                  <a:gd name="T37" fmla="*/ 2147483646 h 325"/>
                  <a:gd name="T38" fmla="*/ 0 w 287"/>
                  <a:gd name="T39" fmla="*/ 2147483646 h 3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7" h="325">
                    <a:moveTo>
                      <a:pt x="0" y="324"/>
                    </a:moveTo>
                    <a:lnTo>
                      <a:pt x="25" y="14"/>
                    </a:lnTo>
                    <a:lnTo>
                      <a:pt x="37" y="0"/>
                    </a:lnTo>
                    <a:lnTo>
                      <a:pt x="51" y="49"/>
                    </a:lnTo>
                    <a:lnTo>
                      <a:pt x="71" y="38"/>
                    </a:lnTo>
                    <a:lnTo>
                      <a:pt x="89" y="64"/>
                    </a:lnTo>
                    <a:lnTo>
                      <a:pt x="100" y="38"/>
                    </a:lnTo>
                    <a:lnTo>
                      <a:pt x="108" y="38"/>
                    </a:lnTo>
                    <a:lnTo>
                      <a:pt x="126" y="14"/>
                    </a:lnTo>
                    <a:lnTo>
                      <a:pt x="145" y="64"/>
                    </a:lnTo>
                    <a:lnTo>
                      <a:pt x="152" y="83"/>
                    </a:lnTo>
                    <a:lnTo>
                      <a:pt x="189" y="108"/>
                    </a:lnTo>
                    <a:lnTo>
                      <a:pt x="234" y="83"/>
                    </a:lnTo>
                    <a:lnTo>
                      <a:pt x="243" y="123"/>
                    </a:lnTo>
                    <a:lnTo>
                      <a:pt x="272" y="132"/>
                    </a:lnTo>
                    <a:lnTo>
                      <a:pt x="252" y="167"/>
                    </a:lnTo>
                    <a:lnTo>
                      <a:pt x="272" y="192"/>
                    </a:lnTo>
                    <a:lnTo>
                      <a:pt x="286" y="251"/>
                    </a:lnTo>
                    <a:lnTo>
                      <a:pt x="234" y="324"/>
                    </a:lnTo>
                    <a:lnTo>
                      <a:pt x="0" y="3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2" name="Freeform 67">
                <a:extLst>
                  <a:ext uri="{FF2B5EF4-FFF2-40B4-BE49-F238E27FC236}">
                    <a16:creationId xmlns:a16="http://schemas.microsoft.com/office/drawing/2014/main" xmlns="" id="{5D666B3C-37B7-40AD-939D-FCC5B5A56F7C}"/>
                  </a:ext>
                </a:extLst>
              </p:cNvPr>
              <p:cNvSpPr>
                <a:spLocks/>
              </p:cNvSpPr>
              <p:nvPr/>
            </p:nvSpPr>
            <p:spPr bwMode="auto">
              <a:xfrm>
                <a:off x="3429153" y="2977191"/>
                <a:ext cx="271656" cy="262749"/>
              </a:xfrm>
              <a:custGeom>
                <a:avLst/>
                <a:gdLst>
                  <a:gd name="T0" fmla="*/ 2147483646 w 244"/>
                  <a:gd name="T1" fmla="*/ 0 h 236"/>
                  <a:gd name="T2" fmla="*/ 2147483646 w 244"/>
                  <a:gd name="T3" fmla="*/ 2147483646 h 236"/>
                  <a:gd name="T4" fmla="*/ 2147483646 w 244"/>
                  <a:gd name="T5" fmla="*/ 2147483646 h 236"/>
                  <a:gd name="T6" fmla="*/ 0 w 244"/>
                  <a:gd name="T7" fmla="*/ 2147483646 h 236"/>
                  <a:gd name="T8" fmla="*/ 2147483646 w 244"/>
                  <a:gd name="T9" fmla="*/ 0 h 236"/>
                  <a:gd name="T10" fmla="*/ 2147483646 w 244"/>
                  <a:gd name="T11" fmla="*/ 0 h 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4" h="236">
                    <a:moveTo>
                      <a:pt x="243" y="0"/>
                    </a:moveTo>
                    <a:lnTo>
                      <a:pt x="235" y="235"/>
                    </a:lnTo>
                    <a:lnTo>
                      <a:pt x="172" y="235"/>
                    </a:lnTo>
                    <a:lnTo>
                      <a:pt x="0" y="235"/>
                    </a:lnTo>
                    <a:lnTo>
                      <a:pt x="19" y="0"/>
                    </a:lnTo>
                    <a:lnTo>
                      <a:pt x="24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3" name="Freeform 75">
                <a:extLst>
                  <a:ext uri="{FF2B5EF4-FFF2-40B4-BE49-F238E27FC236}">
                    <a16:creationId xmlns:a16="http://schemas.microsoft.com/office/drawing/2014/main" xmlns="" id="{DD36AF83-D6B2-4F58-9E9B-CF49EA2F2473}"/>
                  </a:ext>
                </a:extLst>
              </p:cNvPr>
              <p:cNvSpPr>
                <a:spLocks/>
              </p:cNvSpPr>
              <p:nvPr/>
            </p:nvSpPr>
            <p:spPr bwMode="auto">
              <a:xfrm>
                <a:off x="2999404" y="3891245"/>
                <a:ext cx="384102" cy="334002"/>
              </a:xfrm>
              <a:custGeom>
                <a:avLst/>
                <a:gdLst>
                  <a:gd name="T0" fmla="*/ 2147483646 w 345"/>
                  <a:gd name="T1" fmla="*/ 2147483646 h 300"/>
                  <a:gd name="T2" fmla="*/ 2147483646 w 345"/>
                  <a:gd name="T3" fmla="*/ 0 h 300"/>
                  <a:gd name="T4" fmla="*/ 2147483646 w 345"/>
                  <a:gd name="T5" fmla="*/ 2147483646 h 300"/>
                  <a:gd name="T6" fmla="*/ 2147483646 w 345"/>
                  <a:gd name="T7" fmla="*/ 2147483646 h 300"/>
                  <a:gd name="T8" fmla="*/ 2147483646 w 345"/>
                  <a:gd name="T9" fmla="*/ 2147483646 h 300"/>
                  <a:gd name="T10" fmla="*/ 2147483646 w 345"/>
                  <a:gd name="T11" fmla="*/ 2147483646 h 300"/>
                  <a:gd name="T12" fmla="*/ 2147483646 w 345"/>
                  <a:gd name="T13" fmla="*/ 2147483646 h 300"/>
                  <a:gd name="T14" fmla="*/ 2147483646 w 345"/>
                  <a:gd name="T15" fmla="*/ 2147483646 h 300"/>
                  <a:gd name="T16" fmla="*/ 2147483646 w 345"/>
                  <a:gd name="T17" fmla="*/ 2147483646 h 300"/>
                  <a:gd name="T18" fmla="*/ 2147483646 w 345"/>
                  <a:gd name="T19" fmla="*/ 2147483646 h 300"/>
                  <a:gd name="T20" fmla="*/ 2147483646 w 345"/>
                  <a:gd name="T21" fmla="*/ 2147483646 h 300"/>
                  <a:gd name="T22" fmla="*/ 2147483646 w 345"/>
                  <a:gd name="T23" fmla="*/ 2147483646 h 300"/>
                  <a:gd name="T24" fmla="*/ 2147483646 w 345"/>
                  <a:gd name="T25" fmla="*/ 2147483646 h 300"/>
                  <a:gd name="T26" fmla="*/ 2147483646 w 345"/>
                  <a:gd name="T27" fmla="*/ 2147483646 h 300"/>
                  <a:gd name="T28" fmla="*/ 2147483646 w 345"/>
                  <a:gd name="T29" fmla="*/ 2147483646 h 300"/>
                  <a:gd name="T30" fmla="*/ 2147483646 w 345"/>
                  <a:gd name="T31" fmla="*/ 2147483646 h 300"/>
                  <a:gd name="T32" fmla="*/ 2147483646 w 345"/>
                  <a:gd name="T33" fmla="*/ 2147483646 h 300"/>
                  <a:gd name="T34" fmla="*/ 2147483646 w 345"/>
                  <a:gd name="T35" fmla="*/ 2147483646 h 300"/>
                  <a:gd name="T36" fmla="*/ 2147483646 w 345"/>
                  <a:gd name="T37" fmla="*/ 2147483646 h 300"/>
                  <a:gd name="T38" fmla="*/ 2147483646 w 345"/>
                  <a:gd name="T39" fmla="*/ 2147483646 h 300"/>
                  <a:gd name="T40" fmla="*/ 0 w 345"/>
                  <a:gd name="T41" fmla="*/ 2147483646 h 300"/>
                  <a:gd name="T42" fmla="*/ 2147483646 w 345"/>
                  <a:gd name="T43" fmla="*/ 2147483646 h 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00">
                    <a:moveTo>
                      <a:pt x="71" y="9"/>
                    </a:moveTo>
                    <a:lnTo>
                      <a:pt x="255" y="0"/>
                    </a:lnTo>
                    <a:lnTo>
                      <a:pt x="280" y="191"/>
                    </a:lnTo>
                    <a:lnTo>
                      <a:pt x="306" y="214"/>
                    </a:lnTo>
                    <a:lnTo>
                      <a:pt x="318" y="249"/>
                    </a:lnTo>
                    <a:lnTo>
                      <a:pt x="344" y="273"/>
                    </a:lnTo>
                    <a:lnTo>
                      <a:pt x="324" y="283"/>
                    </a:lnTo>
                    <a:lnTo>
                      <a:pt x="299" y="273"/>
                    </a:lnTo>
                    <a:lnTo>
                      <a:pt x="261" y="273"/>
                    </a:lnTo>
                    <a:lnTo>
                      <a:pt x="198" y="260"/>
                    </a:lnTo>
                    <a:lnTo>
                      <a:pt x="172" y="273"/>
                    </a:lnTo>
                    <a:lnTo>
                      <a:pt x="115" y="283"/>
                    </a:lnTo>
                    <a:lnTo>
                      <a:pt x="97" y="299"/>
                    </a:lnTo>
                    <a:lnTo>
                      <a:pt x="64" y="299"/>
                    </a:lnTo>
                    <a:lnTo>
                      <a:pt x="83" y="273"/>
                    </a:lnTo>
                    <a:lnTo>
                      <a:pt x="52" y="201"/>
                    </a:lnTo>
                    <a:lnTo>
                      <a:pt x="83" y="107"/>
                    </a:lnTo>
                    <a:lnTo>
                      <a:pt x="52" y="82"/>
                    </a:lnTo>
                    <a:lnTo>
                      <a:pt x="45" y="34"/>
                    </a:lnTo>
                    <a:lnTo>
                      <a:pt x="8" y="34"/>
                    </a:lnTo>
                    <a:lnTo>
                      <a:pt x="0" y="9"/>
                    </a:lnTo>
                    <a:lnTo>
                      <a:pt x="71"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4" name="Freeform 86">
                <a:extLst>
                  <a:ext uri="{FF2B5EF4-FFF2-40B4-BE49-F238E27FC236}">
                    <a16:creationId xmlns:a16="http://schemas.microsoft.com/office/drawing/2014/main" xmlns="" id="{6E87F2A0-A716-497C-91C9-F9A63335FB5F}"/>
                  </a:ext>
                </a:extLst>
              </p:cNvPr>
              <p:cNvSpPr>
                <a:spLocks/>
              </p:cNvSpPr>
              <p:nvPr/>
            </p:nvSpPr>
            <p:spPr bwMode="auto">
              <a:xfrm>
                <a:off x="2213385" y="2953810"/>
                <a:ext cx="300602" cy="187041"/>
              </a:xfrm>
              <a:custGeom>
                <a:avLst/>
                <a:gdLst>
                  <a:gd name="T0" fmla="*/ 2147483646 w 270"/>
                  <a:gd name="T1" fmla="*/ 2147483646 h 168"/>
                  <a:gd name="T2" fmla="*/ 2147483646 w 270"/>
                  <a:gd name="T3" fmla="*/ 2147483646 h 168"/>
                  <a:gd name="T4" fmla="*/ 2147483646 w 270"/>
                  <a:gd name="T5" fmla="*/ 2147483646 h 168"/>
                  <a:gd name="T6" fmla="*/ 2147483646 w 270"/>
                  <a:gd name="T7" fmla="*/ 2147483646 h 168"/>
                  <a:gd name="T8" fmla="*/ 2147483646 w 270"/>
                  <a:gd name="T9" fmla="*/ 2147483646 h 168"/>
                  <a:gd name="T10" fmla="*/ 2147483646 w 270"/>
                  <a:gd name="T11" fmla="*/ 2147483646 h 168"/>
                  <a:gd name="T12" fmla="*/ 2147483646 w 270"/>
                  <a:gd name="T13" fmla="*/ 2147483646 h 168"/>
                  <a:gd name="T14" fmla="*/ 2147483646 w 270"/>
                  <a:gd name="T15" fmla="*/ 2147483646 h 168"/>
                  <a:gd name="T16" fmla="*/ 2147483646 w 270"/>
                  <a:gd name="T17" fmla="*/ 2147483646 h 168"/>
                  <a:gd name="T18" fmla="*/ 2147483646 w 270"/>
                  <a:gd name="T19" fmla="*/ 2147483646 h 168"/>
                  <a:gd name="T20" fmla="*/ 2147483646 w 270"/>
                  <a:gd name="T21" fmla="*/ 2147483646 h 168"/>
                  <a:gd name="T22" fmla="*/ 2147483646 w 270"/>
                  <a:gd name="T23" fmla="*/ 2147483646 h 168"/>
                  <a:gd name="T24" fmla="*/ 2147483646 w 270"/>
                  <a:gd name="T25" fmla="*/ 2147483646 h 168"/>
                  <a:gd name="T26" fmla="*/ 0 w 270"/>
                  <a:gd name="T27" fmla="*/ 0 h 168"/>
                  <a:gd name="T28" fmla="*/ 2147483646 w 270"/>
                  <a:gd name="T29" fmla="*/ 2147483646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0" h="168">
                    <a:moveTo>
                      <a:pt x="269" y="9"/>
                    </a:moveTo>
                    <a:lnTo>
                      <a:pt x="224" y="92"/>
                    </a:lnTo>
                    <a:lnTo>
                      <a:pt x="235" y="142"/>
                    </a:lnTo>
                    <a:lnTo>
                      <a:pt x="224" y="167"/>
                    </a:lnTo>
                    <a:lnTo>
                      <a:pt x="198" y="167"/>
                    </a:lnTo>
                    <a:lnTo>
                      <a:pt x="191" y="117"/>
                    </a:lnTo>
                    <a:lnTo>
                      <a:pt x="171" y="117"/>
                    </a:lnTo>
                    <a:lnTo>
                      <a:pt x="154" y="107"/>
                    </a:lnTo>
                    <a:lnTo>
                      <a:pt x="135" y="131"/>
                    </a:lnTo>
                    <a:lnTo>
                      <a:pt x="115" y="117"/>
                    </a:lnTo>
                    <a:lnTo>
                      <a:pt x="63" y="167"/>
                    </a:lnTo>
                    <a:lnTo>
                      <a:pt x="52" y="117"/>
                    </a:lnTo>
                    <a:lnTo>
                      <a:pt x="19" y="74"/>
                    </a:lnTo>
                    <a:lnTo>
                      <a:pt x="0" y="0"/>
                    </a:lnTo>
                    <a:lnTo>
                      <a:pt x="269"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5" name="Freeform 87">
                <a:extLst>
                  <a:ext uri="{FF2B5EF4-FFF2-40B4-BE49-F238E27FC236}">
                    <a16:creationId xmlns:a16="http://schemas.microsoft.com/office/drawing/2014/main" xmlns="" id="{19F27B4D-B41E-4A53-AD7D-D64DBA76B4D7}"/>
                  </a:ext>
                </a:extLst>
              </p:cNvPr>
              <p:cNvSpPr>
                <a:spLocks/>
              </p:cNvSpPr>
              <p:nvPr/>
            </p:nvSpPr>
            <p:spPr bwMode="auto">
              <a:xfrm>
                <a:off x="1950635" y="2949357"/>
                <a:ext cx="334003" cy="289469"/>
              </a:xfrm>
              <a:custGeom>
                <a:avLst/>
                <a:gdLst>
                  <a:gd name="T0" fmla="*/ 0 w 300"/>
                  <a:gd name="T1" fmla="*/ 2147483646 h 260"/>
                  <a:gd name="T2" fmla="*/ 2147483646 w 300"/>
                  <a:gd name="T3" fmla="*/ 2147483646 h 260"/>
                  <a:gd name="T4" fmla="*/ 2147483646 w 300"/>
                  <a:gd name="T5" fmla="*/ 2147483646 h 260"/>
                  <a:gd name="T6" fmla="*/ 2147483646 w 300"/>
                  <a:gd name="T7" fmla="*/ 0 h 260"/>
                  <a:gd name="T8" fmla="*/ 2147483646 w 300"/>
                  <a:gd name="T9" fmla="*/ 0 h 260"/>
                  <a:gd name="T10" fmla="*/ 2147483646 w 300"/>
                  <a:gd name="T11" fmla="*/ 2147483646 h 260"/>
                  <a:gd name="T12" fmla="*/ 2147483646 w 300"/>
                  <a:gd name="T13" fmla="*/ 2147483646 h 260"/>
                  <a:gd name="T14" fmla="*/ 2147483646 w 300"/>
                  <a:gd name="T15" fmla="*/ 2147483646 h 260"/>
                  <a:gd name="T16" fmla="*/ 2147483646 w 300"/>
                  <a:gd name="T17" fmla="*/ 2147483646 h 260"/>
                  <a:gd name="T18" fmla="*/ 2147483646 w 300"/>
                  <a:gd name="T19" fmla="*/ 2147483646 h 260"/>
                  <a:gd name="T20" fmla="*/ 2147483646 w 300"/>
                  <a:gd name="T21" fmla="*/ 2147483646 h 260"/>
                  <a:gd name="T22" fmla="*/ 2147483646 w 300"/>
                  <a:gd name="T23" fmla="*/ 2147483646 h 260"/>
                  <a:gd name="T24" fmla="*/ 2147483646 w 300"/>
                  <a:gd name="T25" fmla="*/ 2147483646 h 260"/>
                  <a:gd name="T26" fmla="*/ 2147483646 w 300"/>
                  <a:gd name="T27" fmla="*/ 2147483646 h 260"/>
                  <a:gd name="T28" fmla="*/ 2147483646 w 300"/>
                  <a:gd name="T29" fmla="*/ 2147483646 h 260"/>
                  <a:gd name="T30" fmla="*/ 2147483646 w 300"/>
                  <a:gd name="T31" fmla="*/ 2147483646 h 260"/>
                  <a:gd name="T32" fmla="*/ 2147483646 w 300"/>
                  <a:gd name="T33" fmla="*/ 2147483646 h 260"/>
                  <a:gd name="T34" fmla="*/ 0 w 300"/>
                  <a:gd name="T35" fmla="*/ 2147483646 h 2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0" h="260">
                    <a:moveTo>
                      <a:pt x="0" y="143"/>
                    </a:moveTo>
                    <a:lnTo>
                      <a:pt x="27" y="93"/>
                    </a:lnTo>
                    <a:lnTo>
                      <a:pt x="27" y="34"/>
                    </a:lnTo>
                    <a:lnTo>
                      <a:pt x="46" y="0"/>
                    </a:lnTo>
                    <a:lnTo>
                      <a:pt x="236" y="0"/>
                    </a:lnTo>
                    <a:lnTo>
                      <a:pt x="254" y="73"/>
                    </a:lnTo>
                    <a:lnTo>
                      <a:pt x="288" y="118"/>
                    </a:lnTo>
                    <a:lnTo>
                      <a:pt x="299" y="166"/>
                    </a:lnTo>
                    <a:lnTo>
                      <a:pt x="281" y="177"/>
                    </a:lnTo>
                    <a:lnTo>
                      <a:pt x="254" y="166"/>
                    </a:lnTo>
                    <a:lnTo>
                      <a:pt x="236" y="166"/>
                    </a:lnTo>
                    <a:lnTo>
                      <a:pt x="224" y="235"/>
                    </a:lnTo>
                    <a:lnTo>
                      <a:pt x="199" y="225"/>
                    </a:lnTo>
                    <a:lnTo>
                      <a:pt x="161" y="259"/>
                    </a:lnTo>
                    <a:lnTo>
                      <a:pt x="109" y="235"/>
                    </a:lnTo>
                    <a:lnTo>
                      <a:pt x="64" y="191"/>
                    </a:lnTo>
                    <a:lnTo>
                      <a:pt x="9" y="143"/>
                    </a:lnTo>
                    <a:lnTo>
                      <a:pt x="0" y="1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6" name="Freeform 92">
                <a:extLst>
                  <a:ext uri="{FF2B5EF4-FFF2-40B4-BE49-F238E27FC236}">
                    <a16:creationId xmlns:a16="http://schemas.microsoft.com/office/drawing/2014/main" xmlns="" id="{98908D1D-32C2-4FE4-9665-B1C2136B20C1}"/>
                  </a:ext>
                </a:extLst>
              </p:cNvPr>
              <p:cNvSpPr>
                <a:spLocks/>
              </p:cNvSpPr>
              <p:nvPr/>
            </p:nvSpPr>
            <p:spPr bwMode="auto">
              <a:xfrm>
                <a:off x="218276" y="4086080"/>
                <a:ext cx="424183" cy="266088"/>
              </a:xfrm>
              <a:custGeom>
                <a:avLst/>
                <a:gdLst>
                  <a:gd name="T0" fmla="*/ 0 w 381"/>
                  <a:gd name="T1" fmla="*/ 2147483646 h 239"/>
                  <a:gd name="T2" fmla="*/ 2147483646 w 381"/>
                  <a:gd name="T3" fmla="*/ 2147483646 h 239"/>
                  <a:gd name="T4" fmla="*/ 2147483646 w 381"/>
                  <a:gd name="T5" fmla="*/ 2147483646 h 239"/>
                  <a:gd name="T6" fmla="*/ 2147483646 w 381"/>
                  <a:gd name="T7" fmla="*/ 2147483646 h 239"/>
                  <a:gd name="T8" fmla="*/ 2147483646 w 381"/>
                  <a:gd name="T9" fmla="*/ 2147483646 h 239"/>
                  <a:gd name="T10" fmla="*/ 2147483646 w 381"/>
                  <a:gd name="T11" fmla="*/ 0 h 239"/>
                  <a:gd name="T12" fmla="*/ 2147483646 w 381"/>
                  <a:gd name="T13" fmla="*/ 2147483646 h 239"/>
                  <a:gd name="T14" fmla="*/ 2147483646 w 381"/>
                  <a:gd name="T15" fmla="*/ 2147483646 h 239"/>
                  <a:gd name="T16" fmla="*/ 2147483646 w 381"/>
                  <a:gd name="T17" fmla="*/ 2147483646 h 239"/>
                  <a:gd name="T18" fmla="*/ 2147483646 w 381"/>
                  <a:gd name="T19" fmla="*/ 2147483646 h 239"/>
                  <a:gd name="T20" fmla="*/ 2147483646 w 381"/>
                  <a:gd name="T21" fmla="*/ 2147483646 h 239"/>
                  <a:gd name="T22" fmla="*/ 2147483646 w 381"/>
                  <a:gd name="T23" fmla="*/ 2147483646 h 239"/>
                  <a:gd name="T24" fmla="*/ 2147483646 w 381"/>
                  <a:gd name="T25" fmla="*/ 2147483646 h 239"/>
                  <a:gd name="T26" fmla="*/ 2147483646 w 381"/>
                  <a:gd name="T27" fmla="*/ 2147483646 h 239"/>
                  <a:gd name="T28" fmla="*/ 2147483646 w 381"/>
                  <a:gd name="T29" fmla="*/ 2147483646 h 239"/>
                  <a:gd name="T30" fmla="*/ 2147483646 w 381"/>
                  <a:gd name="T31" fmla="*/ 2147483646 h 239"/>
                  <a:gd name="T32" fmla="*/ 2147483646 w 381"/>
                  <a:gd name="T33" fmla="*/ 2147483646 h 239"/>
                  <a:gd name="T34" fmla="*/ 2147483646 w 381"/>
                  <a:gd name="T35" fmla="*/ 2147483646 h 239"/>
                  <a:gd name="T36" fmla="*/ 2147483646 w 381"/>
                  <a:gd name="T37" fmla="*/ 2147483646 h 239"/>
                  <a:gd name="T38" fmla="*/ 2147483646 w 381"/>
                  <a:gd name="T39" fmla="*/ 2147483646 h 239"/>
                  <a:gd name="T40" fmla="*/ 2147483646 w 381"/>
                  <a:gd name="T41" fmla="*/ 2147483646 h 239"/>
                  <a:gd name="T42" fmla="*/ 0 w 381"/>
                  <a:gd name="T43" fmla="*/ 2147483646 h 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1" h="239">
                    <a:moveTo>
                      <a:pt x="0" y="238"/>
                    </a:moveTo>
                    <a:lnTo>
                      <a:pt x="17" y="49"/>
                    </a:lnTo>
                    <a:lnTo>
                      <a:pt x="63" y="25"/>
                    </a:lnTo>
                    <a:lnTo>
                      <a:pt x="83" y="39"/>
                    </a:lnTo>
                    <a:lnTo>
                      <a:pt x="134" y="39"/>
                    </a:lnTo>
                    <a:lnTo>
                      <a:pt x="179" y="0"/>
                    </a:lnTo>
                    <a:lnTo>
                      <a:pt x="189" y="49"/>
                    </a:lnTo>
                    <a:lnTo>
                      <a:pt x="217" y="59"/>
                    </a:lnTo>
                    <a:lnTo>
                      <a:pt x="292" y="25"/>
                    </a:lnTo>
                    <a:lnTo>
                      <a:pt x="317" y="25"/>
                    </a:lnTo>
                    <a:lnTo>
                      <a:pt x="351" y="39"/>
                    </a:lnTo>
                    <a:lnTo>
                      <a:pt x="369" y="25"/>
                    </a:lnTo>
                    <a:lnTo>
                      <a:pt x="380" y="49"/>
                    </a:lnTo>
                    <a:lnTo>
                      <a:pt x="361" y="73"/>
                    </a:lnTo>
                    <a:lnTo>
                      <a:pt x="369" y="73"/>
                    </a:lnTo>
                    <a:lnTo>
                      <a:pt x="351" y="107"/>
                    </a:lnTo>
                    <a:lnTo>
                      <a:pt x="280" y="122"/>
                    </a:lnTo>
                    <a:lnTo>
                      <a:pt x="254" y="165"/>
                    </a:lnTo>
                    <a:lnTo>
                      <a:pt x="217" y="190"/>
                    </a:lnTo>
                    <a:lnTo>
                      <a:pt x="228" y="213"/>
                    </a:lnTo>
                    <a:lnTo>
                      <a:pt x="189" y="238"/>
                    </a:lnTo>
                    <a:lnTo>
                      <a:pt x="0" y="23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167" name="Freeform 93">
                <a:extLst>
                  <a:ext uri="{FF2B5EF4-FFF2-40B4-BE49-F238E27FC236}">
                    <a16:creationId xmlns:a16="http://schemas.microsoft.com/office/drawing/2014/main" xmlns="" id="{0B153F05-7CF1-408C-A004-BC983E2030F6}"/>
                  </a:ext>
                </a:extLst>
              </p:cNvPr>
              <p:cNvSpPr>
                <a:spLocks/>
              </p:cNvSpPr>
              <p:nvPr/>
            </p:nvSpPr>
            <p:spPr bwMode="auto">
              <a:xfrm>
                <a:off x="428697" y="4204094"/>
                <a:ext cx="356269" cy="148074"/>
              </a:xfrm>
              <a:custGeom>
                <a:avLst/>
                <a:gdLst>
                  <a:gd name="T0" fmla="*/ 0 w 320"/>
                  <a:gd name="T1" fmla="*/ 2147483646 h 133"/>
                  <a:gd name="T2" fmla="*/ 2147483646 w 320"/>
                  <a:gd name="T3" fmla="*/ 2147483646 h 133"/>
                  <a:gd name="T4" fmla="*/ 2147483646 w 320"/>
                  <a:gd name="T5" fmla="*/ 2147483646 h 133"/>
                  <a:gd name="T6" fmla="*/ 2147483646 w 320"/>
                  <a:gd name="T7" fmla="*/ 2147483646 h 133"/>
                  <a:gd name="T8" fmla="*/ 2147483646 w 320"/>
                  <a:gd name="T9" fmla="*/ 2147483646 h 133"/>
                  <a:gd name="T10" fmla="*/ 2147483646 w 320"/>
                  <a:gd name="T11" fmla="*/ 0 h 133"/>
                  <a:gd name="T12" fmla="*/ 2147483646 w 320"/>
                  <a:gd name="T13" fmla="*/ 2147483646 h 133"/>
                  <a:gd name="T14" fmla="*/ 2147483646 w 320"/>
                  <a:gd name="T15" fmla="*/ 0 h 133"/>
                  <a:gd name="T16" fmla="*/ 2147483646 w 320"/>
                  <a:gd name="T17" fmla="*/ 2147483646 h 133"/>
                  <a:gd name="T18" fmla="*/ 2147483646 w 320"/>
                  <a:gd name="T19" fmla="*/ 2147483646 h 133"/>
                  <a:gd name="T20" fmla="*/ 0 w 320"/>
                  <a:gd name="T21" fmla="*/ 2147483646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0" h="133">
                    <a:moveTo>
                      <a:pt x="0" y="132"/>
                    </a:moveTo>
                    <a:lnTo>
                      <a:pt x="38" y="107"/>
                    </a:lnTo>
                    <a:lnTo>
                      <a:pt x="27" y="84"/>
                    </a:lnTo>
                    <a:lnTo>
                      <a:pt x="64" y="60"/>
                    </a:lnTo>
                    <a:lnTo>
                      <a:pt x="90" y="16"/>
                    </a:lnTo>
                    <a:lnTo>
                      <a:pt x="161" y="0"/>
                    </a:lnTo>
                    <a:lnTo>
                      <a:pt x="172" y="16"/>
                    </a:lnTo>
                    <a:lnTo>
                      <a:pt x="217" y="0"/>
                    </a:lnTo>
                    <a:lnTo>
                      <a:pt x="289" y="118"/>
                    </a:lnTo>
                    <a:lnTo>
                      <a:pt x="319" y="132"/>
                    </a:lnTo>
                    <a:lnTo>
                      <a:pt x="0" y="13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168" name="Freeform 95">
                <a:extLst>
                  <a:ext uri="{FF2B5EF4-FFF2-40B4-BE49-F238E27FC236}">
                    <a16:creationId xmlns:a16="http://schemas.microsoft.com/office/drawing/2014/main" xmlns="" id="{00F4675F-FF3B-406A-9BA8-6EEB21DA0141}"/>
                  </a:ext>
                </a:extLst>
              </p:cNvPr>
              <p:cNvSpPr>
                <a:spLocks/>
              </p:cNvSpPr>
              <p:nvPr/>
            </p:nvSpPr>
            <p:spPr bwMode="auto">
              <a:xfrm>
                <a:off x="417564" y="3929099"/>
                <a:ext cx="296149" cy="226009"/>
              </a:xfrm>
              <a:custGeom>
                <a:avLst/>
                <a:gdLst>
                  <a:gd name="T0" fmla="*/ 2147483646 w 266"/>
                  <a:gd name="T1" fmla="*/ 2147483646 h 203"/>
                  <a:gd name="T2" fmla="*/ 2147483646 w 266"/>
                  <a:gd name="T3" fmla="*/ 0 h 203"/>
                  <a:gd name="T4" fmla="*/ 2147483646 w 266"/>
                  <a:gd name="T5" fmla="*/ 2147483646 h 203"/>
                  <a:gd name="T6" fmla="*/ 2147483646 w 266"/>
                  <a:gd name="T7" fmla="*/ 0 h 203"/>
                  <a:gd name="T8" fmla="*/ 2147483646 w 266"/>
                  <a:gd name="T9" fmla="*/ 2147483646 h 203"/>
                  <a:gd name="T10" fmla="*/ 2147483646 w 266"/>
                  <a:gd name="T11" fmla="*/ 2147483646 h 203"/>
                  <a:gd name="T12" fmla="*/ 2147483646 w 266"/>
                  <a:gd name="T13" fmla="*/ 2147483646 h 203"/>
                  <a:gd name="T14" fmla="*/ 2147483646 w 266"/>
                  <a:gd name="T15" fmla="*/ 2147483646 h 203"/>
                  <a:gd name="T16" fmla="*/ 2147483646 w 266"/>
                  <a:gd name="T17" fmla="*/ 2147483646 h 203"/>
                  <a:gd name="T18" fmla="*/ 2147483646 w 266"/>
                  <a:gd name="T19" fmla="*/ 2147483646 h 203"/>
                  <a:gd name="T20" fmla="*/ 2147483646 w 266"/>
                  <a:gd name="T21" fmla="*/ 2147483646 h 203"/>
                  <a:gd name="T22" fmla="*/ 2147483646 w 266"/>
                  <a:gd name="T23" fmla="*/ 2147483646 h 203"/>
                  <a:gd name="T24" fmla="*/ 2147483646 w 266"/>
                  <a:gd name="T25" fmla="*/ 2147483646 h 203"/>
                  <a:gd name="T26" fmla="*/ 2147483646 w 266"/>
                  <a:gd name="T27" fmla="*/ 2147483646 h 203"/>
                  <a:gd name="T28" fmla="*/ 2147483646 w 266"/>
                  <a:gd name="T29" fmla="*/ 2147483646 h 203"/>
                  <a:gd name="T30" fmla="*/ 2147483646 w 266"/>
                  <a:gd name="T31" fmla="*/ 2147483646 h 203"/>
                  <a:gd name="T32" fmla="*/ 2147483646 w 266"/>
                  <a:gd name="T33" fmla="*/ 2147483646 h 203"/>
                  <a:gd name="T34" fmla="*/ 2147483646 w 266"/>
                  <a:gd name="T35" fmla="*/ 2147483646 h 203"/>
                  <a:gd name="T36" fmla="*/ 2147483646 w 266"/>
                  <a:gd name="T37" fmla="*/ 2147483646 h 203"/>
                  <a:gd name="T38" fmla="*/ 2147483646 w 266"/>
                  <a:gd name="T39" fmla="*/ 2147483646 h 203"/>
                  <a:gd name="T40" fmla="*/ 2147483646 w 266"/>
                  <a:gd name="T41" fmla="*/ 2147483646 h 203"/>
                  <a:gd name="T42" fmla="*/ 0 w 266"/>
                  <a:gd name="T43" fmla="*/ 2147483646 h 203"/>
                  <a:gd name="T44" fmla="*/ 2147483646 w 266"/>
                  <a:gd name="T45" fmla="*/ 2147483646 h 2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203">
                    <a:moveTo>
                      <a:pt x="11" y="49"/>
                    </a:moveTo>
                    <a:lnTo>
                      <a:pt x="49" y="0"/>
                    </a:lnTo>
                    <a:lnTo>
                      <a:pt x="56" y="25"/>
                    </a:lnTo>
                    <a:lnTo>
                      <a:pt x="64" y="0"/>
                    </a:lnTo>
                    <a:lnTo>
                      <a:pt x="101" y="25"/>
                    </a:lnTo>
                    <a:lnTo>
                      <a:pt x="138" y="25"/>
                    </a:lnTo>
                    <a:lnTo>
                      <a:pt x="138" y="14"/>
                    </a:lnTo>
                    <a:lnTo>
                      <a:pt x="227" y="39"/>
                    </a:lnTo>
                    <a:lnTo>
                      <a:pt x="227" y="25"/>
                    </a:lnTo>
                    <a:lnTo>
                      <a:pt x="245" y="39"/>
                    </a:lnTo>
                    <a:lnTo>
                      <a:pt x="265" y="25"/>
                    </a:lnTo>
                    <a:lnTo>
                      <a:pt x="265" y="73"/>
                    </a:lnTo>
                    <a:lnTo>
                      <a:pt x="245" y="98"/>
                    </a:lnTo>
                    <a:lnTo>
                      <a:pt x="201" y="123"/>
                    </a:lnTo>
                    <a:lnTo>
                      <a:pt x="210" y="157"/>
                    </a:lnTo>
                    <a:lnTo>
                      <a:pt x="190" y="168"/>
                    </a:lnTo>
                    <a:lnTo>
                      <a:pt x="172" y="181"/>
                    </a:lnTo>
                    <a:lnTo>
                      <a:pt x="138" y="168"/>
                    </a:lnTo>
                    <a:lnTo>
                      <a:pt x="113" y="168"/>
                    </a:lnTo>
                    <a:lnTo>
                      <a:pt x="38" y="202"/>
                    </a:lnTo>
                    <a:lnTo>
                      <a:pt x="11" y="193"/>
                    </a:lnTo>
                    <a:lnTo>
                      <a:pt x="0" y="143"/>
                    </a:lnTo>
                    <a:lnTo>
                      <a:pt x="11" y="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169" name="Freeform 100">
                <a:extLst>
                  <a:ext uri="{FF2B5EF4-FFF2-40B4-BE49-F238E27FC236}">
                    <a16:creationId xmlns:a16="http://schemas.microsoft.com/office/drawing/2014/main" xmlns="" id="{29AF2103-2E5A-40B9-9A63-6D5CA4822F18}"/>
                  </a:ext>
                </a:extLst>
              </p:cNvPr>
              <p:cNvSpPr>
                <a:spLocks/>
              </p:cNvSpPr>
              <p:nvPr/>
            </p:nvSpPr>
            <p:spPr bwMode="auto">
              <a:xfrm>
                <a:off x="609058" y="4045999"/>
                <a:ext cx="424184" cy="306169"/>
              </a:xfrm>
              <a:custGeom>
                <a:avLst/>
                <a:gdLst>
                  <a:gd name="T0" fmla="*/ 2147483646 w 381"/>
                  <a:gd name="T1" fmla="*/ 2147483646 h 275"/>
                  <a:gd name="T2" fmla="*/ 2147483646 w 381"/>
                  <a:gd name="T3" fmla="*/ 2147483646 h 275"/>
                  <a:gd name="T4" fmla="*/ 2147483646 w 381"/>
                  <a:gd name="T5" fmla="*/ 2147483646 h 275"/>
                  <a:gd name="T6" fmla="*/ 2147483646 w 381"/>
                  <a:gd name="T7" fmla="*/ 2147483646 h 275"/>
                  <a:gd name="T8" fmla="*/ 0 w 381"/>
                  <a:gd name="T9" fmla="*/ 2147483646 h 275"/>
                  <a:gd name="T10" fmla="*/ 2147483646 w 381"/>
                  <a:gd name="T11" fmla="*/ 2147483646 h 275"/>
                  <a:gd name="T12" fmla="*/ 2147483646 w 381"/>
                  <a:gd name="T13" fmla="*/ 2147483646 h 275"/>
                  <a:gd name="T14" fmla="*/ 2147483646 w 381"/>
                  <a:gd name="T15" fmla="*/ 2147483646 h 275"/>
                  <a:gd name="T16" fmla="*/ 2147483646 w 381"/>
                  <a:gd name="T17" fmla="*/ 2147483646 h 275"/>
                  <a:gd name="T18" fmla="*/ 2147483646 w 381"/>
                  <a:gd name="T19" fmla="*/ 2147483646 h 275"/>
                  <a:gd name="T20" fmla="*/ 2147483646 w 381"/>
                  <a:gd name="T21" fmla="*/ 2147483646 h 275"/>
                  <a:gd name="T22" fmla="*/ 2147483646 w 381"/>
                  <a:gd name="T23" fmla="*/ 2147483646 h 275"/>
                  <a:gd name="T24" fmla="*/ 2147483646 w 381"/>
                  <a:gd name="T25" fmla="*/ 2147483646 h 275"/>
                  <a:gd name="T26" fmla="*/ 2147483646 w 381"/>
                  <a:gd name="T27" fmla="*/ 0 h 275"/>
                  <a:gd name="T28" fmla="*/ 2147483646 w 381"/>
                  <a:gd name="T29" fmla="*/ 2147483646 h 275"/>
                  <a:gd name="T30" fmla="*/ 2147483646 w 381"/>
                  <a:gd name="T31" fmla="*/ 2147483646 h 275"/>
                  <a:gd name="T32" fmla="*/ 2147483646 w 381"/>
                  <a:gd name="T33" fmla="*/ 2147483646 h 275"/>
                  <a:gd name="T34" fmla="*/ 2147483646 w 381"/>
                  <a:gd name="T35" fmla="*/ 2147483646 h 275"/>
                  <a:gd name="T36" fmla="*/ 2147483646 w 381"/>
                  <a:gd name="T37" fmla="*/ 2147483646 h 275"/>
                  <a:gd name="T38" fmla="*/ 2147483646 w 381"/>
                  <a:gd name="T39" fmla="*/ 2147483646 h 275"/>
                  <a:gd name="T40" fmla="*/ 2147483646 w 381"/>
                  <a:gd name="T41" fmla="*/ 2147483646 h 2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1" h="275">
                    <a:moveTo>
                      <a:pt x="157" y="274"/>
                    </a:moveTo>
                    <a:lnTo>
                      <a:pt x="126" y="260"/>
                    </a:lnTo>
                    <a:lnTo>
                      <a:pt x="56" y="142"/>
                    </a:lnTo>
                    <a:lnTo>
                      <a:pt x="11" y="158"/>
                    </a:lnTo>
                    <a:lnTo>
                      <a:pt x="0" y="142"/>
                    </a:lnTo>
                    <a:lnTo>
                      <a:pt x="19" y="108"/>
                    </a:lnTo>
                    <a:lnTo>
                      <a:pt x="11" y="108"/>
                    </a:lnTo>
                    <a:lnTo>
                      <a:pt x="29" y="84"/>
                    </a:lnTo>
                    <a:lnTo>
                      <a:pt x="19" y="59"/>
                    </a:lnTo>
                    <a:lnTo>
                      <a:pt x="38" y="50"/>
                    </a:lnTo>
                    <a:lnTo>
                      <a:pt x="157" y="25"/>
                    </a:lnTo>
                    <a:lnTo>
                      <a:pt x="164" y="35"/>
                    </a:lnTo>
                    <a:lnTo>
                      <a:pt x="183" y="16"/>
                    </a:lnTo>
                    <a:lnTo>
                      <a:pt x="235" y="0"/>
                    </a:lnTo>
                    <a:lnTo>
                      <a:pt x="272" y="84"/>
                    </a:lnTo>
                    <a:lnTo>
                      <a:pt x="310" y="84"/>
                    </a:lnTo>
                    <a:lnTo>
                      <a:pt x="310" y="132"/>
                    </a:lnTo>
                    <a:lnTo>
                      <a:pt x="355" y="192"/>
                    </a:lnTo>
                    <a:lnTo>
                      <a:pt x="347" y="215"/>
                    </a:lnTo>
                    <a:lnTo>
                      <a:pt x="380" y="260"/>
                    </a:lnTo>
                    <a:lnTo>
                      <a:pt x="157" y="27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170" name="Freeform 103">
                <a:extLst>
                  <a:ext uri="{FF2B5EF4-FFF2-40B4-BE49-F238E27FC236}">
                    <a16:creationId xmlns:a16="http://schemas.microsoft.com/office/drawing/2014/main" xmlns="" id="{C695C130-E9F3-43D7-A4EB-22ECF851EEB2}"/>
                  </a:ext>
                </a:extLst>
              </p:cNvPr>
              <p:cNvSpPr>
                <a:spLocks/>
              </p:cNvSpPr>
              <p:nvPr/>
            </p:nvSpPr>
            <p:spPr bwMode="auto">
              <a:xfrm>
                <a:off x="1498619" y="3321214"/>
                <a:ext cx="291695" cy="291696"/>
              </a:xfrm>
              <a:custGeom>
                <a:avLst/>
                <a:gdLst>
                  <a:gd name="T0" fmla="*/ 2147483646 w 262"/>
                  <a:gd name="T1" fmla="*/ 2147483646 h 262"/>
                  <a:gd name="T2" fmla="*/ 2147483646 w 262"/>
                  <a:gd name="T3" fmla="*/ 2147483646 h 262"/>
                  <a:gd name="T4" fmla="*/ 2147483646 w 262"/>
                  <a:gd name="T5" fmla="*/ 2147483646 h 262"/>
                  <a:gd name="T6" fmla="*/ 2147483646 w 262"/>
                  <a:gd name="T7" fmla="*/ 0 h 262"/>
                  <a:gd name="T8" fmla="*/ 2147483646 w 262"/>
                  <a:gd name="T9" fmla="*/ 2147483646 h 262"/>
                  <a:gd name="T10" fmla="*/ 2147483646 w 262"/>
                  <a:gd name="T11" fmla="*/ 2147483646 h 262"/>
                  <a:gd name="T12" fmla="*/ 2147483646 w 262"/>
                  <a:gd name="T13" fmla="*/ 2147483646 h 262"/>
                  <a:gd name="T14" fmla="*/ 2147483646 w 262"/>
                  <a:gd name="T15" fmla="*/ 2147483646 h 262"/>
                  <a:gd name="T16" fmla="*/ 2147483646 w 262"/>
                  <a:gd name="T17" fmla="*/ 2147483646 h 262"/>
                  <a:gd name="T18" fmla="*/ 2147483646 w 262"/>
                  <a:gd name="T19" fmla="*/ 2147483646 h 262"/>
                  <a:gd name="T20" fmla="*/ 2147483646 w 262"/>
                  <a:gd name="T21" fmla="*/ 2147483646 h 262"/>
                  <a:gd name="T22" fmla="*/ 2147483646 w 262"/>
                  <a:gd name="T23" fmla="*/ 2147483646 h 262"/>
                  <a:gd name="T24" fmla="*/ 2147483646 w 262"/>
                  <a:gd name="T25" fmla="*/ 2147483646 h 262"/>
                  <a:gd name="T26" fmla="*/ 2147483646 w 262"/>
                  <a:gd name="T27" fmla="*/ 2147483646 h 262"/>
                  <a:gd name="T28" fmla="*/ 2147483646 w 262"/>
                  <a:gd name="T29" fmla="*/ 2147483646 h 262"/>
                  <a:gd name="T30" fmla="*/ 2147483646 w 262"/>
                  <a:gd name="T31" fmla="*/ 2147483646 h 262"/>
                  <a:gd name="T32" fmla="*/ 2147483646 w 262"/>
                  <a:gd name="T33" fmla="*/ 2147483646 h 262"/>
                  <a:gd name="T34" fmla="*/ 2147483646 w 262"/>
                  <a:gd name="T35" fmla="*/ 2147483646 h 262"/>
                  <a:gd name="T36" fmla="*/ 2147483646 w 262"/>
                  <a:gd name="T37" fmla="*/ 2147483646 h 262"/>
                  <a:gd name="T38" fmla="*/ 2147483646 w 262"/>
                  <a:gd name="T39" fmla="*/ 2147483646 h 262"/>
                  <a:gd name="T40" fmla="*/ 2147483646 w 262"/>
                  <a:gd name="T41" fmla="*/ 2147483646 h 262"/>
                  <a:gd name="T42" fmla="*/ 2147483646 w 262"/>
                  <a:gd name="T43" fmla="*/ 2147483646 h 262"/>
                  <a:gd name="T44" fmla="*/ 2147483646 w 262"/>
                  <a:gd name="T45" fmla="*/ 2147483646 h 262"/>
                  <a:gd name="T46" fmla="*/ 2147483646 w 262"/>
                  <a:gd name="T47" fmla="*/ 2147483646 h 262"/>
                  <a:gd name="T48" fmla="*/ 2147483646 w 262"/>
                  <a:gd name="T49" fmla="*/ 2147483646 h 262"/>
                  <a:gd name="T50" fmla="*/ 2147483646 w 262"/>
                  <a:gd name="T51" fmla="*/ 2147483646 h 262"/>
                  <a:gd name="T52" fmla="*/ 2147483646 w 262"/>
                  <a:gd name="T53" fmla="*/ 2147483646 h 262"/>
                  <a:gd name="T54" fmla="*/ 2147483646 w 262"/>
                  <a:gd name="T55" fmla="*/ 2147483646 h 262"/>
                  <a:gd name="T56" fmla="*/ 2147483646 w 262"/>
                  <a:gd name="T57" fmla="*/ 2147483646 h 262"/>
                  <a:gd name="T58" fmla="*/ 0 w 262"/>
                  <a:gd name="T59" fmla="*/ 2147483646 h 262"/>
                  <a:gd name="T60" fmla="*/ 2147483646 w 262"/>
                  <a:gd name="T61" fmla="*/ 2147483646 h 2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2" h="262">
                    <a:moveTo>
                      <a:pt x="34" y="35"/>
                    </a:moveTo>
                    <a:lnTo>
                      <a:pt x="71" y="25"/>
                    </a:lnTo>
                    <a:lnTo>
                      <a:pt x="108" y="25"/>
                    </a:lnTo>
                    <a:lnTo>
                      <a:pt x="126" y="0"/>
                    </a:lnTo>
                    <a:lnTo>
                      <a:pt x="141" y="10"/>
                    </a:lnTo>
                    <a:lnTo>
                      <a:pt x="160" y="10"/>
                    </a:lnTo>
                    <a:lnTo>
                      <a:pt x="178" y="49"/>
                    </a:lnTo>
                    <a:lnTo>
                      <a:pt x="198" y="49"/>
                    </a:lnTo>
                    <a:lnTo>
                      <a:pt x="223" y="118"/>
                    </a:lnTo>
                    <a:lnTo>
                      <a:pt x="216" y="143"/>
                    </a:lnTo>
                    <a:lnTo>
                      <a:pt x="223" y="152"/>
                    </a:lnTo>
                    <a:lnTo>
                      <a:pt x="261" y="193"/>
                    </a:lnTo>
                    <a:lnTo>
                      <a:pt x="252" y="226"/>
                    </a:lnTo>
                    <a:lnTo>
                      <a:pt x="234" y="212"/>
                    </a:lnTo>
                    <a:lnTo>
                      <a:pt x="234" y="236"/>
                    </a:lnTo>
                    <a:lnTo>
                      <a:pt x="198" y="236"/>
                    </a:lnTo>
                    <a:lnTo>
                      <a:pt x="171" y="261"/>
                    </a:lnTo>
                    <a:lnTo>
                      <a:pt x="160" y="177"/>
                    </a:lnTo>
                    <a:lnTo>
                      <a:pt x="152" y="193"/>
                    </a:lnTo>
                    <a:lnTo>
                      <a:pt x="134" y="168"/>
                    </a:lnTo>
                    <a:lnTo>
                      <a:pt x="134" y="118"/>
                    </a:lnTo>
                    <a:lnTo>
                      <a:pt x="97" y="118"/>
                    </a:lnTo>
                    <a:lnTo>
                      <a:pt x="97" y="143"/>
                    </a:lnTo>
                    <a:lnTo>
                      <a:pt x="71" y="93"/>
                    </a:lnTo>
                    <a:lnTo>
                      <a:pt x="62" y="108"/>
                    </a:lnTo>
                    <a:lnTo>
                      <a:pt x="52" y="108"/>
                    </a:lnTo>
                    <a:lnTo>
                      <a:pt x="34" y="60"/>
                    </a:lnTo>
                    <a:lnTo>
                      <a:pt x="26" y="68"/>
                    </a:lnTo>
                    <a:lnTo>
                      <a:pt x="17" y="60"/>
                    </a:lnTo>
                    <a:lnTo>
                      <a:pt x="0" y="68"/>
                    </a:lnTo>
                    <a:lnTo>
                      <a:pt x="34" y="3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1" name="Freeform 104">
                <a:extLst>
                  <a:ext uri="{FF2B5EF4-FFF2-40B4-BE49-F238E27FC236}">
                    <a16:creationId xmlns:a16="http://schemas.microsoft.com/office/drawing/2014/main" xmlns="" id="{0E24B628-5AF0-47D3-930C-C8DEE51A4A05}"/>
                  </a:ext>
                </a:extLst>
              </p:cNvPr>
              <p:cNvSpPr>
                <a:spLocks/>
              </p:cNvSpPr>
              <p:nvPr/>
            </p:nvSpPr>
            <p:spPr bwMode="auto">
              <a:xfrm>
                <a:off x="1536472" y="3984766"/>
                <a:ext cx="262749" cy="194835"/>
              </a:xfrm>
              <a:custGeom>
                <a:avLst/>
                <a:gdLst>
                  <a:gd name="T0" fmla="*/ 2147483646 w 236"/>
                  <a:gd name="T1" fmla="*/ 2147483646 h 175"/>
                  <a:gd name="T2" fmla="*/ 2147483646 w 236"/>
                  <a:gd name="T3" fmla="*/ 2147483646 h 175"/>
                  <a:gd name="T4" fmla="*/ 0 w 236"/>
                  <a:gd name="T5" fmla="*/ 2147483646 h 175"/>
                  <a:gd name="T6" fmla="*/ 2147483646 w 236"/>
                  <a:gd name="T7" fmla="*/ 2147483646 h 175"/>
                  <a:gd name="T8" fmla="*/ 2147483646 w 236"/>
                  <a:gd name="T9" fmla="*/ 2147483646 h 175"/>
                  <a:gd name="T10" fmla="*/ 2147483646 w 236"/>
                  <a:gd name="T11" fmla="*/ 0 h 175"/>
                  <a:gd name="T12" fmla="*/ 2147483646 w 236"/>
                  <a:gd name="T13" fmla="*/ 2147483646 h 175"/>
                  <a:gd name="T14" fmla="*/ 2147483646 w 236"/>
                  <a:gd name="T15" fmla="*/ 2147483646 h 175"/>
                  <a:gd name="T16" fmla="*/ 2147483646 w 236"/>
                  <a:gd name="T17" fmla="*/ 2147483646 h 175"/>
                  <a:gd name="T18" fmla="*/ 2147483646 w 236"/>
                  <a:gd name="T19" fmla="*/ 2147483646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6" h="175">
                    <a:moveTo>
                      <a:pt x="57" y="164"/>
                    </a:moveTo>
                    <a:lnTo>
                      <a:pt x="18" y="174"/>
                    </a:lnTo>
                    <a:lnTo>
                      <a:pt x="0" y="164"/>
                    </a:lnTo>
                    <a:lnTo>
                      <a:pt x="12" y="92"/>
                    </a:lnTo>
                    <a:lnTo>
                      <a:pt x="57" y="9"/>
                    </a:lnTo>
                    <a:lnTo>
                      <a:pt x="120" y="0"/>
                    </a:lnTo>
                    <a:lnTo>
                      <a:pt x="146" y="9"/>
                    </a:lnTo>
                    <a:lnTo>
                      <a:pt x="235" y="116"/>
                    </a:lnTo>
                    <a:lnTo>
                      <a:pt x="235" y="174"/>
                    </a:lnTo>
                    <a:lnTo>
                      <a:pt x="57" y="16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2" name="Freeform 106">
                <a:extLst>
                  <a:ext uri="{FF2B5EF4-FFF2-40B4-BE49-F238E27FC236}">
                    <a16:creationId xmlns:a16="http://schemas.microsoft.com/office/drawing/2014/main" xmlns="" id="{86734E8B-2E80-486A-B75A-331D626B18C6}"/>
                  </a:ext>
                </a:extLst>
              </p:cNvPr>
              <p:cNvSpPr>
                <a:spLocks/>
              </p:cNvSpPr>
              <p:nvPr/>
            </p:nvSpPr>
            <p:spPr bwMode="auto">
              <a:xfrm>
                <a:off x="472117" y="3732037"/>
                <a:ext cx="533291" cy="372969"/>
              </a:xfrm>
              <a:custGeom>
                <a:avLst/>
                <a:gdLst>
                  <a:gd name="T0" fmla="*/ 2147483646 w 479"/>
                  <a:gd name="T1" fmla="*/ 2147483646 h 335"/>
                  <a:gd name="T2" fmla="*/ 2147483646 w 479"/>
                  <a:gd name="T3" fmla="*/ 2147483646 h 335"/>
                  <a:gd name="T4" fmla="*/ 2147483646 w 479"/>
                  <a:gd name="T5" fmla="*/ 2147483646 h 335"/>
                  <a:gd name="T6" fmla="*/ 2147483646 w 479"/>
                  <a:gd name="T7" fmla="*/ 2147483646 h 335"/>
                  <a:gd name="T8" fmla="*/ 2147483646 w 479"/>
                  <a:gd name="T9" fmla="*/ 2147483646 h 335"/>
                  <a:gd name="T10" fmla="*/ 2147483646 w 479"/>
                  <a:gd name="T11" fmla="*/ 2147483646 h 335"/>
                  <a:gd name="T12" fmla="*/ 2147483646 w 479"/>
                  <a:gd name="T13" fmla="*/ 2147483646 h 335"/>
                  <a:gd name="T14" fmla="*/ 2147483646 w 479"/>
                  <a:gd name="T15" fmla="*/ 2147483646 h 335"/>
                  <a:gd name="T16" fmla="*/ 2147483646 w 479"/>
                  <a:gd name="T17" fmla="*/ 2147483646 h 335"/>
                  <a:gd name="T18" fmla="*/ 2147483646 w 479"/>
                  <a:gd name="T19" fmla="*/ 2147483646 h 335"/>
                  <a:gd name="T20" fmla="*/ 2147483646 w 479"/>
                  <a:gd name="T21" fmla="*/ 2147483646 h 335"/>
                  <a:gd name="T22" fmla="*/ 2147483646 w 479"/>
                  <a:gd name="T23" fmla="*/ 2147483646 h 335"/>
                  <a:gd name="T24" fmla="*/ 2147483646 w 479"/>
                  <a:gd name="T25" fmla="*/ 0 h 335"/>
                  <a:gd name="T26" fmla="*/ 2147483646 w 479"/>
                  <a:gd name="T27" fmla="*/ 0 h 335"/>
                  <a:gd name="T28" fmla="*/ 2147483646 w 479"/>
                  <a:gd name="T29" fmla="*/ 2147483646 h 335"/>
                  <a:gd name="T30" fmla="*/ 2147483646 w 479"/>
                  <a:gd name="T31" fmla="*/ 2147483646 h 335"/>
                  <a:gd name="T32" fmla="*/ 2147483646 w 479"/>
                  <a:gd name="T33" fmla="*/ 2147483646 h 335"/>
                  <a:gd name="T34" fmla="*/ 2147483646 w 479"/>
                  <a:gd name="T35" fmla="*/ 2147483646 h 335"/>
                  <a:gd name="T36" fmla="*/ 2147483646 w 479"/>
                  <a:gd name="T37" fmla="*/ 2147483646 h 335"/>
                  <a:gd name="T38" fmla="*/ 2147483646 w 479"/>
                  <a:gd name="T39" fmla="*/ 2147483646 h 335"/>
                  <a:gd name="T40" fmla="*/ 2147483646 w 479"/>
                  <a:gd name="T41" fmla="*/ 2147483646 h 335"/>
                  <a:gd name="T42" fmla="*/ 2147483646 w 479"/>
                  <a:gd name="T43" fmla="*/ 2147483646 h 335"/>
                  <a:gd name="T44" fmla="*/ 2147483646 w 479"/>
                  <a:gd name="T45" fmla="*/ 2147483646 h 335"/>
                  <a:gd name="T46" fmla="*/ 2147483646 w 479"/>
                  <a:gd name="T47" fmla="*/ 2147483646 h 335"/>
                  <a:gd name="T48" fmla="*/ 2147483646 w 479"/>
                  <a:gd name="T49" fmla="*/ 2147483646 h 335"/>
                  <a:gd name="T50" fmla="*/ 2147483646 w 479"/>
                  <a:gd name="T51" fmla="*/ 2147483646 h 335"/>
                  <a:gd name="T52" fmla="*/ 2147483646 w 479"/>
                  <a:gd name="T53" fmla="*/ 2147483646 h 335"/>
                  <a:gd name="T54" fmla="*/ 2147483646 w 479"/>
                  <a:gd name="T55" fmla="*/ 2147483646 h 335"/>
                  <a:gd name="T56" fmla="*/ 2147483646 w 479"/>
                  <a:gd name="T57" fmla="*/ 2147483646 h 335"/>
                  <a:gd name="T58" fmla="*/ 2147483646 w 479"/>
                  <a:gd name="T59" fmla="*/ 2147483646 h 335"/>
                  <a:gd name="T60" fmla="*/ 2147483646 w 479"/>
                  <a:gd name="T61" fmla="*/ 2147483646 h 335"/>
                  <a:gd name="T62" fmla="*/ 2147483646 w 479"/>
                  <a:gd name="T63" fmla="*/ 2147483646 h 335"/>
                  <a:gd name="T64" fmla="*/ 2147483646 w 479"/>
                  <a:gd name="T65" fmla="*/ 2147483646 h 335"/>
                  <a:gd name="T66" fmla="*/ 2147483646 w 479"/>
                  <a:gd name="T67" fmla="*/ 2147483646 h 335"/>
                  <a:gd name="T68" fmla="*/ 2147483646 w 479"/>
                  <a:gd name="T69" fmla="*/ 2147483646 h 335"/>
                  <a:gd name="T70" fmla="*/ 2147483646 w 479"/>
                  <a:gd name="T71" fmla="*/ 2147483646 h 335"/>
                  <a:gd name="T72" fmla="*/ 2147483646 w 479"/>
                  <a:gd name="T73" fmla="*/ 2147483646 h 335"/>
                  <a:gd name="T74" fmla="*/ 2147483646 w 479"/>
                  <a:gd name="T75" fmla="*/ 2147483646 h 335"/>
                  <a:gd name="T76" fmla="*/ 2147483646 w 479"/>
                  <a:gd name="T77" fmla="*/ 2147483646 h 335"/>
                  <a:gd name="T78" fmla="*/ 2147483646 w 479"/>
                  <a:gd name="T79" fmla="*/ 2147483646 h 335"/>
                  <a:gd name="T80" fmla="*/ 2147483646 w 479"/>
                  <a:gd name="T81" fmla="*/ 2147483646 h 335"/>
                  <a:gd name="T82" fmla="*/ 2147483646 w 479"/>
                  <a:gd name="T83" fmla="*/ 2147483646 h 335"/>
                  <a:gd name="T84" fmla="*/ 0 w 479"/>
                  <a:gd name="T85" fmla="*/ 2147483646 h 335"/>
                  <a:gd name="T86" fmla="*/ 2147483646 w 479"/>
                  <a:gd name="T87" fmla="*/ 2147483646 h 3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9" h="335">
                    <a:moveTo>
                      <a:pt x="15" y="177"/>
                    </a:moveTo>
                    <a:lnTo>
                      <a:pt x="34" y="143"/>
                    </a:lnTo>
                    <a:lnTo>
                      <a:pt x="72" y="132"/>
                    </a:lnTo>
                    <a:lnTo>
                      <a:pt x="109" y="107"/>
                    </a:lnTo>
                    <a:lnTo>
                      <a:pt x="179" y="107"/>
                    </a:lnTo>
                    <a:lnTo>
                      <a:pt x="206" y="93"/>
                    </a:lnTo>
                    <a:lnTo>
                      <a:pt x="217" y="107"/>
                    </a:lnTo>
                    <a:lnTo>
                      <a:pt x="269" y="107"/>
                    </a:lnTo>
                    <a:lnTo>
                      <a:pt x="306" y="59"/>
                    </a:lnTo>
                    <a:lnTo>
                      <a:pt x="332" y="59"/>
                    </a:lnTo>
                    <a:lnTo>
                      <a:pt x="359" y="25"/>
                    </a:lnTo>
                    <a:lnTo>
                      <a:pt x="396" y="34"/>
                    </a:lnTo>
                    <a:lnTo>
                      <a:pt x="415" y="0"/>
                    </a:lnTo>
                    <a:lnTo>
                      <a:pt x="441" y="0"/>
                    </a:lnTo>
                    <a:lnTo>
                      <a:pt x="459" y="9"/>
                    </a:lnTo>
                    <a:lnTo>
                      <a:pt x="452" y="34"/>
                    </a:lnTo>
                    <a:lnTo>
                      <a:pt x="470" y="48"/>
                    </a:lnTo>
                    <a:lnTo>
                      <a:pt x="459" y="83"/>
                    </a:lnTo>
                    <a:lnTo>
                      <a:pt x="478" y="107"/>
                    </a:lnTo>
                    <a:lnTo>
                      <a:pt x="459" y="143"/>
                    </a:lnTo>
                    <a:lnTo>
                      <a:pt x="433" y="132"/>
                    </a:lnTo>
                    <a:lnTo>
                      <a:pt x="378" y="177"/>
                    </a:lnTo>
                    <a:lnTo>
                      <a:pt x="359" y="177"/>
                    </a:lnTo>
                    <a:lnTo>
                      <a:pt x="351" y="225"/>
                    </a:lnTo>
                    <a:lnTo>
                      <a:pt x="370" y="250"/>
                    </a:lnTo>
                    <a:lnTo>
                      <a:pt x="359" y="284"/>
                    </a:lnTo>
                    <a:lnTo>
                      <a:pt x="306" y="300"/>
                    </a:lnTo>
                    <a:lnTo>
                      <a:pt x="287" y="320"/>
                    </a:lnTo>
                    <a:lnTo>
                      <a:pt x="281" y="309"/>
                    </a:lnTo>
                    <a:lnTo>
                      <a:pt x="161" y="334"/>
                    </a:lnTo>
                    <a:lnTo>
                      <a:pt x="154" y="300"/>
                    </a:lnTo>
                    <a:lnTo>
                      <a:pt x="198" y="275"/>
                    </a:lnTo>
                    <a:lnTo>
                      <a:pt x="217" y="250"/>
                    </a:lnTo>
                    <a:lnTo>
                      <a:pt x="217" y="202"/>
                    </a:lnTo>
                    <a:lnTo>
                      <a:pt x="198" y="216"/>
                    </a:lnTo>
                    <a:lnTo>
                      <a:pt x="179" y="202"/>
                    </a:lnTo>
                    <a:lnTo>
                      <a:pt x="179" y="216"/>
                    </a:lnTo>
                    <a:lnTo>
                      <a:pt x="90" y="191"/>
                    </a:lnTo>
                    <a:lnTo>
                      <a:pt x="90" y="202"/>
                    </a:lnTo>
                    <a:lnTo>
                      <a:pt x="52" y="202"/>
                    </a:lnTo>
                    <a:lnTo>
                      <a:pt x="15" y="177"/>
                    </a:lnTo>
                    <a:lnTo>
                      <a:pt x="8" y="202"/>
                    </a:lnTo>
                    <a:lnTo>
                      <a:pt x="0" y="177"/>
                    </a:lnTo>
                    <a:lnTo>
                      <a:pt x="15" y="17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173" name="Freeform 110">
                <a:extLst>
                  <a:ext uri="{FF2B5EF4-FFF2-40B4-BE49-F238E27FC236}">
                    <a16:creationId xmlns:a16="http://schemas.microsoft.com/office/drawing/2014/main" xmlns="" id="{F7997D6A-7E53-408E-BC92-9DF738D57EEC}"/>
                  </a:ext>
                </a:extLst>
              </p:cNvPr>
              <p:cNvSpPr>
                <a:spLocks/>
              </p:cNvSpPr>
              <p:nvPr/>
            </p:nvSpPr>
            <p:spPr bwMode="auto">
              <a:xfrm>
                <a:off x="1436272" y="3386902"/>
                <a:ext cx="254955" cy="345136"/>
              </a:xfrm>
              <a:custGeom>
                <a:avLst/>
                <a:gdLst>
                  <a:gd name="T0" fmla="*/ 2147483646 w 229"/>
                  <a:gd name="T1" fmla="*/ 2147483646 h 310"/>
                  <a:gd name="T2" fmla="*/ 2147483646 w 229"/>
                  <a:gd name="T3" fmla="*/ 2147483646 h 310"/>
                  <a:gd name="T4" fmla="*/ 2147483646 w 229"/>
                  <a:gd name="T5" fmla="*/ 0 h 310"/>
                  <a:gd name="T6" fmla="*/ 2147483646 w 229"/>
                  <a:gd name="T7" fmla="*/ 2147483646 h 310"/>
                  <a:gd name="T8" fmla="*/ 2147483646 w 229"/>
                  <a:gd name="T9" fmla="*/ 0 h 310"/>
                  <a:gd name="T10" fmla="*/ 2147483646 w 229"/>
                  <a:gd name="T11" fmla="*/ 2147483646 h 310"/>
                  <a:gd name="T12" fmla="*/ 2147483646 w 229"/>
                  <a:gd name="T13" fmla="*/ 2147483646 h 310"/>
                  <a:gd name="T14" fmla="*/ 2147483646 w 229"/>
                  <a:gd name="T15" fmla="*/ 2147483646 h 310"/>
                  <a:gd name="T16" fmla="*/ 2147483646 w 229"/>
                  <a:gd name="T17" fmla="*/ 2147483646 h 310"/>
                  <a:gd name="T18" fmla="*/ 2147483646 w 229"/>
                  <a:gd name="T19" fmla="*/ 2147483646 h 310"/>
                  <a:gd name="T20" fmla="*/ 2147483646 w 229"/>
                  <a:gd name="T21" fmla="*/ 2147483646 h 310"/>
                  <a:gd name="T22" fmla="*/ 2147483646 w 229"/>
                  <a:gd name="T23" fmla="*/ 2147483646 h 310"/>
                  <a:gd name="T24" fmla="*/ 2147483646 w 229"/>
                  <a:gd name="T25" fmla="*/ 2147483646 h 310"/>
                  <a:gd name="T26" fmla="*/ 2147483646 w 229"/>
                  <a:gd name="T27" fmla="*/ 2147483646 h 310"/>
                  <a:gd name="T28" fmla="*/ 2147483646 w 229"/>
                  <a:gd name="T29" fmla="*/ 2147483646 h 310"/>
                  <a:gd name="T30" fmla="*/ 2147483646 w 229"/>
                  <a:gd name="T31" fmla="*/ 2147483646 h 310"/>
                  <a:gd name="T32" fmla="*/ 2147483646 w 229"/>
                  <a:gd name="T33" fmla="*/ 2147483646 h 310"/>
                  <a:gd name="T34" fmla="*/ 2147483646 w 229"/>
                  <a:gd name="T35" fmla="*/ 2147483646 h 310"/>
                  <a:gd name="T36" fmla="*/ 2147483646 w 229"/>
                  <a:gd name="T37" fmla="*/ 2147483646 h 310"/>
                  <a:gd name="T38" fmla="*/ 2147483646 w 229"/>
                  <a:gd name="T39" fmla="*/ 2147483646 h 310"/>
                  <a:gd name="T40" fmla="*/ 2147483646 w 229"/>
                  <a:gd name="T41" fmla="*/ 2147483646 h 310"/>
                  <a:gd name="T42" fmla="*/ 2147483646 w 229"/>
                  <a:gd name="T43" fmla="*/ 2147483646 h 310"/>
                  <a:gd name="T44" fmla="*/ 2147483646 w 229"/>
                  <a:gd name="T45" fmla="*/ 2147483646 h 310"/>
                  <a:gd name="T46" fmla="*/ 2147483646 w 229"/>
                  <a:gd name="T47" fmla="*/ 2147483646 h 310"/>
                  <a:gd name="T48" fmla="*/ 2147483646 w 229"/>
                  <a:gd name="T49" fmla="*/ 2147483646 h 310"/>
                  <a:gd name="T50" fmla="*/ 2147483646 w 229"/>
                  <a:gd name="T51" fmla="*/ 2147483646 h 310"/>
                  <a:gd name="T52" fmla="*/ 0 w 229"/>
                  <a:gd name="T53" fmla="*/ 2147483646 h 310"/>
                  <a:gd name="T54" fmla="*/ 2147483646 w 229"/>
                  <a:gd name="T55" fmla="*/ 2147483646 h 3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9" h="310">
                    <a:moveTo>
                      <a:pt x="26" y="59"/>
                    </a:moveTo>
                    <a:lnTo>
                      <a:pt x="56" y="9"/>
                    </a:lnTo>
                    <a:lnTo>
                      <a:pt x="74" y="0"/>
                    </a:lnTo>
                    <a:lnTo>
                      <a:pt x="83" y="9"/>
                    </a:lnTo>
                    <a:lnTo>
                      <a:pt x="89" y="0"/>
                    </a:lnTo>
                    <a:lnTo>
                      <a:pt x="108" y="48"/>
                    </a:lnTo>
                    <a:lnTo>
                      <a:pt x="119" y="48"/>
                    </a:lnTo>
                    <a:lnTo>
                      <a:pt x="128" y="34"/>
                    </a:lnTo>
                    <a:lnTo>
                      <a:pt x="153" y="84"/>
                    </a:lnTo>
                    <a:lnTo>
                      <a:pt x="153" y="59"/>
                    </a:lnTo>
                    <a:lnTo>
                      <a:pt x="190" y="59"/>
                    </a:lnTo>
                    <a:lnTo>
                      <a:pt x="190" y="107"/>
                    </a:lnTo>
                    <a:lnTo>
                      <a:pt x="209" y="132"/>
                    </a:lnTo>
                    <a:lnTo>
                      <a:pt x="216" y="117"/>
                    </a:lnTo>
                    <a:lnTo>
                      <a:pt x="228" y="202"/>
                    </a:lnTo>
                    <a:lnTo>
                      <a:pt x="190" y="275"/>
                    </a:lnTo>
                    <a:lnTo>
                      <a:pt x="153" y="309"/>
                    </a:lnTo>
                    <a:lnTo>
                      <a:pt x="145" y="300"/>
                    </a:lnTo>
                    <a:lnTo>
                      <a:pt x="139" y="284"/>
                    </a:lnTo>
                    <a:lnTo>
                      <a:pt x="108" y="259"/>
                    </a:lnTo>
                    <a:lnTo>
                      <a:pt x="101" y="216"/>
                    </a:lnTo>
                    <a:lnTo>
                      <a:pt x="89" y="202"/>
                    </a:lnTo>
                    <a:lnTo>
                      <a:pt x="63" y="216"/>
                    </a:lnTo>
                    <a:lnTo>
                      <a:pt x="37" y="152"/>
                    </a:lnTo>
                    <a:lnTo>
                      <a:pt x="11" y="132"/>
                    </a:lnTo>
                    <a:lnTo>
                      <a:pt x="19" y="107"/>
                    </a:lnTo>
                    <a:lnTo>
                      <a:pt x="0" y="84"/>
                    </a:lnTo>
                    <a:lnTo>
                      <a:pt x="26" y="5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4" name="Freeform 88">
                <a:extLst>
                  <a:ext uri="{FF2B5EF4-FFF2-40B4-BE49-F238E27FC236}">
                    <a16:creationId xmlns:a16="http://schemas.microsoft.com/office/drawing/2014/main" xmlns="" id="{9CB6EDAD-EA68-4478-9B9A-501621D4676F}"/>
                  </a:ext>
                </a:extLst>
              </p:cNvPr>
              <p:cNvSpPr>
                <a:spLocks/>
              </p:cNvSpPr>
              <p:nvPr/>
            </p:nvSpPr>
            <p:spPr bwMode="auto">
              <a:xfrm>
                <a:off x="1719061" y="3210993"/>
                <a:ext cx="242709" cy="325096"/>
              </a:xfrm>
              <a:custGeom>
                <a:avLst/>
                <a:gdLst>
                  <a:gd name="T0" fmla="*/ 2147483646 w 218"/>
                  <a:gd name="T1" fmla="*/ 2147483646 h 292"/>
                  <a:gd name="T2" fmla="*/ 2147483646 w 218"/>
                  <a:gd name="T3" fmla="*/ 2147483646 h 292"/>
                  <a:gd name="T4" fmla="*/ 2147483646 w 218"/>
                  <a:gd name="T5" fmla="*/ 0 h 292"/>
                  <a:gd name="T6" fmla="*/ 2147483646 w 218"/>
                  <a:gd name="T7" fmla="*/ 2147483646 h 292"/>
                  <a:gd name="T8" fmla="*/ 2147483646 w 218"/>
                  <a:gd name="T9" fmla="*/ 2147483646 h 292"/>
                  <a:gd name="T10" fmla="*/ 2147483646 w 218"/>
                  <a:gd name="T11" fmla="*/ 2147483646 h 292"/>
                  <a:gd name="T12" fmla="*/ 2147483646 w 218"/>
                  <a:gd name="T13" fmla="*/ 2147483646 h 292"/>
                  <a:gd name="T14" fmla="*/ 2147483646 w 218"/>
                  <a:gd name="T15" fmla="*/ 2147483646 h 292"/>
                  <a:gd name="T16" fmla="*/ 2147483646 w 218"/>
                  <a:gd name="T17" fmla="*/ 2147483646 h 292"/>
                  <a:gd name="T18" fmla="*/ 2147483646 w 218"/>
                  <a:gd name="T19" fmla="*/ 2147483646 h 292"/>
                  <a:gd name="T20" fmla="*/ 2147483646 w 218"/>
                  <a:gd name="T21" fmla="*/ 2147483646 h 292"/>
                  <a:gd name="T22" fmla="*/ 2147483646 w 218"/>
                  <a:gd name="T23" fmla="*/ 2147483646 h 292"/>
                  <a:gd name="T24" fmla="*/ 2147483646 w 218"/>
                  <a:gd name="T25" fmla="*/ 2147483646 h 292"/>
                  <a:gd name="T26" fmla="*/ 2147483646 w 218"/>
                  <a:gd name="T27" fmla="*/ 2147483646 h 292"/>
                  <a:gd name="T28" fmla="*/ 2147483646 w 218"/>
                  <a:gd name="T29" fmla="*/ 2147483646 h 292"/>
                  <a:gd name="T30" fmla="*/ 2147483646 w 218"/>
                  <a:gd name="T31" fmla="*/ 2147483646 h 292"/>
                  <a:gd name="T32" fmla="*/ 0 w 218"/>
                  <a:gd name="T33" fmla="*/ 2147483646 h 292"/>
                  <a:gd name="T34" fmla="*/ 2147483646 w 218"/>
                  <a:gd name="T35" fmla="*/ 2147483646 h 2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8" h="292">
                    <a:moveTo>
                      <a:pt x="19" y="123"/>
                    </a:moveTo>
                    <a:lnTo>
                      <a:pt x="37" y="123"/>
                    </a:lnTo>
                    <a:lnTo>
                      <a:pt x="108" y="0"/>
                    </a:lnTo>
                    <a:lnTo>
                      <a:pt x="120" y="16"/>
                    </a:lnTo>
                    <a:lnTo>
                      <a:pt x="108" y="50"/>
                    </a:lnTo>
                    <a:lnTo>
                      <a:pt x="164" y="98"/>
                    </a:lnTo>
                    <a:lnTo>
                      <a:pt x="164" y="134"/>
                    </a:lnTo>
                    <a:lnTo>
                      <a:pt x="217" y="168"/>
                    </a:lnTo>
                    <a:lnTo>
                      <a:pt x="172" y="250"/>
                    </a:lnTo>
                    <a:lnTo>
                      <a:pt x="126" y="241"/>
                    </a:lnTo>
                    <a:lnTo>
                      <a:pt x="108" y="227"/>
                    </a:lnTo>
                    <a:lnTo>
                      <a:pt x="89" y="266"/>
                    </a:lnTo>
                    <a:lnTo>
                      <a:pt x="63" y="291"/>
                    </a:lnTo>
                    <a:lnTo>
                      <a:pt x="26" y="250"/>
                    </a:lnTo>
                    <a:lnTo>
                      <a:pt x="19" y="241"/>
                    </a:lnTo>
                    <a:lnTo>
                      <a:pt x="26" y="216"/>
                    </a:lnTo>
                    <a:lnTo>
                      <a:pt x="0" y="148"/>
                    </a:lnTo>
                    <a:lnTo>
                      <a:pt x="19" y="12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5" name="Freeform 3">
                <a:extLst>
                  <a:ext uri="{FF2B5EF4-FFF2-40B4-BE49-F238E27FC236}">
                    <a16:creationId xmlns:a16="http://schemas.microsoft.com/office/drawing/2014/main" xmlns="" id="{0C895B0C-A0AB-4339-8666-F7517EA62F25}"/>
                  </a:ext>
                </a:extLst>
              </p:cNvPr>
              <p:cNvSpPr>
                <a:spLocks/>
              </p:cNvSpPr>
              <p:nvPr/>
            </p:nvSpPr>
            <p:spPr bwMode="auto">
              <a:xfrm>
                <a:off x="4911010" y="3247035"/>
                <a:ext cx="433090" cy="390783"/>
              </a:xfrm>
              <a:custGeom>
                <a:avLst/>
                <a:gdLst>
                  <a:gd name="T0" fmla="*/ 2147483646 w 389"/>
                  <a:gd name="T1" fmla="*/ 2147483646 h 351"/>
                  <a:gd name="T2" fmla="*/ 2147483646 w 389"/>
                  <a:gd name="T3" fmla="*/ 2147483646 h 351"/>
                  <a:gd name="T4" fmla="*/ 2147483646 w 389"/>
                  <a:gd name="T5" fmla="*/ 2147483646 h 351"/>
                  <a:gd name="T6" fmla="*/ 2147483646 w 389"/>
                  <a:gd name="T7" fmla="*/ 2147483646 h 351"/>
                  <a:gd name="T8" fmla="*/ 2147483646 w 389"/>
                  <a:gd name="T9" fmla="*/ 2147483646 h 351"/>
                  <a:gd name="T10" fmla="*/ 2147483646 w 389"/>
                  <a:gd name="T11" fmla="*/ 2147483646 h 351"/>
                  <a:gd name="T12" fmla="*/ 2147483646 w 389"/>
                  <a:gd name="T13" fmla="*/ 2147483646 h 351"/>
                  <a:gd name="T14" fmla="*/ 2147483646 w 389"/>
                  <a:gd name="T15" fmla="*/ 2147483646 h 351"/>
                  <a:gd name="T16" fmla="*/ 2147483646 w 389"/>
                  <a:gd name="T17" fmla="*/ 2147483646 h 351"/>
                  <a:gd name="T18" fmla="*/ 2147483646 w 389"/>
                  <a:gd name="T19" fmla="*/ 2147483646 h 351"/>
                  <a:gd name="T20" fmla="*/ 2147483646 w 389"/>
                  <a:gd name="T21" fmla="*/ 2147483646 h 351"/>
                  <a:gd name="T22" fmla="*/ 2147483646 w 389"/>
                  <a:gd name="T23" fmla="*/ 2147483646 h 351"/>
                  <a:gd name="T24" fmla="*/ 2147483646 w 389"/>
                  <a:gd name="T25" fmla="*/ 2147483646 h 351"/>
                  <a:gd name="T26" fmla="*/ 2147483646 w 389"/>
                  <a:gd name="T27" fmla="*/ 2147483646 h 351"/>
                  <a:gd name="T28" fmla="*/ 2147483646 w 389"/>
                  <a:gd name="T29" fmla="*/ 2147483646 h 351"/>
                  <a:gd name="T30" fmla="*/ 2147483646 w 389"/>
                  <a:gd name="T31" fmla="*/ 2147483646 h 351"/>
                  <a:gd name="T32" fmla="*/ 2147483646 w 389"/>
                  <a:gd name="T33" fmla="*/ 2147483646 h 351"/>
                  <a:gd name="T34" fmla="*/ 2147483646 w 389"/>
                  <a:gd name="T35" fmla="*/ 2147483646 h 351"/>
                  <a:gd name="T36" fmla="*/ 2147483646 w 389"/>
                  <a:gd name="T37" fmla="*/ 2147483646 h 351"/>
                  <a:gd name="T38" fmla="*/ 2147483646 w 389"/>
                  <a:gd name="T39" fmla="*/ 2147483646 h 351"/>
                  <a:gd name="T40" fmla="*/ 2147483646 w 389"/>
                  <a:gd name="T41" fmla="*/ 2147483646 h 351"/>
                  <a:gd name="T42" fmla="*/ 2147483646 w 389"/>
                  <a:gd name="T43" fmla="*/ 2147483646 h 351"/>
                  <a:gd name="T44" fmla="*/ 0 w 389"/>
                  <a:gd name="T45" fmla="*/ 2147483646 h 351"/>
                  <a:gd name="T46" fmla="*/ 0 w 389"/>
                  <a:gd name="T47" fmla="*/ 2147483646 h 351"/>
                  <a:gd name="T48" fmla="*/ 2147483646 w 389"/>
                  <a:gd name="T49" fmla="*/ 2147483646 h 351"/>
                  <a:gd name="T50" fmla="*/ 2147483646 w 389"/>
                  <a:gd name="T51" fmla="*/ 2147483646 h 351"/>
                  <a:gd name="T52" fmla="*/ 2147483646 w 389"/>
                  <a:gd name="T53" fmla="*/ 2147483646 h 351"/>
                  <a:gd name="T54" fmla="*/ 2147483646 w 389"/>
                  <a:gd name="T55" fmla="*/ 2147483646 h 351"/>
                  <a:gd name="T56" fmla="*/ 2147483646 w 389"/>
                  <a:gd name="T57" fmla="*/ 0 h 351"/>
                  <a:gd name="T58" fmla="*/ 2147483646 w 389"/>
                  <a:gd name="T59" fmla="*/ 0 h 351"/>
                  <a:gd name="T60" fmla="*/ 2147483646 w 389"/>
                  <a:gd name="T61" fmla="*/ 2147483646 h 3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89" h="351">
                    <a:moveTo>
                      <a:pt x="343" y="41"/>
                    </a:moveTo>
                    <a:lnTo>
                      <a:pt x="343" y="98"/>
                    </a:lnTo>
                    <a:lnTo>
                      <a:pt x="370" y="193"/>
                    </a:lnTo>
                    <a:lnTo>
                      <a:pt x="388" y="202"/>
                    </a:lnTo>
                    <a:lnTo>
                      <a:pt x="358" y="241"/>
                    </a:lnTo>
                    <a:lnTo>
                      <a:pt x="358" y="275"/>
                    </a:lnTo>
                    <a:lnTo>
                      <a:pt x="333" y="311"/>
                    </a:lnTo>
                    <a:lnTo>
                      <a:pt x="298" y="287"/>
                    </a:lnTo>
                    <a:lnTo>
                      <a:pt x="287" y="311"/>
                    </a:lnTo>
                    <a:lnTo>
                      <a:pt x="261" y="350"/>
                    </a:lnTo>
                    <a:lnTo>
                      <a:pt x="236" y="287"/>
                    </a:lnTo>
                    <a:lnTo>
                      <a:pt x="224" y="275"/>
                    </a:lnTo>
                    <a:lnTo>
                      <a:pt x="198" y="311"/>
                    </a:lnTo>
                    <a:lnTo>
                      <a:pt x="161" y="311"/>
                    </a:lnTo>
                    <a:lnTo>
                      <a:pt x="179" y="252"/>
                    </a:lnTo>
                    <a:lnTo>
                      <a:pt x="161" y="241"/>
                    </a:lnTo>
                    <a:lnTo>
                      <a:pt x="134" y="266"/>
                    </a:lnTo>
                    <a:lnTo>
                      <a:pt x="123" y="252"/>
                    </a:lnTo>
                    <a:lnTo>
                      <a:pt x="115" y="266"/>
                    </a:lnTo>
                    <a:lnTo>
                      <a:pt x="109" y="241"/>
                    </a:lnTo>
                    <a:lnTo>
                      <a:pt x="78" y="252"/>
                    </a:lnTo>
                    <a:lnTo>
                      <a:pt x="72" y="193"/>
                    </a:lnTo>
                    <a:lnTo>
                      <a:pt x="0" y="159"/>
                    </a:lnTo>
                    <a:lnTo>
                      <a:pt x="0" y="143"/>
                    </a:lnTo>
                    <a:lnTo>
                      <a:pt x="52" y="123"/>
                    </a:lnTo>
                    <a:lnTo>
                      <a:pt x="15" y="75"/>
                    </a:lnTo>
                    <a:lnTo>
                      <a:pt x="15" y="41"/>
                    </a:lnTo>
                    <a:lnTo>
                      <a:pt x="52" y="25"/>
                    </a:lnTo>
                    <a:lnTo>
                      <a:pt x="72" y="0"/>
                    </a:lnTo>
                    <a:lnTo>
                      <a:pt x="358" y="0"/>
                    </a:lnTo>
                    <a:lnTo>
                      <a:pt x="343" y="4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6" name="Freeform 5">
                <a:extLst>
                  <a:ext uri="{FF2B5EF4-FFF2-40B4-BE49-F238E27FC236}">
                    <a16:creationId xmlns:a16="http://schemas.microsoft.com/office/drawing/2014/main" xmlns="" id="{7F00D274-2155-4EB5-ABC8-E0F8191D77AF}"/>
                  </a:ext>
                </a:extLst>
              </p:cNvPr>
              <p:cNvSpPr>
                <a:spLocks/>
              </p:cNvSpPr>
              <p:nvPr/>
            </p:nvSpPr>
            <p:spPr bwMode="auto">
              <a:xfrm>
                <a:off x="3841089" y="4483958"/>
                <a:ext cx="484303" cy="436430"/>
              </a:xfrm>
              <a:custGeom>
                <a:avLst/>
                <a:gdLst>
                  <a:gd name="T0" fmla="*/ 2147483646 w 435"/>
                  <a:gd name="T1" fmla="*/ 2147483646 h 392"/>
                  <a:gd name="T2" fmla="*/ 2147483646 w 435"/>
                  <a:gd name="T3" fmla="*/ 2147483646 h 392"/>
                  <a:gd name="T4" fmla="*/ 2147483646 w 435"/>
                  <a:gd name="T5" fmla="*/ 2147483646 h 392"/>
                  <a:gd name="T6" fmla="*/ 2147483646 w 435"/>
                  <a:gd name="T7" fmla="*/ 2147483646 h 392"/>
                  <a:gd name="T8" fmla="*/ 2147483646 w 435"/>
                  <a:gd name="T9" fmla="*/ 2147483646 h 392"/>
                  <a:gd name="T10" fmla="*/ 2147483646 w 435"/>
                  <a:gd name="T11" fmla="*/ 2147483646 h 392"/>
                  <a:gd name="T12" fmla="*/ 2147483646 w 435"/>
                  <a:gd name="T13" fmla="*/ 2147483646 h 392"/>
                  <a:gd name="T14" fmla="*/ 2147483646 w 435"/>
                  <a:gd name="T15" fmla="*/ 2147483646 h 392"/>
                  <a:gd name="T16" fmla="*/ 2147483646 w 435"/>
                  <a:gd name="T17" fmla="*/ 2147483646 h 392"/>
                  <a:gd name="T18" fmla="*/ 2147483646 w 435"/>
                  <a:gd name="T19" fmla="*/ 2147483646 h 392"/>
                  <a:gd name="T20" fmla="*/ 2147483646 w 435"/>
                  <a:gd name="T21" fmla="*/ 2147483646 h 392"/>
                  <a:gd name="T22" fmla="*/ 2147483646 w 435"/>
                  <a:gd name="T23" fmla="*/ 2147483646 h 392"/>
                  <a:gd name="T24" fmla="*/ 2147483646 w 435"/>
                  <a:gd name="T25" fmla="*/ 2147483646 h 392"/>
                  <a:gd name="T26" fmla="*/ 2147483646 w 435"/>
                  <a:gd name="T27" fmla="*/ 2147483646 h 392"/>
                  <a:gd name="T28" fmla="*/ 2147483646 w 435"/>
                  <a:gd name="T29" fmla="*/ 2147483646 h 392"/>
                  <a:gd name="T30" fmla="*/ 2147483646 w 435"/>
                  <a:gd name="T31" fmla="*/ 2147483646 h 392"/>
                  <a:gd name="T32" fmla="*/ 2147483646 w 435"/>
                  <a:gd name="T33" fmla="*/ 2147483646 h 392"/>
                  <a:gd name="T34" fmla="*/ 2147483646 w 435"/>
                  <a:gd name="T35" fmla="*/ 0 h 392"/>
                  <a:gd name="T36" fmla="*/ 2147483646 w 435"/>
                  <a:gd name="T37" fmla="*/ 2147483646 h 392"/>
                  <a:gd name="T38" fmla="*/ 2147483646 w 435"/>
                  <a:gd name="T39" fmla="*/ 0 h 392"/>
                  <a:gd name="T40" fmla="*/ 0 w 435"/>
                  <a:gd name="T41" fmla="*/ 2147483646 h 392"/>
                  <a:gd name="T42" fmla="*/ 2147483646 w 435"/>
                  <a:gd name="T43" fmla="*/ 2147483646 h 392"/>
                  <a:gd name="T44" fmla="*/ 2147483646 w 435"/>
                  <a:gd name="T45" fmla="*/ 2147483646 h 392"/>
                  <a:gd name="T46" fmla="*/ 2147483646 w 435"/>
                  <a:gd name="T47" fmla="*/ 2147483646 h 392"/>
                  <a:gd name="T48" fmla="*/ 2147483646 w 435"/>
                  <a:gd name="T49" fmla="*/ 2147483646 h 392"/>
                  <a:gd name="T50" fmla="*/ 2147483646 w 435"/>
                  <a:gd name="T51" fmla="*/ 2147483646 h 392"/>
                  <a:gd name="T52" fmla="*/ 2147483646 w 435"/>
                  <a:gd name="T53" fmla="*/ 2147483646 h 3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35" h="392">
                    <a:moveTo>
                      <a:pt x="52" y="307"/>
                    </a:moveTo>
                    <a:lnTo>
                      <a:pt x="143" y="307"/>
                    </a:lnTo>
                    <a:lnTo>
                      <a:pt x="154" y="318"/>
                    </a:lnTo>
                    <a:lnTo>
                      <a:pt x="161" y="318"/>
                    </a:lnTo>
                    <a:lnTo>
                      <a:pt x="172" y="318"/>
                    </a:lnTo>
                    <a:lnTo>
                      <a:pt x="191" y="341"/>
                    </a:lnTo>
                    <a:lnTo>
                      <a:pt x="281" y="377"/>
                    </a:lnTo>
                    <a:lnTo>
                      <a:pt x="345" y="391"/>
                    </a:lnTo>
                    <a:lnTo>
                      <a:pt x="397" y="366"/>
                    </a:lnTo>
                    <a:lnTo>
                      <a:pt x="434" y="307"/>
                    </a:lnTo>
                    <a:lnTo>
                      <a:pt x="397" y="268"/>
                    </a:lnTo>
                    <a:lnTo>
                      <a:pt x="378" y="250"/>
                    </a:lnTo>
                    <a:lnTo>
                      <a:pt x="397" y="234"/>
                    </a:lnTo>
                    <a:lnTo>
                      <a:pt x="352" y="175"/>
                    </a:lnTo>
                    <a:lnTo>
                      <a:pt x="352" y="152"/>
                    </a:lnTo>
                    <a:lnTo>
                      <a:pt x="326" y="116"/>
                    </a:lnTo>
                    <a:lnTo>
                      <a:pt x="308" y="82"/>
                    </a:lnTo>
                    <a:lnTo>
                      <a:pt x="244" y="0"/>
                    </a:lnTo>
                    <a:lnTo>
                      <a:pt x="237" y="8"/>
                    </a:lnTo>
                    <a:lnTo>
                      <a:pt x="91" y="0"/>
                    </a:lnTo>
                    <a:lnTo>
                      <a:pt x="0" y="8"/>
                    </a:lnTo>
                    <a:lnTo>
                      <a:pt x="35" y="92"/>
                    </a:lnTo>
                    <a:lnTo>
                      <a:pt x="64" y="127"/>
                    </a:lnTo>
                    <a:lnTo>
                      <a:pt x="35" y="225"/>
                    </a:lnTo>
                    <a:lnTo>
                      <a:pt x="35" y="268"/>
                    </a:lnTo>
                    <a:lnTo>
                      <a:pt x="19" y="293"/>
                    </a:lnTo>
                    <a:lnTo>
                      <a:pt x="52" y="30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7" name="Freeform 11">
                <a:extLst>
                  <a:ext uri="{FF2B5EF4-FFF2-40B4-BE49-F238E27FC236}">
                    <a16:creationId xmlns:a16="http://schemas.microsoft.com/office/drawing/2014/main" xmlns="" id="{1FAEB199-EA1E-47A7-9D8E-D65BAD9E1976}"/>
                  </a:ext>
                </a:extLst>
              </p:cNvPr>
              <p:cNvSpPr>
                <a:spLocks/>
              </p:cNvSpPr>
              <p:nvPr/>
            </p:nvSpPr>
            <p:spPr bwMode="auto">
              <a:xfrm>
                <a:off x="5725977" y="4279103"/>
                <a:ext cx="59008" cy="55667"/>
              </a:xfrm>
              <a:custGeom>
                <a:avLst/>
                <a:gdLst>
                  <a:gd name="T0" fmla="*/ 2147483646 w 53"/>
                  <a:gd name="T1" fmla="*/ 0 h 50"/>
                  <a:gd name="T2" fmla="*/ 2147483646 w 53"/>
                  <a:gd name="T3" fmla="*/ 2147483646 h 50"/>
                  <a:gd name="T4" fmla="*/ 0 w 53"/>
                  <a:gd name="T5" fmla="*/ 2147483646 h 50"/>
                  <a:gd name="T6" fmla="*/ 2147483646 w 53"/>
                  <a:gd name="T7" fmla="*/ 0 h 50"/>
                  <a:gd name="T8" fmla="*/ 2147483646 w 53"/>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50">
                    <a:moveTo>
                      <a:pt x="45" y="0"/>
                    </a:moveTo>
                    <a:lnTo>
                      <a:pt x="52" y="16"/>
                    </a:lnTo>
                    <a:lnTo>
                      <a:pt x="0" y="49"/>
                    </a:lnTo>
                    <a:lnTo>
                      <a:pt x="27" y="0"/>
                    </a:lnTo>
                    <a:lnTo>
                      <a:pt x="4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8" name="Freeform 12">
                <a:extLst>
                  <a:ext uri="{FF2B5EF4-FFF2-40B4-BE49-F238E27FC236}">
                    <a16:creationId xmlns:a16="http://schemas.microsoft.com/office/drawing/2014/main" xmlns="" id="{5E7AC790-1C01-4E0F-B426-E26BDCFD8A46}"/>
                  </a:ext>
                </a:extLst>
              </p:cNvPr>
              <p:cNvSpPr>
                <a:spLocks/>
              </p:cNvSpPr>
              <p:nvPr/>
            </p:nvSpPr>
            <p:spPr bwMode="auto">
              <a:xfrm>
                <a:off x="5310700" y="3173555"/>
                <a:ext cx="204855" cy="288355"/>
              </a:xfrm>
              <a:custGeom>
                <a:avLst/>
                <a:gdLst>
                  <a:gd name="T0" fmla="*/ 2147483646 w 184"/>
                  <a:gd name="T1" fmla="*/ 2147483646 h 259"/>
                  <a:gd name="T2" fmla="*/ 2147483646 w 184"/>
                  <a:gd name="T3" fmla="*/ 2147483646 h 259"/>
                  <a:gd name="T4" fmla="*/ 2147483646 w 184"/>
                  <a:gd name="T5" fmla="*/ 2147483646 h 259"/>
                  <a:gd name="T6" fmla="*/ 2147483646 w 184"/>
                  <a:gd name="T7" fmla="*/ 2147483646 h 259"/>
                  <a:gd name="T8" fmla="*/ 2147483646 w 184"/>
                  <a:gd name="T9" fmla="*/ 2147483646 h 259"/>
                  <a:gd name="T10" fmla="*/ 2147483646 w 184"/>
                  <a:gd name="T11" fmla="*/ 2147483646 h 259"/>
                  <a:gd name="T12" fmla="*/ 2147483646 w 184"/>
                  <a:gd name="T13" fmla="*/ 2147483646 h 259"/>
                  <a:gd name="T14" fmla="*/ 2147483646 w 184"/>
                  <a:gd name="T15" fmla="*/ 2147483646 h 259"/>
                  <a:gd name="T16" fmla="*/ 0 w 184"/>
                  <a:gd name="T17" fmla="*/ 2147483646 h 259"/>
                  <a:gd name="T18" fmla="*/ 0 w 184"/>
                  <a:gd name="T19" fmla="*/ 2147483646 h 259"/>
                  <a:gd name="T20" fmla="*/ 2147483646 w 184"/>
                  <a:gd name="T21" fmla="*/ 2147483646 h 259"/>
                  <a:gd name="T22" fmla="*/ 2147483646 w 184"/>
                  <a:gd name="T23" fmla="*/ 2147483646 h 259"/>
                  <a:gd name="T24" fmla="*/ 2147483646 w 184"/>
                  <a:gd name="T25" fmla="*/ 2147483646 h 259"/>
                  <a:gd name="T26" fmla="*/ 2147483646 w 184"/>
                  <a:gd name="T27" fmla="*/ 2147483646 h 259"/>
                  <a:gd name="T28" fmla="*/ 2147483646 w 184"/>
                  <a:gd name="T29" fmla="*/ 0 h 259"/>
                  <a:gd name="T30" fmla="*/ 2147483646 w 184"/>
                  <a:gd name="T31" fmla="*/ 2147483646 h 259"/>
                  <a:gd name="T32" fmla="*/ 2147483646 w 184"/>
                  <a:gd name="T33" fmla="*/ 2147483646 h 259"/>
                  <a:gd name="T34" fmla="*/ 2147483646 w 184"/>
                  <a:gd name="T35" fmla="*/ 2147483646 h 259"/>
                  <a:gd name="T36" fmla="*/ 2147483646 w 184"/>
                  <a:gd name="T37" fmla="*/ 2147483646 h 259"/>
                  <a:gd name="T38" fmla="*/ 2147483646 w 184"/>
                  <a:gd name="T39" fmla="*/ 2147483646 h 259"/>
                  <a:gd name="T40" fmla="*/ 2147483646 w 184"/>
                  <a:gd name="T41" fmla="*/ 214748364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4" h="259">
                    <a:moveTo>
                      <a:pt x="157" y="249"/>
                    </a:moveTo>
                    <a:lnTo>
                      <a:pt x="127" y="258"/>
                    </a:lnTo>
                    <a:lnTo>
                      <a:pt x="82" y="258"/>
                    </a:lnTo>
                    <a:lnTo>
                      <a:pt x="74" y="224"/>
                    </a:lnTo>
                    <a:lnTo>
                      <a:pt x="49" y="210"/>
                    </a:lnTo>
                    <a:lnTo>
                      <a:pt x="63" y="235"/>
                    </a:lnTo>
                    <a:lnTo>
                      <a:pt x="56" y="235"/>
                    </a:lnTo>
                    <a:lnTo>
                      <a:pt x="31" y="235"/>
                    </a:lnTo>
                    <a:lnTo>
                      <a:pt x="0" y="141"/>
                    </a:lnTo>
                    <a:lnTo>
                      <a:pt x="0" y="91"/>
                    </a:lnTo>
                    <a:lnTo>
                      <a:pt x="37" y="59"/>
                    </a:lnTo>
                    <a:lnTo>
                      <a:pt x="19" y="23"/>
                    </a:lnTo>
                    <a:lnTo>
                      <a:pt x="56" y="9"/>
                    </a:lnTo>
                    <a:lnTo>
                      <a:pt x="74" y="9"/>
                    </a:lnTo>
                    <a:lnTo>
                      <a:pt x="94" y="0"/>
                    </a:lnTo>
                    <a:lnTo>
                      <a:pt x="82" y="68"/>
                    </a:lnTo>
                    <a:lnTo>
                      <a:pt x="94" y="190"/>
                    </a:lnTo>
                    <a:lnTo>
                      <a:pt x="127" y="201"/>
                    </a:lnTo>
                    <a:lnTo>
                      <a:pt x="146" y="190"/>
                    </a:lnTo>
                    <a:lnTo>
                      <a:pt x="183" y="210"/>
                    </a:lnTo>
                    <a:lnTo>
                      <a:pt x="157" y="2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9" name="Freeform 13">
                <a:extLst>
                  <a:ext uri="{FF2B5EF4-FFF2-40B4-BE49-F238E27FC236}">
                    <a16:creationId xmlns:a16="http://schemas.microsoft.com/office/drawing/2014/main" xmlns="" id="{ADC79D10-2DC4-49E4-8B41-55DBF04ECAB4}"/>
                  </a:ext>
                </a:extLst>
              </p:cNvPr>
              <p:cNvSpPr>
                <a:spLocks/>
              </p:cNvSpPr>
              <p:nvPr/>
            </p:nvSpPr>
            <p:spPr bwMode="auto">
              <a:xfrm>
                <a:off x="3729756" y="4810167"/>
                <a:ext cx="615678" cy="475397"/>
              </a:xfrm>
              <a:custGeom>
                <a:avLst/>
                <a:gdLst>
                  <a:gd name="T0" fmla="*/ 0 w 553"/>
                  <a:gd name="T1" fmla="*/ 2147483646 h 427"/>
                  <a:gd name="T2" fmla="*/ 2147483646 w 553"/>
                  <a:gd name="T3" fmla="*/ 2147483646 h 427"/>
                  <a:gd name="T4" fmla="*/ 2147483646 w 553"/>
                  <a:gd name="T5" fmla="*/ 2147483646 h 427"/>
                  <a:gd name="T6" fmla="*/ 2147483646 w 553"/>
                  <a:gd name="T7" fmla="*/ 2147483646 h 427"/>
                  <a:gd name="T8" fmla="*/ 2147483646 w 553"/>
                  <a:gd name="T9" fmla="*/ 2147483646 h 427"/>
                  <a:gd name="T10" fmla="*/ 2147483646 w 553"/>
                  <a:gd name="T11" fmla="*/ 2147483646 h 427"/>
                  <a:gd name="T12" fmla="*/ 2147483646 w 553"/>
                  <a:gd name="T13" fmla="*/ 0 h 427"/>
                  <a:gd name="T14" fmla="*/ 2147483646 w 553"/>
                  <a:gd name="T15" fmla="*/ 2147483646 h 427"/>
                  <a:gd name="T16" fmla="*/ 2147483646 w 553"/>
                  <a:gd name="T17" fmla="*/ 2147483646 h 427"/>
                  <a:gd name="T18" fmla="*/ 2147483646 w 553"/>
                  <a:gd name="T19" fmla="*/ 2147483646 h 427"/>
                  <a:gd name="T20" fmla="*/ 2147483646 w 553"/>
                  <a:gd name="T21" fmla="*/ 2147483646 h 427"/>
                  <a:gd name="T22" fmla="*/ 2147483646 w 553"/>
                  <a:gd name="T23" fmla="*/ 2147483646 h 427"/>
                  <a:gd name="T24" fmla="*/ 2147483646 w 553"/>
                  <a:gd name="T25" fmla="*/ 2147483646 h 427"/>
                  <a:gd name="T26" fmla="*/ 2147483646 w 553"/>
                  <a:gd name="T27" fmla="*/ 2147483646 h 427"/>
                  <a:gd name="T28" fmla="*/ 2147483646 w 553"/>
                  <a:gd name="T29" fmla="*/ 2147483646 h 427"/>
                  <a:gd name="T30" fmla="*/ 2147483646 w 553"/>
                  <a:gd name="T31" fmla="*/ 2147483646 h 427"/>
                  <a:gd name="T32" fmla="*/ 2147483646 w 553"/>
                  <a:gd name="T33" fmla="*/ 2147483646 h 427"/>
                  <a:gd name="T34" fmla="*/ 2147483646 w 553"/>
                  <a:gd name="T35" fmla="*/ 2147483646 h 427"/>
                  <a:gd name="T36" fmla="*/ 2147483646 w 553"/>
                  <a:gd name="T37" fmla="*/ 2147483646 h 427"/>
                  <a:gd name="T38" fmla="*/ 2147483646 w 553"/>
                  <a:gd name="T39" fmla="*/ 2147483646 h 427"/>
                  <a:gd name="T40" fmla="*/ 2147483646 w 553"/>
                  <a:gd name="T41" fmla="*/ 2147483646 h 427"/>
                  <a:gd name="T42" fmla="*/ 2147483646 w 553"/>
                  <a:gd name="T43" fmla="*/ 2147483646 h 427"/>
                  <a:gd name="T44" fmla="*/ 2147483646 w 553"/>
                  <a:gd name="T45" fmla="*/ 2147483646 h 427"/>
                  <a:gd name="T46" fmla="*/ 2147483646 w 553"/>
                  <a:gd name="T47" fmla="*/ 2147483646 h 427"/>
                  <a:gd name="T48" fmla="*/ 2147483646 w 553"/>
                  <a:gd name="T49" fmla="*/ 2147483646 h 427"/>
                  <a:gd name="T50" fmla="*/ 2147483646 w 553"/>
                  <a:gd name="T51" fmla="*/ 2147483646 h 427"/>
                  <a:gd name="T52" fmla="*/ 2147483646 w 553"/>
                  <a:gd name="T53" fmla="*/ 2147483646 h 427"/>
                  <a:gd name="T54" fmla="*/ 2147483646 w 553"/>
                  <a:gd name="T55" fmla="*/ 2147483646 h 427"/>
                  <a:gd name="T56" fmla="*/ 0 w 553"/>
                  <a:gd name="T57" fmla="*/ 2147483646 h 4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3" h="427">
                    <a:moveTo>
                      <a:pt x="0" y="142"/>
                    </a:moveTo>
                    <a:lnTo>
                      <a:pt x="25" y="118"/>
                    </a:lnTo>
                    <a:lnTo>
                      <a:pt x="45" y="73"/>
                    </a:lnTo>
                    <a:lnTo>
                      <a:pt x="63" y="73"/>
                    </a:lnTo>
                    <a:lnTo>
                      <a:pt x="71" y="25"/>
                    </a:lnTo>
                    <a:lnTo>
                      <a:pt x="100" y="25"/>
                    </a:lnTo>
                    <a:lnTo>
                      <a:pt x="119" y="0"/>
                    </a:lnTo>
                    <a:lnTo>
                      <a:pt x="152" y="14"/>
                    </a:lnTo>
                    <a:lnTo>
                      <a:pt x="243" y="14"/>
                    </a:lnTo>
                    <a:lnTo>
                      <a:pt x="254" y="25"/>
                    </a:lnTo>
                    <a:lnTo>
                      <a:pt x="261" y="25"/>
                    </a:lnTo>
                    <a:lnTo>
                      <a:pt x="272" y="25"/>
                    </a:lnTo>
                    <a:lnTo>
                      <a:pt x="291" y="48"/>
                    </a:lnTo>
                    <a:lnTo>
                      <a:pt x="380" y="84"/>
                    </a:lnTo>
                    <a:lnTo>
                      <a:pt x="444" y="98"/>
                    </a:lnTo>
                    <a:lnTo>
                      <a:pt x="496" y="73"/>
                    </a:lnTo>
                    <a:lnTo>
                      <a:pt x="526" y="98"/>
                    </a:lnTo>
                    <a:lnTo>
                      <a:pt x="552" y="98"/>
                    </a:lnTo>
                    <a:lnTo>
                      <a:pt x="496" y="216"/>
                    </a:lnTo>
                    <a:lnTo>
                      <a:pt x="425" y="216"/>
                    </a:lnTo>
                    <a:lnTo>
                      <a:pt x="388" y="265"/>
                    </a:lnTo>
                    <a:lnTo>
                      <a:pt x="343" y="250"/>
                    </a:lnTo>
                    <a:lnTo>
                      <a:pt x="317" y="265"/>
                    </a:lnTo>
                    <a:lnTo>
                      <a:pt x="317" y="333"/>
                    </a:lnTo>
                    <a:lnTo>
                      <a:pt x="298" y="358"/>
                    </a:lnTo>
                    <a:lnTo>
                      <a:pt x="261" y="367"/>
                    </a:lnTo>
                    <a:lnTo>
                      <a:pt x="272" y="408"/>
                    </a:lnTo>
                    <a:lnTo>
                      <a:pt x="254" y="426"/>
                    </a:lnTo>
                    <a:lnTo>
                      <a:pt x="0" y="14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0" name="Freeform 22">
                <a:extLst>
                  <a:ext uri="{FF2B5EF4-FFF2-40B4-BE49-F238E27FC236}">
                    <a16:creationId xmlns:a16="http://schemas.microsoft.com/office/drawing/2014/main" xmlns="" id="{C26805FD-646D-4EAC-9273-B2D454AD247F}"/>
                  </a:ext>
                </a:extLst>
              </p:cNvPr>
              <p:cNvSpPr>
                <a:spLocks/>
              </p:cNvSpPr>
              <p:nvPr/>
            </p:nvSpPr>
            <p:spPr bwMode="auto">
              <a:xfrm>
                <a:off x="4324280" y="4175562"/>
                <a:ext cx="362950" cy="423070"/>
              </a:xfrm>
              <a:custGeom>
                <a:avLst/>
                <a:gdLst>
                  <a:gd name="T0" fmla="*/ 2147483646 w 326"/>
                  <a:gd name="T1" fmla="*/ 2147483646 h 380"/>
                  <a:gd name="T2" fmla="*/ 2147483646 w 326"/>
                  <a:gd name="T3" fmla="*/ 2147483646 h 380"/>
                  <a:gd name="T4" fmla="*/ 2147483646 w 326"/>
                  <a:gd name="T5" fmla="*/ 2147483646 h 380"/>
                  <a:gd name="T6" fmla="*/ 2147483646 w 326"/>
                  <a:gd name="T7" fmla="*/ 2147483646 h 380"/>
                  <a:gd name="T8" fmla="*/ 2147483646 w 326"/>
                  <a:gd name="T9" fmla="*/ 2147483646 h 380"/>
                  <a:gd name="T10" fmla="*/ 2147483646 w 326"/>
                  <a:gd name="T11" fmla="*/ 2147483646 h 380"/>
                  <a:gd name="T12" fmla="*/ 2147483646 w 326"/>
                  <a:gd name="T13" fmla="*/ 2147483646 h 380"/>
                  <a:gd name="T14" fmla="*/ 2147483646 w 326"/>
                  <a:gd name="T15" fmla="*/ 2147483646 h 380"/>
                  <a:gd name="T16" fmla="*/ 2147483646 w 326"/>
                  <a:gd name="T17" fmla="*/ 0 h 380"/>
                  <a:gd name="T18" fmla="*/ 2147483646 w 326"/>
                  <a:gd name="T19" fmla="*/ 2147483646 h 380"/>
                  <a:gd name="T20" fmla="*/ 2147483646 w 326"/>
                  <a:gd name="T21" fmla="*/ 2147483646 h 380"/>
                  <a:gd name="T22" fmla="*/ 2147483646 w 326"/>
                  <a:gd name="T23" fmla="*/ 2147483646 h 380"/>
                  <a:gd name="T24" fmla="*/ 0 w 326"/>
                  <a:gd name="T25" fmla="*/ 2147483646 h 380"/>
                  <a:gd name="T26" fmla="*/ 2147483646 w 326"/>
                  <a:gd name="T27" fmla="*/ 2147483646 h 380"/>
                  <a:gd name="T28" fmla="*/ 2147483646 w 326"/>
                  <a:gd name="T29" fmla="*/ 2147483646 h 380"/>
                  <a:gd name="T30" fmla="*/ 2147483646 w 326"/>
                  <a:gd name="T31" fmla="*/ 2147483646 h 380"/>
                  <a:gd name="T32" fmla="*/ 2147483646 w 326"/>
                  <a:gd name="T33" fmla="*/ 2147483646 h 380"/>
                  <a:gd name="T34" fmla="*/ 2147483646 w 326"/>
                  <a:gd name="T35" fmla="*/ 2147483646 h 380"/>
                  <a:gd name="T36" fmla="*/ 2147483646 w 326"/>
                  <a:gd name="T37" fmla="*/ 2147483646 h 380"/>
                  <a:gd name="T38" fmla="*/ 2147483646 w 326"/>
                  <a:gd name="T39" fmla="*/ 2147483646 h 380"/>
                  <a:gd name="T40" fmla="*/ 2147483646 w 326"/>
                  <a:gd name="T41" fmla="*/ 2147483646 h 3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6" h="380">
                    <a:moveTo>
                      <a:pt x="272" y="152"/>
                    </a:moveTo>
                    <a:lnTo>
                      <a:pt x="254" y="50"/>
                    </a:lnTo>
                    <a:lnTo>
                      <a:pt x="216" y="24"/>
                    </a:lnTo>
                    <a:lnTo>
                      <a:pt x="179" y="24"/>
                    </a:lnTo>
                    <a:lnTo>
                      <a:pt x="179" y="50"/>
                    </a:lnTo>
                    <a:lnTo>
                      <a:pt x="165" y="24"/>
                    </a:lnTo>
                    <a:lnTo>
                      <a:pt x="127" y="24"/>
                    </a:lnTo>
                    <a:lnTo>
                      <a:pt x="127" y="10"/>
                    </a:lnTo>
                    <a:lnTo>
                      <a:pt x="101" y="0"/>
                    </a:lnTo>
                    <a:lnTo>
                      <a:pt x="72" y="24"/>
                    </a:lnTo>
                    <a:lnTo>
                      <a:pt x="20" y="10"/>
                    </a:lnTo>
                    <a:lnTo>
                      <a:pt x="26" y="236"/>
                    </a:lnTo>
                    <a:lnTo>
                      <a:pt x="0" y="359"/>
                    </a:lnTo>
                    <a:lnTo>
                      <a:pt x="38" y="379"/>
                    </a:lnTo>
                    <a:lnTo>
                      <a:pt x="45" y="379"/>
                    </a:lnTo>
                    <a:lnTo>
                      <a:pt x="109" y="369"/>
                    </a:lnTo>
                    <a:lnTo>
                      <a:pt x="127" y="379"/>
                    </a:lnTo>
                    <a:lnTo>
                      <a:pt x="307" y="379"/>
                    </a:lnTo>
                    <a:lnTo>
                      <a:pt x="325" y="216"/>
                    </a:lnTo>
                    <a:lnTo>
                      <a:pt x="307" y="177"/>
                    </a:lnTo>
                    <a:lnTo>
                      <a:pt x="272" y="15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1" name="Freeform 25">
                <a:extLst>
                  <a:ext uri="{FF2B5EF4-FFF2-40B4-BE49-F238E27FC236}">
                    <a16:creationId xmlns:a16="http://schemas.microsoft.com/office/drawing/2014/main" xmlns="" id="{4F7EBDAF-BBA0-40B8-A080-60E1085229AE}"/>
                  </a:ext>
                </a:extLst>
              </p:cNvPr>
              <p:cNvSpPr>
                <a:spLocks/>
              </p:cNvSpPr>
              <p:nvPr/>
            </p:nvSpPr>
            <p:spPr bwMode="auto">
              <a:xfrm>
                <a:off x="4564761" y="3778100"/>
                <a:ext cx="243821" cy="269429"/>
              </a:xfrm>
              <a:custGeom>
                <a:avLst/>
                <a:gdLst>
                  <a:gd name="T0" fmla="*/ 2147483646 w 219"/>
                  <a:gd name="T1" fmla="*/ 2147483646 h 242"/>
                  <a:gd name="T2" fmla="*/ 2147483646 w 219"/>
                  <a:gd name="T3" fmla="*/ 2147483646 h 242"/>
                  <a:gd name="T4" fmla="*/ 2147483646 w 219"/>
                  <a:gd name="T5" fmla="*/ 2147483646 h 242"/>
                  <a:gd name="T6" fmla="*/ 2147483646 w 219"/>
                  <a:gd name="T7" fmla="*/ 2147483646 h 242"/>
                  <a:gd name="T8" fmla="*/ 2147483646 w 219"/>
                  <a:gd name="T9" fmla="*/ 2147483646 h 242"/>
                  <a:gd name="T10" fmla="*/ 2147483646 w 219"/>
                  <a:gd name="T11" fmla="*/ 2147483646 h 242"/>
                  <a:gd name="T12" fmla="*/ 2147483646 w 219"/>
                  <a:gd name="T13" fmla="*/ 2147483646 h 242"/>
                  <a:gd name="T14" fmla="*/ 2147483646 w 219"/>
                  <a:gd name="T15" fmla="*/ 2147483646 h 242"/>
                  <a:gd name="T16" fmla="*/ 2147483646 w 219"/>
                  <a:gd name="T17" fmla="*/ 2147483646 h 242"/>
                  <a:gd name="T18" fmla="*/ 2147483646 w 219"/>
                  <a:gd name="T19" fmla="*/ 2147483646 h 242"/>
                  <a:gd name="T20" fmla="*/ 2147483646 w 219"/>
                  <a:gd name="T21" fmla="*/ 0 h 242"/>
                  <a:gd name="T22" fmla="*/ 0 w 219"/>
                  <a:gd name="T23" fmla="*/ 2147483646 h 242"/>
                  <a:gd name="T24" fmla="*/ 0 w 219"/>
                  <a:gd name="T25" fmla="*/ 2147483646 h 242"/>
                  <a:gd name="T26" fmla="*/ 2147483646 w 219"/>
                  <a:gd name="T27" fmla="*/ 2147483646 h 242"/>
                  <a:gd name="T28" fmla="*/ 2147483646 w 219"/>
                  <a:gd name="T29" fmla="*/ 2147483646 h 2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9" h="242">
                    <a:moveTo>
                      <a:pt x="75" y="216"/>
                    </a:moveTo>
                    <a:lnTo>
                      <a:pt x="90" y="241"/>
                    </a:lnTo>
                    <a:lnTo>
                      <a:pt x="121" y="241"/>
                    </a:lnTo>
                    <a:lnTo>
                      <a:pt x="128" y="216"/>
                    </a:lnTo>
                    <a:lnTo>
                      <a:pt x="154" y="216"/>
                    </a:lnTo>
                    <a:lnTo>
                      <a:pt x="191" y="193"/>
                    </a:lnTo>
                    <a:lnTo>
                      <a:pt x="210" y="193"/>
                    </a:lnTo>
                    <a:lnTo>
                      <a:pt x="218" y="182"/>
                    </a:lnTo>
                    <a:lnTo>
                      <a:pt x="191" y="109"/>
                    </a:lnTo>
                    <a:lnTo>
                      <a:pt x="128" y="50"/>
                    </a:lnTo>
                    <a:lnTo>
                      <a:pt x="83" y="0"/>
                    </a:lnTo>
                    <a:lnTo>
                      <a:pt x="0" y="60"/>
                    </a:lnTo>
                    <a:lnTo>
                      <a:pt x="0" y="182"/>
                    </a:lnTo>
                    <a:lnTo>
                      <a:pt x="20" y="227"/>
                    </a:lnTo>
                    <a:lnTo>
                      <a:pt x="75" y="21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2" name="Freeform 27">
                <a:extLst>
                  <a:ext uri="{FF2B5EF4-FFF2-40B4-BE49-F238E27FC236}">
                    <a16:creationId xmlns:a16="http://schemas.microsoft.com/office/drawing/2014/main" xmlns="" id="{E7E160ED-EBA9-4919-AA90-60954599881D}"/>
                  </a:ext>
                </a:extLst>
              </p:cNvPr>
              <p:cNvSpPr>
                <a:spLocks/>
              </p:cNvSpPr>
              <p:nvPr/>
            </p:nvSpPr>
            <p:spPr bwMode="auto">
              <a:xfrm>
                <a:off x="4988944" y="2986513"/>
                <a:ext cx="342909" cy="262749"/>
              </a:xfrm>
              <a:custGeom>
                <a:avLst/>
                <a:gdLst>
                  <a:gd name="T0" fmla="*/ 2147483646 w 308"/>
                  <a:gd name="T1" fmla="*/ 2147483646 h 236"/>
                  <a:gd name="T2" fmla="*/ 2147483646 w 308"/>
                  <a:gd name="T3" fmla="*/ 2147483646 h 236"/>
                  <a:gd name="T4" fmla="*/ 0 w 308"/>
                  <a:gd name="T5" fmla="*/ 2147483646 h 236"/>
                  <a:gd name="T6" fmla="*/ 2147483646 w 308"/>
                  <a:gd name="T7" fmla="*/ 2147483646 h 236"/>
                  <a:gd name="T8" fmla="*/ 2147483646 w 308"/>
                  <a:gd name="T9" fmla="*/ 2147483646 h 236"/>
                  <a:gd name="T10" fmla="*/ 2147483646 w 308"/>
                  <a:gd name="T11" fmla="*/ 2147483646 h 236"/>
                  <a:gd name="T12" fmla="*/ 2147483646 w 308"/>
                  <a:gd name="T13" fmla="*/ 2147483646 h 236"/>
                  <a:gd name="T14" fmla="*/ 2147483646 w 308"/>
                  <a:gd name="T15" fmla="*/ 2147483646 h 236"/>
                  <a:gd name="T16" fmla="*/ 2147483646 w 308"/>
                  <a:gd name="T17" fmla="*/ 0 h 236"/>
                  <a:gd name="T18" fmla="*/ 2147483646 w 308"/>
                  <a:gd name="T19" fmla="*/ 0 h 236"/>
                  <a:gd name="T20" fmla="*/ 2147483646 w 308"/>
                  <a:gd name="T21" fmla="*/ 2147483646 h 236"/>
                  <a:gd name="T22" fmla="*/ 2147483646 w 308"/>
                  <a:gd name="T23" fmla="*/ 2147483646 h 236"/>
                  <a:gd name="T24" fmla="*/ 2147483646 w 308"/>
                  <a:gd name="T25" fmla="*/ 2147483646 h 236"/>
                  <a:gd name="T26" fmla="*/ 2147483646 w 308"/>
                  <a:gd name="T27" fmla="*/ 2147483646 h 236"/>
                  <a:gd name="T28" fmla="*/ 2147483646 w 308"/>
                  <a:gd name="T29" fmla="*/ 2147483646 h 236"/>
                  <a:gd name="T30" fmla="*/ 2147483646 w 308"/>
                  <a:gd name="T31" fmla="*/ 2147483646 h 236"/>
                  <a:gd name="T32" fmla="*/ 2147483646 w 308"/>
                  <a:gd name="T33" fmla="*/ 2147483646 h 2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8" h="236">
                    <a:moveTo>
                      <a:pt x="307" y="210"/>
                    </a:moveTo>
                    <a:lnTo>
                      <a:pt x="287" y="235"/>
                    </a:lnTo>
                    <a:lnTo>
                      <a:pt x="0" y="235"/>
                    </a:lnTo>
                    <a:lnTo>
                      <a:pt x="38" y="69"/>
                    </a:lnTo>
                    <a:lnTo>
                      <a:pt x="45" y="59"/>
                    </a:lnTo>
                    <a:lnTo>
                      <a:pt x="83" y="48"/>
                    </a:lnTo>
                    <a:lnTo>
                      <a:pt x="72" y="24"/>
                    </a:lnTo>
                    <a:lnTo>
                      <a:pt x="38" y="24"/>
                    </a:lnTo>
                    <a:lnTo>
                      <a:pt x="19" y="0"/>
                    </a:lnTo>
                    <a:lnTo>
                      <a:pt x="172" y="0"/>
                    </a:lnTo>
                    <a:lnTo>
                      <a:pt x="180" y="34"/>
                    </a:lnTo>
                    <a:lnTo>
                      <a:pt x="146" y="59"/>
                    </a:lnTo>
                    <a:lnTo>
                      <a:pt x="154" y="107"/>
                    </a:lnTo>
                    <a:lnTo>
                      <a:pt x="228" y="142"/>
                    </a:lnTo>
                    <a:lnTo>
                      <a:pt x="254" y="142"/>
                    </a:lnTo>
                    <a:lnTo>
                      <a:pt x="307" y="201"/>
                    </a:lnTo>
                    <a:lnTo>
                      <a:pt x="307" y="21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3" name="Freeform 29">
                <a:extLst>
                  <a:ext uri="{FF2B5EF4-FFF2-40B4-BE49-F238E27FC236}">
                    <a16:creationId xmlns:a16="http://schemas.microsoft.com/office/drawing/2014/main" xmlns="" id="{ABB08257-EBAE-4AB6-8161-9757E632AD8E}"/>
                  </a:ext>
                </a:extLst>
              </p:cNvPr>
              <p:cNvSpPr>
                <a:spLocks/>
              </p:cNvSpPr>
              <p:nvPr/>
            </p:nvSpPr>
            <p:spPr bwMode="auto">
              <a:xfrm>
                <a:off x="5370822" y="3729112"/>
                <a:ext cx="504343" cy="346250"/>
              </a:xfrm>
              <a:custGeom>
                <a:avLst/>
                <a:gdLst>
                  <a:gd name="T0" fmla="*/ 2147483646 w 453"/>
                  <a:gd name="T1" fmla="*/ 2147483646 h 311"/>
                  <a:gd name="T2" fmla="*/ 2147483646 w 453"/>
                  <a:gd name="T3" fmla="*/ 2147483646 h 311"/>
                  <a:gd name="T4" fmla="*/ 2147483646 w 453"/>
                  <a:gd name="T5" fmla="*/ 2147483646 h 311"/>
                  <a:gd name="T6" fmla="*/ 2147483646 w 453"/>
                  <a:gd name="T7" fmla="*/ 2147483646 h 311"/>
                  <a:gd name="T8" fmla="*/ 2147483646 w 453"/>
                  <a:gd name="T9" fmla="*/ 2147483646 h 311"/>
                  <a:gd name="T10" fmla="*/ 2147483646 w 453"/>
                  <a:gd name="T11" fmla="*/ 2147483646 h 311"/>
                  <a:gd name="T12" fmla="*/ 2147483646 w 453"/>
                  <a:gd name="T13" fmla="*/ 2147483646 h 311"/>
                  <a:gd name="T14" fmla="*/ 2147483646 w 453"/>
                  <a:gd name="T15" fmla="*/ 2147483646 h 311"/>
                  <a:gd name="T16" fmla="*/ 2147483646 w 453"/>
                  <a:gd name="T17" fmla="*/ 2147483646 h 311"/>
                  <a:gd name="T18" fmla="*/ 2147483646 w 453"/>
                  <a:gd name="T19" fmla="*/ 2147483646 h 311"/>
                  <a:gd name="T20" fmla="*/ 2147483646 w 453"/>
                  <a:gd name="T21" fmla="*/ 2147483646 h 311"/>
                  <a:gd name="T22" fmla="*/ 2147483646 w 453"/>
                  <a:gd name="T23" fmla="*/ 2147483646 h 311"/>
                  <a:gd name="T24" fmla="*/ 2147483646 w 453"/>
                  <a:gd name="T25" fmla="*/ 2147483646 h 311"/>
                  <a:gd name="T26" fmla="*/ 2147483646 w 453"/>
                  <a:gd name="T27" fmla="*/ 2147483646 h 311"/>
                  <a:gd name="T28" fmla="*/ 2147483646 w 453"/>
                  <a:gd name="T29" fmla="*/ 2147483646 h 311"/>
                  <a:gd name="T30" fmla="*/ 2147483646 w 453"/>
                  <a:gd name="T31" fmla="*/ 2147483646 h 311"/>
                  <a:gd name="T32" fmla="*/ 2147483646 w 453"/>
                  <a:gd name="T33" fmla="*/ 2147483646 h 311"/>
                  <a:gd name="T34" fmla="*/ 2147483646 w 453"/>
                  <a:gd name="T35" fmla="*/ 2147483646 h 311"/>
                  <a:gd name="T36" fmla="*/ 2147483646 w 453"/>
                  <a:gd name="T37" fmla="*/ 2147483646 h 311"/>
                  <a:gd name="T38" fmla="*/ 2147483646 w 453"/>
                  <a:gd name="T39" fmla="*/ 2147483646 h 311"/>
                  <a:gd name="T40" fmla="*/ 2147483646 w 453"/>
                  <a:gd name="T41" fmla="*/ 2147483646 h 311"/>
                  <a:gd name="T42" fmla="*/ 2147483646 w 453"/>
                  <a:gd name="T43" fmla="*/ 2147483646 h 311"/>
                  <a:gd name="T44" fmla="*/ 2147483646 w 453"/>
                  <a:gd name="T45" fmla="*/ 2147483646 h 311"/>
                  <a:gd name="T46" fmla="*/ 2147483646 w 453"/>
                  <a:gd name="T47" fmla="*/ 2147483646 h 311"/>
                  <a:gd name="T48" fmla="*/ 2147483646 w 453"/>
                  <a:gd name="T49" fmla="*/ 2147483646 h 311"/>
                  <a:gd name="T50" fmla="*/ 2147483646 w 453"/>
                  <a:gd name="T51" fmla="*/ 2147483646 h 311"/>
                  <a:gd name="T52" fmla="*/ 2147483646 w 453"/>
                  <a:gd name="T53" fmla="*/ 2147483646 h 311"/>
                  <a:gd name="T54" fmla="*/ 2147483646 w 453"/>
                  <a:gd name="T55" fmla="*/ 2147483646 h 311"/>
                  <a:gd name="T56" fmla="*/ 2147483646 w 453"/>
                  <a:gd name="T57" fmla="*/ 2147483646 h 311"/>
                  <a:gd name="T58" fmla="*/ 2147483646 w 453"/>
                  <a:gd name="T59" fmla="*/ 2147483646 h 311"/>
                  <a:gd name="T60" fmla="*/ 2147483646 w 453"/>
                  <a:gd name="T61" fmla="*/ 2147483646 h 311"/>
                  <a:gd name="T62" fmla="*/ 2147483646 w 453"/>
                  <a:gd name="T63" fmla="*/ 2147483646 h 311"/>
                  <a:gd name="T64" fmla="*/ 2147483646 w 453"/>
                  <a:gd name="T65" fmla="*/ 2147483646 h 311"/>
                  <a:gd name="T66" fmla="*/ 0 w 453"/>
                  <a:gd name="T67" fmla="*/ 0 h 311"/>
                  <a:gd name="T68" fmla="*/ 2147483646 w 453"/>
                  <a:gd name="T69" fmla="*/ 2147483646 h 311"/>
                  <a:gd name="T70" fmla="*/ 2147483646 w 453"/>
                  <a:gd name="T71" fmla="*/ 2147483646 h 311"/>
                  <a:gd name="T72" fmla="*/ 2147483646 w 453"/>
                  <a:gd name="T73" fmla="*/ 0 h 311"/>
                  <a:gd name="T74" fmla="*/ 2147483646 w 453"/>
                  <a:gd name="T75" fmla="*/ 2147483646 h 311"/>
                  <a:gd name="T76" fmla="*/ 2147483646 w 453"/>
                  <a:gd name="T77" fmla="*/ 2147483646 h 311"/>
                  <a:gd name="T78" fmla="*/ 2147483646 w 453"/>
                  <a:gd name="T79" fmla="*/ 2147483646 h 3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53" h="311">
                    <a:moveTo>
                      <a:pt x="433" y="79"/>
                    </a:moveTo>
                    <a:lnTo>
                      <a:pt x="452" y="104"/>
                    </a:lnTo>
                    <a:lnTo>
                      <a:pt x="433" y="118"/>
                    </a:lnTo>
                    <a:lnTo>
                      <a:pt x="433" y="129"/>
                    </a:lnTo>
                    <a:lnTo>
                      <a:pt x="389" y="152"/>
                    </a:lnTo>
                    <a:lnTo>
                      <a:pt x="401" y="163"/>
                    </a:lnTo>
                    <a:lnTo>
                      <a:pt x="381" y="188"/>
                    </a:lnTo>
                    <a:lnTo>
                      <a:pt x="381" y="201"/>
                    </a:lnTo>
                    <a:lnTo>
                      <a:pt x="370" y="236"/>
                    </a:lnTo>
                    <a:lnTo>
                      <a:pt x="363" y="227"/>
                    </a:lnTo>
                    <a:lnTo>
                      <a:pt x="344" y="227"/>
                    </a:lnTo>
                    <a:lnTo>
                      <a:pt x="337" y="271"/>
                    </a:lnTo>
                    <a:lnTo>
                      <a:pt x="292" y="286"/>
                    </a:lnTo>
                    <a:lnTo>
                      <a:pt x="280" y="310"/>
                    </a:lnTo>
                    <a:lnTo>
                      <a:pt x="273" y="286"/>
                    </a:lnTo>
                    <a:lnTo>
                      <a:pt x="243" y="286"/>
                    </a:lnTo>
                    <a:lnTo>
                      <a:pt x="229" y="271"/>
                    </a:lnTo>
                    <a:lnTo>
                      <a:pt x="235" y="261"/>
                    </a:lnTo>
                    <a:lnTo>
                      <a:pt x="229" y="261"/>
                    </a:lnTo>
                    <a:lnTo>
                      <a:pt x="229" y="286"/>
                    </a:lnTo>
                    <a:lnTo>
                      <a:pt x="217" y="286"/>
                    </a:lnTo>
                    <a:lnTo>
                      <a:pt x="198" y="286"/>
                    </a:lnTo>
                    <a:lnTo>
                      <a:pt x="209" y="271"/>
                    </a:lnTo>
                    <a:lnTo>
                      <a:pt x="180" y="271"/>
                    </a:lnTo>
                    <a:lnTo>
                      <a:pt x="192" y="246"/>
                    </a:lnTo>
                    <a:lnTo>
                      <a:pt x="180" y="261"/>
                    </a:lnTo>
                    <a:lnTo>
                      <a:pt x="164" y="236"/>
                    </a:lnTo>
                    <a:lnTo>
                      <a:pt x="164" y="261"/>
                    </a:lnTo>
                    <a:lnTo>
                      <a:pt x="147" y="261"/>
                    </a:lnTo>
                    <a:lnTo>
                      <a:pt x="135" y="236"/>
                    </a:lnTo>
                    <a:lnTo>
                      <a:pt x="147" y="236"/>
                    </a:lnTo>
                    <a:lnTo>
                      <a:pt x="147" y="227"/>
                    </a:lnTo>
                    <a:lnTo>
                      <a:pt x="127" y="211"/>
                    </a:lnTo>
                    <a:lnTo>
                      <a:pt x="135" y="201"/>
                    </a:lnTo>
                    <a:lnTo>
                      <a:pt x="147" y="201"/>
                    </a:lnTo>
                    <a:lnTo>
                      <a:pt x="135" y="188"/>
                    </a:lnTo>
                    <a:lnTo>
                      <a:pt x="127" y="201"/>
                    </a:lnTo>
                    <a:lnTo>
                      <a:pt x="120" y="201"/>
                    </a:lnTo>
                    <a:lnTo>
                      <a:pt x="127" y="227"/>
                    </a:lnTo>
                    <a:lnTo>
                      <a:pt x="120" y="227"/>
                    </a:lnTo>
                    <a:lnTo>
                      <a:pt x="120" y="246"/>
                    </a:lnTo>
                    <a:lnTo>
                      <a:pt x="109" y="246"/>
                    </a:lnTo>
                    <a:lnTo>
                      <a:pt x="109" y="227"/>
                    </a:lnTo>
                    <a:lnTo>
                      <a:pt x="90" y="236"/>
                    </a:lnTo>
                    <a:lnTo>
                      <a:pt x="101" y="261"/>
                    </a:lnTo>
                    <a:lnTo>
                      <a:pt x="83" y="261"/>
                    </a:lnTo>
                    <a:lnTo>
                      <a:pt x="72" y="236"/>
                    </a:lnTo>
                    <a:lnTo>
                      <a:pt x="72" y="246"/>
                    </a:lnTo>
                    <a:lnTo>
                      <a:pt x="57" y="236"/>
                    </a:lnTo>
                    <a:lnTo>
                      <a:pt x="64" y="211"/>
                    </a:lnTo>
                    <a:lnTo>
                      <a:pt x="72" y="227"/>
                    </a:lnTo>
                    <a:lnTo>
                      <a:pt x="57" y="211"/>
                    </a:lnTo>
                    <a:lnTo>
                      <a:pt x="38" y="201"/>
                    </a:lnTo>
                    <a:lnTo>
                      <a:pt x="57" y="188"/>
                    </a:lnTo>
                    <a:lnTo>
                      <a:pt x="83" y="201"/>
                    </a:lnTo>
                    <a:lnTo>
                      <a:pt x="64" y="177"/>
                    </a:lnTo>
                    <a:lnTo>
                      <a:pt x="57" y="177"/>
                    </a:lnTo>
                    <a:lnTo>
                      <a:pt x="45" y="188"/>
                    </a:lnTo>
                    <a:lnTo>
                      <a:pt x="26" y="163"/>
                    </a:lnTo>
                    <a:lnTo>
                      <a:pt x="83" y="163"/>
                    </a:lnTo>
                    <a:lnTo>
                      <a:pt x="90" y="152"/>
                    </a:lnTo>
                    <a:lnTo>
                      <a:pt x="109" y="118"/>
                    </a:lnTo>
                    <a:lnTo>
                      <a:pt x="90" y="118"/>
                    </a:lnTo>
                    <a:lnTo>
                      <a:pt x="72" y="93"/>
                    </a:lnTo>
                    <a:lnTo>
                      <a:pt x="57" y="93"/>
                    </a:lnTo>
                    <a:lnTo>
                      <a:pt x="20" y="68"/>
                    </a:lnTo>
                    <a:lnTo>
                      <a:pt x="20" y="34"/>
                    </a:lnTo>
                    <a:lnTo>
                      <a:pt x="0" y="0"/>
                    </a:lnTo>
                    <a:lnTo>
                      <a:pt x="135" y="9"/>
                    </a:lnTo>
                    <a:lnTo>
                      <a:pt x="217" y="9"/>
                    </a:lnTo>
                    <a:lnTo>
                      <a:pt x="198" y="79"/>
                    </a:lnTo>
                    <a:lnTo>
                      <a:pt x="254" y="93"/>
                    </a:lnTo>
                    <a:lnTo>
                      <a:pt x="273" y="9"/>
                    </a:lnTo>
                    <a:lnTo>
                      <a:pt x="292" y="0"/>
                    </a:lnTo>
                    <a:lnTo>
                      <a:pt x="326" y="20"/>
                    </a:lnTo>
                    <a:lnTo>
                      <a:pt x="355" y="34"/>
                    </a:lnTo>
                    <a:lnTo>
                      <a:pt x="381" y="34"/>
                    </a:lnTo>
                    <a:lnTo>
                      <a:pt x="433" y="34"/>
                    </a:lnTo>
                    <a:lnTo>
                      <a:pt x="452" y="68"/>
                    </a:lnTo>
                    <a:lnTo>
                      <a:pt x="433" y="7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4" name="Freeform 32">
                <a:extLst>
                  <a:ext uri="{FF2B5EF4-FFF2-40B4-BE49-F238E27FC236}">
                    <a16:creationId xmlns:a16="http://schemas.microsoft.com/office/drawing/2014/main" xmlns="" id="{85567015-B095-403D-A362-B5915EB4ED5E}"/>
                  </a:ext>
                </a:extLst>
              </p:cNvPr>
              <p:cNvSpPr>
                <a:spLocks/>
              </p:cNvSpPr>
              <p:nvPr/>
            </p:nvSpPr>
            <p:spPr bwMode="auto">
              <a:xfrm>
                <a:off x="4851035" y="3404785"/>
                <a:ext cx="435317" cy="372969"/>
              </a:xfrm>
              <a:custGeom>
                <a:avLst/>
                <a:gdLst>
                  <a:gd name="T0" fmla="*/ 2147483646 w 391"/>
                  <a:gd name="T1" fmla="*/ 2147483646 h 335"/>
                  <a:gd name="T2" fmla="*/ 2147483646 w 391"/>
                  <a:gd name="T3" fmla="*/ 2147483646 h 335"/>
                  <a:gd name="T4" fmla="*/ 2147483646 w 391"/>
                  <a:gd name="T5" fmla="*/ 2147483646 h 335"/>
                  <a:gd name="T6" fmla="*/ 2147483646 w 391"/>
                  <a:gd name="T7" fmla="*/ 2147483646 h 335"/>
                  <a:gd name="T8" fmla="*/ 2147483646 w 391"/>
                  <a:gd name="T9" fmla="*/ 2147483646 h 335"/>
                  <a:gd name="T10" fmla="*/ 2147483646 w 391"/>
                  <a:gd name="T11" fmla="*/ 2147483646 h 335"/>
                  <a:gd name="T12" fmla="*/ 2147483646 w 391"/>
                  <a:gd name="T13" fmla="*/ 2147483646 h 335"/>
                  <a:gd name="T14" fmla="*/ 2147483646 w 391"/>
                  <a:gd name="T15" fmla="*/ 2147483646 h 335"/>
                  <a:gd name="T16" fmla="*/ 0 w 391"/>
                  <a:gd name="T17" fmla="*/ 2147483646 h 335"/>
                  <a:gd name="T18" fmla="*/ 2147483646 w 391"/>
                  <a:gd name="T19" fmla="*/ 0 h 335"/>
                  <a:gd name="T20" fmla="*/ 2147483646 w 391"/>
                  <a:gd name="T21" fmla="*/ 2147483646 h 335"/>
                  <a:gd name="T22" fmla="*/ 2147483646 w 391"/>
                  <a:gd name="T23" fmla="*/ 2147483646 h 335"/>
                  <a:gd name="T24" fmla="*/ 2147483646 w 391"/>
                  <a:gd name="T25" fmla="*/ 2147483646 h 335"/>
                  <a:gd name="T26" fmla="*/ 2147483646 w 391"/>
                  <a:gd name="T27" fmla="*/ 2147483646 h 335"/>
                  <a:gd name="T28" fmla="*/ 2147483646 w 391"/>
                  <a:gd name="T29" fmla="*/ 2147483646 h 335"/>
                  <a:gd name="T30" fmla="*/ 2147483646 w 391"/>
                  <a:gd name="T31" fmla="*/ 2147483646 h 335"/>
                  <a:gd name="T32" fmla="*/ 2147483646 w 391"/>
                  <a:gd name="T33" fmla="*/ 2147483646 h 335"/>
                  <a:gd name="T34" fmla="*/ 2147483646 w 391"/>
                  <a:gd name="T35" fmla="*/ 2147483646 h 335"/>
                  <a:gd name="T36" fmla="*/ 2147483646 w 391"/>
                  <a:gd name="T37" fmla="*/ 2147483646 h 335"/>
                  <a:gd name="T38" fmla="*/ 2147483646 w 391"/>
                  <a:gd name="T39" fmla="*/ 2147483646 h 335"/>
                  <a:gd name="T40" fmla="*/ 2147483646 w 391"/>
                  <a:gd name="T41" fmla="*/ 2147483646 h 335"/>
                  <a:gd name="T42" fmla="*/ 2147483646 w 391"/>
                  <a:gd name="T43" fmla="*/ 2147483646 h 335"/>
                  <a:gd name="T44" fmla="*/ 2147483646 w 391"/>
                  <a:gd name="T45" fmla="*/ 2147483646 h 335"/>
                  <a:gd name="T46" fmla="*/ 2147483646 w 391"/>
                  <a:gd name="T47" fmla="*/ 2147483646 h 335"/>
                  <a:gd name="T48" fmla="*/ 2147483646 w 391"/>
                  <a:gd name="T49" fmla="*/ 2147483646 h 335"/>
                  <a:gd name="T50" fmla="*/ 2147483646 w 391"/>
                  <a:gd name="T51" fmla="*/ 2147483646 h 335"/>
                  <a:gd name="T52" fmla="*/ 2147483646 w 391"/>
                  <a:gd name="T53" fmla="*/ 2147483646 h 335"/>
                  <a:gd name="T54" fmla="*/ 2147483646 w 391"/>
                  <a:gd name="T55" fmla="*/ 2147483646 h 335"/>
                  <a:gd name="T56" fmla="*/ 2147483646 w 391"/>
                  <a:gd name="T57" fmla="*/ 2147483646 h 3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1" h="335">
                    <a:moveTo>
                      <a:pt x="263" y="334"/>
                    </a:moveTo>
                    <a:lnTo>
                      <a:pt x="146" y="266"/>
                    </a:lnTo>
                    <a:lnTo>
                      <a:pt x="121" y="242"/>
                    </a:lnTo>
                    <a:lnTo>
                      <a:pt x="90" y="242"/>
                    </a:lnTo>
                    <a:lnTo>
                      <a:pt x="90" y="227"/>
                    </a:lnTo>
                    <a:lnTo>
                      <a:pt x="38" y="207"/>
                    </a:lnTo>
                    <a:lnTo>
                      <a:pt x="38" y="123"/>
                    </a:lnTo>
                    <a:lnTo>
                      <a:pt x="19" y="98"/>
                    </a:lnTo>
                    <a:lnTo>
                      <a:pt x="0" y="50"/>
                    </a:lnTo>
                    <a:lnTo>
                      <a:pt x="57" y="0"/>
                    </a:lnTo>
                    <a:lnTo>
                      <a:pt x="57" y="16"/>
                    </a:lnTo>
                    <a:lnTo>
                      <a:pt x="127" y="50"/>
                    </a:lnTo>
                    <a:lnTo>
                      <a:pt x="135" y="109"/>
                    </a:lnTo>
                    <a:lnTo>
                      <a:pt x="164" y="98"/>
                    </a:lnTo>
                    <a:lnTo>
                      <a:pt x="172" y="123"/>
                    </a:lnTo>
                    <a:lnTo>
                      <a:pt x="180" y="109"/>
                    </a:lnTo>
                    <a:lnTo>
                      <a:pt x="191" y="123"/>
                    </a:lnTo>
                    <a:lnTo>
                      <a:pt x="218" y="98"/>
                    </a:lnTo>
                    <a:lnTo>
                      <a:pt x="236" y="109"/>
                    </a:lnTo>
                    <a:lnTo>
                      <a:pt x="218" y="168"/>
                    </a:lnTo>
                    <a:lnTo>
                      <a:pt x="255" y="168"/>
                    </a:lnTo>
                    <a:lnTo>
                      <a:pt x="281" y="132"/>
                    </a:lnTo>
                    <a:lnTo>
                      <a:pt x="292" y="144"/>
                    </a:lnTo>
                    <a:lnTo>
                      <a:pt x="318" y="207"/>
                    </a:lnTo>
                    <a:lnTo>
                      <a:pt x="344" y="168"/>
                    </a:lnTo>
                    <a:lnTo>
                      <a:pt x="355" y="144"/>
                    </a:lnTo>
                    <a:lnTo>
                      <a:pt x="390" y="168"/>
                    </a:lnTo>
                    <a:lnTo>
                      <a:pt x="344" y="291"/>
                    </a:lnTo>
                    <a:lnTo>
                      <a:pt x="263" y="33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5" name="Freeform 59">
                <a:extLst>
                  <a:ext uri="{FF2B5EF4-FFF2-40B4-BE49-F238E27FC236}">
                    <a16:creationId xmlns:a16="http://schemas.microsoft.com/office/drawing/2014/main" xmlns="" id="{A227F2B4-3194-4C8E-8509-DFD3849C537B}"/>
                  </a:ext>
                </a:extLst>
              </p:cNvPr>
              <p:cNvSpPr>
                <a:spLocks/>
              </p:cNvSpPr>
              <p:nvPr/>
            </p:nvSpPr>
            <p:spPr bwMode="auto">
              <a:xfrm>
                <a:off x="4000297" y="4070909"/>
                <a:ext cx="374083" cy="674685"/>
              </a:xfrm>
              <a:custGeom>
                <a:avLst/>
                <a:gdLst>
                  <a:gd name="T0" fmla="*/ 2147483646 w 336"/>
                  <a:gd name="T1" fmla="*/ 2147483646 h 606"/>
                  <a:gd name="T2" fmla="*/ 2147483646 w 336"/>
                  <a:gd name="T3" fmla="*/ 2147483646 h 606"/>
                  <a:gd name="T4" fmla="*/ 2147483646 w 336"/>
                  <a:gd name="T5" fmla="*/ 2147483646 h 606"/>
                  <a:gd name="T6" fmla="*/ 2147483646 w 336"/>
                  <a:gd name="T7" fmla="*/ 2147483646 h 606"/>
                  <a:gd name="T8" fmla="*/ 2147483646 w 336"/>
                  <a:gd name="T9" fmla="*/ 2147483646 h 606"/>
                  <a:gd name="T10" fmla="*/ 2147483646 w 336"/>
                  <a:gd name="T11" fmla="*/ 2147483646 h 606"/>
                  <a:gd name="T12" fmla="*/ 0 w 336"/>
                  <a:gd name="T13" fmla="*/ 2147483646 h 606"/>
                  <a:gd name="T14" fmla="*/ 2147483646 w 336"/>
                  <a:gd name="T15" fmla="*/ 2147483646 h 606"/>
                  <a:gd name="T16" fmla="*/ 2147483646 w 336"/>
                  <a:gd name="T17" fmla="*/ 2147483646 h 606"/>
                  <a:gd name="T18" fmla="*/ 2147483646 w 336"/>
                  <a:gd name="T19" fmla="*/ 2147483646 h 606"/>
                  <a:gd name="T20" fmla="*/ 2147483646 w 336"/>
                  <a:gd name="T21" fmla="*/ 2147483646 h 606"/>
                  <a:gd name="T22" fmla="*/ 2147483646 w 336"/>
                  <a:gd name="T23" fmla="*/ 2147483646 h 606"/>
                  <a:gd name="T24" fmla="*/ 2147483646 w 336"/>
                  <a:gd name="T25" fmla="*/ 2147483646 h 606"/>
                  <a:gd name="T26" fmla="*/ 2147483646 w 336"/>
                  <a:gd name="T27" fmla="*/ 0 h 606"/>
                  <a:gd name="T28" fmla="*/ 2147483646 w 336"/>
                  <a:gd name="T29" fmla="*/ 2147483646 h 606"/>
                  <a:gd name="T30" fmla="*/ 2147483646 w 336"/>
                  <a:gd name="T31" fmla="*/ 2147483646 h 606"/>
                  <a:gd name="T32" fmla="*/ 2147483646 w 336"/>
                  <a:gd name="T33" fmla="*/ 2147483646 h 606"/>
                  <a:gd name="T34" fmla="*/ 2147483646 w 336"/>
                  <a:gd name="T35" fmla="*/ 2147483646 h 606"/>
                  <a:gd name="T36" fmla="*/ 2147483646 w 336"/>
                  <a:gd name="T37" fmla="*/ 2147483646 h 606"/>
                  <a:gd name="T38" fmla="*/ 2147483646 w 336"/>
                  <a:gd name="T39" fmla="*/ 2147483646 h 606"/>
                  <a:gd name="T40" fmla="*/ 2147483646 w 336"/>
                  <a:gd name="T41" fmla="*/ 2147483646 h 606"/>
                  <a:gd name="T42" fmla="*/ 2147483646 w 336"/>
                  <a:gd name="T43" fmla="*/ 2147483646 h 606"/>
                  <a:gd name="T44" fmla="*/ 2147483646 w 336"/>
                  <a:gd name="T45" fmla="*/ 2147483646 h 606"/>
                  <a:gd name="T46" fmla="*/ 2147483646 w 336"/>
                  <a:gd name="T47" fmla="*/ 2147483646 h 606"/>
                  <a:gd name="T48" fmla="*/ 2147483646 w 336"/>
                  <a:gd name="T49" fmla="*/ 2147483646 h 606"/>
                  <a:gd name="T50" fmla="*/ 2147483646 w 336"/>
                  <a:gd name="T51" fmla="*/ 2147483646 h 6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6" h="606">
                    <a:moveTo>
                      <a:pt x="209" y="546"/>
                    </a:moveTo>
                    <a:lnTo>
                      <a:pt x="209" y="523"/>
                    </a:lnTo>
                    <a:lnTo>
                      <a:pt x="183" y="487"/>
                    </a:lnTo>
                    <a:lnTo>
                      <a:pt x="164" y="453"/>
                    </a:lnTo>
                    <a:lnTo>
                      <a:pt x="101" y="369"/>
                    </a:lnTo>
                    <a:lnTo>
                      <a:pt x="18" y="261"/>
                    </a:lnTo>
                    <a:lnTo>
                      <a:pt x="0" y="187"/>
                    </a:lnTo>
                    <a:lnTo>
                      <a:pt x="18" y="162"/>
                    </a:lnTo>
                    <a:lnTo>
                      <a:pt x="29" y="118"/>
                    </a:lnTo>
                    <a:lnTo>
                      <a:pt x="18" y="93"/>
                    </a:lnTo>
                    <a:lnTo>
                      <a:pt x="29" y="93"/>
                    </a:lnTo>
                    <a:lnTo>
                      <a:pt x="37" y="59"/>
                    </a:lnTo>
                    <a:lnTo>
                      <a:pt x="57" y="21"/>
                    </a:lnTo>
                    <a:lnTo>
                      <a:pt x="75" y="0"/>
                    </a:lnTo>
                    <a:lnTo>
                      <a:pt x="112" y="45"/>
                    </a:lnTo>
                    <a:lnTo>
                      <a:pt x="157" y="45"/>
                    </a:lnTo>
                    <a:lnTo>
                      <a:pt x="220" y="21"/>
                    </a:lnTo>
                    <a:lnTo>
                      <a:pt x="253" y="69"/>
                    </a:lnTo>
                    <a:lnTo>
                      <a:pt x="310" y="93"/>
                    </a:lnTo>
                    <a:lnTo>
                      <a:pt x="310" y="103"/>
                    </a:lnTo>
                    <a:lnTo>
                      <a:pt x="317" y="330"/>
                    </a:lnTo>
                    <a:lnTo>
                      <a:pt x="290" y="453"/>
                    </a:lnTo>
                    <a:lnTo>
                      <a:pt x="328" y="473"/>
                    </a:lnTo>
                    <a:lnTo>
                      <a:pt x="335" y="473"/>
                    </a:lnTo>
                    <a:lnTo>
                      <a:pt x="253" y="605"/>
                    </a:lnTo>
                    <a:lnTo>
                      <a:pt x="209" y="54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grpSp>
        <p:sp>
          <p:nvSpPr>
            <p:cNvPr id="187" name="Freeform 28">
              <a:extLst>
                <a:ext uri="{FF2B5EF4-FFF2-40B4-BE49-F238E27FC236}">
                  <a16:creationId xmlns:a16="http://schemas.microsoft.com/office/drawing/2014/main" xmlns="" id="{AFBA591A-E885-42DB-8AF2-E2BA154E1166}"/>
                </a:ext>
              </a:extLst>
            </p:cNvPr>
            <p:cNvSpPr>
              <a:spLocks/>
            </p:cNvSpPr>
            <p:nvPr/>
          </p:nvSpPr>
          <p:spPr bwMode="auto">
            <a:xfrm>
              <a:off x="5650399" y="3999923"/>
              <a:ext cx="174795" cy="121354"/>
            </a:xfrm>
            <a:custGeom>
              <a:avLst/>
              <a:gdLst>
                <a:gd name="T0" fmla="*/ 2147483646 w 157"/>
                <a:gd name="T1" fmla="*/ 2147483646 h 109"/>
                <a:gd name="T2" fmla="*/ 2147483646 w 157"/>
                <a:gd name="T3" fmla="*/ 0 h 109"/>
                <a:gd name="T4" fmla="*/ 0 w 157"/>
                <a:gd name="T5" fmla="*/ 2147483646 h 109"/>
                <a:gd name="T6" fmla="*/ 2147483646 w 157"/>
                <a:gd name="T7" fmla="*/ 2147483646 h 109"/>
                <a:gd name="T8" fmla="*/ 2147483646 w 157"/>
                <a:gd name="T9" fmla="*/ 2147483646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109">
                  <a:moveTo>
                    <a:pt x="44" y="68"/>
                  </a:moveTo>
                  <a:lnTo>
                    <a:pt x="156" y="0"/>
                  </a:lnTo>
                  <a:lnTo>
                    <a:pt x="0" y="108"/>
                  </a:lnTo>
                  <a:lnTo>
                    <a:pt x="18" y="68"/>
                  </a:lnTo>
                  <a:lnTo>
                    <a:pt x="44"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grpSp>
      <p:sp>
        <p:nvSpPr>
          <p:cNvPr id="303" name="TextBox 302">
            <a:extLst>
              <a:ext uri="{FF2B5EF4-FFF2-40B4-BE49-F238E27FC236}">
                <a16:creationId xmlns:a16="http://schemas.microsoft.com/office/drawing/2014/main" xmlns="" id="{04CC38B9-85F5-409A-B661-66DA5CA5DA11}"/>
              </a:ext>
            </a:extLst>
          </p:cNvPr>
          <p:cNvSpPr txBox="1"/>
          <p:nvPr/>
        </p:nvSpPr>
        <p:spPr>
          <a:xfrm>
            <a:off x="10904456" y="4412288"/>
            <a:ext cx="600283" cy="307697"/>
          </a:xfrm>
          <a:prstGeom prst="rect">
            <a:avLst/>
          </a:prstGeom>
          <a:noFill/>
        </p:spPr>
        <p:txBody>
          <a:bodyPr wrap="square" rtlCol="0">
            <a:spAutoFit/>
          </a:bodyPr>
          <a:lstStyle/>
          <a:p>
            <a:pPr algn="r"/>
            <a:r>
              <a:rPr lang="en-US" sz="1400" i="1" dirty="0">
                <a:solidFill>
                  <a:srgbClr val="2F5BA3">
                    <a:lumMod val="50000"/>
                  </a:srgbClr>
                </a:solidFill>
              </a:rPr>
              <a:t>-3.1%</a:t>
            </a:r>
          </a:p>
        </p:txBody>
      </p:sp>
      <p:sp>
        <p:nvSpPr>
          <p:cNvPr id="304" name="Title 1">
            <a:extLst>
              <a:ext uri="{FF2B5EF4-FFF2-40B4-BE49-F238E27FC236}">
                <a16:creationId xmlns:a16="http://schemas.microsoft.com/office/drawing/2014/main" xmlns="" id="{C2830D32-ED01-4F3A-8EC9-F7FCE14689C2}"/>
              </a:ext>
            </a:extLst>
          </p:cNvPr>
          <p:cNvSpPr txBox="1">
            <a:spLocks/>
          </p:cNvSpPr>
          <p:nvPr/>
        </p:nvSpPr>
        <p:spPr>
          <a:xfrm>
            <a:off x="6361571" y="696037"/>
            <a:ext cx="5827253" cy="1060315"/>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pPr algn="ctr"/>
            <a:r>
              <a:rPr lang="en-US" sz="2399" dirty="0">
                <a:solidFill>
                  <a:prstClr val="black">
                    <a:lumMod val="75000"/>
                    <a:lumOff val="25000"/>
                  </a:prstClr>
                </a:solidFill>
              </a:rPr>
              <a:t>Job Growth Since 2007</a:t>
            </a:r>
          </a:p>
          <a:p>
            <a:pPr algn="ctr"/>
            <a:r>
              <a:rPr lang="en-US" sz="800" dirty="0">
                <a:solidFill>
                  <a:prstClr val="black"/>
                </a:solidFill>
              </a:rPr>
              <a:t/>
            </a:r>
            <a:br>
              <a:rPr lang="en-US" sz="800" dirty="0">
                <a:solidFill>
                  <a:prstClr val="black"/>
                </a:solidFill>
              </a:rPr>
            </a:br>
            <a:r>
              <a:rPr lang="en-US" sz="1799" b="1" dirty="0">
                <a:solidFill>
                  <a:srgbClr val="2F5BA3"/>
                </a:solidFill>
              </a:rPr>
              <a:t>NC’s Non-Metro, Rural Counties </a:t>
            </a:r>
            <a:r>
              <a:rPr lang="en-US" sz="1400" i="1" dirty="0">
                <a:solidFill>
                  <a:prstClr val="black"/>
                </a:solidFill>
              </a:rPr>
              <a:t>vs</a:t>
            </a:r>
            <a:r>
              <a:rPr lang="en-US" sz="1400" dirty="0">
                <a:solidFill>
                  <a:prstClr val="black"/>
                </a:solidFill>
              </a:rPr>
              <a:t> </a:t>
            </a:r>
          </a:p>
          <a:p>
            <a:pPr algn="ctr"/>
            <a:r>
              <a:rPr lang="en-US" sz="1799" dirty="0">
                <a:solidFill>
                  <a:prstClr val="black"/>
                </a:solidFill>
              </a:rPr>
              <a:t>U.S. Non-Metro Average</a:t>
            </a:r>
          </a:p>
        </p:txBody>
      </p:sp>
    </p:spTree>
    <p:extLst>
      <p:ext uri="{BB962C8B-B14F-4D97-AF65-F5344CB8AC3E}">
        <p14:creationId xmlns:p14="http://schemas.microsoft.com/office/powerpoint/2010/main" val="242602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89" grpId="0">
        <p:bldAsOne/>
      </p:bldGraphic>
      <p:bldP spid="303" grpId="0"/>
      <p:bldP spid="30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0" name="Content Placeholder 3">
            <a:extLst>
              <a:ext uri="{FF2B5EF4-FFF2-40B4-BE49-F238E27FC236}">
                <a16:creationId xmlns:a16="http://schemas.microsoft.com/office/drawing/2014/main" xmlns="" id="{64460BF1-6B73-4019-A01E-30CCE8957C8F}"/>
              </a:ext>
            </a:extLst>
          </p:cNvPr>
          <p:cNvGraphicFramePr>
            <a:graphicFrameLocks noGrp="1"/>
          </p:cNvGraphicFramePr>
          <p:nvPr>
            <p:ph idx="1"/>
            <p:extLst/>
          </p:nvPr>
        </p:nvGraphicFramePr>
        <p:xfrm>
          <a:off x="6094412" y="1095983"/>
          <a:ext cx="6094413" cy="5332610"/>
        </p:xfrm>
        <a:graphic>
          <a:graphicData uri="http://schemas.openxmlformats.org/drawingml/2006/chart">
            <c:chart xmlns:c="http://schemas.openxmlformats.org/drawingml/2006/chart" xmlns:r="http://schemas.openxmlformats.org/officeDocument/2006/relationships" r:id="rId2"/>
          </a:graphicData>
        </a:graphic>
      </p:graphicFrame>
      <p:grpSp>
        <p:nvGrpSpPr>
          <p:cNvPr id="574" name="Group 573">
            <a:extLst>
              <a:ext uri="{FF2B5EF4-FFF2-40B4-BE49-F238E27FC236}">
                <a16:creationId xmlns:a16="http://schemas.microsoft.com/office/drawing/2014/main" xmlns="" id="{E89D67FF-2610-428A-A865-501204DE84F7}"/>
              </a:ext>
            </a:extLst>
          </p:cNvPr>
          <p:cNvGrpSpPr>
            <a:grpSpLocks noChangeAspect="1"/>
          </p:cNvGrpSpPr>
          <p:nvPr/>
        </p:nvGrpSpPr>
        <p:grpSpPr>
          <a:xfrm>
            <a:off x="55644" y="2806038"/>
            <a:ext cx="5950375" cy="2408646"/>
            <a:chOff x="245653" y="1219176"/>
            <a:chExt cx="11694829" cy="4733935"/>
          </a:xfrm>
          <a:solidFill>
            <a:schemeClr val="tx2">
              <a:lumMod val="75000"/>
            </a:schemeClr>
          </a:solidFill>
        </p:grpSpPr>
        <p:sp>
          <p:nvSpPr>
            <p:cNvPr id="575" name="Freeform 3">
              <a:extLst>
                <a:ext uri="{FF2B5EF4-FFF2-40B4-BE49-F238E27FC236}">
                  <a16:creationId xmlns:a16="http://schemas.microsoft.com/office/drawing/2014/main" xmlns="" id="{A367E8DA-48D5-4762-B430-B66FB691B2BD}"/>
                </a:ext>
              </a:extLst>
            </p:cNvPr>
            <p:cNvSpPr>
              <a:spLocks/>
            </p:cNvSpPr>
            <p:nvPr/>
          </p:nvSpPr>
          <p:spPr bwMode="auto">
            <a:xfrm>
              <a:off x="9488198" y="1785761"/>
              <a:ext cx="850971" cy="767842"/>
            </a:xfrm>
            <a:custGeom>
              <a:avLst/>
              <a:gdLst>
                <a:gd name="T0" fmla="*/ 2147483646 w 389"/>
                <a:gd name="T1" fmla="*/ 2147483646 h 351"/>
                <a:gd name="T2" fmla="*/ 2147483646 w 389"/>
                <a:gd name="T3" fmla="*/ 2147483646 h 351"/>
                <a:gd name="T4" fmla="*/ 2147483646 w 389"/>
                <a:gd name="T5" fmla="*/ 2147483646 h 351"/>
                <a:gd name="T6" fmla="*/ 2147483646 w 389"/>
                <a:gd name="T7" fmla="*/ 2147483646 h 351"/>
                <a:gd name="T8" fmla="*/ 2147483646 w 389"/>
                <a:gd name="T9" fmla="*/ 2147483646 h 351"/>
                <a:gd name="T10" fmla="*/ 2147483646 w 389"/>
                <a:gd name="T11" fmla="*/ 2147483646 h 351"/>
                <a:gd name="T12" fmla="*/ 2147483646 w 389"/>
                <a:gd name="T13" fmla="*/ 2147483646 h 351"/>
                <a:gd name="T14" fmla="*/ 2147483646 w 389"/>
                <a:gd name="T15" fmla="*/ 2147483646 h 351"/>
                <a:gd name="T16" fmla="*/ 2147483646 w 389"/>
                <a:gd name="T17" fmla="*/ 2147483646 h 351"/>
                <a:gd name="T18" fmla="*/ 2147483646 w 389"/>
                <a:gd name="T19" fmla="*/ 2147483646 h 351"/>
                <a:gd name="T20" fmla="*/ 2147483646 w 389"/>
                <a:gd name="T21" fmla="*/ 2147483646 h 351"/>
                <a:gd name="T22" fmla="*/ 2147483646 w 389"/>
                <a:gd name="T23" fmla="*/ 2147483646 h 351"/>
                <a:gd name="T24" fmla="*/ 2147483646 w 389"/>
                <a:gd name="T25" fmla="*/ 2147483646 h 351"/>
                <a:gd name="T26" fmla="*/ 2147483646 w 389"/>
                <a:gd name="T27" fmla="*/ 2147483646 h 351"/>
                <a:gd name="T28" fmla="*/ 2147483646 w 389"/>
                <a:gd name="T29" fmla="*/ 2147483646 h 351"/>
                <a:gd name="T30" fmla="*/ 2147483646 w 389"/>
                <a:gd name="T31" fmla="*/ 2147483646 h 351"/>
                <a:gd name="T32" fmla="*/ 2147483646 w 389"/>
                <a:gd name="T33" fmla="*/ 2147483646 h 351"/>
                <a:gd name="T34" fmla="*/ 2147483646 w 389"/>
                <a:gd name="T35" fmla="*/ 2147483646 h 351"/>
                <a:gd name="T36" fmla="*/ 2147483646 w 389"/>
                <a:gd name="T37" fmla="*/ 2147483646 h 351"/>
                <a:gd name="T38" fmla="*/ 2147483646 w 389"/>
                <a:gd name="T39" fmla="*/ 2147483646 h 351"/>
                <a:gd name="T40" fmla="*/ 2147483646 w 389"/>
                <a:gd name="T41" fmla="*/ 2147483646 h 351"/>
                <a:gd name="T42" fmla="*/ 2147483646 w 389"/>
                <a:gd name="T43" fmla="*/ 2147483646 h 351"/>
                <a:gd name="T44" fmla="*/ 0 w 389"/>
                <a:gd name="T45" fmla="*/ 2147483646 h 351"/>
                <a:gd name="T46" fmla="*/ 0 w 389"/>
                <a:gd name="T47" fmla="*/ 2147483646 h 351"/>
                <a:gd name="T48" fmla="*/ 2147483646 w 389"/>
                <a:gd name="T49" fmla="*/ 2147483646 h 351"/>
                <a:gd name="T50" fmla="*/ 2147483646 w 389"/>
                <a:gd name="T51" fmla="*/ 2147483646 h 351"/>
                <a:gd name="T52" fmla="*/ 2147483646 w 389"/>
                <a:gd name="T53" fmla="*/ 2147483646 h 351"/>
                <a:gd name="T54" fmla="*/ 2147483646 w 389"/>
                <a:gd name="T55" fmla="*/ 2147483646 h 351"/>
                <a:gd name="T56" fmla="*/ 2147483646 w 389"/>
                <a:gd name="T57" fmla="*/ 0 h 351"/>
                <a:gd name="T58" fmla="*/ 2147483646 w 389"/>
                <a:gd name="T59" fmla="*/ 0 h 351"/>
                <a:gd name="T60" fmla="*/ 2147483646 w 389"/>
                <a:gd name="T61" fmla="*/ 2147483646 h 3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89" h="351">
                  <a:moveTo>
                    <a:pt x="343" y="41"/>
                  </a:moveTo>
                  <a:lnTo>
                    <a:pt x="343" y="98"/>
                  </a:lnTo>
                  <a:lnTo>
                    <a:pt x="370" y="193"/>
                  </a:lnTo>
                  <a:lnTo>
                    <a:pt x="388" y="202"/>
                  </a:lnTo>
                  <a:lnTo>
                    <a:pt x="358" y="241"/>
                  </a:lnTo>
                  <a:lnTo>
                    <a:pt x="358" y="275"/>
                  </a:lnTo>
                  <a:lnTo>
                    <a:pt x="333" y="311"/>
                  </a:lnTo>
                  <a:lnTo>
                    <a:pt x="298" y="287"/>
                  </a:lnTo>
                  <a:lnTo>
                    <a:pt x="287" y="311"/>
                  </a:lnTo>
                  <a:lnTo>
                    <a:pt x="261" y="350"/>
                  </a:lnTo>
                  <a:lnTo>
                    <a:pt x="236" y="287"/>
                  </a:lnTo>
                  <a:lnTo>
                    <a:pt x="224" y="275"/>
                  </a:lnTo>
                  <a:lnTo>
                    <a:pt x="198" y="311"/>
                  </a:lnTo>
                  <a:lnTo>
                    <a:pt x="161" y="311"/>
                  </a:lnTo>
                  <a:lnTo>
                    <a:pt x="179" y="252"/>
                  </a:lnTo>
                  <a:lnTo>
                    <a:pt x="161" y="241"/>
                  </a:lnTo>
                  <a:lnTo>
                    <a:pt x="134" y="266"/>
                  </a:lnTo>
                  <a:lnTo>
                    <a:pt x="123" y="252"/>
                  </a:lnTo>
                  <a:lnTo>
                    <a:pt x="115" y="266"/>
                  </a:lnTo>
                  <a:lnTo>
                    <a:pt x="109" y="241"/>
                  </a:lnTo>
                  <a:lnTo>
                    <a:pt x="78" y="252"/>
                  </a:lnTo>
                  <a:lnTo>
                    <a:pt x="72" y="193"/>
                  </a:lnTo>
                  <a:lnTo>
                    <a:pt x="0" y="159"/>
                  </a:lnTo>
                  <a:lnTo>
                    <a:pt x="0" y="143"/>
                  </a:lnTo>
                  <a:lnTo>
                    <a:pt x="52" y="123"/>
                  </a:lnTo>
                  <a:lnTo>
                    <a:pt x="15" y="75"/>
                  </a:lnTo>
                  <a:lnTo>
                    <a:pt x="15" y="41"/>
                  </a:lnTo>
                  <a:lnTo>
                    <a:pt x="52" y="25"/>
                  </a:lnTo>
                  <a:lnTo>
                    <a:pt x="72" y="0"/>
                  </a:lnTo>
                  <a:lnTo>
                    <a:pt x="358" y="0"/>
                  </a:lnTo>
                  <a:lnTo>
                    <a:pt x="343" y="4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76" name="Freeform 4">
              <a:extLst>
                <a:ext uri="{FF2B5EF4-FFF2-40B4-BE49-F238E27FC236}">
                  <a16:creationId xmlns:a16="http://schemas.microsoft.com/office/drawing/2014/main" xmlns="" id="{0D327C0B-C4CD-4D39-88E5-72A12DF48DE8}"/>
                </a:ext>
              </a:extLst>
            </p:cNvPr>
            <p:cNvSpPr>
              <a:spLocks/>
            </p:cNvSpPr>
            <p:nvPr/>
          </p:nvSpPr>
          <p:spPr bwMode="auto">
            <a:xfrm>
              <a:off x="9634767" y="2678296"/>
              <a:ext cx="951599" cy="907847"/>
            </a:xfrm>
            <a:custGeom>
              <a:avLst/>
              <a:gdLst>
                <a:gd name="T0" fmla="*/ 2147483646 w 435"/>
                <a:gd name="T1" fmla="*/ 2147483646 h 415"/>
                <a:gd name="T2" fmla="*/ 2147483646 w 435"/>
                <a:gd name="T3" fmla="*/ 2147483646 h 415"/>
                <a:gd name="T4" fmla="*/ 2147483646 w 435"/>
                <a:gd name="T5" fmla="*/ 2147483646 h 415"/>
                <a:gd name="T6" fmla="*/ 2147483646 w 435"/>
                <a:gd name="T7" fmla="*/ 2147483646 h 415"/>
                <a:gd name="T8" fmla="*/ 2147483646 w 435"/>
                <a:gd name="T9" fmla="*/ 2147483646 h 415"/>
                <a:gd name="T10" fmla="*/ 2147483646 w 435"/>
                <a:gd name="T11" fmla="*/ 2147483646 h 415"/>
                <a:gd name="T12" fmla="*/ 2147483646 w 435"/>
                <a:gd name="T13" fmla="*/ 2147483646 h 415"/>
                <a:gd name="T14" fmla="*/ 2147483646 w 435"/>
                <a:gd name="T15" fmla="*/ 2147483646 h 415"/>
                <a:gd name="T16" fmla="*/ 2147483646 w 435"/>
                <a:gd name="T17" fmla="*/ 2147483646 h 415"/>
                <a:gd name="T18" fmla="*/ 2147483646 w 435"/>
                <a:gd name="T19" fmla="*/ 2147483646 h 415"/>
                <a:gd name="T20" fmla="*/ 2147483646 w 435"/>
                <a:gd name="T21" fmla="*/ 2147483646 h 415"/>
                <a:gd name="T22" fmla="*/ 2147483646 w 435"/>
                <a:gd name="T23" fmla="*/ 2147483646 h 415"/>
                <a:gd name="T24" fmla="*/ 2147483646 w 435"/>
                <a:gd name="T25" fmla="*/ 2147483646 h 415"/>
                <a:gd name="T26" fmla="*/ 2147483646 w 435"/>
                <a:gd name="T27" fmla="*/ 2147483646 h 415"/>
                <a:gd name="T28" fmla="*/ 2147483646 w 435"/>
                <a:gd name="T29" fmla="*/ 2147483646 h 415"/>
                <a:gd name="T30" fmla="*/ 2147483646 w 435"/>
                <a:gd name="T31" fmla="*/ 2147483646 h 415"/>
                <a:gd name="T32" fmla="*/ 2147483646 w 435"/>
                <a:gd name="T33" fmla="*/ 2147483646 h 415"/>
                <a:gd name="T34" fmla="*/ 2147483646 w 435"/>
                <a:gd name="T35" fmla="*/ 2147483646 h 415"/>
                <a:gd name="T36" fmla="*/ 2147483646 w 435"/>
                <a:gd name="T37" fmla="*/ 2147483646 h 415"/>
                <a:gd name="T38" fmla="*/ 2147483646 w 435"/>
                <a:gd name="T39" fmla="*/ 2147483646 h 415"/>
                <a:gd name="T40" fmla="*/ 2147483646 w 435"/>
                <a:gd name="T41" fmla="*/ 2147483646 h 415"/>
                <a:gd name="T42" fmla="*/ 2147483646 w 435"/>
                <a:gd name="T43" fmla="*/ 2147483646 h 415"/>
                <a:gd name="T44" fmla="*/ 2147483646 w 435"/>
                <a:gd name="T45" fmla="*/ 2147483646 h 415"/>
                <a:gd name="T46" fmla="*/ 2147483646 w 435"/>
                <a:gd name="T47" fmla="*/ 2147483646 h 415"/>
                <a:gd name="T48" fmla="*/ 2147483646 w 435"/>
                <a:gd name="T49" fmla="*/ 2147483646 h 415"/>
                <a:gd name="T50" fmla="*/ 2147483646 w 435"/>
                <a:gd name="T51" fmla="*/ 2147483646 h 415"/>
                <a:gd name="T52" fmla="*/ 2147483646 w 435"/>
                <a:gd name="T53" fmla="*/ 2147483646 h 415"/>
                <a:gd name="T54" fmla="*/ 2147483646 w 435"/>
                <a:gd name="T55" fmla="*/ 2147483646 h 415"/>
                <a:gd name="T56" fmla="*/ 2147483646 w 435"/>
                <a:gd name="T57" fmla="*/ 2147483646 h 415"/>
                <a:gd name="T58" fmla="*/ 2147483646 w 435"/>
                <a:gd name="T59" fmla="*/ 2147483646 h 415"/>
                <a:gd name="T60" fmla="*/ 2147483646 w 435"/>
                <a:gd name="T61" fmla="*/ 2147483646 h 415"/>
                <a:gd name="T62" fmla="*/ 2147483646 w 435"/>
                <a:gd name="T63" fmla="*/ 2147483646 h 415"/>
                <a:gd name="T64" fmla="*/ 2147483646 w 435"/>
                <a:gd name="T65" fmla="*/ 2147483646 h 415"/>
                <a:gd name="T66" fmla="*/ 2147483646 w 435"/>
                <a:gd name="T67" fmla="*/ 2147483646 h 415"/>
                <a:gd name="T68" fmla="*/ 2147483646 w 435"/>
                <a:gd name="T69" fmla="*/ 2147483646 h 415"/>
                <a:gd name="T70" fmla="*/ 2147483646 w 435"/>
                <a:gd name="T71" fmla="*/ 2147483646 h 415"/>
                <a:gd name="T72" fmla="*/ 2147483646 w 435"/>
                <a:gd name="T73" fmla="*/ 2147483646 h 415"/>
                <a:gd name="T74" fmla="*/ 2147483646 w 435"/>
                <a:gd name="T75" fmla="*/ 2147483646 h 415"/>
                <a:gd name="T76" fmla="*/ 2147483646 w 435"/>
                <a:gd name="T77" fmla="*/ 2147483646 h 415"/>
                <a:gd name="T78" fmla="*/ 2147483646 w 435"/>
                <a:gd name="T79" fmla="*/ 2147483646 h 415"/>
                <a:gd name="T80" fmla="*/ 2147483646 w 435"/>
                <a:gd name="T81" fmla="*/ 2147483646 h 415"/>
                <a:gd name="T82" fmla="*/ 2147483646 w 435"/>
                <a:gd name="T83" fmla="*/ 2147483646 h 415"/>
                <a:gd name="T84" fmla="*/ 2147483646 w 435"/>
                <a:gd name="T85" fmla="*/ 2147483646 h 415"/>
                <a:gd name="T86" fmla="*/ 2147483646 w 435"/>
                <a:gd name="T87" fmla="*/ 2147483646 h 415"/>
                <a:gd name="T88" fmla="*/ 2147483646 w 435"/>
                <a:gd name="T89" fmla="*/ 2147483646 h 415"/>
                <a:gd name="T90" fmla="*/ 2147483646 w 435"/>
                <a:gd name="T91" fmla="*/ 2147483646 h 415"/>
                <a:gd name="T92" fmla="*/ 2147483646 w 435"/>
                <a:gd name="T93" fmla="*/ 2147483646 h 415"/>
                <a:gd name="T94" fmla="*/ 2147483646 w 435"/>
                <a:gd name="T95" fmla="*/ 2147483646 h 415"/>
                <a:gd name="T96" fmla="*/ 2147483646 w 435"/>
                <a:gd name="T97" fmla="*/ 2147483646 h 415"/>
                <a:gd name="T98" fmla="*/ 0 w 435"/>
                <a:gd name="T99" fmla="*/ 2147483646 h 415"/>
                <a:gd name="T100" fmla="*/ 2147483646 w 435"/>
                <a:gd name="T101" fmla="*/ 2147483646 h 415"/>
                <a:gd name="T102" fmla="*/ 2147483646 w 435"/>
                <a:gd name="T103" fmla="*/ 2147483646 h 415"/>
                <a:gd name="T104" fmla="*/ 2147483646 w 435"/>
                <a:gd name="T105" fmla="*/ 2147483646 h 415"/>
                <a:gd name="T106" fmla="*/ 2147483646 w 435"/>
                <a:gd name="T107" fmla="*/ 2147483646 h 415"/>
                <a:gd name="T108" fmla="*/ 2147483646 w 435"/>
                <a:gd name="T109" fmla="*/ 2147483646 h 4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35" h="415">
                  <a:moveTo>
                    <a:pt x="415" y="168"/>
                  </a:moveTo>
                  <a:lnTo>
                    <a:pt x="400" y="168"/>
                  </a:lnTo>
                  <a:lnTo>
                    <a:pt x="382" y="168"/>
                  </a:lnTo>
                  <a:lnTo>
                    <a:pt x="363" y="154"/>
                  </a:lnTo>
                  <a:lnTo>
                    <a:pt x="370" y="143"/>
                  </a:lnTo>
                  <a:lnTo>
                    <a:pt x="345" y="168"/>
                  </a:lnTo>
                  <a:lnTo>
                    <a:pt x="325" y="143"/>
                  </a:lnTo>
                  <a:lnTo>
                    <a:pt x="325" y="118"/>
                  </a:lnTo>
                  <a:lnTo>
                    <a:pt x="325" y="154"/>
                  </a:lnTo>
                  <a:lnTo>
                    <a:pt x="306" y="143"/>
                  </a:lnTo>
                  <a:lnTo>
                    <a:pt x="306" y="154"/>
                  </a:lnTo>
                  <a:lnTo>
                    <a:pt x="325" y="168"/>
                  </a:lnTo>
                  <a:lnTo>
                    <a:pt x="325" y="154"/>
                  </a:lnTo>
                  <a:lnTo>
                    <a:pt x="337" y="168"/>
                  </a:lnTo>
                  <a:lnTo>
                    <a:pt x="345" y="177"/>
                  </a:lnTo>
                  <a:lnTo>
                    <a:pt x="306" y="188"/>
                  </a:lnTo>
                  <a:lnTo>
                    <a:pt x="280" y="177"/>
                  </a:lnTo>
                  <a:lnTo>
                    <a:pt x="288" y="188"/>
                  </a:lnTo>
                  <a:lnTo>
                    <a:pt x="306" y="202"/>
                  </a:lnTo>
                  <a:lnTo>
                    <a:pt x="337" y="177"/>
                  </a:lnTo>
                  <a:lnTo>
                    <a:pt x="363" y="213"/>
                  </a:lnTo>
                  <a:lnTo>
                    <a:pt x="363" y="227"/>
                  </a:lnTo>
                  <a:lnTo>
                    <a:pt x="345" y="227"/>
                  </a:lnTo>
                  <a:lnTo>
                    <a:pt x="363" y="237"/>
                  </a:lnTo>
                  <a:lnTo>
                    <a:pt x="363" y="262"/>
                  </a:lnTo>
                  <a:lnTo>
                    <a:pt x="363" y="271"/>
                  </a:lnTo>
                  <a:lnTo>
                    <a:pt x="370" y="262"/>
                  </a:lnTo>
                  <a:lnTo>
                    <a:pt x="370" y="287"/>
                  </a:lnTo>
                  <a:lnTo>
                    <a:pt x="325" y="262"/>
                  </a:lnTo>
                  <a:lnTo>
                    <a:pt x="325" y="252"/>
                  </a:lnTo>
                  <a:lnTo>
                    <a:pt x="345" y="262"/>
                  </a:lnTo>
                  <a:lnTo>
                    <a:pt x="325" y="237"/>
                  </a:lnTo>
                  <a:lnTo>
                    <a:pt x="325" y="252"/>
                  </a:lnTo>
                  <a:lnTo>
                    <a:pt x="306" y="237"/>
                  </a:lnTo>
                  <a:lnTo>
                    <a:pt x="306" y="262"/>
                  </a:lnTo>
                  <a:lnTo>
                    <a:pt x="288" y="237"/>
                  </a:lnTo>
                  <a:lnTo>
                    <a:pt x="288" y="262"/>
                  </a:lnTo>
                  <a:lnTo>
                    <a:pt x="262" y="262"/>
                  </a:lnTo>
                  <a:lnTo>
                    <a:pt x="228" y="237"/>
                  </a:lnTo>
                  <a:lnTo>
                    <a:pt x="228" y="227"/>
                  </a:lnTo>
                  <a:lnTo>
                    <a:pt x="243" y="213"/>
                  </a:lnTo>
                  <a:lnTo>
                    <a:pt x="228" y="213"/>
                  </a:lnTo>
                  <a:lnTo>
                    <a:pt x="236" y="188"/>
                  </a:lnTo>
                  <a:lnTo>
                    <a:pt x="217" y="237"/>
                  </a:lnTo>
                  <a:lnTo>
                    <a:pt x="198" y="237"/>
                  </a:lnTo>
                  <a:lnTo>
                    <a:pt x="198" y="227"/>
                  </a:lnTo>
                  <a:lnTo>
                    <a:pt x="165" y="237"/>
                  </a:lnTo>
                  <a:lnTo>
                    <a:pt x="153" y="213"/>
                  </a:lnTo>
                  <a:lnTo>
                    <a:pt x="165" y="213"/>
                  </a:lnTo>
                  <a:lnTo>
                    <a:pt x="146" y="213"/>
                  </a:lnTo>
                  <a:lnTo>
                    <a:pt x="135" y="188"/>
                  </a:lnTo>
                  <a:lnTo>
                    <a:pt x="135" y="213"/>
                  </a:lnTo>
                  <a:lnTo>
                    <a:pt x="80" y="152"/>
                  </a:lnTo>
                  <a:lnTo>
                    <a:pt x="101" y="188"/>
                  </a:lnTo>
                  <a:lnTo>
                    <a:pt x="82" y="188"/>
                  </a:lnTo>
                  <a:lnTo>
                    <a:pt x="71" y="177"/>
                  </a:lnTo>
                  <a:lnTo>
                    <a:pt x="71" y="188"/>
                  </a:lnTo>
                  <a:lnTo>
                    <a:pt x="128" y="237"/>
                  </a:lnTo>
                  <a:lnTo>
                    <a:pt x="128" y="287"/>
                  </a:lnTo>
                  <a:lnTo>
                    <a:pt x="135" y="252"/>
                  </a:lnTo>
                  <a:lnTo>
                    <a:pt x="153" y="237"/>
                  </a:lnTo>
                  <a:lnTo>
                    <a:pt x="165" y="262"/>
                  </a:lnTo>
                  <a:lnTo>
                    <a:pt x="172" y="252"/>
                  </a:lnTo>
                  <a:lnTo>
                    <a:pt x="209" y="262"/>
                  </a:lnTo>
                  <a:lnTo>
                    <a:pt x="217" y="287"/>
                  </a:lnTo>
                  <a:lnTo>
                    <a:pt x="228" y="296"/>
                  </a:lnTo>
                  <a:lnTo>
                    <a:pt x="228" y="287"/>
                  </a:lnTo>
                  <a:lnTo>
                    <a:pt x="236" y="296"/>
                  </a:lnTo>
                  <a:lnTo>
                    <a:pt x="243" y="287"/>
                  </a:lnTo>
                  <a:lnTo>
                    <a:pt x="280" y="296"/>
                  </a:lnTo>
                  <a:lnTo>
                    <a:pt x="300" y="311"/>
                  </a:lnTo>
                  <a:lnTo>
                    <a:pt x="273" y="311"/>
                  </a:lnTo>
                  <a:lnTo>
                    <a:pt x="236" y="346"/>
                  </a:lnTo>
                  <a:lnTo>
                    <a:pt x="254" y="356"/>
                  </a:lnTo>
                  <a:lnTo>
                    <a:pt x="254" y="346"/>
                  </a:lnTo>
                  <a:lnTo>
                    <a:pt x="288" y="321"/>
                  </a:lnTo>
                  <a:lnTo>
                    <a:pt x="288" y="346"/>
                  </a:lnTo>
                  <a:lnTo>
                    <a:pt x="306" y="321"/>
                  </a:lnTo>
                  <a:lnTo>
                    <a:pt x="345" y="335"/>
                  </a:lnTo>
                  <a:lnTo>
                    <a:pt x="325" y="335"/>
                  </a:lnTo>
                  <a:lnTo>
                    <a:pt x="345" y="346"/>
                  </a:lnTo>
                  <a:lnTo>
                    <a:pt x="325" y="356"/>
                  </a:lnTo>
                  <a:lnTo>
                    <a:pt x="345" y="356"/>
                  </a:lnTo>
                  <a:lnTo>
                    <a:pt x="325" y="369"/>
                  </a:lnTo>
                  <a:lnTo>
                    <a:pt x="318" y="356"/>
                  </a:lnTo>
                  <a:lnTo>
                    <a:pt x="318" y="369"/>
                  </a:lnTo>
                  <a:lnTo>
                    <a:pt x="351" y="380"/>
                  </a:lnTo>
                  <a:lnTo>
                    <a:pt x="345" y="405"/>
                  </a:lnTo>
                  <a:lnTo>
                    <a:pt x="217" y="414"/>
                  </a:lnTo>
                  <a:lnTo>
                    <a:pt x="179" y="380"/>
                  </a:lnTo>
                  <a:lnTo>
                    <a:pt x="116" y="335"/>
                  </a:lnTo>
                  <a:lnTo>
                    <a:pt x="26" y="271"/>
                  </a:lnTo>
                  <a:lnTo>
                    <a:pt x="0" y="262"/>
                  </a:lnTo>
                  <a:lnTo>
                    <a:pt x="19" y="177"/>
                  </a:lnTo>
                  <a:lnTo>
                    <a:pt x="37" y="143"/>
                  </a:lnTo>
                  <a:lnTo>
                    <a:pt x="63" y="143"/>
                  </a:lnTo>
                  <a:lnTo>
                    <a:pt x="71" y="143"/>
                  </a:lnTo>
                  <a:lnTo>
                    <a:pt x="37" y="118"/>
                  </a:lnTo>
                  <a:lnTo>
                    <a:pt x="19" y="70"/>
                  </a:lnTo>
                  <a:lnTo>
                    <a:pt x="0" y="35"/>
                  </a:lnTo>
                  <a:lnTo>
                    <a:pt x="19" y="0"/>
                  </a:lnTo>
                  <a:lnTo>
                    <a:pt x="135" y="70"/>
                  </a:lnTo>
                  <a:lnTo>
                    <a:pt x="217" y="25"/>
                  </a:lnTo>
                  <a:lnTo>
                    <a:pt x="345" y="25"/>
                  </a:lnTo>
                  <a:lnTo>
                    <a:pt x="363" y="60"/>
                  </a:lnTo>
                  <a:lnTo>
                    <a:pt x="363" y="95"/>
                  </a:lnTo>
                  <a:lnTo>
                    <a:pt x="400" y="118"/>
                  </a:lnTo>
                  <a:lnTo>
                    <a:pt x="415" y="118"/>
                  </a:lnTo>
                  <a:lnTo>
                    <a:pt x="434" y="143"/>
                  </a:lnTo>
                  <a:lnTo>
                    <a:pt x="415" y="16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77" name="Freeform 5">
              <a:extLst>
                <a:ext uri="{FF2B5EF4-FFF2-40B4-BE49-F238E27FC236}">
                  <a16:creationId xmlns:a16="http://schemas.microsoft.com/office/drawing/2014/main" xmlns="" id="{6D142DE7-59EB-4B1E-9DE9-C6860BB2CCA9}"/>
                </a:ext>
              </a:extLst>
            </p:cNvPr>
            <p:cNvSpPr>
              <a:spLocks/>
            </p:cNvSpPr>
            <p:nvPr/>
          </p:nvSpPr>
          <p:spPr bwMode="auto">
            <a:xfrm>
              <a:off x="7385930" y="4216167"/>
              <a:ext cx="951599" cy="857533"/>
            </a:xfrm>
            <a:custGeom>
              <a:avLst/>
              <a:gdLst>
                <a:gd name="T0" fmla="*/ 2147483646 w 435"/>
                <a:gd name="T1" fmla="*/ 2147483646 h 392"/>
                <a:gd name="T2" fmla="*/ 2147483646 w 435"/>
                <a:gd name="T3" fmla="*/ 2147483646 h 392"/>
                <a:gd name="T4" fmla="*/ 2147483646 w 435"/>
                <a:gd name="T5" fmla="*/ 2147483646 h 392"/>
                <a:gd name="T6" fmla="*/ 2147483646 w 435"/>
                <a:gd name="T7" fmla="*/ 2147483646 h 392"/>
                <a:gd name="T8" fmla="*/ 2147483646 w 435"/>
                <a:gd name="T9" fmla="*/ 2147483646 h 392"/>
                <a:gd name="T10" fmla="*/ 2147483646 w 435"/>
                <a:gd name="T11" fmla="*/ 2147483646 h 392"/>
                <a:gd name="T12" fmla="*/ 2147483646 w 435"/>
                <a:gd name="T13" fmla="*/ 2147483646 h 392"/>
                <a:gd name="T14" fmla="*/ 2147483646 w 435"/>
                <a:gd name="T15" fmla="*/ 2147483646 h 392"/>
                <a:gd name="T16" fmla="*/ 2147483646 w 435"/>
                <a:gd name="T17" fmla="*/ 2147483646 h 392"/>
                <a:gd name="T18" fmla="*/ 2147483646 w 435"/>
                <a:gd name="T19" fmla="*/ 2147483646 h 392"/>
                <a:gd name="T20" fmla="*/ 2147483646 w 435"/>
                <a:gd name="T21" fmla="*/ 2147483646 h 392"/>
                <a:gd name="T22" fmla="*/ 2147483646 w 435"/>
                <a:gd name="T23" fmla="*/ 2147483646 h 392"/>
                <a:gd name="T24" fmla="*/ 2147483646 w 435"/>
                <a:gd name="T25" fmla="*/ 2147483646 h 392"/>
                <a:gd name="T26" fmla="*/ 2147483646 w 435"/>
                <a:gd name="T27" fmla="*/ 2147483646 h 392"/>
                <a:gd name="T28" fmla="*/ 2147483646 w 435"/>
                <a:gd name="T29" fmla="*/ 2147483646 h 392"/>
                <a:gd name="T30" fmla="*/ 2147483646 w 435"/>
                <a:gd name="T31" fmla="*/ 2147483646 h 392"/>
                <a:gd name="T32" fmla="*/ 2147483646 w 435"/>
                <a:gd name="T33" fmla="*/ 2147483646 h 392"/>
                <a:gd name="T34" fmla="*/ 2147483646 w 435"/>
                <a:gd name="T35" fmla="*/ 0 h 392"/>
                <a:gd name="T36" fmla="*/ 2147483646 w 435"/>
                <a:gd name="T37" fmla="*/ 2147483646 h 392"/>
                <a:gd name="T38" fmla="*/ 2147483646 w 435"/>
                <a:gd name="T39" fmla="*/ 0 h 392"/>
                <a:gd name="T40" fmla="*/ 0 w 435"/>
                <a:gd name="T41" fmla="*/ 2147483646 h 392"/>
                <a:gd name="T42" fmla="*/ 2147483646 w 435"/>
                <a:gd name="T43" fmla="*/ 2147483646 h 392"/>
                <a:gd name="T44" fmla="*/ 2147483646 w 435"/>
                <a:gd name="T45" fmla="*/ 2147483646 h 392"/>
                <a:gd name="T46" fmla="*/ 2147483646 w 435"/>
                <a:gd name="T47" fmla="*/ 2147483646 h 392"/>
                <a:gd name="T48" fmla="*/ 2147483646 w 435"/>
                <a:gd name="T49" fmla="*/ 2147483646 h 392"/>
                <a:gd name="T50" fmla="*/ 2147483646 w 435"/>
                <a:gd name="T51" fmla="*/ 2147483646 h 392"/>
                <a:gd name="T52" fmla="*/ 2147483646 w 435"/>
                <a:gd name="T53" fmla="*/ 2147483646 h 3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35" h="392">
                  <a:moveTo>
                    <a:pt x="52" y="307"/>
                  </a:moveTo>
                  <a:lnTo>
                    <a:pt x="143" y="307"/>
                  </a:lnTo>
                  <a:lnTo>
                    <a:pt x="154" y="318"/>
                  </a:lnTo>
                  <a:lnTo>
                    <a:pt x="161" y="318"/>
                  </a:lnTo>
                  <a:lnTo>
                    <a:pt x="172" y="318"/>
                  </a:lnTo>
                  <a:lnTo>
                    <a:pt x="191" y="341"/>
                  </a:lnTo>
                  <a:lnTo>
                    <a:pt x="281" y="377"/>
                  </a:lnTo>
                  <a:lnTo>
                    <a:pt x="345" y="391"/>
                  </a:lnTo>
                  <a:lnTo>
                    <a:pt x="397" y="366"/>
                  </a:lnTo>
                  <a:lnTo>
                    <a:pt x="434" y="307"/>
                  </a:lnTo>
                  <a:lnTo>
                    <a:pt x="397" y="268"/>
                  </a:lnTo>
                  <a:lnTo>
                    <a:pt x="378" y="250"/>
                  </a:lnTo>
                  <a:lnTo>
                    <a:pt x="397" y="234"/>
                  </a:lnTo>
                  <a:lnTo>
                    <a:pt x="352" y="175"/>
                  </a:lnTo>
                  <a:lnTo>
                    <a:pt x="352" y="152"/>
                  </a:lnTo>
                  <a:lnTo>
                    <a:pt x="326" y="116"/>
                  </a:lnTo>
                  <a:lnTo>
                    <a:pt x="308" y="82"/>
                  </a:lnTo>
                  <a:lnTo>
                    <a:pt x="244" y="0"/>
                  </a:lnTo>
                  <a:lnTo>
                    <a:pt x="237" y="8"/>
                  </a:lnTo>
                  <a:lnTo>
                    <a:pt x="91" y="0"/>
                  </a:lnTo>
                  <a:lnTo>
                    <a:pt x="0" y="8"/>
                  </a:lnTo>
                  <a:lnTo>
                    <a:pt x="35" y="92"/>
                  </a:lnTo>
                  <a:lnTo>
                    <a:pt x="64" y="127"/>
                  </a:lnTo>
                  <a:lnTo>
                    <a:pt x="35" y="225"/>
                  </a:lnTo>
                  <a:lnTo>
                    <a:pt x="35" y="268"/>
                  </a:lnTo>
                  <a:lnTo>
                    <a:pt x="19" y="293"/>
                  </a:lnTo>
                  <a:lnTo>
                    <a:pt x="52" y="30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78" name="Freeform 6">
              <a:extLst>
                <a:ext uri="{FF2B5EF4-FFF2-40B4-BE49-F238E27FC236}">
                  <a16:creationId xmlns:a16="http://schemas.microsoft.com/office/drawing/2014/main" xmlns="" id="{2BFFC60B-B14C-455F-A976-B022315E8F32}"/>
                </a:ext>
              </a:extLst>
            </p:cNvPr>
            <p:cNvSpPr>
              <a:spLocks/>
            </p:cNvSpPr>
            <p:nvPr/>
          </p:nvSpPr>
          <p:spPr bwMode="auto">
            <a:xfrm>
              <a:off x="7722819" y="5040889"/>
              <a:ext cx="975663" cy="912222"/>
            </a:xfrm>
            <a:custGeom>
              <a:avLst/>
              <a:gdLst>
                <a:gd name="T0" fmla="*/ 2147483646 w 446"/>
                <a:gd name="T1" fmla="*/ 2147483646 h 417"/>
                <a:gd name="T2" fmla="*/ 2147483646 w 446"/>
                <a:gd name="T3" fmla="*/ 2147483646 h 417"/>
                <a:gd name="T4" fmla="*/ 2147483646 w 446"/>
                <a:gd name="T5" fmla="*/ 2147483646 h 417"/>
                <a:gd name="T6" fmla="*/ 2147483646 w 446"/>
                <a:gd name="T7" fmla="*/ 2147483646 h 417"/>
                <a:gd name="T8" fmla="*/ 2147483646 w 446"/>
                <a:gd name="T9" fmla="*/ 2147483646 h 417"/>
                <a:gd name="T10" fmla="*/ 2147483646 w 446"/>
                <a:gd name="T11" fmla="*/ 2147483646 h 417"/>
                <a:gd name="T12" fmla="*/ 2147483646 w 446"/>
                <a:gd name="T13" fmla="*/ 2147483646 h 417"/>
                <a:gd name="T14" fmla="*/ 2147483646 w 446"/>
                <a:gd name="T15" fmla="*/ 2147483646 h 417"/>
                <a:gd name="T16" fmla="*/ 2147483646 w 446"/>
                <a:gd name="T17" fmla="*/ 2147483646 h 417"/>
                <a:gd name="T18" fmla="*/ 2147483646 w 446"/>
                <a:gd name="T19" fmla="*/ 2147483646 h 417"/>
                <a:gd name="T20" fmla="*/ 2147483646 w 446"/>
                <a:gd name="T21" fmla="*/ 2147483646 h 417"/>
                <a:gd name="T22" fmla="*/ 2147483646 w 446"/>
                <a:gd name="T23" fmla="*/ 2147483646 h 417"/>
                <a:gd name="T24" fmla="*/ 2147483646 w 446"/>
                <a:gd name="T25" fmla="*/ 2147483646 h 417"/>
                <a:gd name="T26" fmla="*/ 2147483646 w 446"/>
                <a:gd name="T27" fmla="*/ 2147483646 h 417"/>
                <a:gd name="T28" fmla="*/ 2147483646 w 446"/>
                <a:gd name="T29" fmla="*/ 2147483646 h 417"/>
                <a:gd name="T30" fmla="*/ 2147483646 w 446"/>
                <a:gd name="T31" fmla="*/ 2147483646 h 417"/>
                <a:gd name="T32" fmla="*/ 2147483646 w 446"/>
                <a:gd name="T33" fmla="*/ 2147483646 h 417"/>
                <a:gd name="T34" fmla="*/ 2147483646 w 446"/>
                <a:gd name="T35" fmla="*/ 2147483646 h 417"/>
                <a:gd name="T36" fmla="*/ 2147483646 w 446"/>
                <a:gd name="T37" fmla="*/ 2147483646 h 417"/>
                <a:gd name="T38" fmla="*/ 2147483646 w 446"/>
                <a:gd name="T39" fmla="*/ 2147483646 h 417"/>
                <a:gd name="T40" fmla="*/ 2147483646 w 446"/>
                <a:gd name="T41" fmla="*/ 2147483646 h 417"/>
                <a:gd name="T42" fmla="*/ 2147483646 w 446"/>
                <a:gd name="T43" fmla="*/ 2147483646 h 417"/>
                <a:gd name="T44" fmla="*/ 2147483646 w 446"/>
                <a:gd name="T45" fmla="*/ 2147483646 h 417"/>
                <a:gd name="T46" fmla="*/ 0 w 446"/>
                <a:gd name="T47" fmla="*/ 2147483646 h 417"/>
                <a:gd name="T48" fmla="*/ 2147483646 w 446"/>
                <a:gd name="T49" fmla="*/ 2147483646 h 417"/>
                <a:gd name="T50" fmla="*/ 2147483646 w 446"/>
                <a:gd name="T51" fmla="*/ 2147483646 h 417"/>
                <a:gd name="T52" fmla="*/ 2147483646 w 446"/>
                <a:gd name="T53" fmla="*/ 2147483646 h 417"/>
                <a:gd name="T54" fmla="*/ 2147483646 w 446"/>
                <a:gd name="T55" fmla="*/ 2147483646 h 417"/>
                <a:gd name="T56" fmla="*/ 2147483646 w 446"/>
                <a:gd name="T57" fmla="*/ 2147483646 h 417"/>
                <a:gd name="T58" fmla="*/ 2147483646 w 446"/>
                <a:gd name="T59" fmla="*/ 2147483646 h 417"/>
                <a:gd name="T60" fmla="*/ 2147483646 w 446"/>
                <a:gd name="T61" fmla="*/ 2147483646 h 417"/>
                <a:gd name="T62" fmla="*/ 2147483646 w 446"/>
                <a:gd name="T63" fmla="*/ 2147483646 h 417"/>
                <a:gd name="T64" fmla="*/ 2147483646 w 446"/>
                <a:gd name="T65" fmla="*/ 2147483646 h 417"/>
                <a:gd name="T66" fmla="*/ 2147483646 w 446"/>
                <a:gd name="T67" fmla="*/ 2147483646 h 417"/>
                <a:gd name="T68" fmla="*/ 2147483646 w 446"/>
                <a:gd name="T69" fmla="*/ 0 h 417"/>
                <a:gd name="T70" fmla="*/ 2147483646 w 446"/>
                <a:gd name="T71" fmla="*/ 2147483646 h 417"/>
                <a:gd name="T72" fmla="*/ 2147483646 w 446"/>
                <a:gd name="T73" fmla="*/ 2147483646 h 417"/>
                <a:gd name="T74" fmla="*/ 2147483646 w 446"/>
                <a:gd name="T75" fmla="*/ 2147483646 h 417"/>
                <a:gd name="T76" fmla="*/ 2147483646 w 446"/>
                <a:gd name="T77" fmla="*/ 2147483646 h 417"/>
                <a:gd name="T78" fmla="*/ 2147483646 w 446"/>
                <a:gd name="T79" fmla="*/ 2147483646 h 4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46" h="417">
                  <a:moveTo>
                    <a:pt x="433" y="250"/>
                  </a:moveTo>
                  <a:lnTo>
                    <a:pt x="399" y="273"/>
                  </a:lnTo>
                  <a:lnTo>
                    <a:pt x="425" y="250"/>
                  </a:lnTo>
                  <a:lnTo>
                    <a:pt x="445" y="273"/>
                  </a:lnTo>
                  <a:lnTo>
                    <a:pt x="407" y="358"/>
                  </a:lnTo>
                  <a:lnTo>
                    <a:pt x="388" y="368"/>
                  </a:lnTo>
                  <a:lnTo>
                    <a:pt x="370" y="358"/>
                  </a:lnTo>
                  <a:lnTo>
                    <a:pt x="399" y="382"/>
                  </a:lnTo>
                  <a:lnTo>
                    <a:pt x="318" y="368"/>
                  </a:lnTo>
                  <a:lnTo>
                    <a:pt x="262" y="368"/>
                  </a:lnTo>
                  <a:lnTo>
                    <a:pt x="299" y="358"/>
                  </a:lnTo>
                  <a:lnTo>
                    <a:pt x="280" y="358"/>
                  </a:lnTo>
                  <a:lnTo>
                    <a:pt x="273" y="334"/>
                  </a:lnTo>
                  <a:lnTo>
                    <a:pt x="262" y="368"/>
                  </a:lnTo>
                  <a:lnTo>
                    <a:pt x="180" y="368"/>
                  </a:lnTo>
                  <a:lnTo>
                    <a:pt x="190" y="343"/>
                  </a:lnTo>
                  <a:lnTo>
                    <a:pt x="180" y="334"/>
                  </a:lnTo>
                  <a:lnTo>
                    <a:pt x="164" y="368"/>
                  </a:lnTo>
                  <a:lnTo>
                    <a:pt x="135" y="382"/>
                  </a:lnTo>
                  <a:lnTo>
                    <a:pt x="115" y="392"/>
                  </a:lnTo>
                  <a:lnTo>
                    <a:pt x="115" y="382"/>
                  </a:lnTo>
                  <a:lnTo>
                    <a:pt x="71" y="392"/>
                  </a:lnTo>
                  <a:lnTo>
                    <a:pt x="64" y="416"/>
                  </a:lnTo>
                  <a:lnTo>
                    <a:pt x="0" y="343"/>
                  </a:lnTo>
                  <a:lnTo>
                    <a:pt x="18" y="324"/>
                  </a:lnTo>
                  <a:lnTo>
                    <a:pt x="8" y="284"/>
                  </a:lnTo>
                  <a:lnTo>
                    <a:pt x="46" y="273"/>
                  </a:lnTo>
                  <a:lnTo>
                    <a:pt x="64" y="250"/>
                  </a:lnTo>
                  <a:lnTo>
                    <a:pt x="64" y="181"/>
                  </a:lnTo>
                  <a:lnTo>
                    <a:pt x="90" y="166"/>
                  </a:lnTo>
                  <a:lnTo>
                    <a:pt x="135" y="181"/>
                  </a:lnTo>
                  <a:lnTo>
                    <a:pt x="172" y="132"/>
                  </a:lnTo>
                  <a:lnTo>
                    <a:pt x="243" y="132"/>
                  </a:lnTo>
                  <a:lnTo>
                    <a:pt x="299" y="14"/>
                  </a:lnTo>
                  <a:lnTo>
                    <a:pt x="318" y="0"/>
                  </a:lnTo>
                  <a:lnTo>
                    <a:pt x="351" y="34"/>
                  </a:lnTo>
                  <a:lnTo>
                    <a:pt x="370" y="34"/>
                  </a:lnTo>
                  <a:lnTo>
                    <a:pt x="425" y="107"/>
                  </a:lnTo>
                  <a:lnTo>
                    <a:pt x="425" y="141"/>
                  </a:lnTo>
                  <a:lnTo>
                    <a:pt x="433" y="25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79" name="Freeform 7">
              <a:extLst>
                <a:ext uri="{FF2B5EF4-FFF2-40B4-BE49-F238E27FC236}">
                  <a16:creationId xmlns:a16="http://schemas.microsoft.com/office/drawing/2014/main" xmlns="" id="{9E04C1DC-3B6C-49C0-9268-3E5400F7F2AC}"/>
                </a:ext>
              </a:extLst>
            </p:cNvPr>
            <p:cNvSpPr>
              <a:spLocks/>
            </p:cNvSpPr>
            <p:nvPr/>
          </p:nvSpPr>
          <p:spPr bwMode="auto">
            <a:xfrm>
              <a:off x="10518553" y="1273868"/>
              <a:ext cx="826907" cy="678151"/>
            </a:xfrm>
            <a:custGeom>
              <a:avLst/>
              <a:gdLst>
                <a:gd name="T0" fmla="*/ 2147483646 w 378"/>
                <a:gd name="T1" fmla="*/ 2147483646 h 310"/>
                <a:gd name="T2" fmla="*/ 2147483646 w 378"/>
                <a:gd name="T3" fmla="*/ 2147483646 h 310"/>
                <a:gd name="T4" fmla="*/ 2147483646 w 378"/>
                <a:gd name="T5" fmla="*/ 2147483646 h 310"/>
                <a:gd name="T6" fmla="*/ 2147483646 w 378"/>
                <a:gd name="T7" fmla="*/ 2147483646 h 310"/>
                <a:gd name="T8" fmla="*/ 2147483646 w 378"/>
                <a:gd name="T9" fmla="*/ 2147483646 h 310"/>
                <a:gd name="T10" fmla="*/ 2147483646 w 378"/>
                <a:gd name="T11" fmla="*/ 2147483646 h 310"/>
                <a:gd name="T12" fmla="*/ 2147483646 w 378"/>
                <a:gd name="T13" fmla="*/ 2147483646 h 310"/>
                <a:gd name="T14" fmla="*/ 2147483646 w 378"/>
                <a:gd name="T15" fmla="*/ 2147483646 h 310"/>
                <a:gd name="T16" fmla="*/ 2147483646 w 378"/>
                <a:gd name="T17" fmla="*/ 2147483646 h 310"/>
                <a:gd name="T18" fmla="*/ 2147483646 w 378"/>
                <a:gd name="T19" fmla="*/ 2147483646 h 310"/>
                <a:gd name="T20" fmla="*/ 2147483646 w 378"/>
                <a:gd name="T21" fmla="*/ 2147483646 h 310"/>
                <a:gd name="T22" fmla="*/ 2147483646 w 378"/>
                <a:gd name="T23" fmla="*/ 2147483646 h 310"/>
                <a:gd name="T24" fmla="*/ 2147483646 w 378"/>
                <a:gd name="T25" fmla="*/ 2147483646 h 310"/>
                <a:gd name="T26" fmla="*/ 2147483646 w 378"/>
                <a:gd name="T27" fmla="*/ 2147483646 h 310"/>
                <a:gd name="T28" fmla="*/ 2147483646 w 378"/>
                <a:gd name="T29" fmla="*/ 2147483646 h 310"/>
                <a:gd name="T30" fmla="*/ 2147483646 w 378"/>
                <a:gd name="T31" fmla="*/ 2147483646 h 310"/>
                <a:gd name="T32" fmla="*/ 2147483646 w 378"/>
                <a:gd name="T33" fmla="*/ 2147483646 h 310"/>
                <a:gd name="T34" fmla="*/ 2147483646 w 378"/>
                <a:gd name="T35" fmla="*/ 2147483646 h 310"/>
                <a:gd name="T36" fmla="*/ 2147483646 w 378"/>
                <a:gd name="T37" fmla="*/ 2147483646 h 310"/>
                <a:gd name="T38" fmla="*/ 2147483646 w 378"/>
                <a:gd name="T39" fmla="*/ 2147483646 h 310"/>
                <a:gd name="T40" fmla="*/ 2147483646 w 378"/>
                <a:gd name="T41" fmla="*/ 2147483646 h 310"/>
                <a:gd name="T42" fmla="*/ 2147483646 w 378"/>
                <a:gd name="T43" fmla="*/ 2147483646 h 310"/>
                <a:gd name="T44" fmla="*/ 2147483646 w 378"/>
                <a:gd name="T45" fmla="*/ 2147483646 h 310"/>
                <a:gd name="T46" fmla="*/ 2147483646 w 378"/>
                <a:gd name="T47" fmla="*/ 2147483646 h 310"/>
                <a:gd name="T48" fmla="*/ 2147483646 w 378"/>
                <a:gd name="T49" fmla="*/ 2147483646 h 310"/>
                <a:gd name="T50" fmla="*/ 2147483646 w 378"/>
                <a:gd name="T51" fmla="*/ 2147483646 h 310"/>
                <a:gd name="T52" fmla="*/ 2147483646 w 378"/>
                <a:gd name="T53" fmla="*/ 2147483646 h 310"/>
                <a:gd name="T54" fmla="*/ 0 w 378"/>
                <a:gd name="T55" fmla="*/ 0 h 310"/>
                <a:gd name="T56" fmla="*/ 2147483646 w 378"/>
                <a:gd name="T57" fmla="*/ 0 h 310"/>
                <a:gd name="T58" fmla="*/ 2147483646 w 378"/>
                <a:gd name="T59" fmla="*/ 2147483646 h 310"/>
                <a:gd name="T60" fmla="*/ 2147483646 w 378"/>
                <a:gd name="T61" fmla="*/ 2147483646 h 310"/>
                <a:gd name="T62" fmla="*/ 2147483646 w 378"/>
                <a:gd name="T63" fmla="*/ 2147483646 h 310"/>
                <a:gd name="T64" fmla="*/ 2147483646 w 378"/>
                <a:gd name="T65" fmla="*/ 2147483646 h 310"/>
                <a:gd name="T66" fmla="*/ 2147483646 w 378"/>
                <a:gd name="T67" fmla="*/ 2147483646 h 310"/>
                <a:gd name="T68" fmla="*/ 2147483646 w 378"/>
                <a:gd name="T69" fmla="*/ 2147483646 h 310"/>
                <a:gd name="T70" fmla="*/ 2147483646 w 378"/>
                <a:gd name="T71" fmla="*/ 2147483646 h 3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78" h="310">
                  <a:moveTo>
                    <a:pt x="325" y="191"/>
                  </a:moveTo>
                  <a:lnTo>
                    <a:pt x="343" y="191"/>
                  </a:lnTo>
                  <a:lnTo>
                    <a:pt x="325" y="202"/>
                  </a:lnTo>
                  <a:lnTo>
                    <a:pt x="343" y="202"/>
                  </a:lnTo>
                  <a:lnTo>
                    <a:pt x="351" y="211"/>
                  </a:lnTo>
                  <a:lnTo>
                    <a:pt x="343" y="236"/>
                  </a:lnTo>
                  <a:lnTo>
                    <a:pt x="357" y="259"/>
                  </a:lnTo>
                  <a:lnTo>
                    <a:pt x="343" y="275"/>
                  </a:lnTo>
                  <a:lnTo>
                    <a:pt x="325" y="259"/>
                  </a:lnTo>
                  <a:lnTo>
                    <a:pt x="325" y="275"/>
                  </a:lnTo>
                  <a:lnTo>
                    <a:pt x="343" y="275"/>
                  </a:lnTo>
                  <a:lnTo>
                    <a:pt x="377" y="309"/>
                  </a:lnTo>
                  <a:lnTo>
                    <a:pt x="306" y="284"/>
                  </a:lnTo>
                  <a:lnTo>
                    <a:pt x="243" y="202"/>
                  </a:lnTo>
                  <a:lnTo>
                    <a:pt x="216" y="191"/>
                  </a:lnTo>
                  <a:lnTo>
                    <a:pt x="197" y="202"/>
                  </a:lnTo>
                  <a:lnTo>
                    <a:pt x="216" y="177"/>
                  </a:lnTo>
                  <a:lnTo>
                    <a:pt x="197" y="177"/>
                  </a:lnTo>
                  <a:lnTo>
                    <a:pt x="179" y="143"/>
                  </a:lnTo>
                  <a:lnTo>
                    <a:pt x="171" y="143"/>
                  </a:lnTo>
                  <a:lnTo>
                    <a:pt x="171" y="127"/>
                  </a:lnTo>
                  <a:lnTo>
                    <a:pt x="154" y="127"/>
                  </a:lnTo>
                  <a:lnTo>
                    <a:pt x="123" y="93"/>
                  </a:lnTo>
                  <a:lnTo>
                    <a:pt x="108" y="93"/>
                  </a:lnTo>
                  <a:lnTo>
                    <a:pt x="108" y="84"/>
                  </a:lnTo>
                  <a:lnTo>
                    <a:pt x="71" y="69"/>
                  </a:lnTo>
                  <a:lnTo>
                    <a:pt x="26" y="25"/>
                  </a:lnTo>
                  <a:lnTo>
                    <a:pt x="0" y="0"/>
                  </a:lnTo>
                  <a:lnTo>
                    <a:pt x="134" y="0"/>
                  </a:lnTo>
                  <a:lnTo>
                    <a:pt x="235" y="93"/>
                  </a:lnTo>
                  <a:lnTo>
                    <a:pt x="235" y="118"/>
                  </a:lnTo>
                  <a:lnTo>
                    <a:pt x="262" y="152"/>
                  </a:lnTo>
                  <a:lnTo>
                    <a:pt x="280" y="168"/>
                  </a:lnTo>
                  <a:lnTo>
                    <a:pt x="299" y="152"/>
                  </a:lnTo>
                  <a:lnTo>
                    <a:pt x="325" y="177"/>
                  </a:lnTo>
                  <a:lnTo>
                    <a:pt x="325" y="19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80" name="Freeform 8">
              <a:extLst>
                <a:ext uri="{FF2B5EF4-FFF2-40B4-BE49-F238E27FC236}">
                  <a16:creationId xmlns:a16="http://schemas.microsoft.com/office/drawing/2014/main" xmlns="" id="{45E52A0B-2BB1-42E2-938E-EB1ADC92E916}"/>
                </a:ext>
              </a:extLst>
            </p:cNvPr>
            <p:cNvSpPr>
              <a:spLocks/>
            </p:cNvSpPr>
            <p:nvPr/>
          </p:nvSpPr>
          <p:spPr bwMode="auto">
            <a:xfrm>
              <a:off x="10492302" y="4154915"/>
              <a:ext cx="360951" cy="518458"/>
            </a:xfrm>
            <a:custGeom>
              <a:avLst/>
              <a:gdLst>
                <a:gd name="T0" fmla="*/ 2147483646 w 165"/>
                <a:gd name="T1" fmla="*/ 2147483646 h 237"/>
                <a:gd name="T2" fmla="*/ 2147483646 w 165"/>
                <a:gd name="T3" fmla="*/ 2147483646 h 237"/>
                <a:gd name="T4" fmla="*/ 2147483646 w 165"/>
                <a:gd name="T5" fmla="*/ 2147483646 h 237"/>
                <a:gd name="T6" fmla="*/ 2147483646 w 165"/>
                <a:gd name="T7" fmla="*/ 2147483646 h 237"/>
                <a:gd name="T8" fmla="*/ 2147483646 w 165"/>
                <a:gd name="T9" fmla="*/ 2147483646 h 237"/>
                <a:gd name="T10" fmla="*/ 2147483646 w 165"/>
                <a:gd name="T11" fmla="*/ 0 h 237"/>
                <a:gd name="T12" fmla="*/ 2147483646 w 165"/>
                <a:gd name="T13" fmla="*/ 2147483646 h 237"/>
                <a:gd name="T14" fmla="*/ 2147483646 w 165"/>
                <a:gd name="T15" fmla="*/ 2147483646 h 237"/>
                <a:gd name="T16" fmla="*/ 0 w 165"/>
                <a:gd name="T17" fmla="*/ 2147483646 h 237"/>
                <a:gd name="T18" fmla="*/ 2147483646 w 165"/>
                <a:gd name="T19" fmla="*/ 2147483646 h 2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5" h="237">
                  <a:moveTo>
                    <a:pt x="11" y="211"/>
                  </a:moveTo>
                  <a:lnTo>
                    <a:pt x="75" y="94"/>
                  </a:lnTo>
                  <a:lnTo>
                    <a:pt x="90" y="94"/>
                  </a:lnTo>
                  <a:lnTo>
                    <a:pt x="101" y="69"/>
                  </a:lnTo>
                  <a:lnTo>
                    <a:pt x="101" y="85"/>
                  </a:lnTo>
                  <a:lnTo>
                    <a:pt x="164" y="0"/>
                  </a:lnTo>
                  <a:lnTo>
                    <a:pt x="37" y="177"/>
                  </a:lnTo>
                  <a:lnTo>
                    <a:pt x="11" y="236"/>
                  </a:lnTo>
                  <a:lnTo>
                    <a:pt x="0" y="211"/>
                  </a:lnTo>
                  <a:lnTo>
                    <a:pt x="11" y="21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81" name="Freeform 9">
              <a:extLst>
                <a:ext uri="{FF2B5EF4-FFF2-40B4-BE49-F238E27FC236}">
                  <a16:creationId xmlns:a16="http://schemas.microsoft.com/office/drawing/2014/main" xmlns="" id="{F9E27AC0-9670-433E-8021-396859C668CC}"/>
                </a:ext>
              </a:extLst>
            </p:cNvPr>
            <p:cNvSpPr>
              <a:spLocks/>
            </p:cNvSpPr>
            <p:nvPr/>
          </p:nvSpPr>
          <p:spPr bwMode="auto">
            <a:xfrm>
              <a:off x="9763835" y="4439302"/>
              <a:ext cx="581898" cy="135630"/>
            </a:xfrm>
            <a:custGeom>
              <a:avLst/>
              <a:gdLst>
                <a:gd name="T0" fmla="*/ 2147483646 w 266"/>
                <a:gd name="T1" fmla="*/ 2147483646 h 62"/>
                <a:gd name="T2" fmla="*/ 2147483646 w 266"/>
                <a:gd name="T3" fmla="*/ 2147483646 h 62"/>
                <a:gd name="T4" fmla="*/ 2147483646 w 266"/>
                <a:gd name="T5" fmla="*/ 0 h 62"/>
                <a:gd name="T6" fmla="*/ 2147483646 w 266"/>
                <a:gd name="T7" fmla="*/ 2147483646 h 62"/>
                <a:gd name="T8" fmla="*/ 2147483646 w 266"/>
                <a:gd name="T9" fmla="*/ 2147483646 h 62"/>
                <a:gd name="T10" fmla="*/ 2147483646 w 266"/>
                <a:gd name="T11" fmla="*/ 2147483646 h 62"/>
                <a:gd name="T12" fmla="*/ 0 w 266"/>
                <a:gd name="T13" fmla="*/ 2147483646 h 62"/>
                <a:gd name="T14" fmla="*/ 0 w 266"/>
                <a:gd name="T15" fmla="*/ 2147483646 h 62"/>
                <a:gd name="T16" fmla="*/ 2147483646 w 266"/>
                <a:gd name="T17" fmla="*/ 2147483646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6" h="62">
                  <a:moveTo>
                    <a:pt x="175" y="14"/>
                  </a:moveTo>
                  <a:lnTo>
                    <a:pt x="201" y="14"/>
                  </a:lnTo>
                  <a:lnTo>
                    <a:pt x="219" y="0"/>
                  </a:lnTo>
                  <a:lnTo>
                    <a:pt x="265" y="24"/>
                  </a:lnTo>
                  <a:lnTo>
                    <a:pt x="156" y="24"/>
                  </a:lnTo>
                  <a:lnTo>
                    <a:pt x="63" y="48"/>
                  </a:lnTo>
                  <a:lnTo>
                    <a:pt x="0" y="61"/>
                  </a:lnTo>
                  <a:lnTo>
                    <a:pt x="0" y="48"/>
                  </a:lnTo>
                  <a:lnTo>
                    <a:pt x="175" y="1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82" name="Freeform 10">
              <a:extLst>
                <a:ext uri="{FF2B5EF4-FFF2-40B4-BE49-F238E27FC236}">
                  <a16:creationId xmlns:a16="http://schemas.microsoft.com/office/drawing/2014/main" xmlns="" id="{0FA4CECE-247B-4E88-8316-7A63D0B2DB0C}"/>
                </a:ext>
              </a:extLst>
            </p:cNvPr>
            <p:cNvSpPr>
              <a:spLocks/>
            </p:cNvSpPr>
            <p:nvPr/>
          </p:nvSpPr>
          <p:spPr bwMode="auto">
            <a:xfrm>
              <a:off x="9682895" y="3813652"/>
              <a:ext cx="1229423" cy="710966"/>
            </a:xfrm>
            <a:custGeom>
              <a:avLst/>
              <a:gdLst>
                <a:gd name="T0" fmla="*/ 2147483646 w 562"/>
                <a:gd name="T1" fmla="*/ 2147483646 h 325"/>
                <a:gd name="T2" fmla="*/ 2147483646 w 562"/>
                <a:gd name="T3" fmla="*/ 2147483646 h 325"/>
                <a:gd name="T4" fmla="*/ 2147483646 w 562"/>
                <a:gd name="T5" fmla="*/ 2147483646 h 325"/>
                <a:gd name="T6" fmla="*/ 2147483646 w 562"/>
                <a:gd name="T7" fmla="*/ 2147483646 h 325"/>
                <a:gd name="T8" fmla="*/ 2147483646 w 562"/>
                <a:gd name="T9" fmla="*/ 2147483646 h 325"/>
                <a:gd name="T10" fmla="*/ 2147483646 w 562"/>
                <a:gd name="T11" fmla="*/ 2147483646 h 325"/>
                <a:gd name="T12" fmla="*/ 2147483646 w 562"/>
                <a:gd name="T13" fmla="*/ 2147483646 h 325"/>
                <a:gd name="T14" fmla="*/ 2147483646 w 562"/>
                <a:gd name="T15" fmla="*/ 2147483646 h 325"/>
                <a:gd name="T16" fmla="*/ 2147483646 w 562"/>
                <a:gd name="T17" fmla="*/ 2147483646 h 325"/>
                <a:gd name="T18" fmla="*/ 2147483646 w 562"/>
                <a:gd name="T19" fmla="*/ 2147483646 h 325"/>
                <a:gd name="T20" fmla="*/ 2147483646 w 562"/>
                <a:gd name="T21" fmla="*/ 2147483646 h 325"/>
                <a:gd name="T22" fmla="*/ 2147483646 w 562"/>
                <a:gd name="T23" fmla="*/ 0 h 325"/>
                <a:gd name="T24" fmla="*/ 2147483646 w 562"/>
                <a:gd name="T25" fmla="*/ 2147483646 h 325"/>
                <a:gd name="T26" fmla="*/ 2147483646 w 562"/>
                <a:gd name="T27" fmla="*/ 2147483646 h 325"/>
                <a:gd name="T28" fmla="*/ 2147483646 w 562"/>
                <a:gd name="T29" fmla="*/ 2147483646 h 325"/>
                <a:gd name="T30" fmla="*/ 2147483646 w 562"/>
                <a:gd name="T31" fmla="*/ 2147483646 h 325"/>
                <a:gd name="T32" fmla="*/ 2147483646 w 562"/>
                <a:gd name="T33" fmla="*/ 2147483646 h 325"/>
                <a:gd name="T34" fmla="*/ 2147483646 w 562"/>
                <a:gd name="T35" fmla="*/ 2147483646 h 325"/>
                <a:gd name="T36" fmla="*/ 2147483646 w 562"/>
                <a:gd name="T37" fmla="*/ 2147483646 h 325"/>
                <a:gd name="T38" fmla="*/ 2147483646 w 562"/>
                <a:gd name="T39" fmla="*/ 2147483646 h 325"/>
                <a:gd name="T40" fmla="*/ 2147483646 w 562"/>
                <a:gd name="T41" fmla="*/ 2147483646 h 325"/>
                <a:gd name="T42" fmla="*/ 2147483646 w 562"/>
                <a:gd name="T43" fmla="*/ 2147483646 h 325"/>
                <a:gd name="T44" fmla="*/ 2147483646 w 562"/>
                <a:gd name="T45" fmla="*/ 2147483646 h 325"/>
                <a:gd name="T46" fmla="*/ 2147483646 w 562"/>
                <a:gd name="T47" fmla="*/ 2147483646 h 325"/>
                <a:gd name="T48" fmla="*/ 2147483646 w 562"/>
                <a:gd name="T49" fmla="*/ 2147483646 h 325"/>
                <a:gd name="T50" fmla="*/ 2147483646 w 562"/>
                <a:gd name="T51" fmla="*/ 2147483646 h 325"/>
                <a:gd name="T52" fmla="*/ 2147483646 w 562"/>
                <a:gd name="T53" fmla="*/ 2147483646 h 325"/>
                <a:gd name="T54" fmla="*/ 2147483646 w 562"/>
                <a:gd name="T55" fmla="*/ 2147483646 h 325"/>
                <a:gd name="T56" fmla="*/ 2147483646 w 562"/>
                <a:gd name="T57" fmla="*/ 2147483646 h 325"/>
                <a:gd name="T58" fmla="*/ 2147483646 w 562"/>
                <a:gd name="T59" fmla="*/ 2147483646 h 325"/>
                <a:gd name="T60" fmla="*/ 2147483646 w 562"/>
                <a:gd name="T61" fmla="*/ 2147483646 h 325"/>
                <a:gd name="T62" fmla="*/ 2147483646 w 562"/>
                <a:gd name="T63" fmla="*/ 2147483646 h 325"/>
                <a:gd name="T64" fmla="*/ 2147483646 w 562"/>
                <a:gd name="T65" fmla="*/ 2147483646 h 325"/>
                <a:gd name="T66" fmla="*/ 2147483646 w 562"/>
                <a:gd name="T67" fmla="*/ 2147483646 h 325"/>
                <a:gd name="T68" fmla="*/ 2147483646 w 562"/>
                <a:gd name="T69" fmla="*/ 2147483646 h 325"/>
                <a:gd name="T70" fmla="*/ 2147483646 w 562"/>
                <a:gd name="T71" fmla="*/ 2147483646 h 325"/>
                <a:gd name="T72" fmla="*/ 2147483646 w 562"/>
                <a:gd name="T73" fmla="*/ 2147483646 h 325"/>
                <a:gd name="T74" fmla="*/ 2147483646 w 562"/>
                <a:gd name="T75" fmla="*/ 2147483646 h 325"/>
                <a:gd name="T76" fmla="*/ 2147483646 w 562"/>
                <a:gd name="T77" fmla="*/ 2147483646 h 325"/>
                <a:gd name="T78" fmla="*/ 2147483646 w 562"/>
                <a:gd name="T79" fmla="*/ 2147483646 h 325"/>
                <a:gd name="T80" fmla="*/ 2147483646 w 562"/>
                <a:gd name="T81" fmla="*/ 2147483646 h 325"/>
                <a:gd name="T82" fmla="*/ 2147483646 w 562"/>
                <a:gd name="T83" fmla="*/ 2147483646 h 325"/>
                <a:gd name="T84" fmla="*/ 2147483646 w 562"/>
                <a:gd name="T85" fmla="*/ 2147483646 h 325"/>
                <a:gd name="T86" fmla="*/ 2147483646 w 562"/>
                <a:gd name="T87" fmla="*/ 2147483646 h 325"/>
                <a:gd name="T88" fmla="*/ 2147483646 w 562"/>
                <a:gd name="T89" fmla="*/ 2147483646 h 325"/>
                <a:gd name="T90" fmla="*/ 2147483646 w 562"/>
                <a:gd name="T91" fmla="*/ 2147483646 h 325"/>
                <a:gd name="T92" fmla="*/ 2147483646 w 562"/>
                <a:gd name="T93" fmla="*/ 2147483646 h 325"/>
                <a:gd name="T94" fmla="*/ 2147483646 w 562"/>
                <a:gd name="T95" fmla="*/ 2147483646 h 325"/>
                <a:gd name="T96" fmla="*/ 2147483646 w 562"/>
                <a:gd name="T97" fmla="*/ 2147483646 h 325"/>
                <a:gd name="T98" fmla="*/ 0 w 562"/>
                <a:gd name="T99" fmla="*/ 2147483646 h 325"/>
                <a:gd name="T100" fmla="*/ 2147483646 w 562"/>
                <a:gd name="T101" fmla="*/ 2147483646 h 325"/>
                <a:gd name="T102" fmla="*/ 2147483646 w 562"/>
                <a:gd name="T103" fmla="*/ 2147483646 h 325"/>
                <a:gd name="T104" fmla="*/ 2147483646 w 562"/>
                <a:gd name="T105" fmla="*/ 2147483646 h 325"/>
                <a:gd name="T106" fmla="*/ 2147483646 w 562"/>
                <a:gd name="T107" fmla="*/ 2147483646 h 3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2" h="325">
                  <a:moveTo>
                    <a:pt x="288" y="98"/>
                  </a:moveTo>
                  <a:lnTo>
                    <a:pt x="306" y="73"/>
                  </a:lnTo>
                  <a:lnTo>
                    <a:pt x="325" y="73"/>
                  </a:lnTo>
                  <a:lnTo>
                    <a:pt x="351" y="73"/>
                  </a:lnTo>
                  <a:lnTo>
                    <a:pt x="344" y="98"/>
                  </a:lnTo>
                  <a:lnTo>
                    <a:pt x="381" y="123"/>
                  </a:lnTo>
                  <a:lnTo>
                    <a:pt x="363" y="132"/>
                  </a:lnTo>
                  <a:lnTo>
                    <a:pt x="381" y="132"/>
                  </a:lnTo>
                  <a:lnTo>
                    <a:pt x="397" y="157"/>
                  </a:lnTo>
                  <a:lnTo>
                    <a:pt x="381" y="123"/>
                  </a:lnTo>
                  <a:lnTo>
                    <a:pt x="389" y="123"/>
                  </a:lnTo>
                  <a:lnTo>
                    <a:pt x="363" y="98"/>
                  </a:lnTo>
                  <a:lnTo>
                    <a:pt x="363" y="73"/>
                  </a:lnTo>
                  <a:lnTo>
                    <a:pt x="369" y="59"/>
                  </a:lnTo>
                  <a:lnTo>
                    <a:pt x="397" y="59"/>
                  </a:lnTo>
                  <a:lnTo>
                    <a:pt x="397" y="73"/>
                  </a:lnTo>
                  <a:lnTo>
                    <a:pt x="415" y="73"/>
                  </a:lnTo>
                  <a:lnTo>
                    <a:pt x="407" y="59"/>
                  </a:lnTo>
                  <a:lnTo>
                    <a:pt x="415" y="49"/>
                  </a:lnTo>
                  <a:lnTo>
                    <a:pt x="415" y="25"/>
                  </a:lnTo>
                  <a:lnTo>
                    <a:pt x="434" y="49"/>
                  </a:lnTo>
                  <a:lnTo>
                    <a:pt x="434" y="25"/>
                  </a:lnTo>
                  <a:lnTo>
                    <a:pt x="415" y="14"/>
                  </a:lnTo>
                  <a:lnTo>
                    <a:pt x="434" y="0"/>
                  </a:lnTo>
                  <a:lnTo>
                    <a:pt x="452" y="39"/>
                  </a:lnTo>
                  <a:lnTo>
                    <a:pt x="444" y="49"/>
                  </a:lnTo>
                  <a:lnTo>
                    <a:pt x="452" y="84"/>
                  </a:lnTo>
                  <a:lnTo>
                    <a:pt x="444" y="98"/>
                  </a:lnTo>
                  <a:lnTo>
                    <a:pt x="426" y="98"/>
                  </a:lnTo>
                  <a:lnTo>
                    <a:pt x="444" y="132"/>
                  </a:lnTo>
                  <a:lnTo>
                    <a:pt x="444" y="109"/>
                  </a:lnTo>
                  <a:lnTo>
                    <a:pt x="452" y="109"/>
                  </a:lnTo>
                  <a:lnTo>
                    <a:pt x="460" y="98"/>
                  </a:lnTo>
                  <a:lnTo>
                    <a:pt x="460" y="123"/>
                  </a:lnTo>
                  <a:lnTo>
                    <a:pt x="478" y="123"/>
                  </a:lnTo>
                  <a:lnTo>
                    <a:pt x="478" y="73"/>
                  </a:lnTo>
                  <a:lnTo>
                    <a:pt x="523" y="98"/>
                  </a:lnTo>
                  <a:lnTo>
                    <a:pt x="489" y="49"/>
                  </a:lnTo>
                  <a:lnTo>
                    <a:pt x="516" y="59"/>
                  </a:lnTo>
                  <a:lnTo>
                    <a:pt x="504" y="39"/>
                  </a:lnTo>
                  <a:lnTo>
                    <a:pt x="561" y="59"/>
                  </a:lnTo>
                  <a:lnTo>
                    <a:pt x="553" y="84"/>
                  </a:lnTo>
                  <a:lnTo>
                    <a:pt x="523" y="49"/>
                  </a:lnTo>
                  <a:lnTo>
                    <a:pt x="541" y="98"/>
                  </a:lnTo>
                  <a:lnTo>
                    <a:pt x="535" y="98"/>
                  </a:lnTo>
                  <a:lnTo>
                    <a:pt x="523" y="123"/>
                  </a:lnTo>
                  <a:lnTo>
                    <a:pt x="504" y="123"/>
                  </a:lnTo>
                  <a:lnTo>
                    <a:pt x="504" y="132"/>
                  </a:lnTo>
                  <a:lnTo>
                    <a:pt x="523" y="132"/>
                  </a:lnTo>
                  <a:lnTo>
                    <a:pt x="504" y="157"/>
                  </a:lnTo>
                  <a:lnTo>
                    <a:pt x="478" y="167"/>
                  </a:lnTo>
                  <a:lnTo>
                    <a:pt x="478" y="182"/>
                  </a:lnTo>
                  <a:lnTo>
                    <a:pt x="472" y="143"/>
                  </a:lnTo>
                  <a:lnTo>
                    <a:pt x="452" y="201"/>
                  </a:lnTo>
                  <a:lnTo>
                    <a:pt x="452" y="192"/>
                  </a:lnTo>
                  <a:lnTo>
                    <a:pt x="434" y="201"/>
                  </a:lnTo>
                  <a:lnTo>
                    <a:pt x="426" y="192"/>
                  </a:lnTo>
                  <a:lnTo>
                    <a:pt x="434" y="216"/>
                  </a:lnTo>
                  <a:lnTo>
                    <a:pt x="415" y="251"/>
                  </a:lnTo>
                  <a:lnTo>
                    <a:pt x="415" y="216"/>
                  </a:lnTo>
                  <a:lnTo>
                    <a:pt x="397" y="226"/>
                  </a:lnTo>
                  <a:lnTo>
                    <a:pt x="407" y="251"/>
                  </a:lnTo>
                  <a:lnTo>
                    <a:pt x="389" y="265"/>
                  </a:lnTo>
                  <a:lnTo>
                    <a:pt x="397" y="286"/>
                  </a:lnTo>
                  <a:lnTo>
                    <a:pt x="389" y="275"/>
                  </a:lnTo>
                  <a:lnTo>
                    <a:pt x="381" y="286"/>
                  </a:lnTo>
                  <a:lnTo>
                    <a:pt x="381" y="275"/>
                  </a:lnTo>
                  <a:lnTo>
                    <a:pt x="363" y="286"/>
                  </a:lnTo>
                  <a:lnTo>
                    <a:pt x="351" y="265"/>
                  </a:lnTo>
                  <a:lnTo>
                    <a:pt x="363" y="251"/>
                  </a:lnTo>
                  <a:lnTo>
                    <a:pt x="363" y="226"/>
                  </a:lnTo>
                  <a:lnTo>
                    <a:pt x="344" y="241"/>
                  </a:lnTo>
                  <a:lnTo>
                    <a:pt x="325" y="201"/>
                  </a:lnTo>
                  <a:lnTo>
                    <a:pt x="344" y="226"/>
                  </a:lnTo>
                  <a:lnTo>
                    <a:pt x="325" y="286"/>
                  </a:lnTo>
                  <a:lnTo>
                    <a:pt x="332" y="299"/>
                  </a:lnTo>
                  <a:lnTo>
                    <a:pt x="288" y="286"/>
                  </a:lnTo>
                  <a:lnTo>
                    <a:pt x="306" y="286"/>
                  </a:lnTo>
                  <a:lnTo>
                    <a:pt x="306" y="265"/>
                  </a:lnTo>
                  <a:lnTo>
                    <a:pt x="288" y="216"/>
                  </a:lnTo>
                  <a:lnTo>
                    <a:pt x="288" y="241"/>
                  </a:lnTo>
                  <a:lnTo>
                    <a:pt x="269" y="241"/>
                  </a:lnTo>
                  <a:lnTo>
                    <a:pt x="269" y="226"/>
                  </a:lnTo>
                  <a:lnTo>
                    <a:pt x="235" y="265"/>
                  </a:lnTo>
                  <a:lnTo>
                    <a:pt x="254" y="265"/>
                  </a:lnTo>
                  <a:lnTo>
                    <a:pt x="269" y="251"/>
                  </a:lnTo>
                  <a:lnTo>
                    <a:pt x="281" y="265"/>
                  </a:lnTo>
                  <a:lnTo>
                    <a:pt x="281" y="275"/>
                  </a:lnTo>
                  <a:lnTo>
                    <a:pt x="269" y="275"/>
                  </a:lnTo>
                  <a:lnTo>
                    <a:pt x="288" y="286"/>
                  </a:lnTo>
                  <a:lnTo>
                    <a:pt x="160" y="275"/>
                  </a:lnTo>
                  <a:lnTo>
                    <a:pt x="146" y="286"/>
                  </a:lnTo>
                  <a:lnTo>
                    <a:pt x="127" y="286"/>
                  </a:lnTo>
                  <a:lnTo>
                    <a:pt x="89" y="310"/>
                  </a:lnTo>
                  <a:lnTo>
                    <a:pt x="89" y="299"/>
                  </a:lnTo>
                  <a:lnTo>
                    <a:pt x="72" y="310"/>
                  </a:lnTo>
                  <a:lnTo>
                    <a:pt x="34" y="324"/>
                  </a:lnTo>
                  <a:lnTo>
                    <a:pt x="34" y="286"/>
                  </a:lnTo>
                  <a:lnTo>
                    <a:pt x="19" y="265"/>
                  </a:lnTo>
                  <a:lnTo>
                    <a:pt x="0" y="241"/>
                  </a:lnTo>
                  <a:lnTo>
                    <a:pt x="0" y="226"/>
                  </a:lnTo>
                  <a:lnTo>
                    <a:pt x="45" y="216"/>
                  </a:lnTo>
                  <a:lnTo>
                    <a:pt x="72" y="192"/>
                  </a:lnTo>
                  <a:lnTo>
                    <a:pt x="254" y="192"/>
                  </a:lnTo>
                  <a:lnTo>
                    <a:pt x="325" y="143"/>
                  </a:lnTo>
                  <a:lnTo>
                    <a:pt x="306" y="132"/>
                  </a:lnTo>
                  <a:lnTo>
                    <a:pt x="306" y="123"/>
                  </a:lnTo>
                  <a:lnTo>
                    <a:pt x="288" y="9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83" name="Freeform 11">
              <a:extLst>
                <a:ext uri="{FF2B5EF4-FFF2-40B4-BE49-F238E27FC236}">
                  <a16:creationId xmlns:a16="http://schemas.microsoft.com/office/drawing/2014/main" xmlns="" id="{40885887-E108-4A6C-8C97-12DB1D3E0C53}"/>
                </a:ext>
              </a:extLst>
            </p:cNvPr>
            <p:cNvSpPr>
              <a:spLocks/>
            </p:cNvSpPr>
            <p:nvPr/>
          </p:nvSpPr>
          <p:spPr bwMode="auto">
            <a:xfrm>
              <a:off x="11089511" y="3813653"/>
              <a:ext cx="115943" cy="109379"/>
            </a:xfrm>
            <a:custGeom>
              <a:avLst/>
              <a:gdLst>
                <a:gd name="T0" fmla="*/ 2147483646 w 53"/>
                <a:gd name="T1" fmla="*/ 0 h 50"/>
                <a:gd name="T2" fmla="*/ 2147483646 w 53"/>
                <a:gd name="T3" fmla="*/ 2147483646 h 50"/>
                <a:gd name="T4" fmla="*/ 0 w 53"/>
                <a:gd name="T5" fmla="*/ 2147483646 h 50"/>
                <a:gd name="T6" fmla="*/ 2147483646 w 53"/>
                <a:gd name="T7" fmla="*/ 0 h 50"/>
                <a:gd name="T8" fmla="*/ 2147483646 w 53"/>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50">
                  <a:moveTo>
                    <a:pt x="45" y="0"/>
                  </a:moveTo>
                  <a:lnTo>
                    <a:pt x="52" y="16"/>
                  </a:lnTo>
                  <a:lnTo>
                    <a:pt x="0" y="49"/>
                  </a:lnTo>
                  <a:lnTo>
                    <a:pt x="27" y="0"/>
                  </a:lnTo>
                  <a:lnTo>
                    <a:pt x="4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84" name="Freeform 12">
              <a:extLst>
                <a:ext uri="{FF2B5EF4-FFF2-40B4-BE49-F238E27FC236}">
                  <a16:creationId xmlns:a16="http://schemas.microsoft.com/office/drawing/2014/main" xmlns="" id="{39FBCF36-7DA0-4C88-A268-9549999B6246}"/>
                </a:ext>
              </a:extLst>
            </p:cNvPr>
            <p:cNvSpPr>
              <a:spLocks/>
            </p:cNvSpPr>
            <p:nvPr/>
          </p:nvSpPr>
          <p:spPr bwMode="auto">
            <a:xfrm>
              <a:off x="10273542" y="1641381"/>
              <a:ext cx="402516" cy="566584"/>
            </a:xfrm>
            <a:custGeom>
              <a:avLst/>
              <a:gdLst>
                <a:gd name="T0" fmla="*/ 2147483646 w 184"/>
                <a:gd name="T1" fmla="*/ 2147483646 h 259"/>
                <a:gd name="T2" fmla="*/ 2147483646 w 184"/>
                <a:gd name="T3" fmla="*/ 2147483646 h 259"/>
                <a:gd name="T4" fmla="*/ 2147483646 w 184"/>
                <a:gd name="T5" fmla="*/ 2147483646 h 259"/>
                <a:gd name="T6" fmla="*/ 2147483646 w 184"/>
                <a:gd name="T7" fmla="*/ 2147483646 h 259"/>
                <a:gd name="T8" fmla="*/ 2147483646 w 184"/>
                <a:gd name="T9" fmla="*/ 2147483646 h 259"/>
                <a:gd name="T10" fmla="*/ 2147483646 w 184"/>
                <a:gd name="T11" fmla="*/ 2147483646 h 259"/>
                <a:gd name="T12" fmla="*/ 2147483646 w 184"/>
                <a:gd name="T13" fmla="*/ 2147483646 h 259"/>
                <a:gd name="T14" fmla="*/ 2147483646 w 184"/>
                <a:gd name="T15" fmla="*/ 2147483646 h 259"/>
                <a:gd name="T16" fmla="*/ 0 w 184"/>
                <a:gd name="T17" fmla="*/ 2147483646 h 259"/>
                <a:gd name="T18" fmla="*/ 0 w 184"/>
                <a:gd name="T19" fmla="*/ 2147483646 h 259"/>
                <a:gd name="T20" fmla="*/ 2147483646 w 184"/>
                <a:gd name="T21" fmla="*/ 2147483646 h 259"/>
                <a:gd name="T22" fmla="*/ 2147483646 w 184"/>
                <a:gd name="T23" fmla="*/ 2147483646 h 259"/>
                <a:gd name="T24" fmla="*/ 2147483646 w 184"/>
                <a:gd name="T25" fmla="*/ 2147483646 h 259"/>
                <a:gd name="T26" fmla="*/ 2147483646 w 184"/>
                <a:gd name="T27" fmla="*/ 2147483646 h 259"/>
                <a:gd name="T28" fmla="*/ 2147483646 w 184"/>
                <a:gd name="T29" fmla="*/ 0 h 259"/>
                <a:gd name="T30" fmla="*/ 2147483646 w 184"/>
                <a:gd name="T31" fmla="*/ 2147483646 h 259"/>
                <a:gd name="T32" fmla="*/ 2147483646 w 184"/>
                <a:gd name="T33" fmla="*/ 2147483646 h 259"/>
                <a:gd name="T34" fmla="*/ 2147483646 w 184"/>
                <a:gd name="T35" fmla="*/ 2147483646 h 259"/>
                <a:gd name="T36" fmla="*/ 2147483646 w 184"/>
                <a:gd name="T37" fmla="*/ 2147483646 h 259"/>
                <a:gd name="T38" fmla="*/ 2147483646 w 184"/>
                <a:gd name="T39" fmla="*/ 2147483646 h 259"/>
                <a:gd name="T40" fmla="*/ 2147483646 w 184"/>
                <a:gd name="T41" fmla="*/ 214748364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4" h="259">
                  <a:moveTo>
                    <a:pt x="157" y="249"/>
                  </a:moveTo>
                  <a:lnTo>
                    <a:pt x="127" y="258"/>
                  </a:lnTo>
                  <a:lnTo>
                    <a:pt x="82" y="258"/>
                  </a:lnTo>
                  <a:lnTo>
                    <a:pt x="74" y="224"/>
                  </a:lnTo>
                  <a:lnTo>
                    <a:pt x="49" y="210"/>
                  </a:lnTo>
                  <a:lnTo>
                    <a:pt x="63" y="235"/>
                  </a:lnTo>
                  <a:lnTo>
                    <a:pt x="56" y="235"/>
                  </a:lnTo>
                  <a:lnTo>
                    <a:pt x="31" y="235"/>
                  </a:lnTo>
                  <a:lnTo>
                    <a:pt x="0" y="141"/>
                  </a:lnTo>
                  <a:lnTo>
                    <a:pt x="0" y="91"/>
                  </a:lnTo>
                  <a:lnTo>
                    <a:pt x="37" y="59"/>
                  </a:lnTo>
                  <a:lnTo>
                    <a:pt x="19" y="23"/>
                  </a:lnTo>
                  <a:lnTo>
                    <a:pt x="56" y="9"/>
                  </a:lnTo>
                  <a:lnTo>
                    <a:pt x="74" y="9"/>
                  </a:lnTo>
                  <a:lnTo>
                    <a:pt x="94" y="0"/>
                  </a:lnTo>
                  <a:lnTo>
                    <a:pt x="82" y="68"/>
                  </a:lnTo>
                  <a:lnTo>
                    <a:pt x="94" y="190"/>
                  </a:lnTo>
                  <a:lnTo>
                    <a:pt x="127" y="201"/>
                  </a:lnTo>
                  <a:lnTo>
                    <a:pt x="146" y="190"/>
                  </a:lnTo>
                  <a:lnTo>
                    <a:pt x="183" y="210"/>
                  </a:lnTo>
                  <a:lnTo>
                    <a:pt x="157" y="2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85" name="Freeform 13">
              <a:extLst>
                <a:ext uri="{FF2B5EF4-FFF2-40B4-BE49-F238E27FC236}">
                  <a16:creationId xmlns:a16="http://schemas.microsoft.com/office/drawing/2014/main" xmlns="" id="{9414F105-5F6B-4C7E-82F4-D7779F0CBF8A}"/>
                </a:ext>
              </a:extLst>
            </p:cNvPr>
            <p:cNvSpPr>
              <a:spLocks/>
            </p:cNvSpPr>
            <p:nvPr/>
          </p:nvSpPr>
          <p:spPr bwMode="auto">
            <a:xfrm>
              <a:off x="7167173" y="4857130"/>
              <a:ext cx="1209734" cy="934098"/>
            </a:xfrm>
            <a:custGeom>
              <a:avLst/>
              <a:gdLst>
                <a:gd name="T0" fmla="*/ 0 w 553"/>
                <a:gd name="T1" fmla="*/ 2147483646 h 427"/>
                <a:gd name="T2" fmla="*/ 2147483646 w 553"/>
                <a:gd name="T3" fmla="*/ 2147483646 h 427"/>
                <a:gd name="T4" fmla="*/ 2147483646 w 553"/>
                <a:gd name="T5" fmla="*/ 2147483646 h 427"/>
                <a:gd name="T6" fmla="*/ 2147483646 w 553"/>
                <a:gd name="T7" fmla="*/ 2147483646 h 427"/>
                <a:gd name="T8" fmla="*/ 2147483646 w 553"/>
                <a:gd name="T9" fmla="*/ 2147483646 h 427"/>
                <a:gd name="T10" fmla="*/ 2147483646 w 553"/>
                <a:gd name="T11" fmla="*/ 2147483646 h 427"/>
                <a:gd name="T12" fmla="*/ 2147483646 w 553"/>
                <a:gd name="T13" fmla="*/ 0 h 427"/>
                <a:gd name="T14" fmla="*/ 2147483646 w 553"/>
                <a:gd name="T15" fmla="*/ 2147483646 h 427"/>
                <a:gd name="T16" fmla="*/ 2147483646 w 553"/>
                <a:gd name="T17" fmla="*/ 2147483646 h 427"/>
                <a:gd name="T18" fmla="*/ 2147483646 w 553"/>
                <a:gd name="T19" fmla="*/ 2147483646 h 427"/>
                <a:gd name="T20" fmla="*/ 2147483646 w 553"/>
                <a:gd name="T21" fmla="*/ 2147483646 h 427"/>
                <a:gd name="T22" fmla="*/ 2147483646 w 553"/>
                <a:gd name="T23" fmla="*/ 2147483646 h 427"/>
                <a:gd name="T24" fmla="*/ 2147483646 w 553"/>
                <a:gd name="T25" fmla="*/ 2147483646 h 427"/>
                <a:gd name="T26" fmla="*/ 2147483646 w 553"/>
                <a:gd name="T27" fmla="*/ 2147483646 h 427"/>
                <a:gd name="T28" fmla="*/ 2147483646 w 553"/>
                <a:gd name="T29" fmla="*/ 2147483646 h 427"/>
                <a:gd name="T30" fmla="*/ 2147483646 w 553"/>
                <a:gd name="T31" fmla="*/ 2147483646 h 427"/>
                <a:gd name="T32" fmla="*/ 2147483646 w 553"/>
                <a:gd name="T33" fmla="*/ 2147483646 h 427"/>
                <a:gd name="T34" fmla="*/ 2147483646 w 553"/>
                <a:gd name="T35" fmla="*/ 2147483646 h 427"/>
                <a:gd name="T36" fmla="*/ 2147483646 w 553"/>
                <a:gd name="T37" fmla="*/ 2147483646 h 427"/>
                <a:gd name="T38" fmla="*/ 2147483646 w 553"/>
                <a:gd name="T39" fmla="*/ 2147483646 h 427"/>
                <a:gd name="T40" fmla="*/ 2147483646 w 553"/>
                <a:gd name="T41" fmla="*/ 2147483646 h 427"/>
                <a:gd name="T42" fmla="*/ 2147483646 w 553"/>
                <a:gd name="T43" fmla="*/ 2147483646 h 427"/>
                <a:gd name="T44" fmla="*/ 2147483646 w 553"/>
                <a:gd name="T45" fmla="*/ 2147483646 h 427"/>
                <a:gd name="T46" fmla="*/ 2147483646 w 553"/>
                <a:gd name="T47" fmla="*/ 2147483646 h 427"/>
                <a:gd name="T48" fmla="*/ 2147483646 w 553"/>
                <a:gd name="T49" fmla="*/ 2147483646 h 427"/>
                <a:gd name="T50" fmla="*/ 2147483646 w 553"/>
                <a:gd name="T51" fmla="*/ 2147483646 h 427"/>
                <a:gd name="T52" fmla="*/ 2147483646 w 553"/>
                <a:gd name="T53" fmla="*/ 2147483646 h 427"/>
                <a:gd name="T54" fmla="*/ 2147483646 w 553"/>
                <a:gd name="T55" fmla="*/ 2147483646 h 427"/>
                <a:gd name="T56" fmla="*/ 0 w 553"/>
                <a:gd name="T57" fmla="*/ 2147483646 h 4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3" h="427">
                  <a:moveTo>
                    <a:pt x="0" y="142"/>
                  </a:moveTo>
                  <a:lnTo>
                    <a:pt x="25" y="118"/>
                  </a:lnTo>
                  <a:lnTo>
                    <a:pt x="45" y="73"/>
                  </a:lnTo>
                  <a:lnTo>
                    <a:pt x="63" y="73"/>
                  </a:lnTo>
                  <a:lnTo>
                    <a:pt x="71" y="25"/>
                  </a:lnTo>
                  <a:lnTo>
                    <a:pt x="100" y="25"/>
                  </a:lnTo>
                  <a:lnTo>
                    <a:pt x="119" y="0"/>
                  </a:lnTo>
                  <a:lnTo>
                    <a:pt x="152" y="14"/>
                  </a:lnTo>
                  <a:lnTo>
                    <a:pt x="243" y="14"/>
                  </a:lnTo>
                  <a:lnTo>
                    <a:pt x="254" y="25"/>
                  </a:lnTo>
                  <a:lnTo>
                    <a:pt x="261" y="25"/>
                  </a:lnTo>
                  <a:lnTo>
                    <a:pt x="272" y="25"/>
                  </a:lnTo>
                  <a:lnTo>
                    <a:pt x="291" y="48"/>
                  </a:lnTo>
                  <a:lnTo>
                    <a:pt x="380" y="84"/>
                  </a:lnTo>
                  <a:lnTo>
                    <a:pt x="444" y="98"/>
                  </a:lnTo>
                  <a:lnTo>
                    <a:pt x="496" y="73"/>
                  </a:lnTo>
                  <a:lnTo>
                    <a:pt x="526" y="98"/>
                  </a:lnTo>
                  <a:lnTo>
                    <a:pt x="552" y="98"/>
                  </a:lnTo>
                  <a:lnTo>
                    <a:pt x="496" y="216"/>
                  </a:lnTo>
                  <a:lnTo>
                    <a:pt x="425" y="216"/>
                  </a:lnTo>
                  <a:lnTo>
                    <a:pt x="388" y="265"/>
                  </a:lnTo>
                  <a:lnTo>
                    <a:pt x="343" y="250"/>
                  </a:lnTo>
                  <a:lnTo>
                    <a:pt x="317" y="265"/>
                  </a:lnTo>
                  <a:lnTo>
                    <a:pt x="317" y="333"/>
                  </a:lnTo>
                  <a:lnTo>
                    <a:pt x="298" y="358"/>
                  </a:lnTo>
                  <a:lnTo>
                    <a:pt x="261" y="367"/>
                  </a:lnTo>
                  <a:lnTo>
                    <a:pt x="272" y="408"/>
                  </a:lnTo>
                  <a:lnTo>
                    <a:pt x="254" y="426"/>
                  </a:lnTo>
                  <a:lnTo>
                    <a:pt x="0" y="14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86" name="Freeform 14">
              <a:extLst>
                <a:ext uri="{FF2B5EF4-FFF2-40B4-BE49-F238E27FC236}">
                  <a16:creationId xmlns:a16="http://schemas.microsoft.com/office/drawing/2014/main" xmlns="" id="{91D09B37-B4BE-4E89-ADF4-8479386EAFFC}"/>
                </a:ext>
              </a:extLst>
            </p:cNvPr>
            <p:cNvSpPr>
              <a:spLocks/>
            </p:cNvSpPr>
            <p:nvPr/>
          </p:nvSpPr>
          <p:spPr bwMode="auto">
            <a:xfrm>
              <a:off x="9282565" y="3244880"/>
              <a:ext cx="1113482" cy="990977"/>
            </a:xfrm>
            <a:custGeom>
              <a:avLst/>
              <a:gdLst>
                <a:gd name="T0" fmla="*/ 2147483646 w 509"/>
                <a:gd name="T1" fmla="*/ 2147483646 h 453"/>
                <a:gd name="T2" fmla="*/ 2147483646 w 509"/>
                <a:gd name="T3" fmla="*/ 2147483646 h 453"/>
                <a:gd name="T4" fmla="*/ 2147483646 w 509"/>
                <a:gd name="T5" fmla="*/ 2147483646 h 453"/>
                <a:gd name="T6" fmla="*/ 2147483646 w 509"/>
                <a:gd name="T7" fmla="*/ 2147483646 h 453"/>
                <a:gd name="T8" fmla="*/ 2147483646 w 509"/>
                <a:gd name="T9" fmla="*/ 2147483646 h 453"/>
                <a:gd name="T10" fmla="*/ 2147483646 w 509"/>
                <a:gd name="T11" fmla="*/ 2147483646 h 453"/>
                <a:gd name="T12" fmla="*/ 2147483646 w 509"/>
                <a:gd name="T13" fmla="*/ 2147483646 h 453"/>
                <a:gd name="T14" fmla="*/ 2147483646 w 509"/>
                <a:gd name="T15" fmla="*/ 2147483646 h 453"/>
                <a:gd name="T16" fmla="*/ 2147483646 w 509"/>
                <a:gd name="T17" fmla="*/ 2147483646 h 453"/>
                <a:gd name="T18" fmla="*/ 2147483646 w 509"/>
                <a:gd name="T19" fmla="*/ 2147483646 h 453"/>
                <a:gd name="T20" fmla="*/ 2147483646 w 509"/>
                <a:gd name="T21" fmla="*/ 2147483646 h 453"/>
                <a:gd name="T22" fmla="*/ 2147483646 w 509"/>
                <a:gd name="T23" fmla="*/ 2147483646 h 453"/>
                <a:gd name="T24" fmla="*/ 2147483646 w 509"/>
                <a:gd name="T25" fmla="*/ 2147483646 h 453"/>
                <a:gd name="T26" fmla="*/ 2147483646 w 509"/>
                <a:gd name="T27" fmla="*/ 2147483646 h 453"/>
                <a:gd name="T28" fmla="*/ 2147483646 w 509"/>
                <a:gd name="T29" fmla="*/ 2147483646 h 453"/>
                <a:gd name="T30" fmla="*/ 2147483646 w 509"/>
                <a:gd name="T31" fmla="*/ 2147483646 h 453"/>
                <a:gd name="T32" fmla="*/ 2147483646 w 509"/>
                <a:gd name="T33" fmla="*/ 2147483646 h 453"/>
                <a:gd name="T34" fmla="*/ 2147483646 w 509"/>
                <a:gd name="T35" fmla="*/ 2147483646 h 453"/>
                <a:gd name="T36" fmla="*/ 2147483646 w 509"/>
                <a:gd name="T37" fmla="*/ 2147483646 h 453"/>
                <a:gd name="T38" fmla="*/ 2147483646 w 509"/>
                <a:gd name="T39" fmla="*/ 2147483646 h 453"/>
                <a:gd name="T40" fmla="*/ 2147483646 w 509"/>
                <a:gd name="T41" fmla="*/ 2147483646 h 453"/>
                <a:gd name="T42" fmla="*/ 2147483646 w 509"/>
                <a:gd name="T43" fmla="*/ 2147483646 h 453"/>
                <a:gd name="T44" fmla="*/ 2147483646 w 509"/>
                <a:gd name="T45" fmla="*/ 2147483646 h 453"/>
                <a:gd name="T46" fmla="*/ 2147483646 w 509"/>
                <a:gd name="T47" fmla="*/ 2147483646 h 453"/>
                <a:gd name="T48" fmla="*/ 2147483646 w 509"/>
                <a:gd name="T49" fmla="*/ 2147483646 h 453"/>
                <a:gd name="T50" fmla="*/ 0 w 509"/>
                <a:gd name="T51" fmla="*/ 2147483646 h 453"/>
                <a:gd name="T52" fmla="*/ 2147483646 w 509"/>
                <a:gd name="T53" fmla="*/ 2147483646 h 453"/>
                <a:gd name="T54" fmla="*/ 2147483646 w 509"/>
                <a:gd name="T55" fmla="*/ 2147483646 h 453"/>
                <a:gd name="T56" fmla="*/ 2147483646 w 509"/>
                <a:gd name="T57" fmla="*/ 2147483646 h 453"/>
                <a:gd name="T58" fmla="*/ 2147483646 w 509"/>
                <a:gd name="T59" fmla="*/ 2147483646 h 453"/>
                <a:gd name="T60" fmla="*/ 2147483646 w 509"/>
                <a:gd name="T61" fmla="*/ 2147483646 h 453"/>
                <a:gd name="T62" fmla="*/ 2147483646 w 509"/>
                <a:gd name="T63" fmla="*/ 2147483646 h 453"/>
                <a:gd name="T64" fmla="*/ 2147483646 w 509"/>
                <a:gd name="T65" fmla="*/ 2147483646 h 453"/>
                <a:gd name="T66" fmla="*/ 2147483646 w 509"/>
                <a:gd name="T67" fmla="*/ 2147483646 h 453"/>
                <a:gd name="T68" fmla="*/ 2147483646 w 509"/>
                <a:gd name="T69" fmla="*/ 2147483646 h 453"/>
                <a:gd name="T70" fmla="*/ 2147483646 w 509"/>
                <a:gd name="T71" fmla="*/ 0 h 453"/>
                <a:gd name="T72" fmla="*/ 2147483646 w 509"/>
                <a:gd name="T73" fmla="*/ 2147483646 h 453"/>
                <a:gd name="T74" fmla="*/ 2147483646 w 509"/>
                <a:gd name="T75" fmla="*/ 2147483646 h 453"/>
                <a:gd name="T76" fmla="*/ 2147483646 w 509"/>
                <a:gd name="T77" fmla="*/ 2147483646 h 453"/>
                <a:gd name="T78" fmla="*/ 2147483646 w 509"/>
                <a:gd name="T79" fmla="*/ 2147483646 h 453"/>
                <a:gd name="T80" fmla="*/ 2147483646 w 509"/>
                <a:gd name="T81" fmla="*/ 2147483646 h 453"/>
                <a:gd name="T82" fmla="*/ 2147483646 w 509"/>
                <a:gd name="T83" fmla="*/ 2147483646 h 453"/>
                <a:gd name="T84" fmla="*/ 2147483646 w 509"/>
                <a:gd name="T85" fmla="*/ 2147483646 h 453"/>
                <a:gd name="T86" fmla="*/ 2147483646 w 509"/>
                <a:gd name="T87" fmla="*/ 2147483646 h 4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09" h="453">
                  <a:moveTo>
                    <a:pt x="299" y="275"/>
                  </a:moveTo>
                  <a:lnTo>
                    <a:pt x="255" y="217"/>
                  </a:lnTo>
                  <a:lnTo>
                    <a:pt x="246" y="202"/>
                  </a:lnTo>
                  <a:lnTo>
                    <a:pt x="235" y="217"/>
                  </a:lnTo>
                  <a:lnTo>
                    <a:pt x="292" y="320"/>
                  </a:lnTo>
                  <a:lnTo>
                    <a:pt x="336" y="359"/>
                  </a:lnTo>
                  <a:lnTo>
                    <a:pt x="336" y="384"/>
                  </a:lnTo>
                  <a:lnTo>
                    <a:pt x="344" y="359"/>
                  </a:lnTo>
                  <a:lnTo>
                    <a:pt x="373" y="384"/>
                  </a:lnTo>
                  <a:lnTo>
                    <a:pt x="399" y="369"/>
                  </a:lnTo>
                  <a:lnTo>
                    <a:pt x="426" y="384"/>
                  </a:lnTo>
                  <a:lnTo>
                    <a:pt x="418" y="404"/>
                  </a:lnTo>
                  <a:lnTo>
                    <a:pt x="463" y="359"/>
                  </a:lnTo>
                  <a:lnTo>
                    <a:pt x="488" y="384"/>
                  </a:lnTo>
                  <a:lnTo>
                    <a:pt x="488" y="393"/>
                  </a:lnTo>
                  <a:lnTo>
                    <a:pt x="508" y="404"/>
                  </a:lnTo>
                  <a:lnTo>
                    <a:pt x="436" y="452"/>
                  </a:lnTo>
                  <a:lnTo>
                    <a:pt x="255" y="452"/>
                  </a:lnTo>
                  <a:lnTo>
                    <a:pt x="216" y="452"/>
                  </a:lnTo>
                  <a:lnTo>
                    <a:pt x="216" y="261"/>
                  </a:lnTo>
                  <a:lnTo>
                    <a:pt x="209" y="261"/>
                  </a:lnTo>
                  <a:lnTo>
                    <a:pt x="201" y="286"/>
                  </a:lnTo>
                  <a:lnTo>
                    <a:pt x="172" y="275"/>
                  </a:lnTo>
                  <a:lnTo>
                    <a:pt x="164" y="261"/>
                  </a:lnTo>
                  <a:lnTo>
                    <a:pt x="45" y="191"/>
                  </a:lnTo>
                  <a:lnTo>
                    <a:pt x="0" y="143"/>
                  </a:lnTo>
                  <a:lnTo>
                    <a:pt x="37" y="118"/>
                  </a:lnTo>
                  <a:lnTo>
                    <a:pt x="18" y="94"/>
                  </a:lnTo>
                  <a:lnTo>
                    <a:pt x="18" y="73"/>
                  </a:lnTo>
                  <a:lnTo>
                    <a:pt x="55" y="50"/>
                  </a:lnTo>
                  <a:lnTo>
                    <a:pt x="75" y="59"/>
                  </a:lnTo>
                  <a:lnTo>
                    <a:pt x="108" y="25"/>
                  </a:lnTo>
                  <a:lnTo>
                    <a:pt x="127" y="50"/>
                  </a:lnTo>
                  <a:lnTo>
                    <a:pt x="146" y="34"/>
                  </a:lnTo>
                  <a:lnTo>
                    <a:pt x="146" y="25"/>
                  </a:lnTo>
                  <a:lnTo>
                    <a:pt x="164" y="0"/>
                  </a:lnTo>
                  <a:lnTo>
                    <a:pt x="190" y="9"/>
                  </a:lnTo>
                  <a:lnTo>
                    <a:pt x="280" y="73"/>
                  </a:lnTo>
                  <a:lnTo>
                    <a:pt x="344" y="118"/>
                  </a:lnTo>
                  <a:lnTo>
                    <a:pt x="318" y="143"/>
                  </a:lnTo>
                  <a:lnTo>
                    <a:pt x="292" y="202"/>
                  </a:lnTo>
                  <a:lnTo>
                    <a:pt x="329" y="236"/>
                  </a:lnTo>
                  <a:lnTo>
                    <a:pt x="329" y="261"/>
                  </a:lnTo>
                  <a:lnTo>
                    <a:pt x="299" y="27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87" name="Freeform 15">
              <a:extLst>
                <a:ext uri="{FF2B5EF4-FFF2-40B4-BE49-F238E27FC236}">
                  <a16:creationId xmlns:a16="http://schemas.microsoft.com/office/drawing/2014/main" xmlns="" id="{FA4E00ED-C775-4E52-AA30-DA386863B815}"/>
                </a:ext>
              </a:extLst>
            </p:cNvPr>
            <p:cNvSpPr>
              <a:spLocks/>
            </p:cNvSpPr>
            <p:nvPr/>
          </p:nvSpPr>
          <p:spPr bwMode="auto">
            <a:xfrm>
              <a:off x="10809501" y="1273866"/>
              <a:ext cx="697840" cy="829094"/>
            </a:xfrm>
            <a:custGeom>
              <a:avLst/>
              <a:gdLst>
                <a:gd name="T0" fmla="*/ 2147483646 w 319"/>
                <a:gd name="T1" fmla="*/ 0 h 379"/>
                <a:gd name="T2" fmla="*/ 2147483646 w 319"/>
                <a:gd name="T3" fmla="*/ 2147483646 h 379"/>
                <a:gd name="T4" fmla="*/ 2147483646 w 319"/>
                <a:gd name="T5" fmla="*/ 2147483646 h 379"/>
                <a:gd name="T6" fmla="*/ 2147483646 w 319"/>
                <a:gd name="T7" fmla="*/ 2147483646 h 379"/>
                <a:gd name="T8" fmla="*/ 2147483646 w 319"/>
                <a:gd name="T9" fmla="*/ 2147483646 h 379"/>
                <a:gd name="T10" fmla="*/ 2147483646 w 319"/>
                <a:gd name="T11" fmla="*/ 2147483646 h 379"/>
                <a:gd name="T12" fmla="*/ 2147483646 w 319"/>
                <a:gd name="T13" fmla="*/ 2147483646 h 379"/>
                <a:gd name="T14" fmla="*/ 2147483646 w 319"/>
                <a:gd name="T15" fmla="*/ 2147483646 h 379"/>
                <a:gd name="T16" fmla="*/ 2147483646 w 319"/>
                <a:gd name="T17" fmla="*/ 2147483646 h 379"/>
                <a:gd name="T18" fmla="*/ 2147483646 w 319"/>
                <a:gd name="T19" fmla="*/ 2147483646 h 379"/>
                <a:gd name="T20" fmla="*/ 2147483646 w 319"/>
                <a:gd name="T21" fmla="*/ 2147483646 h 379"/>
                <a:gd name="T22" fmla="*/ 2147483646 w 319"/>
                <a:gd name="T23" fmla="*/ 2147483646 h 379"/>
                <a:gd name="T24" fmla="*/ 2147483646 w 319"/>
                <a:gd name="T25" fmla="*/ 2147483646 h 379"/>
                <a:gd name="T26" fmla="*/ 2147483646 w 319"/>
                <a:gd name="T27" fmla="*/ 2147483646 h 379"/>
                <a:gd name="T28" fmla="*/ 2147483646 w 319"/>
                <a:gd name="T29" fmla="*/ 2147483646 h 379"/>
                <a:gd name="T30" fmla="*/ 2147483646 w 319"/>
                <a:gd name="T31" fmla="*/ 2147483646 h 379"/>
                <a:gd name="T32" fmla="*/ 2147483646 w 319"/>
                <a:gd name="T33" fmla="*/ 2147483646 h 379"/>
                <a:gd name="T34" fmla="*/ 2147483646 w 319"/>
                <a:gd name="T35" fmla="*/ 2147483646 h 379"/>
                <a:gd name="T36" fmla="*/ 2147483646 w 319"/>
                <a:gd name="T37" fmla="*/ 2147483646 h 379"/>
                <a:gd name="T38" fmla="*/ 2147483646 w 319"/>
                <a:gd name="T39" fmla="*/ 2147483646 h 379"/>
                <a:gd name="T40" fmla="*/ 2147483646 w 319"/>
                <a:gd name="T41" fmla="*/ 2147483646 h 379"/>
                <a:gd name="T42" fmla="*/ 2147483646 w 319"/>
                <a:gd name="T43" fmla="*/ 2147483646 h 379"/>
                <a:gd name="T44" fmla="*/ 2147483646 w 319"/>
                <a:gd name="T45" fmla="*/ 2147483646 h 379"/>
                <a:gd name="T46" fmla="*/ 2147483646 w 319"/>
                <a:gd name="T47" fmla="*/ 2147483646 h 379"/>
                <a:gd name="T48" fmla="*/ 2147483646 w 319"/>
                <a:gd name="T49" fmla="*/ 2147483646 h 379"/>
                <a:gd name="T50" fmla="*/ 2147483646 w 319"/>
                <a:gd name="T51" fmla="*/ 2147483646 h 379"/>
                <a:gd name="T52" fmla="*/ 2147483646 w 319"/>
                <a:gd name="T53" fmla="*/ 2147483646 h 379"/>
                <a:gd name="T54" fmla="*/ 2147483646 w 319"/>
                <a:gd name="T55" fmla="*/ 2147483646 h 379"/>
                <a:gd name="T56" fmla="*/ 2147483646 w 319"/>
                <a:gd name="T57" fmla="*/ 2147483646 h 379"/>
                <a:gd name="T58" fmla="*/ 2147483646 w 319"/>
                <a:gd name="T59" fmla="*/ 2147483646 h 379"/>
                <a:gd name="T60" fmla="*/ 2147483646 w 319"/>
                <a:gd name="T61" fmla="*/ 2147483646 h 379"/>
                <a:gd name="T62" fmla="*/ 2147483646 w 319"/>
                <a:gd name="T63" fmla="*/ 2147483646 h 379"/>
                <a:gd name="T64" fmla="*/ 2147483646 w 319"/>
                <a:gd name="T65" fmla="*/ 2147483646 h 379"/>
                <a:gd name="T66" fmla="*/ 2147483646 w 319"/>
                <a:gd name="T67" fmla="*/ 2147483646 h 379"/>
                <a:gd name="T68" fmla="*/ 2147483646 w 319"/>
                <a:gd name="T69" fmla="*/ 2147483646 h 379"/>
                <a:gd name="T70" fmla="*/ 2147483646 w 319"/>
                <a:gd name="T71" fmla="*/ 2147483646 h 379"/>
                <a:gd name="T72" fmla="*/ 0 w 319"/>
                <a:gd name="T73" fmla="*/ 0 h 379"/>
                <a:gd name="T74" fmla="*/ 2147483646 w 319"/>
                <a:gd name="T75" fmla="*/ 0 h 3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9" h="379">
                  <a:moveTo>
                    <a:pt x="172" y="0"/>
                  </a:moveTo>
                  <a:lnTo>
                    <a:pt x="172" y="25"/>
                  </a:lnTo>
                  <a:lnTo>
                    <a:pt x="154" y="9"/>
                  </a:lnTo>
                  <a:lnTo>
                    <a:pt x="154" y="25"/>
                  </a:lnTo>
                  <a:lnTo>
                    <a:pt x="146" y="25"/>
                  </a:lnTo>
                  <a:lnTo>
                    <a:pt x="135" y="34"/>
                  </a:lnTo>
                  <a:lnTo>
                    <a:pt x="164" y="25"/>
                  </a:lnTo>
                  <a:lnTo>
                    <a:pt x="180" y="69"/>
                  </a:lnTo>
                  <a:lnTo>
                    <a:pt x="198" y="84"/>
                  </a:lnTo>
                  <a:lnTo>
                    <a:pt x="209" y="84"/>
                  </a:lnTo>
                  <a:lnTo>
                    <a:pt x="209" y="94"/>
                  </a:lnTo>
                  <a:lnTo>
                    <a:pt x="198" y="94"/>
                  </a:lnTo>
                  <a:lnTo>
                    <a:pt x="191" y="94"/>
                  </a:lnTo>
                  <a:lnTo>
                    <a:pt x="217" y="143"/>
                  </a:lnTo>
                  <a:lnTo>
                    <a:pt x="209" y="118"/>
                  </a:lnTo>
                  <a:lnTo>
                    <a:pt x="224" y="118"/>
                  </a:lnTo>
                  <a:lnTo>
                    <a:pt x="217" y="84"/>
                  </a:lnTo>
                  <a:lnTo>
                    <a:pt x="224" y="94"/>
                  </a:lnTo>
                  <a:lnTo>
                    <a:pt x="224" y="143"/>
                  </a:lnTo>
                  <a:lnTo>
                    <a:pt x="261" y="211"/>
                  </a:lnTo>
                  <a:lnTo>
                    <a:pt x="261" y="235"/>
                  </a:lnTo>
                  <a:lnTo>
                    <a:pt x="318" y="378"/>
                  </a:lnTo>
                  <a:lnTo>
                    <a:pt x="307" y="378"/>
                  </a:lnTo>
                  <a:lnTo>
                    <a:pt x="280" y="369"/>
                  </a:lnTo>
                  <a:lnTo>
                    <a:pt x="261" y="344"/>
                  </a:lnTo>
                  <a:lnTo>
                    <a:pt x="273" y="309"/>
                  </a:lnTo>
                  <a:lnTo>
                    <a:pt x="243" y="275"/>
                  </a:lnTo>
                  <a:lnTo>
                    <a:pt x="243" y="235"/>
                  </a:lnTo>
                  <a:lnTo>
                    <a:pt x="217" y="235"/>
                  </a:lnTo>
                  <a:lnTo>
                    <a:pt x="217" y="211"/>
                  </a:lnTo>
                  <a:lnTo>
                    <a:pt x="191" y="177"/>
                  </a:lnTo>
                  <a:lnTo>
                    <a:pt x="164" y="152"/>
                  </a:lnTo>
                  <a:lnTo>
                    <a:pt x="146" y="167"/>
                  </a:lnTo>
                  <a:lnTo>
                    <a:pt x="126" y="152"/>
                  </a:lnTo>
                  <a:lnTo>
                    <a:pt x="101" y="118"/>
                  </a:lnTo>
                  <a:lnTo>
                    <a:pt x="101" y="94"/>
                  </a:lnTo>
                  <a:lnTo>
                    <a:pt x="0" y="0"/>
                  </a:lnTo>
                  <a:lnTo>
                    <a:pt x="172"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88" name="Freeform 16">
              <a:extLst>
                <a:ext uri="{FF2B5EF4-FFF2-40B4-BE49-F238E27FC236}">
                  <a16:creationId xmlns:a16="http://schemas.microsoft.com/office/drawing/2014/main" xmlns="" id="{6415B992-F0E6-46FC-847E-EFF156902B71}"/>
                </a:ext>
              </a:extLst>
            </p:cNvPr>
            <p:cNvSpPr>
              <a:spLocks/>
            </p:cNvSpPr>
            <p:nvPr/>
          </p:nvSpPr>
          <p:spPr bwMode="auto">
            <a:xfrm>
              <a:off x="11367335" y="1273868"/>
              <a:ext cx="140005" cy="546896"/>
            </a:xfrm>
            <a:custGeom>
              <a:avLst/>
              <a:gdLst>
                <a:gd name="T0" fmla="*/ 2147483646 w 64"/>
                <a:gd name="T1" fmla="*/ 2147483646 h 250"/>
                <a:gd name="T2" fmla="*/ 2147483646 w 64"/>
                <a:gd name="T3" fmla="*/ 2147483646 h 250"/>
                <a:gd name="T4" fmla="*/ 0 w 64"/>
                <a:gd name="T5" fmla="*/ 0 h 250"/>
                <a:gd name="T6" fmla="*/ 2147483646 w 64"/>
                <a:gd name="T7" fmla="*/ 0 h 250"/>
                <a:gd name="T8" fmla="*/ 2147483646 w 64"/>
                <a:gd name="T9" fmla="*/ 2147483646 h 250"/>
                <a:gd name="T10" fmla="*/ 2147483646 w 64"/>
                <a:gd name="T11" fmla="*/ 2147483646 h 250"/>
                <a:gd name="T12" fmla="*/ 2147483646 w 64"/>
                <a:gd name="T13" fmla="*/ 2147483646 h 250"/>
                <a:gd name="T14" fmla="*/ 2147483646 w 64"/>
                <a:gd name="T15" fmla="*/ 2147483646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250">
                  <a:moveTo>
                    <a:pt x="26" y="93"/>
                  </a:moveTo>
                  <a:lnTo>
                    <a:pt x="8" y="82"/>
                  </a:lnTo>
                  <a:lnTo>
                    <a:pt x="0" y="0"/>
                  </a:lnTo>
                  <a:lnTo>
                    <a:pt x="8" y="0"/>
                  </a:lnTo>
                  <a:lnTo>
                    <a:pt x="18" y="23"/>
                  </a:lnTo>
                  <a:lnTo>
                    <a:pt x="63" y="249"/>
                  </a:lnTo>
                  <a:lnTo>
                    <a:pt x="34" y="190"/>
                  </a:lnTo>
                  <a:lnTo>
                    <a:pt x="26" y="9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90" name="Freeform 17">
              <a:extLst>
                <a:ext uri="{FF2B5EF4-FFF2-40B4-BE49-F238E27FC236}">
                  <a16:creationId xmlns:a16="http://schemas.microsoft.com/office/drawing/2014/main" xmlns="" id="{4EF1EEC2-CF15-458F-82E4-33213B6E6B2B}"/>
                </a:ext>
              </a:extLst>
            </p:cNvPr>
            <p:cNvSpPr>
              <a:spLocks/>
            </p:cNvSpPr>
            <p:nvPr/>
          </p:nvSpPr>
          <p:spPr bwMode="auto">
            <a:xfrm>
              <a:off x="11229516" y="1269491"/>
              <a:ext cx="113754" cy="113754"/>
            </a:xfrm>
            <a:custGeom>
              <a:avLst/>
              <a:gdLst>
                <a:gd name="T0" fmla="*/ 2147483646 w 52"/>
                <a:gd name="T1" fmla="*/ 2147483646 h 52"/>
                <a:gd name="T2" fmla="*/ 2147483646 w 52"/>
                <a:gd name="T3" fmla="*/ 2147483646 h 52"/>
                <a:gd name="T4" fmla="*/ 2147483646 w 52"/>
                <a:gd name="T5" fmla="*/ 2147483646 h 52"/>
                <a:gd name="T6" fmla="*/ 0 w 52"/>
                <a:gd name="T7" fmla="*/ 0 h 52"/>
                <a:gd name="T8" fmla="*/ 2147483646 w 52"/>
                <a:gd name="T9" fmla="*/ 0 h 52"/>
                <a:gd name="T10" fmla="*/ 2147483646 w 52"/>
                <a:gd name="T11" fmla="*/ 2147483646 h 52"/>
                <a:gd name="T12" fmla="*/ 2147483646 w 52"/>
                <a:gd name="T13" fmla="*/ 2147483646 h 52"/>
                <a:gd name="T14" fmla="*/ 2147483646 w 52"/>
                <a:gd name="T15" fmla="*/ 2147483646 h 52"/>
                <a:gd name="T16" fmla="*/ 2147483646 w 52"/>
                <a:gd name="T17" fmla="*/ 2147483646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 h="52">
                  <a:moveTo>
                    <a:pt x="8" y="35"/>
                  </a:moveTo>
                  <a:lnTo>
                    <a:pt x="8" y="26"/>
                  </a:lnTo>
                  <a:lnTo>
                    <a:pt x="18" y="11"/>
                  </a:lnTo>
                  <a:lnTo>
                    <a:pt x="0" y="0"/>
                  </a:lnTo>
                  <a:lnTo>
                    <a:pt x="51" y="0"/>
                  </a:lnTo>
                  <a:lnTo>
                    <a:pt x="51" y="35"/>
                  </a:lnTo>
                  <a:lnTo>
                    <a:pt x="33" y="51"/>
                  </a:lnTo>
                  <a:lnTo>
                    <a:pt x="18" y="26"/>
                  </a:lnTo>
                  <a:lnTo>
                    <a:pt x="8" y="3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91" name="Freeform 18">
              <a:extLst>
                <a:ext uri="{FF2B5EF4-FFF2-40B4-BE49-F238E27FC236}">
                  <a16:creationId xmlns:a16="http://schemas.microsoft.com/office/drawing/2014/main" xmlns="" id="{3CC68CD8-547B-4AE8-971E-EF0164FD8967}"/>
                </a:ext>
              </a:extLst>
            </p:cNvPr>
            <p:cNvSpPr>
              <a:spLocks/>
            </p:cNvSpPr>
            <p:nvPr/>
          </p:nvSpPr>
          <p:spPr bwMode="auto">
            <a:xfrm>
              <a:off x="11564217" y="2630170"/>
              <a:ext cx="376265" cy="1008476"/>
            </a:xfrm>
            <a:custGeom>
              <a:avLst/>
              <a:gdLst>
                <a:gd name="T0" fmla="*/ 2147483646 w 172"/>
                <a:gd name="T1" fmla="*/ 2147483646 h 461"/>
                <a:gd name="T2" fmla="*/ 2147483646 w 172"/>
                <a:gd name="T3" fmla="*/ 2147483646 h 461"/>
                <a:gd name="T4" fmla="*/ 2147483646 w 172"/>
                <a:gd name="T5" fmla="*/ 2147483646 h 461"/>
                <a:gd name="T6" fmla="*/ 2147483646 w 172"/>
                <a:gd name="T7" fmla="*/ 2147483646 h 461"/>
                <a:gd name="T8" fmla="*/ 2147483646 w 172"/>
                <a:gd name="T9" fmla="*/ 2147483646 h 461"/>
                <a:gd name="T10" fmla="*/ 2147483646 w 172"/>
                <a:gd name="T11" fmla="*/ 2147483646 h 461"/>
                <a:gd name="T12" fmla="*/ 2147483646 w 172"/>
                <a:gd name="T13" fmla="*/ 2147483646 h 461"/>
                <a:gd name="T14" fmla="*/ 2147483646 w 172"/>
                <a:gd name="T15" fmla="*/ 2147483646 h 461"/>
                <a:gd name="T16" fmla="*/ 2147483646 w 172"/>
                <a:gd name="T17" fmla="*/ 0 h 461"/>
                <a:gd name="T18" fmla="*/ 2147483646 w 172"/>
                <a:gd name="T19" fmla="*/ 2147483646 h 461"/>
                <a:gd name="T20" fmla="*/ 2147483646 w 172"/>
                <a:gd name="T21" fmla="*/ 2147483646 h 461"/>
                <a:gd name="T22" fmla="*/ 2147483646 w 172"/>
                <a:gd name="T23" fmla="*/ 2147483646 h 461"/>
                <a:gd name="T24" fmla="*/ 2147483646 w 172"/>
                <a:gd name="T25" fmla="*/ 2147483646 h 461"/>
                <a:gd name="T26" fmla="*/ 2147483646 w 172"/>
                <a:gd name="T27" fmla="*/ 2147483646 h 461"/>
                <a:gd name="T28" fmla="*/ 0 w 172"/>
                <a:gd name="T29" fmla="*/ 2147483646 h 461"/>
                <a:gd name="T30" fmla="*/ 0 w 172"/>
                <a:gd name="T31" fmla="*/ 2147483646 h 461"/>
                <a:gd name="T32" fmla="*/ 2147483646 w 172"/>
                <a:gd name="T33" fmla="*/ 2147483646 h 4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2" h="461">
                  <a:moveTo>
                    <a:pt x="25" y="450"/>
                  </a:moveTo>
                  <a:lnTo>
                    <a:pt x="25" y="426"/>
                  </a:lnTo>
                  <a:lnTo>
                    <a:pt x="45" y="435"/>
                  </a:lnTo>
                  <a:lnTo>
                    <a:pt x="63" y="426"/>
                  </a:lnTo>
                  <a:lnTo>
                    <a:pt x="89" y="401"/>
                  </a:lnTo>
                  <a:lnTo>
                    <a:pt x="100" y="401"/>
                  </a:lnTo>
                  <a:lnTo>
                    <a:pt x="134" y="391"/>
                  </a:lnTo>
                  <a:lnTo>
                    <a:pt x="171" y="142"/>
                  </a:lnTo>
                  <a:lnTo>
                    <a:pt x="134" y="0"/>
                  </a:lnTo>
                  <a:lnTo>
                    <a:pt x="152" y="23"/>
                  </a:lnTo>
                  <a:lnTo>
                    <a:pt x="171" y="142"/>
                  </a:lnTo>
                  <a:lnTo>
                    <a:pt x="134" y="416"/>
                  </a:lnTo>
                  <a:lnTo>
                    <a:pt x="134" y="426"/>
                  </a:lnTo>
                  <a:lnTo>
                    <a:pt x="100" y="426"/>
                  </a:lnTo>
                  <a:lnTo>
                    <a:pt x="0" y="460"/>
                  </a:lnTo>
                  <a:lnTo>
                    <a:pt x="0" y="450"/>
                  </a:lnTo>
                  <a:lnTo>
                    <a:pt x="25" y="45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92" name="Freeform 19">
              <a:extLst>
                <a:ext uri="{FF2B5EF4-FFF2-40B4-BE49-F238E27FC236}">
                  <a16:creationId xmlns:a16="http://schemas.microsoft.com/office/drawing/2014/main" xmlns="" id="{CA7E5C30-3D9C-4CE4-8E03-A2B4B9DE80C2}"/>
                </a:ext>
              </a:extLst>
            </p:cNvPr>
            <p:cNvSpPr>
              <a:spLocks/>
            </p:cNvSpPr>
            <p:nvPr/>
          </p:nvSpPr>
          <p:spPr bwMode="auto">
            <a:xfrm>
              <a:off x="11229518" y="2262655"/>
              <a:ext cx="391578" cy="700027"/>
            </a:xfrm>
            <a:custGeom>
              <a:avLst/>
              <a:gdLst>
                <a:gd name="T0" fmla="*/ 2147483646 w 179"/>
                <a:gd name="T1" fmla="*/ 2147483646 h 320"/>
                <a:gd name="T2" fmla="*/ 2147483646 w 179"/>
                <a:gd name="T3" fmla="*/ 2147483646 h 320"/>
                <a:gd name="T4" fmla="*/ 2147483646 w 179"/>
                <a:gd name="T5" fmla="*/ 2147483646 h 320"/>
                <a:gd name="T6" fmla="*/ 2147483646 w 179"/>
                <a:gd name="T7" fmla="*/ 2147483646 h 320"/>
                <a:gd name="T8" fmla="*/ 2147483646 w 179"/>
                <a:gd name="T9" fmla="*/ 2147483646 h 320"/>
                <a:gd name="T10" fmla="*/ 2147483646 w 179"/>
                <a:gd name="T11" fmla="*/ 2147483646 h 320"/>
                <a:gd name="T12" fmla="*/ 2147483646 w 179"/>
                <a:gd name="T13" fmla="*/ 2147483646 h 320"/>
                <a:gd name="T14" fmla="*/ 2147483646 w 179"/>
                <a:gd name="T15" fmla="*/ 2147483646 h 320"/>
                <a:gd name="T16" fmla="*/ 2147483646 w 179"/>
                <a:gd name="T17" fmla="*/ 2147483646 h 320"/>
                <a:gd name="T18" fmla="*/ 2147483646 w 179"/>
                <a:gd name="T19" fmla="*/ 2147483646 h 320"/>
                <a:gd name="T20" fmla="*/ 2147483646 w 179"/>
                <a:gd name="T21" fmla="*/ 2147483646 h 320"/>
                <a:gd name="T22" fmla="*/ 2147483646 w 179"/>
                <a:gd name="T23" fmla="*/ 2147483646 h 320"/>
                <a:gd name="T24" fmla="*/ 2147483646 w 179"/>
                <a:gd name="T25" fmla="*/ 2147483646 h 320"/>
                <a:gd name="T26" fmla="*/ 2147483646 w 179"/>
                <a:gd name="T27" fmla="*/ 0 h 320"/>
                <a:gd name="T28" fmla="*/ 2147483646 w 179"/>
                <a:gd name="T29" fmla="*/ 2147483646 h 320"/>
                <a:gd name="T30" fmla="*/ 2147483646 w 179"/>
                <a:gd name="T31" fmla="*/ 2147483646 h 320"/>
                <a:gd name="T32" fmla="*/ 2147483646 w 179"/>
                <a:gd name="T33" fmla="*/ 2147483646 h 320"/>
                <a:gd name="T34" fmla="*/ 2147483646 w 179"/>
                <a:gd name="T35" fmla="*/ 2147483646 h 320"/>
                <a:gd name="T36" fmla="*/ 2147483646 w 179"/>
                <a:gd name="T37" fmla="*/ 2147483646 h 320"/>
                <a:gd name="T38" fmla="*/ 2147483646 w 179"/>
                <a:gd name="T39" fmla="*/ 2147483646 h 320"/>
                <a:gd name="T40" fmla="*/ 2147483646 w 179"/>
                <a:gd name="T41" fmla="*/ 2147483646 h 320"/>
                <a:gd name="T42" fmla="*/ 2147483646 w 179"/>
                <a:gd name="T43" fmla="*/ 2147483646 h 320"/>
                <a:gd name="T44" fmla="*/ 2147483646 w 179"/>
                <a:gd name="T45" fmla="*/ 2147483646 h 320"/>
                <a:gd name="T46" fmla="*/ 2147483646 w 179"/>
                <a:gd name="T47" fmla="*/ 2147483646 h 320"/>
                <a:gd name="T48" fmla="*/ 2147483646 w 179"/>
                <a:gd name="T49" fmla="*/ 2147483646 h 320"/>
                <a:gd name="T50" fmla="*/ 2147483646 w 179"/>
                <a:gd name="T51" fmla="*/ 2147483646 h 320"/>
                <a:gd name="T52" fmla="*/ 2147483646 w 179"/>
                <a:gd name="T53" fmla="*/ 2147483646 h 320"/>
                <a:gd name="T54" fmla="*/ 2147483646 w 179"/>
                <a:gd name="T55" fmla="*/ 2147483646 h 320"/>
                <a:gd name="T56" fmla="*/ 2147483646 w 179"/>
                <a:gd name="T57" fmla="*/ 2147483646 h 320"/>
                <a:gd name="T58" fmla="*/ 2147483646 w 179"/>
                <a:gd name="T59" fmla="*/ 2147483646 h 320"/>
                <a:gd name="T60" fmla="*/ 2147483646 w 179"/>
                <a:gd name="T61" fmla="*/ 2147483646 h 320"/>
                <a:gd name="T62" fmla="*/ 2147483646 w 179"/>
                <a:gd name="T63" fmla="*/ 2147483646 h 320"/>
                <a:gd name="T64" fmla="*/ 2147483646 w 179"/>
                <a:gd name="T65" fmla="*/ 2147483646 h 320"/>
                <a:gd name="T66" fmla="*/ 2147483646 w 179"/>
                <a:gd name="T67" fmla="*/ 2147483646 h 320"/>
                <a:gd name="T68" fmla="*/ 2147483646 w 179"/>
                <a:gd name="T69" fmla="*/ 2147483646 h 320"/>
                <a:gd name="T70" fmla="*/ 0 w 179"/>
                <a:gd name="T71" fmla="*/ 2147483646 h 320"/>
                <a:gd name="T72" fmla="*/ 2147483646 w 179"/>
                <a:gd name="T73" fmla="*/ 2147483646 h 3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9" h="320">
                  <a:moveTo>
                    <a:pt x="8" y="69"/>
                  </a:moveTo>
                  <a:lnTo>
                    <a:pt x="51" y="48"/>
                  </a:lnTo>
                  <a:lnTo>
                    <a:pt x="51" y="69"/>
                  </a:lnTo>
                  <a:lnTo>
                    <a:pt x="71" y="69"/>
                  </a:lnTo>
                  <a:lnTo>
                    <a:pt x="89" y="93"/>
                  </a:lnTo>
                  <a:lnTo>
                    <a:pt x="89" y="69"/>
                  </a:lnTo>
                  <a:lnTo>
                    <a:pt x="71" y="69"/>
                  </a:lnTo>
                  <a:lnTo>
                    <a:pt x="51" y="48"/>
                  </a:lnTo>
                  <a:lnTo>
                    <a:pt x="71" y="34"/>
                  </a:lnTo>
                  <a:lnTo>
                    <a:pt x="89" y="48"/>
                  </a:lnTo>
                  <a:lnTo>
                    <a:pt x="115" y="48"/>
                  </a:lnTo>
                  <a:lnTo>
                    <a:pt x="81" y="24"/>
                  </a:lnTo>
                  <a:lnTo>
                    <a:pt x="89" y="24"/>
                  </a:lnTo>
                  <a:lnTo>
                    <a:pt x="89" y="0"/>
                  </a:lnTo>
                  <a:lnTo>
                    <a:pt x="126" y="24"/>
                  </a:lnTo>
                  <a:lnTo>
                    <a:pt x="115" y="24"/>
                  </a:lnTo>
                  <a:lnTo>
                    <a:pt x="134" y="48"/>
                  </a:lnTo>
                  <a:lnTo>
                    <a:pt x="153" y="82"/>
                  </a:lnTo>
                  <a:lnTo>
                    <a:pt x="153" y="107"/>
                  </a:lnTo>
                  <a:lnTo>
                    <a:pt x="178" y="143"/>
                  </a:lnTo>
                  <a:lnTo>
                    <a:pt x="160" y="167"/>
                  </a:lnTo>
                  <a:lnTo>
                    <a:pt x="178" y="225"/>
                  </a:lnTo>
                  <a:lnTo>
                    <a:pt x="160" y="235"/>
                  </a:lnTo>
                  <a:lnTo>
                    <a:pt x="153" y="216"/>
                  </a:lnTo>
                  <a:lnTo>
                    <a:pt x="134" y="235"/>
                  </a:lnTo>
                  <a:lnTo>
                    <a:pt x="160" y="284"/>
                  </a:lnTo>
                  <a:lnTo>
                    <a:pt x="134" y="309"/>
                  </a:lnTo>
                  <a:lnTo>
                    <a:pt x="134" y="319"/>
                  </a:lnTo>
                  <a:lnTo>
                    <a:pt x="89" y="319"/>
                  </a:lnTo>
                  <a:lnTo>
                    <a:pt x="107" y="309"/>
                  </a:lnTo>
                  <a:lnTo>
                    <a:pt x="107" y="294"/>
                  </a:lnTo>
                  <a:lnTo>
                    <a:pt x="89" y="309"/>
                  </a:lnTo>
                  <a:lnTo>
                    <a:pt x="89" y="284"/>
                  </a:lnTo>
                  <a:lnTo>
                    <a:pt x="71" y="284"/>
                  </a:lnTo>
                  <a:lnTo>
                    <a:pt x="51" y="250"/>
                  </a:lnTo>
                  <a:lnTo>
                    <a:pt x="0" y="250"/>
                  </a:lnTo>
                  <a:lnTo>
                    <a:pt x="8" y="69"/>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93" name="Freeform 20">
              <a:extLst>
                <a:ext uri="{FF2B5EF4-FFF2-40B4-BE49-F238E27FC236}">
                  <a16:creationId xmlns:a16="http://schemas.microsoft.com/office/drawing/2014/main" xmlns="" id="{F6B2FF88-893D-446D-AAC0-B0D2FA5BD7F3}"/>
                </a:ext>
              </a:extLst>
            </p:cNvPr>
            <p:cNvSpPr>
              <a:spLocks/>
            </p:cNvSpPr>
            <p:nvPr/>
          </p:nvSpPr>
          <p:spPr bwMode="auto">
            <a:xfrm>
              <a:off x="11546717" y="1840451"/>
              <a:ext cx="312824" cy="759093"/>
            </a:xfrm>
            <a:custGeom>
              <a:avLst/>
              <a:gdLst>
                <a:gd name="T0" fmla="*/ 2147483646 w 143"/>
                <a:gd name="T1" fmla="*/ 2147483646 h 347"/>
                <a:gd name="T2" fmla="*/ 2147483646 w 143"/>
                <a:gd name="T3" fmla="*/ 2147483646 h 347"/>
                <a:gd name="T4" fmla="*/ 2147483646 w 143"/>
                <a:gd name="T5" fmla="*/ 2147483646 h 347"/>
                <a:gd name="T6" fmla="*/ 2147483646 w 143"/>
                <a:gd name="T7" fmla="*/ 2147483646 h 347"/>
                <a:gd name="T8" fmla="*/ 2147483646 w 143"/>
                <a:gd name="T9" fmla="*/ 2147483646 h 347"/>
                <a:gd name="T10" fmla="*/ 2147483646 w 143"/>
                <a:gd name="T11" fmla="*/ 2147483646 h 347"/>
                <a:gd name="T12" fmla="*/ 0 w 143"/>
                <a:gd name="T13" fmla="*/ 0 h 347"/>
                <a:gd name="T14" fmla="*/ 2147483646 w 143"/>
                <a:gd name="T15" fmla="*/ 2147483646 h 347"/>
                <a:gd name="T16" fmla="*/ 2147483646 w 143"/>
                <a:gd name="T17" fmla="*/ 2147483646 h 347"/>
                <a:gd name="T18" fmla="*/ 2147483646 w 143"/>
                <a:gd name="T19" fmla="*/ 2147483646 h 3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3" h="347">
                  <a:moveTo>
                    <a:pt x="96" y="262"/>
                  </a:moveTo>
                  <a:lnTo>
                    <a:pt x="78" y="226"/>
                  </a:lnTo>
                  <a:lnTo>
                    <a:pt x="52" y="203"/>
                  </a:lnTo>
                  <a:lnTo>
                    <a:pt x="45" y="134"/>
                  </a:lnTo>
                  <a:lnTo>
                    <a:pt x="26" y="143"/>
                  </a:lnTo>
                  <a:lnTo>
                    <a:pt x="14" y="143"/>
                  </a:lnTo>
                  <a:lnTo>
                    <a:pt x="0" y="0"/>
                  </a:lnTo>
                  <a:lnTo>
                    <a:pt x="142" y="346"/>
                  </a:lnTo>
                  <a:lnTo>
                    <a:pt x="108" y="301"/>
                  </a:lnTo>
                  <a:lnTo>
                    <a:pt x="96" y="26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94" name="Freeform 21">
              <a:extLst>
                <a:ext uri="{FF2B5EF4-FFF2-40B4-BE49-F238E27FC236}">
                  <a16:creationId xmlns:a16="http://schemas.microsoft.com/office/drawing/2014/main" xmlns="" id="{AB258780-D85C-4B51-96ED-761E7EE64DB6}"/>
                </a:ext>
              </a:extLst>
            </p:cNvPr>
            <p:cNvSpPr>
              <a:spLocks/>
            </p:cNvSpPr>
            <p:nvPr/>
          </p:nvSpPr>
          <p:spPr bwMode="auto">
            <a:xfrm>
              <a:off x="11605781" y="2337033"/>
              <a:ext cx="140005" cy="216570"/>
            </a:xfrm>
            <a:custGeom>
              <a:avLst/>
              <a:gdLst>
                <a:gd name="T0" fmla="*/ 0 w 64"/>
                <a:gd name="T1" fmla="*/ 0 h 99"/>
                <a:gd name="T2" fmla="*/ 2147483646 w 64"/>
                <a:gd name="T3" fmla="*/ 2147483646 h 99"/>
                <a:gd name="T4" fmla="*/ 2147483646 w 64"/>
                <a:gd name="T5" fmla="*/ 2147483646 h 99"/>
                <a:gd name="T6" fmla="*/ 2147483646 w 64"/>
                <a:gd name="T7" fmla="*/ 2147483646 h 99"/>
                <a:gd name="T8" fmla="*/ 2147483646 w 64"/>
                <a:gd name="T9" fmla="*/ 2147483646 h 99"/>
                <a:gd name="T10" fmla="*/ 2147483646 w 64"/>
                <a:gd name="T11" fmla="*/ 2147483646 h 99"/>
                <a:gd name="T12" fmla="*/ 2147483646 w 64"/>
                <a:gd name="T13" fmla="*/ 2147483646 h 99"/>
                <a:gd name="T14" fmla="*/ 2147483646 w 64"/>
                <a:gd name="T15" fmla="*/ 2147483646 h 99"/>
                <a:gd name="T16" fmla="*/ 2147483646 w 64"/>
                <a:gd name="T17" fmla="*/ 2147483646 h 99"/>
                <a:gd name="T18" fmla="*/ 2147483646 w 64"/>
                <a:gd name="T19" fmla="*/ 2147483646 h 99"/>
                <a:gd name="T20" fmla="*/ 0 w 64"/>
                <a:gd name="T21" fmla="*/ 0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99">
                  <a:moveTo>
                    <a:pt x="0" y="0"/>
                  </a:moveTo>
                  <a:lnTo>
                    <a:pt x="37" y="16"/>
                  </a:lnTo>
                  <a:lnTo>
                    <a:pt x="37" y="35"/>
                  </a:lnTo>
                  <a:lnTo>
                    <a:pt x="43" y="25"/>
                  </a:lnTo>
                  <a:lnTo>
                    <a:pt x="43" y="35"/>
                  </a:lnTo>
                  <a:lnTo>
                    <a:pt x="63" y="73"/>
                  </a:lnTo>
                  <a:lnTo>
                    <a:pt x="43" y="59"/>
                  </a:lnTo>
                  <a:lnTo>
                    <a:pt x="63" y="84"/>
                  </a:lnTo>
                  <a:lnTo>
                    <a:pt x="63" y="98"/>
                  </a:lnTo>
                  <a:lnTo>
                    <a:pt x="43" y="84"/>
                  </a:lnTo>
                  <a:lnTo>
                    <a:pt x="0"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95" name="Freeform 22">
              <a:extLst>
                <a:ext uri="{FF2B5EF4-FFF2-40B4-BE49-F238E27FC236}">
                  <a16:creationId xmlns:a16="http://schemas.microsoft.com/office/drawing/2014/main" xmlns="" id="{6967B8B2-7DCE-49D1-8F8F-964745E78FDF}"/>
                </a:ext>
              </a:extLst>
            </p:cNvPr>
            <p:cNvSpPr>
              <a:spLocks/>
            </p:cNvSpPr>
            <p:nvPr/>
          </p:nvSpPr>
          <p:spPr bwMode="auto">
            <a:xfrm>
              <a:off x="8335343" y="3610207"/>
              <a:ext cx="713153" cy="831282"/>
            </a:xfrm>
            <a:custGeom>
              <a:avLst/>
              <a:gdLst>
                <a:gd name="T0" fmla="*/ 2147483646 w 326"/>
                <a:gd name="T1" fmla="*/ 2147483646 h 380"/>
                <a:gd name="T2" fmla="*/ 2147483646 w 326"/>
                <a:gd name="T3" fmla="*/ 2147483646 h 380"/>
                <a:gd name="T4" fmla="*/ 2147483646 w 326"/>
                <a:gd name="T5" fmla="*/ 2147483646 h 380"/>
                <a:gd name="T6" fmla="*/ 2147483646 w 326"/>
                <a:gd name="T7" fmla="*/ 2147483646 h 380"/>
                <a:gd name="T8" fmla="*/ 2147483646 w 326"/>
                <a:gd name="T9" fmla="*/ 2147483646 h 380"/>
                <a:gd name="T10" fmla="*/ 2147483646 w 326"/>
                <a:gd name="T11" fmla="*/ 2147483646 h 380"/>
                <a:gd name="T12" fmla="*/ 2147483646 w 326"/>
                <a:gd name="T13" fmla="*/ 2147483646 h 380"/>
                <a:gd name="T14" fmla="*/ 2147483646 w 326"/>
                <a:gd name="T15" fmla="*/ 2147483646 h 380"/>
                <a:gd name="T16" fmla="*/ 2147483646 w 326"/>
                <a:gd name="T17" fmla="*/ 0 h 380"/>
                <a:gd name="T18" fmla="*/ 2147483646 w 326"/>
                <a:gd name="T19" fmla="*/ 2147483646 h 380"/>
                <a:gd name="T20" fmla="*/ 2147483646 w 326"/>
                <a:gd name="T21" fmla="*/ 2147483646 h 380"/>
                <a:gd name="T22" fmla="*/ 2147483646 w 326"/>
                <a:gd name="T23" fmla="*/ 2147483646 h 380"/>
                <a:gd name="T24" fmla="*/ 0 w 326"/>
                <a:gd name="T25" fmla="*/ 2147483646 h 380"/>
                <a:gd name="T26" fmla="*/ 2147483646 w 326"/>
                <a:gd name="T27" fmla="*/ 2147483646 h 380"/>
                <a:gd name="T28" fmla="*/ 2147483646 w 326"/>
                <a:gd name="T29" fmla="*/ 2147483646 h 380"/>
                <a:gd name="T30" fmla="*/ 2147483646 w 326"/>
                <a:gd name="T31" fmla="*/ 2147483646 h 380"/>
                <a:gd name="T32" fmla="*/ 2147483646 w 326"/>
                <a:gd name="T33" fmla="*/ 2147483646 h 380"/>
                <a:gd name="T34" fmla="*/ 2147483646 w 326"/>
                <a:gd name="T35" fmla="*/ 2147483646 h 380"/>
                <a:gd name="T36" fmla="*/ 2147483646 w 326"/>
                <a:gd name="T37" fmla="*/ 2147483646 h 380"/>
                <a:gd name="T38" fmla="*/ 2147483646 w 326"/>
                <a:gd name="T39" fmla="*/ 2147483646 h 380"/>
                <a:gd name="T40" fmla="*/ 2147483646 w 326"/>
                <a:gd name="T41" fmla="*/ 2147483646 h 3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6" h="380">
                  <a:moveTo>
                    <a:pt x="272" y="152"/>
                  </a:moveTo>
                  <a:lnTo>
                    <a:pt x="254" y="50"/>
                  </a:lnTo>
                  <a:lnTo>
                    <a:pt x="216" y="24"/>
                  </a:lnTo>
                  <a:lnTo>
                    <a:pt x="179" y="24"/>
                  </a:lnTo>
                  <a:lnTo>
                    <a:pt x="179" y="50"/>
                  </a:lnTo>
                  <a:lnTo>
                    <a:pt x="165" y="24"/>
                  </a:lnTo>
                  <a:lnTo>
                    <a:pt x="127" y="24"/>
                  </a:lnTo>
                  <a:lnTo>
                    <a:pt x="127" y="10"/>
                  </a:lnTo>
                  <a:lnTo>
                    <a:pt x="101" y="0"/>
                  </a:lnTo>
                  <a:lnTo>
                    <a:pt x="72" y="24"/>
                  </a:lnTo>
                  <a:lnTo>
                    <a:pt x="20" y="10"/>
                  </a:lnTo>
                  <a:lnTo>
                    <a:pt x="26" y="236"/>
                  </a:lnTo>
                  <a:lnTo>
                    <a:pt x="0" y="359"/>
                  </a:lnTo>
                  <a:lnTo>
                    <a:pt x="38" y="379"/>
                  </a:lnTo>
                  <a:lnTo>
                    <a:pt x="45" y="379"/>
                  </a:lnTo>
                  <a:lnTo>
                    <a:pt x="109" y="369"/>
                  </a:lnTo>
                  <a:lnTo>
                    <a:pt x="127" y="379"/>
                  </a:lnTo>
                  <a:lnTo>
                    <a:pt x="307" y="379"/>
                  </a:lnTo>
                  <a:lnTo>
                    <a:pt x="325" y="216"/>
                  </a:lnTo>
                  <a:lnTo>
                    <a:pt x="307" y="177"/>
                  </a:lnTo>
                  <a:lnTo>
                    <a:pt x="272" y="15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96" name="Freeform 23">
              <a:extLst>
                <a:ext uri="{FF2B5EF4-FFF2-40B4-BE49-F238E27FC236}">
                  <a16:creationId xmlns:a16="http://schemas.microsoft.com/office/drawing/2014/main" xmlns="" id="{726EED7D-4FF4-4255-8AD5-AEFFBF35823E}"/>
                </a:ext>
              </a:extLst>
            </p:cNvPr>
            <p:cNvSpPr>
              <a:spLocks/>
            </p:cNvSpPr>
            <p:nvPr/>
          </p:nvSpPr>
          <p:spPr bwMode="auto">
            <a:xfrm>
              <a:off x="8807861" y="1949831"/>
              <a:ext cx="640962" cy="829095"/>
            </a:xfrm>
            <a:custGeom>
              <a:avLst/>
              <a:gdLst>
                <a:gd name="T0" fmla="*/ 2147483646 w 293"/>
                <a:gd name="T1" fmla="*/ 2147483646 h 379"/>
                <a:gd name="T2" fmla="*/ 2147483646 w 293"/>
                <a:gd name="T3" fmla="*/ 2147483646 h 379"/>
                <a:gd name="T4" fmla="*/ 2147483646 w 293"/>
                <a:gd name="T5" fmla="*/ 2147483646 h 379"/>
                <a:gd name="T6" fmla="*/ 2147483646 w 293"/>
                <a:gd name="T7" fmla="*/ 2147483646 h 379"/>
                <a:gd name="T8" fmla="*/ 2147483646 w 293"/>
                <a:gd name="T9" fmla="*/ 2147483646 h 379"/>
                <a:gd name="T10" fmla="*/ 2147483646 w 293"/>
                <a:gd name="T11" fmla="*/ 2147483646 h 379"/>
                <a:gd name="T12" fmla="*/ 2147483646 w 293"/>
                <a:gd name="T13" fmla="*/ 0 h 379"/>
                <a:gd name="T14" fmla="*/ 0 w 293"/>
                <a:gd name="T15" fmla="*/ 2147483646 h 379"/>
                <a:gd name="T16" fmla="*/ 2147483646 w 293"/>
                <a:gd name="T17" fmla="*/ 2147483646 h 379"/>
                <a:gd name="T18" fmla="*/ 2147483646 w 293"/>
                <a:gd name="T19" fmla="*/ 2147483646 h 379"/>
                <a:gd name="T20" fmla="*/ 2147483646 w 293"/>
                <a:gd name="T21" fmla="*/ 2147483646 h 379"/>
                <a:gd name="T22" fmla="*/ 2147483646 w 293"/>
                <a:gd name="T23" fmla="*/ 2147483646 h 379"/>
                <a:gd name="T24" fmla="*/ 2147483646 w 293"/>
                <a:gd name="T25" fmla="*/ 2147483646 h 379"/>
                <a:gd name="T26" fmla="*/ 2147483646 w 293"/>
                <a:gd name="T27" fmla="*/ 2147483646 h 379"/>
                <a:gd name="T28" fmla="*/ 2147483646 w 293"/>
                <a:gd name="T29" fmla="*/ 2147483646 h 379"/>
                <a:gd name="T30" fmla="*/ 2147483646 w 293"/>
                <a:gd name="T31" fmla="*/ 2147483646 h 379"/>
                <a:gd name="T32" fmla="*/ 2147483646 w 293"/>
                <a:gd name="T33" fmla="*/ 2147483646 h 379"/>
                <a:gd name="T34" fmla="*/ 2147483646 w 293"/>
                <a:gd name="T35" fmla="*/ 2147483646 h 379"/>
                <a:gd name="T36" fmla="*/ 2147483646 w 293"/>
                <a:gd name="T37" fmla="*/ 2147483646 h 3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3" h="379">
                  <a:moveTo>
                    <a:pt x="247" y="118"/>
                  </a:moveTo>
                  <a:lnTo>
                    <a:pt x="217" y="94"/>
                  </a:lnTo>
                  <a:lnTo>
                    <a:pt x="191" y="94"/>
                  </a:lnTo>
                  <a:lnTo>
                    <a:pt x="172" y="48"/>
                  </a:lnTo>
                  <a:lnTo>
                    <a:pt x="127" y="35"/>
                  </a:lnTo>
                  <a:lnTo>
                    <a:pt x="120" y="25"/>
                  </a:lnTo>
                  <a:lnTo>
                    <a:pt x="82" y="0"/>
                  </a:lnTo>
                  <a:lnTo>
                    <a:pt x="0" y="235"/>
                  </a:lnTo>
                  <a:lnTo>
                    <a:pt x="46" y="260"/>
                  </a:lnTo>
                  <a:lnTo>
                    <a:pt x="64" y="334"/>
                  </a:lnTo>
                  <a:lnTo>
                    <a:pt x="109" y="378"/>
                  </a:lnTo>
                  <a:lnTo>
                    <a:pt x="217" y="285"/>
                  </a:lnTo>
                  <a:lnTo>
                    <a:pt x="247" y="285"/>
                  </a:lnTo>
                  <a:lnTo>
                    <a:pt x="261" y="260"/>
                  </a:lnTo>
                  <a:lnTo>
                    <a:pt x="292" y="275"/>
                  </a:lnTo>
                  <a:lnTo>
                    <a:pt x="292" y="192"/>
                  </a:lnTo>
                  <a:lnTo>
                    <a:pt x="272" y="167"/>
                  </a:lnTo>
                  <a:lnTo>
                    <a:pt x="254" y="118"/>
                  </a:lnTo>
                  <a:lnTo>
                    <a:pt x="247" y="118"/>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97" name="Freeform 24">
              <a:extLst>
                <a:ext uri="{FF2B5EF4-FFF2-40B4-BE49-F238E27FC236}">
                  <a16:creationId xmlns:a16="http://schemas.microsoft.com/office/drawing/2014/main" xmlns="" id="{A5650BA7-7242-4C40-BA9F-3A8974445409}"/>
                </a:ext>
              </a:extLst>
            </p:cNvPr>
            <p:cNvSpPr>
              <a:spLocks/>
            </p:cNvSpPr>
            <p:nvPr/>
          </p:nvSpPr>
          <p:spPr bwMode="auto">
            <a:xfrm>
              <a:off x="9960718" y="1273868"/>
              <a:ext cx="671589" cy="441892"/>
            </a:xfrm>
            <a:custGeom>
              <a:avLst/>
              <a:gdLst>
                <a:gd name="T0" fmla="*/ 2147483646 w 307"/>
                <a:gd name="T1" fmla="*/ 2147483646 h 202"/>
                <a:gd name="T2" fmla="*/ 2147483646 w 307"/>
                <a:gd name="T3" fmla="*/ 2147483646 h 202"/>
                <a:gd name="T4" fmla="*/ 2147483646 w 307"/>
                <a:gd name="T5" fmla="*/ 2147483646 h 202"/>
                <a:gd name="T6" fmla="*/ 2147483646 w 307"/>
                <a:gd name="T7" fmla="*/ 2147483646 h 202"/>
                <a:gd name="T8" fmla="*/ 0 w 307"/>
                <a:gd name="T9" fmla="*/ 2147483646 h 202"/>
                <a:gd name="T10" fmla="*/ 2147483646 w 307"/>
                <a:gd name="T11" fmla="*/ 2147483646 h 202"/>
                <a:gd name="T12" fmla="*/ 2147483646 w 307"/>
                <a:gd name="T13" fmla="*/ 0 h 202"/>
                <a:gd name="T14" fmla="*/ 2147483646 w 307"/>
                <a:gd name="T15" fmla="*/ 0 h 202"/>
                <a:gd name="T16" fmla="*/ 2147483646 w 307"/>
                <a:gd name="T17" fmla="*/ 2147483646 h 202"/>
                <a:gd name="T18" fmla="*/ 2147483646 w 307"/>
                <a:gd name="T19" fmla="*/ 2147483646 h 202"/>
                <a:gd name="T20" fmla="*/ 2147483646 w 307"/>
                <a:gd name="T21" fmla="*/ 2147483646 h 202"/>
                <a:gd name="T22" fmla="*/ 2147483646 w 307"/>
                <a:gd name="T23" fmla="*/ 2147483646 h 202"/>
                <a:gd name="T24" fmla="*/ 2147483646 w 307"/>
                <a:gd name="T25" fmla="*/ 2147483646 h 202"/>
                <a:gd name="T26" fmla="*/ 2147483646 w 307"/>
                <a:gd name="T27" fmla="*/ 2147483646 h 202"/>
                <a:gd name="T28" fmla="*/ 2147483646 w 307"/>
                <a:gd name="T29" fmla="*/ 2147483646 h 202"/>
                <a:gd name="T30" fmla="*/ 2147483646 w 307"/>
                <a:gd name="T31" fmla="*/ 2147483646 h 202"/>
                <a:gd name="T32" fmla="*/ 2147483646 w 307"/>
                <a:gd name="T33" fmla="*/ 2147483646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202">
                  <a:moveTo>
                    <a:pt x="160" y="201"/>
                  </a:moveTo>
                  <a:lnTo>
                    <a:pt x="108" y="142"/>
                  </a:lnTo>
                  <a:lnTo>
                    <a:pt x="82" y="142"/>
                  </a:lnTo>
                  <a:lnTo>
                    <a:pt x="7" y="107"/>
                  </a:lnTo>
                  <a:lnTo>
                    <a:pt x="0" y="59"/>
                  </a:lnTo>
                  <a:lnTo>
                    <a:pt x="33" y="34"/>
                  </a:lnTo>
                  <a:lnTo>
                    <a:pt x="26" y="0"/>
                  </a:lnTo>
                  <a:lnTo>
                    <a:pt x="254" y="0"/>
                  </a:lnTo>
                  <a:lnTo>
                    <a:pt x="280" y="23"/>
                  </a:lnTo>
                  <a:lnTo>
                    <a:pt x="280" y="69"/>
                  </a:lnTo>
                  <a:lnTo>
                    <a:pt x="306" y="142"/>
                  </a:lnTo>
                  <a:lnTo>
                    <a:pt x="242" y="151"/>
                  </a:lnTo>
                  <a:lnTo>
                    <a:pt x="235" y="167"/>
                  </a:lnTo>
                  <a:lnTo>
                    <a:pt x="217" y="176"/>
                  </a:lnTo>
                  <a:lnTo>
                    <a:pt x="197" y="176"/>
                  </a:lnTo>
                  <a:lnTo>
                    <a:pt x="160" y="191"/>
                  </a:lnTo>
                  <a:lnTo>
                    <a:pt x="160" y="201"/>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98" name="Freeform 25">
              <a:extLst>
                <a:ext uri="{FF2B5EF4-FFF2-40B4-BE49-F238E27FC236}">
                  <a16:creationId xmlns:a16="http://schemas.microsoft.com/office/drawing/2014/main" xmlns="" id="{BE760101-232B-4BA6-8878-39C166119D9A}"/>
                </a:ext>
              </a:extLst>
            </p:cNvPr>
            <p:cNvSpPr>
              <a:spLocks/>
            </p:cNvSpPr>
            <p:nvPr/>
          </p:nvSpPr>
          <p:spPr bwMode="auto">
            <a:xfrm>
              <a:off x="8807860" y="2829240"/>
              <a:ext cx="479080" cy="529396"/>
            </a:xfrm>
            <a:custGeom>
              <a:avLst/>
              <a:gdLst>
                <a:gd name="T0" fmla="*/ 2147483646 w 219"/>
                <a:gd name="T1" fmla="*/ 2147483646 h 242"/>
                <a:gd name="T2" fmla="*/ 2147483646 w 219"/>
                <a:gd name="T3" fmla="*/ 2147483646 h 242"/>
                <a:gd name="T4" fmla="*/ 2147483646 w 219"/>
                <a:gd name="T5" fmla="*/ 2147483646 h 242"/>
                <a:gd name="T6" fmla="*/ 2147483646 w 219"/>
                <a:gd name="T7" fmla="*/ 2147483646 h 242"/>
                <a:gd name="T8" fmla="*/ 2147483646 w 219"/>
                <a:gd name="T9" fmla="*/ 2147483646 h 242"/>
                <a:gd name="T10" fmla="*/ 2147483646 w 219"/>
                <a:gd name="T11" fmla="*/ 2147483646 h 242"/>
                <a:gd name="T12" fmla="*/ 2147483646 w 219"/>
                <a:gd name="T13" fmla="*/ 2147483646 h 242"/>
                <a:gd name="T14" fmla="*/ 2147483646 w 219"/>
                <a:gd name="T15" fmla="*/ 2147483646 h 242"/>
                <a:gd name="T16" fmla="*/ 2147483646 w 219"/>
                <a:gd name="T17" fmla="*/ 2147483646 h 242"/>
                <a:gd name="T18" fmla="*/ 2147483646 w 219"/>
                <a:gd name="T19" fmla="*/ 2147483646 h 242"/>
                <a:gd name="T20" fmla="*/ 2147483646 w 219"/>
                <a:gd name="T21" fmla="*/ 0 h 242"/>
                <a:gd name="T22" fmla="*/ 0 w 219"/>
                <a:gd name="T23" fmla="*/ 2147483646 h 242"/>
                <a:gd name="T24" fmla="*/ 0 w 219"/>
                <a:gd name="T25" fmla="*/ 2147483646 h 242"/>
                <a:gd name="T26" fmla="*/ 2147483646 w 219"/>
                <a:gd name="T27" fmla="*/ 2147483646 h 242"/>
                <a:gd name="T28" fmla="*/ 2147483646 w 219"/>
                <a:gd name="T29" fmla="*/ 2147483646 h 2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9" h="242">
                  <a:moveTo>
                    <a:pt x="75" y="216"/>
                  </a:moveTo>
                  <a:lnTo>
                    <a:pt x="90" y="241"/>
                  </a:lnTo>
                  <a:lnTo>
                    <a:pt x="121" y="241"/>
                  </a:lnTo>
                  <a:lnTo>
                    <a:pt x="128" y="216"/>
                  </a:lnTo>
                  <a:lnTo>
                    <a:pt x="154" y="216"/>
                  </a:lnTo>
                  <a:lnTo>
                    <a:pt x="191" y="193"/>
                  </a:lnTo>
                  <a:lnTo>
                    <a:pt x="210" y="193"/>
                  </a:lnTo>
                  <a:lnTo>
                    <a:pt x="218" y="182"/>
                  </a:lnTo>
                  <a:lnTo>
                    <a:pt x="191" y="109"/>
                  </a:lnTo>
                  <a:lnTo>
                    <a:pt x="128" y="50"/>
                  </a:lnTo>
                  <a:lnTo>
                    <a:pt x="83" y="0"/>
                  </a:lnTo>
                  <a:lnTo>
                    <a:pt x="0" y="60"/>
                  </a:lnTo>
                  <a:lnTo>
                    <a:pt x="0" y="182"/>
                  </a:lnTo>
                  <a:lnTo>
                    <a:pt x="20" y="227"/>
                  </a:lnTo>
                  <a:lnTo>
                    <a:pt x="75" y="21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99" name="Freeform 26">
              <a:extLst>
                <a:ext uri="{FF2B5EF4-FFF2-40B4-BE49-F238E27FC236}">
                  <a16:creationId xmlns:a16="http://schemas.microsoft.com/office/drawing/2014/main" xmlns="" id="{1E6E6A38-89CC-4774-ACC0-590B37DDF0EA}"/>
                </a:ext>
              </a:extLst>
            </p:cNvPr>
            <p:cNvSpPr>
              <a:spLocks/>
            </p:cNvSpPr>
            <p:nvPr/>
          </p:nvSpPr>
          <p:spPr bwMode="auto">
            <a:xfrm>
              <a:off x="8573789" y="1350432"/>
              <a:ext cx="1030353" cy="861908"/>
            </a:xfrm>
            <a:custGeom>
              <a:avLst/>
              <a:gdLst>
                <a:gd name="T0" fmla="*/ 2147483646 w 471"/>
                <a:gd name="T1" fmla="*/ 2147483646 h 394"/>
                <a:gd name="T2" fmla="*/ 2147483646 w 471"/>
                <a:gd name="T3" fmla="*/ 2147483646 h 394"/>
                <a:gd name="T4" fmla="*/ 2147483646 w 471"/>
                <a:gd name="T5" fmla="*/ 2147483646 h 394"/>
                <a:gd name="T6" fmla="*/ 2147483646 w 471"/>
                <a:gd name="T7" fmla="*/ 2147483646 h 394"/>
                <a:gd name="T8" fmla="*/ 2147483646 w 471"/>
                <a:gd name="T9" fmla="*/ 2147483646 h 394"/>
                <a:gd name="T10" fmla="*/ 2147483646 w 471"/>
                <a:gd name="T11" fmla="*/ 2147483646 h 394"/>
                <a:gd name="T12" fmla="*/ 2147483646 w 471"/>
                <a:gd name="T13" fmla="*/ 2147483646 h 394"/>
                <a:gd name="T14" fmla="*/ 2147483646 w 471"/>
                <a:gd name="T15" fmla="*/ 2147483646 h 394"/>
                <a:gd name="T16" fmla="*/ 2147483646 w 471"/>
                <a:gd name="T17" fmla="*/ 2147483646 h 394"/>
                <a:gd name="T18" fmla="*/ 2147483646 w 471"/>
                <a:gd name="T19" fmla="*/ 2147483646 h 394"/>
                <a:gd name="T20" fmla="*/ 2147483646 w 471"/>
                <a:gd name="T21" fmla="*/ 2147483646 h 394"/>
                <a:gd name="T22" fmla="*/ 2147483646 w 471"/>
                <a:gd name="T23" fmla="*/ 2147483646 h 394"/>
                <a:gd name="T24" fmla="*/ 2147483646 w 471"/>
                <a:gd name="T25" fmla="*/ 2147483646 h 394"/>
                <a:gd name="T26" fmla="*/ 2147483646 w 471"/>
                <a:gd name="T27" fmla="*/ 2147483646 h 394"/>
                <a:gd name="T28" fmla="*/ 2147483646 w 471"/>
                <a:gd name="T29" fmla="*/ 2147483646 h 394"/>
                <a:gd name="T30" fmla="*/ 2147483646 w 471"/>
                <a:gd name="T31" fmla="*/ 2147483646 h 394"/>
                <a:gd name="T32" fmla="*/ 2147483646 w 471"/>
                <a:gd name="T33" fmla="*/ 2147483646 h 394"/>
                <a:gd name="T34" fmla="*/ 2147483646 w 471"/>
                <a:gd name="T35" fmla="*/ 2147483646 h 394"/>
                <a:gd name="T36" fmla="*/ 0 w 471"/>
                <a:gd name="T37" fmla="*/ 2147483646 h 394"/>
                <a:gd name="T38" fmla="*/ 2147483646 w 471"/>
                <a:gd name="T39" fmla="*/ 2147483646 h 394"/>
                <a:gd name="T40" fmla="*/ 2147483646 w 471"/>
                <a:gd name="T41" fmla="*/ 0 h 394"/>
                <a:gd name="T42" fmla="*/ 2147483646 w 471"/>
                <a:gd name="T43" fmla="*/ 0 h 394"/>
                <a:gd name="T44" fmla="*/ 2147483646 w 471"/>
                <a:gd name="T45" fmla="*/ 2147483646 h 394"/>
                <a:gd name="T46" fmla="*/ 2147483646 w 471"/>
                <a:gd name="T47" fmla="*/ 2147483646 h 394"/>
                <a:gd name="T48" fmla="*/ 2147483646 w 471"/>
                <a:gd name="T49" fmla="*/ 2147483646 h 394"/>
                <a:gd name="T50" fmla="*/ 2147483646 w 471"/>
                <a:gd name="T51" fmla="*/ 2147483646 h 394"/>
                <a:gd name="T52" fmla="*/ 2147483646 w 471"/>
                <a:gd name="T53" fmla="*/ 2147483646 h 394"/>
                <a:gd name="T54" fmla="*/ 2147483646 w 471"/>
                <a:gd name="T55" fmla="*/ 2147483646 h 394"/>
                <a:gd name="T56" fmla="*/ 2147483646 w 471"/>
                <a:gd name="T57" fmla="*/ 2147483646 h 394"/>
                <a:gd name="T58" fmla="*/ 2147483646 w 471"/>
                <a:gd name="T59" fmla="*/ 2147483646 h 394"/>
                <a:gd name="T60" fmla="*/ 2147483646 w 471"/>
                <a:gd name="T61" fmla="*/ 2147483646 h 394"/>
                <a:gd name="T62" fmla="*/ 2147483646 w 471"/>
                <a:gd name="T63" fmla="*/ 2147483646 h 394"/>
                <a:gd name="T64" fmla="*/ 2147483646 w 471"/>
                <a:gd name="T65" fmla="*/ 2147483646 h 394"/>
                <a:gd name="T66" fmla="*/ 2147483646 w 471"/>
                <a:gd name="T67" fmla="*/ 2147483646 h 394"/>
                <a:gd name="T68" fmla="*/ 2147483646 w 471"/>
                <a:gd name="T69" fmla="*/ 2147483646 h 394"/>
                <a:gd name="T70" fmla="*/ 2147483646 w 471"/>
                <a:gd name="T71" fmla="*/ 2147483646 h 394"/>
                <a:gd name="T72" fmla="*/ 2147483646 w 471"/>
                <a:gd name="T73" fmla="*/ 2147483646 h 3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1" h="394">
                  <a:moveTo>
                    <a:pt x="470" y="324"/>
                  </a:moveTo>
                  <a:lnTo>
                    <a:pt x="418" y="343"/>
                  </a:lnTo>
                  <a:lnTo>
                    <a:pt x="361" y="393"/>
                  </a:lnTo>
                  <a:lnTo>
                    <a:pt x="355" y="393"/>
                  </a:lnTo>
                  <a:lnTo>
                    <a:pt x="324" y="368"/>
                  </a:lnTo>
                  <a:lnTo>
                    <a:pt x="298" y="368"/>
                  </a:lnTo>
                  <a:lnTo>
                    <a:pt x="280" y="324"/>
                  </a:lnTo>
                  <a:lnTo>
                    <a:pt x="235" y="309"/>
                  </a:lnTo>
                  <a:lnTo>
                    <a:pt x="227" y="299"/>
                  </a:lnTo>
                  <a:lnTo>
                    <a:pt x="190" y="275"/>
                  </a:lnTo>
                  <a:lnTo>
                    <a:pt x="172" y="299"/>
                  </a:lnTo>
                  <a:lnTo>
                    <a:pt x="153" y="275"/>
                  </a:lnTo>
                  <a:lnTo>
                    <a:pt x="135" y="284"/>
                  </a:lnTo>
                  <a:lnTo>
                    <a:pt x="71" y="284"/>
                  </a:lnTo>
                  <a:lnTo>
                    <a:pt x="57" y="250"/>
                  </a:lnTo>
                  <a:lnTo>
                    <a:pt x="37" y="250"/>
                  </a:lnTo>
                  <a:lnTo>
                    <a:pt x="26" y="250"/>
                  </a:lnTo>
                  <a:lnTo>
                    <a:pt x="18" y="261"/>
                  </a:lnTo>
                  <a:lnTo>
                    <a:pt x="0" y="241"/>
                  </a:lnTo>
                  <a:lnTo>
                    <a:pt x="57" y="93"/>
                  </a:lnTo>
                  <a:lnTo>
                    <a:pt x="71" y="0"/>
                  </a:lnTo>
                  <a:lnTo>
                    <a:pt x="120" y="0"/>
                  </a:lnTo>
                  <a:lnTo>
                    <a:pt x="153" y="24"/>
                  </a:lnTo>
                  <a:lnTo>
                    <a:pt x="172" y="14"/>
                  </a:lnTo>
                  <a:lnTo>
                    <a:pt x="217" y="24"/>
                  </a:lnTo>
                  <a:lnTo>
                    <a:pt x="235" y="48"/>
                  </a:lnTo>
                  <a:lnTo>
                    <a:pt x="280" y="84"/>
                  </a:lnTo>
                  <a:lnTo>
                    <a:pt x="280" y="109"/>
                  </a:lnTo>
                  <a:lnTo>
                    <a:pt x="253" y="132"/>
                  </a:lnTo>
                  <a:lnTo>
                    <a:pt x="261" y="156"/>
                  </a:lnTo>
                  <a:lnTo>
                    <a:pt x="290" y="156"/>
                  </a:lnTo>
                  <a:lnTo>
                    <a:pt x="343" y="143"/>
                  </a:lnTo>
                  <a:lnTo>
                    <a:pt x="361" y="191"/>
                  </a:lnTo>
                  <a:lnTo>
                    <a:pt x="380" y="200"/>
                  </a:lnTo>
                  <a:lnTo>
                    <a:pt x="380" y="225"/>
                  </a:lnTo>
                  <a:lnTo>
                    <a:pt x="433" y="275"/>
                  </a:lnTo>
                  <a:lnTo>
                    <a:pt x="470" y="32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00" name="Freeform 27">
              <a:extLst>
                <a:ext uri="{FF2B5EF4-FFF2-40B4-BE49-F238E27FC236}">
                  <a16:creationId xmlns:a16="http://schemas.microsoft.com/office/drawing/2014/main" xmlns="" id="{A36FF32F-84DC-43AF-B49A-93C011A0ED2B}"/>
                </a:ext>
              </a:extLst>
            </p:cNvPr>
            <p:cNvSpPr>
              <a:spLocks/>
            </p:cNvSpPr>
            <p:nvPr/>
          </p:nvSpPr>
          <p:spPr bwMode="auto">
            <a:xfrm>
              <a:off x="9641329" y="1273866"/>
              <a:ext cx="673776" cy="516270"/>
            </a:xfrm>
            <a:custGeom>
              <a:avLst/>
              <a:gdLst>
                <a:gd name="T0" fmla="*/ 2147483646 w 308"/>
                <a:gd name="T1" fmla="*/ 2147483646 h 236"/>
                <a:gd name="T2" fmla="*/ 2147483646 w 308"/>
                <a:gd name="T3" fmla="*/ 2147483646 h 236"/>
                <a:gd name="T4" fmla="*/ 0 w 308"/>
                <a:gd name="T5" fmla="*/ 2147483646 h 236"/>
                <a:gd name="T6" fmla="*/ 2147483646 w 308"/>
                <a:gd name="T7" fmla="*/ 2147483646 h 236"/>
                <a:gd name="T8" fmla="*/ 2147483646 w 308"/>
                <a:gd name="T9" fmla="*/ 2147483646 h 236"/>
                <a:gd name="T10" fmla="*/ 2147483646 w 308"/>
                <a:gd name="T11" fmla="*/ 2147483646 h 236"/>
                <a:gd name="T12" fmla="*/ 2147483646 w 308"/>
                <a:gd name="T13" fmla="*/ 2147483646 h 236"/>
                <a:gd name="T14" fmla="*/ 2147483646 w 308"/>
                <a:gd name="T15" fmla="*/ 2147483646 h 236"/>
                <a:gd name="T16" fmla="*/ 2147483646 w 308"/>
                <a:gd name="T17" fmla="*/ 0 h 236"/>
                <a:gd name="T18" fmla="*/ 2147483646 w 308"/>
                <a:gd name="T19" fmla="*/ 0 h 236"/>
                <a:gd name="T20" fmla="*/ 2147483646 w 308"/>
                <a:gd name="T21" fmla="*/ 2147483646 h 236"/>
                <a:gd name="T22" fmla="*/ 2147483646 w 308"/>
                <a:gd name="T23" fmla="*/ 2147483646 h 236"/>
                <a:gd name="T24" fmla="*/ 2147483646 w 308"/>
                <a:gd name="T25" fmla="*/ 2147483646 h 236"/>
                <a:gd name="T26" fmla="*/ 2147483646 w 308"/>
                <a:gd name="T27" fmla="*/ 2147483646 h 236"/>
                <a:gd name="T28" fmla="*/ 2147483646 w 308"/>
                <a:gd name="T29" fmla="*/ 2147483646 h 236"/>
                <a:gd name="T30" fmla="*/ 2147483646 w 308"/>
                <a:gd name="T31" fmla="*/ 2147483646 h 236"/>
                <a:gd name="T32" fmla="*/ 2147483646 w 308"/>
                <a:gd name="T33" fmla="*/ 2147483646 h 2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8" h="236">
                  <a:moveTo>
                    <a:pt x="307" y="210"/>
                  </a:moveTo>
                  <a:lnTo>
                    <a:pt x="287" y="235"/>
                  </a:lnTo>
                  <a:lnTo>
                    <a:pt x="0" y="235"/>
                  </a:lnTo>
                  <a:lnTo>
                    <a:pt x="38" y="69"/>
                  </a:lnTo>
                  <a:lnTo>
                    <a:pt x="45" y="59"/>
                  </a:lnTo>
                  <a:lnTo>
                    <a:pt x="83" y="48"/>
                  </a:lnTo>
                  <a:lnTo>
                    <a:pt x="72" y="24"/>
                  </a:lnTo>
                  <a:lnTo>
                    <a:pt x="38" y="24"/>
                  </a:lnTo>
                  <a:lnTo>
                    <a:pt x="19" y="0"/>
                  </a:lnTo>
                  <a:lnTo>
                    <a:pt x="172" y="0"/>
                  </a:lnTo>
                  <a:lnTo>
                    <a:pt x="180" y="34"/>
                  </a:lnTo>
                  <a:lnTo>
                    <a:pt x="146" y="59"/>
                  </a:lnTo>
                  <a:lnTo>
                    <a:pt x="154" y="107"/>
                  </a:lnTo>
                  <a:lnTo>
                    <a:pt x="228" y="142"/>
                  </a:lnTo>
                  <a:lnTo>
                    <a:pt x="254" y="142"/>
                  </a:lnTo>
                  <a:lnTo>
                    <a:pt x="307" y="201"/>
                  </a:lnTo>
                  <a:lnTo>
                    <a:pt x="307" y="21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01" name="Freeform 28">
              <a:extLst>
                <a:ext uri="{FF2B5EF4-FFF2-40B4-BE49-F238E27FC236}">
                  <a16:creationId xmlns:a16="http://schemas.microsoft.com/office/drawing/2014/main" xmlns="" id="{D975087F-9581-4065-9BDC-8D2D8FD3F711}"/>
                </a:ext>
              </a:extLst>
            </p:cNvPr>
            <p:cNvSpPr>
              <a:spLocks/>
            </p:cNvSpPr>
            <p:nvPr/>
          </p:nvSpPr>
          <p:spPr bwMode="auto">
            <a:xfrm>
              <a:off x="11203265" y="3610208"/>
              <a:ext cx="343452" cy="238446"/>
            </a:xfrm>
            <a:custGeom>
              <a:avLst/>
              <a:gdLst>
                <a:gd name="T0" fmla="*/ 2147483646 w 157"/>
                <a:gd name="T1" fmla="*/ 2147483646 h 109"/>
                <a:gd name="T2" fmla="*/ 2147483646 w 157"/>
                <a:gd name="T3" fmla="*/ 0 h 109"/>
                <a:gd name="T4" fmla="*/ 0 w 157"/>
                <a:gd name="T5" fmla="*/ 2147483646 h 109"/>
                <a:gd name="T6" fmla="*/ 2147483646 w 157"/>
                <a:gd name="T7" fmla="*/ 2147483646 h 109"/>
                <a:gd name="T8" fmla="*/ 2147483646 w 157"/>
                <a:gd name="T9" fmla="*/ 2147483646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109">
                  <a:moveTo>
                    <a:pt x="44" y="68"/>
                  </a:moveTo>
                  <a:lnTo>
                    <a:pt x="156" y="0"/>
                  </a:lnTo>
                  <a:lnTo>
                    <a:pt x="0" y="108"/>
                  </a:lnTo>
                  <a:lnTo>
                    <a:pt x="18" y="68"/>
                  </a:lnTo>
                  <a:lnTo>
                    <a:pt x="44"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02" name="Freeform 29">
              <a:extLst>
                <a:ext uri="{FF2B5EF4-FFF2-40B4-BE49-F238E27FC236}">
                  <a16:creationId xmlns:a16="http://schemas.microsoft.com/office/drawing/2014/main" xmlns="" id="{14EB87DD-51D5-4214-B865-8F17AF9260B2}"/>
                </a:ext>
              </a:extLst>
            </p:cNvPr>
            <p:cNvSpPr>
              <a:spLocks/>
            </p:cNvSpPr>
            <p:nvPr/>
          </p:nvSpPr>
          <p:spPr bwMode="auto">
            <a:xfrm>
              <a:off x="10391673" y="2732986"/>
              <a:ext cx="990975" cy="680340"/>
            </a:xfrm>
            <a:custGeom>
              <a:avLst/>
              <a:gdLst>
                <a:gd name="T0" fmla="*/ 2147483646 w 453"/>
                <a:gd name="T1" fmla="*/ 2147483646 h 311"/>
                <a:gd name="T2" fmla="*/ 2147483646 w 453"/>
                <a:gd name="T3" fmla="*/ 2147483646 h 311"/>
                <a:gd name="T4" fmla="*/ 2147483646 w 453"/>
                <a:gd name="T5" fmla="*/ 2147483646 h 311"/>
                <a:gd name="T6" fmla="*/ 2147483646 w 453"/>
                <a:gd name="T7" fmla="*/ 2147483646 h 311"/>
                <a:gd name="T8" fmla="*/ 2147483646 w 453"/>
                <a:gd name="T9" fmla="*/ 2147483646 h 311"/>
                <a:gd name="T10" fmla="*/ 2147483646 w 453"/>
                <a:gd name="T11" fmla="*/ 2147483646 h 311"/>
                <a:gd name="T12" fmla="*/ 2147483646 w 453"/>
                <a:gd name="T13" fmla="*/ 2147483646 h 311"/>
                <a:gd name="T14" fmla="*/ 2147483646 w 453"/>
                <a:gd name="T15" fmla="*/ 2147483646 h 311"/>
                <a:gd name="T16" fmla="*/ 2147483646 w 453"/>
                <a:gd name="T17" fmla="*/ 2147483646 h 311"/>
                <a:gd name="T18" fmla="*/ 2147483646 w 453"/>
                <a:gd name="T19" fmla="*/ 2147483646 h 311"/>
                <a:gd name="T20" fmla="*/ 2147483646 w 453"/>
                <a:gd name="T21" fmla="*/ 2147483646 h 311"/>
                <a:gd name="T22" fmla="*/ 2147483646 w 453"/>
                <a:gd name="T23" fmla="*/ 2147483646 h 311"/>
                <a:gd name="T24" fmla="*/ 2147483646 w 453"/>
                <a:gd name="T25" fmla="*/ 2147483646 h 311"/>
                <a:gd name="T26" fmla="*/ 2147483646 w 453"/>
                <a:gd name="T27" fmla="*/ 2147483646 h 311"/>
                <a:gd name="T28" fmla="*/ 2147483646 w 453"/>
                <a:gd name="T29" fmla="*/ 2147483646 h 311"/>
                <a:gd name="T30" fmla="*/ 2147483646 w 453"/>
                <a:gd name="T31" fmla="*/ 2147483646 h 311"/>
                <a:gd name="T32" fmla="*/ 2147483646 w 453"/>
                <a:gd name="T33" fmla="*/ 2147483646 h 311"/>
                <a:gd name="T34" fmla="*/ 2147483646 w 453"/>
                <a:gd name="T35" fmla="*/ 2147483646 h 311"/>
                <a:gd name="T36" fmla="*/ 2147483646 w 453"/>
                <a:gd name="T37" fmla="*/ 2147483646 h 311"/>
                <a:gd name="T38" fmla="*/ 2147483646 w 453"/>
                <a:gd name="T39" fmla="*/ 2147483646 h 311"/>
                <a:gd name="T40" fmla="*/ 2147483646 w 453"/>
                <a:gd name="T41" fmla="*/ 2147483646 h 311"/>
                <a:gd name="T42" fmla="*/ 2147483646 w 453"/>
                <a:gd name="T43" fmla="*/ 2147483646 h 311"/>
                <a:gd name="T44" fmla="*/ 2147483646 w 453"/>
                <a:gd name="T45" fmla="*/ 2147483646 h 311"/>
                <a:gd name="T46" fmla="*/ 2147483646 w 453"/>
                <a:gd name="T47" fmla="*/ 2147483646 h 311"/>
                <a:gd name="T48" fmla="*/ 2147483646 w 453"/>
                <a:gd name="T49" fmla="*/ 2147483646 h 311"/>
                <a:gd name="T50" fmla="*/ 2147483646 w 453"/>
                <a:gd name="T51" fmla="*/ 2147483646 h 311"/>
                <a:gd name="T52" fmla="*/ 2147483646 w 453"/>
                <a:gd name="T53" fmla="*/ 2147483646 h 311"/>
                <a:gd name="T54" fmla="*/ 2147483646 w 453"/>
                <a:gd name="T55" fmla="*/ 2147483646 h 311"/>
                <a:gd name="T56" fmla="*/ 2147483646 w 453"/>
                <a:gd name="T57" fmla="*/ 2147483646 h 311"/>
                <a:gd name="T58" fmla="*/ 2147483646 w 453"/>
                <a:gd name="T59" fmla="*/ 2147483646 h 311"/>
                <a:gd name="T60" fmla="*/ 2147483646 w 453"/>
                <a:gd name="T61" fmla="*/ 2147483646 h 311"/>
                <a:gd name="T62" fmla="*/ 2147483646 w 453"/>
                <a:gd name="T63" fmla="*/ 2147483646 h 311"/>
                <a:gd name="T64" fmla="*/ 2147483646 w 453"/>
                <a:gd name="T65" fmla="*/ 2147483646 h 311"/>
                <a:gd name="T66" fmla="*/ 0 w 453"/>
                <a:gd name="T67" fmla="*/ 0 h 311"/>
                <a:gd name="T68" fmla="*/ 2147483646 w 453"/>
                <a:gd name="T69" fmla="*/ 2147483646 h 311"/>
                <a:gd name="T70" fmla="*/ 2147483646 w 453"/>
                <a:gd name="T71" fmla="*/ 2147483646 h 311"/>
                <a:gd name="T72" fmla="*/ 2147483646 w 453"/>
                <a:gd name="T73" fmla="*/ 0 h 311"/>
                <a:gd name="T74" fmla="*/ 2147483646 w 453"/>
                <a:gd name="T75" fmla="*/ 2147483646 h 311"/>
                <a:gd name="T76" fmla="*/ 2147483646 w 453"/>
                <a:gd name="T77" fmla="*/ 2147483646 h 311"/>
                <a:gd name="T78" fmla="*/ 2147483646 w 453"/>
                <a:gd name="T79" fmla="*/ 2147483646 h 3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53" h="311">
                  <a:moveTo>
                    <a:pt x="433" y="79"/>
                  </a:moveTo>
                  <a:lnTo>
                    <a:pt x="452" y="104"/>
                  </a:lnTo>
                  <a:lnTo>
                    <a:pt x="433" y="118"/>
                  </a:lnTo>
                  <a:lnTo>
                    <a:pt x="433" y="129"/>
                  </a:lnTo>
                  <a:lnTo>
                    <a:pt x="389" y="152"/>
                  </a:lnTo>
                  <a:lnTo>
                    <a:pt x="401" y="163"/>
                  </a:lnTo>
                  <a:lnTo>
                    <a:pt x="381" y="188"/>
                  </a:lnTo>
                  <a:lnTo>
                    <a:pt x="381" y="201"/>
                  </a:lnTo>
                  <a:lnTo>
                    <a:pt x="370" y="236"/>
                  </a:lnTo>
                  <a:lnTo>
                    <a:pt x="363" y="227"/>
                  </a:lnTo>
                  <a:lnTo>
                    <a:pt x="344" y="227"/>
                  </a:lnTo>
                  <a:lnTo>
                    <a:pt x="337" y="271"/>
                  </a:lnTo>
                  <a:lnTo>
                    <a:pt x="292" y="286"/>
                  </a:lnTo>
                  <a:lnTo>
                    <a:pt x="280" y="310"/>
                  </a:lnTo>
                  <a:lnTo>
                    <a:pt x="273" y="286"/>
                  </a:lnTo>
                  <a:lnTo>
                    <a:pt x="243" y="286"/>
                  </a:lnTo>
                  <a:lnTo>
                    <a:pt x="229" y="271"/>
                  </a:lnTo>
                  <a:lnTo>
                    <a:pt x="235" y="261"/>
                  </a:lnTo>
                  <a:lnTo>
                    <a:pt x="229" y="261"/>
                  </a:lnTo>
                  <a:lnTo>
                    <a:pt x="229" y="286"/>
                  </a:lnTo>
                  <a:lnTo>
                    <a:pt x="217" y="286"/>
                  </a:lnTo>
                  <a:lnTo>
                    <a:pt x="198" y="286"/>
                  </a:lnTo>
                  <a:lnTo>
                    <a:pt x="209" y="271"/>
                  </a:lnTo>
                  <a:lnTo>
                    <a:pt x="180" y="271"/>
                  </a:lnTo>
                  <a:lnTo>
                    <a:pt x="192" y="246"/>
                  </a:lnTo>
                  <a:lnTo>
                    <a:pt x="180" y="261"/>
                  </a:lnTo>
                  <a:lnTo>
                    <a:pt x="164" y="236"/>
                  </a:lnTo>
                  <a:lnTo>
                    <a:pt x="164" y="261"/>
                  </a:lnTo>
                  <a:lnTo>
                    <a:pt x="147" y="261"/>
                  </a:lnTo>
                  <a:lnTo>
                    <a:pt x="135" y="236"/>
                  </a:lnTo>
                  <a:lnTo>
                    <a:pt x="147" y="236"/>
                  </a:lnTo>
                  <a:lnTo>
                    <a:pt x="147" y="227"/>
                  </a:lnTo>
                  <a:lnTo>
                    <a:pt x="127" y="211"/>
                  </a:lnTo>
                  <a:lnTo>
                    <a:pt x="135" y="201"/>
                  </a:lnTo>
                  <a:lnTo>
                    <a:pt x="147" y="201"/>
                  </a:lnTo>
                  <a:lnTo>
                    <a:pt x="135" y="188"/>
                  </a:lnTo>
                  <a:lnTo>
                    <a:pt x="127" y="201"/>
                  </a:lnTo>
                  <a:lnTo>
                    <a:pt x="120" y="201"/>
                  </a:lnTo>
                  <a:lnTo>
                    <a:pt x="127" y="227"/>
                  </a:lnTo>
                  <a:lnTo>
                    <a:pt x="120" y="227"/>
                  </a:lnTo>
                  <a:lnTo>
                    <a:pt x="120" y="246"/>
                  </a:lnTo>
                  <a:lnTo>
                    <a:pt x="109" y="246"/>
                  </a:lnTo>
                  <a:lnTo>
                    <a:pt x="109" y="227"/>
                  </a:lnTo>
                  <a:lnTo>
                    <a:pt x="90" y="236"/>
                  </a:lnTo>
                  <a:lnTo>
                    <a:pt x="101" y="261"/>
                  </a:lnTo>
                  <a:lnTo>
                    <a:pt x="83" y="261"/>
                  </a:lnTo>
                  <a:lnTo>
                    <a:pt x="72" y="236"/>
                  </a:lnTo>
                  <a:lnTo>
                    <a:pt x="72" y="246"/>
                  </a:lnTo>
                  <a:lnTo>
                    <a:pt x="57" y="236"/>
                  </a:lnTo>
                  <a:lnTo>
                    <a:pt x="64" y="211"/>
                  </a:lnTo>
                  <a:lnTo>
                    <a:pt x="72" y="227"/>
                  </a:lnTo>
                  <a:lnTo>
                    <a:pt x="57" y="211"/>
                  </a:lnTo>
                  <a:lnTo>
                    <a:pt x="38" y="201"/>
                  </a:lnTo>
                  <a:lnTo>
                    <a:pt x="57" y="188"/>
                  </a:lnTo>
                  <a:lnTo>
                    <a:pt x="83" y="201"/>
                  </a:lnTo>
                  <a:lnTo>
                    <a:pt x="64" y="177"/>
                  </a:lnTo>
                  <a:lnTo>
                    <a:pt x="57" y="177"/>
                  </a:lnTo>
                  <a:lnTo>
                    <a:pt x="45" y="188"/>
                  </a:lnTo>
                  <a:lnTo>
                    <a:pt x="26" y="163"/>
                  </a:lnTo>
                  <a:lnTo>
                    <a:pt x="83" y="163"/>
                  </a:lnTo>
                  <a:lnTo>
                    <a:pt x="90" y="152"/>
                  </a:lnTo>
                  <a:lnTo>
                    <a:pt x="109" y="118"/>
                  </a:lnTo>
                  <a:lnTo>
                    <a:pt x="90" y="118"/>
                  </a:lnTo>
                  <a:lnTo>
                    <a:pt x="72" y="93"/>
                  </a:lnTo>
                  <a:lnTo>
                    <a:pt x="57" y="93"/>
                  </a:lnTo>
                  <a:lnTo>
                    <a:pt x="20" y="68"/>
                  </a:lnTo>
                  <a:lnTo>
                    <a:pt x="20" y="34"/>
                  </a:lnTo>
                  <a:lnTo>
                    <a:pt x="0" y="0"/>
                  </a:lnTo>
                  <a:lnTo>
                    <a:pt x="135" y="9"/>
                  </a:lnTo>
                  <a:lnTo>
                    <a:pt x="217" y="9"/>
                  </a:lnTo>
                  <a:lnTo>
                    <a:pt x="198" y="79"/>
                  </a:lnTo>
                  <a:lnTo>
                    <a:pt x="254" y="93"/>
                  </a:lnTo>
                  <a:lnTo>
                    <a:pt x="273" y="9"/>
                  </a:lnTo>
                  <a:lnTo>
                    <a:pt x="292" y="0"/>
                  </a:lnTo>
                  <a:lnTo>
                    <a:pt x="326" y="20"/>
                  </a:lnTo>
                  <a:lnTo>
                    <a:pt x="355" y="34"/>
                  </a:lnTo>
                  <a:lnTo>
                    <a:pt x="381" y="34"/>
                  </a:lnTo>
                  <a:lnTo>
                    <a:pt x="433" y="34"/>
                  </a:lnTo>
                  <a:lnTo>
                    <a:pt x="452" y="68"/>
                  </a:lnTo>
                  <a:lnTo>
                    <a:pt x="433" y="7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03" name="Freeform 30">
              <a:extLst>
                <a:ext uri="{FF2B5EF4-FFF2-40B4-BE49-F238E27FC236}">
                  <a16:creationId xmlns:a16="http://schemas.microsoft.com/office/drawing/2014/main" xmlns="" id="{96D6107F-299B-4CF9-B99B-62B09016B3CE}"/>
                </a:ext>
              </a:extLst>
            </p:cNvPr>
            <p:cNvSpPr>
              <a:spLocks/>
            </p:cNvSpPr>
            <p:nvPr/>
          </p:nvSpPr>
          <p:spPr bwMode="auto">
            <a:xfrm>
              <a:off x="8932552" y="3535830"/>
              <a:ext cx="910035" cy="807218"/>
            </a:xfrm>
            <a:custGeom>
              <a:avLst/>
              <a:gdLst>
                <a:gd name="T0" fmla="*/ 2147483646 w 416"/>
                <a:gd name="T1" fmla="*/ 2147483646 h 369"/>
                <a:gd name="T2" fmla="*/ 2147483646 w 416"/>
                <a:gd name="T3" fmla="*/ 2147483646 h 369"/>
                <a:gd name="T4" fmla="*/ 2147483646 w 416"/>
                <a:gd name="T5" fmla="*/ 2147483646 h 369"/>
                <a:gd name="T6" fmla="*/ 2147483646 w 416"/>
                <a:gd name="T7" fmla="*/ 2147483646 h 369"/>
                <a:gd name="T8" fmla="*/ 2147483646 w 416"/>
                <a:gd name="T9" fmla="*/ 2147483646 h 369"/>
                <a:gd name="T10" fmla="*/ 2147483646 w 416"/>
                <a:gd name="T11" fmla="*/ 2147483646 h 369"/>
                <a:gd name="T12" fmla="*/ 2147483646 w 416"/>
                <a:gd name="T13" fmla="*/ 2147483646 h 369"/>
                <a:gd name="T14" fmla="*/ 2147483646 w 416"/>
                <a:gd name="T15" fmla="*/ 2147483646 h 369"/>
                <a:gd name="T16" fmla="*/ 2147483646 w 416"/>
                <a:gd name="T17" fmla="*/ 2147483646 h 369"/>
                <a:gd name="T18" fmla="*/ 2147483646 w 416"/>
                <a:gd name="T19" fmla="*/ 2147483646 h 369"/>
                <a:gd name="T20" fmla="*/ 2147483646 w 416"/>
                <a:gd name="T21" fmla="*/ 2147483646 h 369"/>
                <a:gd name="T22" fmla="*/ 2147483646 w 416"/>
                <a:gd name="T23" fmla="*/ 2147483646 h 369"/>
                <a:gd name="T24" fmla="*/ 0 w 416"/>
                <a:gd name="T25" fmla="*/ 2147483646 h 369"/>
                <a:gd name="T26" fmla="*/ 2147483646 w 416"/>
                <a:gd name="T27" fmla="*/ 2147483646 h 369"/>
                <a:gd name="T28" fmla="*/ 2147483646 w 416"/>
                <a:gd name="T29" fmla="*/ 2147483646 h 369"/>
                <a:gd name="T30" fmla="*/ 2147483646 w 416"/>
                <a:gd name="T31" fmla="*/ 0 h 369"/>
                <a:gd name="T32" fmla="*/ 2147483646 w 416"/>
                <a:gd name="T33" fmla="*/ 2147483646 h 369"/>
                <a:gd name="T34" fmla="*/ 2147483646 w 416"/>
                <a:gd name="T35" fmla="*/ 2147483646 h 369"/>
                <a:gd name="T36" fmla="*/ 2147483646 w 416"/>
                <a:gd name="T37" fmla="*/ 2147483646 h 369"/>
                <a:gd name="T38" fmla="*/ 2147483646 w 416"/>
                <a:gd name="T39" fmla="*/ 2147483646 h 369"/>
                <a:gd name="T40" fmla="*/ 2147483646 w 416"/>
                <a:gd name="T41" fmla="*/ 2147483646 h 369"/>
                <a:gd name="T42" fmla="*/ 2147483646 w 416"/>
                <a:gd name="T43" fmla="*/ 2147483646 h 369"/>
                <a:gd name="T44" fmla="*/ 2147483646 w 416"/>
                <a:gd name="T45" fmla="*/ 2147483646 h 369"/>
                <a:gd name="T46" fmla="*/ 2147483646 w 416"/>
                <a:gd name="T47" fmla="*/ 2147483646 h 369"/>
                <a:gd name="T48" fmla="*/ 2147483646 w 416"/>
                <a:gd name="T49" fmla="*/ 2147483646 h 369"/>
                <a:gd name="T50" fmla="*/ 2147483646 w 416"/>
                <a:gd name="T51" fmla="*/ 2147483646 h 3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16" h="369">
                  <a:moveTo>
                    <a:pt x="388" y="343"/>
                  </a:moveTo>
                  <a:lnTo>
                    <a:pt x="343" y="352"/>
                  </a:lnTo>
                  <a:lnTo>
                    <a:pt x="343" y="368"/>
                  </a:lnTo>
                  <a:lnTo>
                    <a:pt x="325" y="343"/>
                  </a:lnTo>
                  <a:lnTo>
                    <a:pt x="343" y="318"/>
                  </a:lnTo>
                  <a:lnTo>
                    <a:pt x="325" y="318"/>
                  </a:lnTo>
                  <a:lnTo>
                    <a:pt x="280" y="251"/>
                  </a:lnTo>
                  <a:lnTo>
                    <a:pt x="254" y="251"/>
                  </a:lnTo>
                  <a:lnTo>
                    <a:pt x="224" y="260"/>
                  </a:lnTo>
                  <a:lnTo>
                    <a:pt x="143" y="226"/>
                  </a:lnTo>
                  <a:lnTo>
                    <a:pt x="52" y="201"/>
                  </a:lnTo>
                  <a:lnTo>
                    <a:pt x="34" y="211"/>
                  </a:lnTo>
                  <a:lnTo>
                    <a:pt x="0" y="187"/>
                  </a:lnTo>
                  <a:lnTo>
                    <a:pt x="82" y="128"/>
                  </a:lnTo>
                  <a:lnTo>
                    <a:pt x="134" y="59"/>
                  </a:lnTo>
                  <a:lnTo>
                    <a:pt x="127" y="0"/>
                  </a:lnTo>
                  <a:lnTo>
                    <a:pt x="161" y="10"/>
                  </a:lnTo>
                  <a:lnTo>
                    <a:pt x="206" y="59"/>
                  </a:lnTo>
                  <a:lnTo>
                    <a:pt x="325" y="128"/>
                  </a:lnTo>
                  <a:lnTo>
                    <a:pt x="332" y="142"/>
                  </a:lnTo>
                  <a:lnTo>
                    <a:pt x="363" y="153"/>
                  </a:lnTo>
                  <a:lnTo>
                    <a:pt x="369" y="128"/>
                  </a:lnTo>
                  <a:lnTo>
                    <a:pt x="377" y="128"/>
                  </a:lnTo>
                  <a:lnTo>
                    <a:pt x="377" y="318"/>
                  </a:lnTo>
                  <a:lnTo>
                    <a:pt x="415" y="318"/>
                  </a:lnTo>
                  <a:lnTo>
                    <a:pt x="388" y="34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04" name="Freeform 31">
              <a:extLst>
                <a:ext uri="{FF2B5EF4-FFF2-40B4-BE49-F238E27FC236}">
                  <a16:creationId xmlns:a16="http://schemas.microsoft.com/office/drawing/2014/main" xmlns="" id="{631A79FB-E7AE-4743-8D46-1BCAA39EDA3A}"/>
                </a:ext>
              </a:extLst>
            </p:cNvPr>
            <p:cNvSpPr>
              <a:spLocks/>
            </p:cNvSpPr>
            <p:nvPr/>
          </p:nvSpPr>
          <p:spPr bwMode="auto">
            <a:xfrm>
              <a:off x="8807861" y="3225193"/>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05" name="Freeform 32">
              <a:extLst>
                <a:ext uri="{FF2B5EF4-FFF2-40B4-BE49-F238E27FC236}">
                  <a16:creationId xmlns:a16="http://schemas.microsoft.com/office/drawing/2014/main" xmlns="" id="{DF524D95-40A1-42AB-9300-9876B87DD343}"/>
                </a:ext>
              </a:extLst>
            </p:cNvPr>
            <p:cNvSpPr>
              <a:spLocks/>
            </p:cNvSpPr>
            <p:nvPr/>
          </p:nvSpPr>
          <p:spPr bwMode="auto">
            <a:xfrm>
              <a:off x="9370353" y="2095722"/>
              <a:ext cx="855346" cy="732840"/>
            </a:xfrm>
            <a:custGeom>
              <a:avLst/>
              <a:gdLst>
                <a:gd name="T0" fmla="*/ 2147483646 w 391"/>
                <a:gd name="T1" fmla="*/ 2147483646 h 335"/>
                <a:gd name="T2" fmla="*/ 2147483646 w 391"/>
                <a:gd name="T3" fmla="*/ 2147483646 h 335"/>
                <a:gd name="T4" fmla="*/ 2147483646 w 391"/>
                <a:gd name="T5" fmla="*/ 2147483646 h 335"/>
                <a:gd name="T6" fmla="*/ 2147483646 w 391"/>
                <a:gd name="T7" fmla="*/ 2147483646 h 335"/>
                <a:gd name="T8" fmla="*/ 2147483646 w 391"/>
                <a:gd name="T9" fmla="*/ 2147483646 h 335"/>
                <a:gd name="T10" fmla="*/ 2147483646 w 391"/>
                <a:gd name="T11" fmla="*/ 2147483646 h 335"/>
                <a:gd name="T12" fmla="*/ 2147483646 w 391"/>
                <a:gd name="T13" fmla="*/ 2147483646 h 335"/>
                <a:gd name="T14" fmla="*/ 2147483646 w 391"/>
                <a:gd name="T15" fmla="*/ 2147483646 h 335"/>
                <a:gd name="T16" fmla="*/ 0 w 391"/>
                <a:gd name="T17" fmla="*/ 2147483646 h 335"/>
                <a:gd name="T18" fmla="*/ 2147483646 w 391"/>
                <a:gd name="T19" fmla="*/ 0 h 335"/>
                <a:gd name="T20" fmla="*/ 2147483646 w 391"/>
                <a:gd name="T21" fmla="*/ 2147483646 h 335"/>
                <a:gd name="T22" fmla="*/ 2147483646 w 391"/>
                <a:gd name="T23" fmla="*/ 2147483646 h 335"/>
                <a:gd name="T24" fmla="*/ 2147483646 w 391"/>
                <a:gd name="T25" fmla="*/ 2147483646 h 335"/>
                <a:gd name="T26" fmla="*/ 2147483646 w 391"/>
                <a:gd name="T27" fmla="*/ 2147483646 h 335"/>
                <a:gd name="T28" fmla="*/ 2147483646 w 391"/>
                <a:gd name="T29" fmla="*/ 2147483646 h 335"/>
                <a:gd name="T30" fmla="*/ 2147483646 w 391"/>
                <a:gd name="T31" fmla="*/ 2147483646 h 335"/>
                <a:gd name="T32" fmla="*/ 2147483646 w 391"/>
                <a:gd name="T33" fmla="*/ 2147483646 h 335"/>
                <a:gd name="T34" fmla="*/ 2147483646 w 391"/>
                <a:gd name="T35" fmla="*/ 2147483646 h 335"/>
                <a:gd name="T36" fmla="*/ 2147483646 w 391"/>
                <a:gd name="T37" fmla="*/ 2147483646 h 335"/>
                <a:gd name="T38" fmla="*/ 2147483646 w 391"/>
                <a:gd name="T39" fmla="*/ 2147483646 h 335"/>
                <a:gd name="T40" fmla="*/ 2147483646 w 391"/>
                <a:gd name="T41" fmla="*/ 2147483646 h 335"/>
                <a:gd name="T42" fmla="*/ 2147483646 w 391"/>
                <a:gd name="T43" fmla="*/ 2147483646 h 335"/>
                <a:gd name="T44" fmla="*/ 2147483646 w 391"/>
                <a:gd name="T45" fmla="*/ 2147483646 h 335"/>
                <a:gd name="T46" fmla="*/ 2147483646 w 391"/>
                <a:gd name="T47" fmla="*/ 2147483646 h 335"/>
                <a:gd name="T48" fmla="*/ 2147483646 w 391"/>
                <a:gd name="T49" fmla="*/ 2147483646 h 335"/>
                <a:gd name="T50" fmla="*/ 2147483646 w 391"/>
                <a:gd name="T51" fmla="*/ 2147483646 h 335"/>
                <a:gd name="T52" fmla="*/ 2147483646 w 391"/>
                <a:gd name="T53" fmla="*/ 2147483646 h 335"/>
                <a:gd name="T54" fmla="*/ 2147483646 w 391"/>
                <a:gd name="T55" fmla="*/ 2147483646 h 335"/>
                <a:gd name="T56" fmla="*/ 2147483646 w 391"/>
                <a:gd name="T57" fmla="*/ 2147483646 h 3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1" h="335">
                  <a:moveTo>
                    <a:pt x="263" y="334"/>
                  </a:moveTo>
                  <a:lnTo>
                    <a:pt x="146" y="266"/>
                  </a:lnTo>
                  <a:lnTo>
                    <a:pt x="121" y="242"/>
                  </a:lnTo>
                  <a:lnTo>
                    <a:pt x="90" y="242"/>
                  </a:lnTo>
                  <a:lnTo>
                    <a:pt x="90" y="227"/>
                  </a:lnTo>
                  <a:lnTo>
                    <a:pt x="38" y="207"/>
                  </a:lnTo>
                  <a:lnTo>
                    <a:pt x="38" y="123"/>
                  </a:lnTo>
                  <a:lnTo>
                    <a:pt x="19" y="98"/>
                  </a:lnTo>
                  <a:lnTo>
                    <a:pt x="0" y="50"/>
                  </a:lnTo>
                  <a:lnTo>
                    <a:pt x="57" y="0"/>
                  </a:lnTo>
                  <a:lnTo>
                    <a:pt x="57" y="16"/>
                  </a:lnTo>
                  <a:lnTo>
                    <a:pt x="127" y="50"/>
                  </a:lnTo>
                  <a:lnTo>
                    <a:pt x="135" y="109"/>
                  </a:lnTo>
                  <a:lnTo>
                    <a:pt x="164" y="98"/>
                  </a:lnTo>
                  <a:lnTo>
                    <a:pt x="172" y="123"/>
                  </a:lnTo>
                  <a:lnTo>
                    <a:pt x="180" y="109"/>
                  </a:lnTo>
                  <a:lnTo>
                    <a:pt x="191" y="123"/>
                  </a:lnTo>
                  <a:lnTo>
                    <a:pt x="218" y="98"/>
                  </a:lnTo>
                  <a:lnTo>
                    <a:pt x="236" y="109"/>
                  </a:lnTo>
                  <a:lnTo>
                    <a:pt x="218" y="168"/>
                  </a:lnTo>
                  <a:lnTo>
                    <a:pt x="255" y="168"/>
                  </a:lnTo>
                  <a:lnTo>
                    <a:pt x="281" y="132"/>
                  </a:lnTo>
                  <a:lnTo>
                    <a:pt x="292" y="144"/>
                  </a:lnTo>
                  <a:lnTo>
                    <a:pt x="318" y="207"/>
                  </a:lnTo>
                  <a:lnTo>
                    <a:pt x="344" y="168"/>
                  </a:lnTo>
                  <a:lnTo>
                    <a:pt x="355" y="144"/>
                  </a:lnTo>
                  <a:lnTo>
                    <a:pt x="390" y="168"/>
                  </a:lnTo>
                  <a:lnTo>
                    <a:pt x="344" y="291"/>
                  </a:lnTo>
                  <a:lnTo>
                    <a:pt x="263" y="33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06" name="Freeform 33">
              <a:extLst>
                <a:ext uri="{FF2B5EF4-FFF2-40B4-BE49-F238E27FC236}">
                  <a16:creationId xmlns:a16="http://schemas.microsoft.com/office/drawing/2014/main" xmlns="" id="{B6551DE2-6B25-4C95-A29E-F58E37FFE77A}"/>
                </a:ext>
              </a:extLst>
            </p:cNvPr>
            <p:cNvSpPr>
              <a:spLocks/>
            </p:cNvSpPr>
            <p:nvPr/>
          </p:nvSpPr>
          <p:spPr bwMode="auto">
            <a:xfrm>
              <a:off x="8254400" y="1875451"/>
              <a:ext cx="735029" cy="805031"/>
            </a:xfrm>
            <a:custGeom>
              <a:avLst/>
              <a:gdLst>
                <a:gd name="T0" fmla="*/ 2147483646 w 336"/>
                <a:gd name="T1" fmla="*/ 2147483646 h 368"/>
                <a:gd name="T2" fmla="*/ 2147483646 w 336"/>
                <a:gd name="T3" fmla="*/ 2147483646 h 368"/>
                <a:gd name="T4" fmla="*/ 2147483646 w 336"/>
                <a:gd name="T5" fmla="*/ 2147483646 h 368"/>
                <a:gd name="T6" fmla="*/ 2147483646 w 336"/>
                <a:gd name="T7" fmla="*/ 2147483646 h 368"/>
                <a:gd name="T8" fmla="*/ 2147483646 w 336"/>
                <a:gd name="T9" fmla="*/ 2147483646 h 368"/>
                <a:gd name="T10" fmla="*/ 0 w 336"/>
                <a:gd name="T11" fmla="*/ 2147483646 h 368"/>
                <a:gd name="T12" fmla="*/ 0 w 336"/>
                <a:gd name="T13" fmla="*/ 2147483646 h 368"/>
                <a:gd name="T14" fmla="*/ 2147483646 w 336"/>
                <a:gd name="T15" fmla="*/ 0 h 368"/>
                <a:gd name="T16" fmla="*/ 2147483646 w 336"/>
                <a:gd name="T17" fmla="*/ 2147483646 h 368"/>
                <a:gd name="T18" fmla="*/ 2147483646 w 336"/>
                <a:gd name="T19" fmla="*/ 2147483646 h 368"/>
                <a:gd name="T20" fmla="*/ 2147483646 w 336"/>
                <a:gd name="T21" fmla="*/ 2147483646 h 368"/>
                <a:gd name="T22" fmla="*/ 2147483646 w 336"/>
                <a:gd name="T23" fmla="*/ 2147483646 h 368"/>
                <a:gd name="T24" fmla="*/ 2147483646 w 336"/>
                <a:gd name="T25" fmla="*/ 2147483646 h 368"/>
                <a:gd name="T26" fmla="*/ 2147483646 w 336"/>
                <a:gd name="T27" fmla="*/ 2147483646 h 368"/>
                <a:gd name="T28" fmla="*/ 2147483646 w 336"/>
                <a:gd name="T29" fmla="*/ 2147483646 h 368"/>
                <a:gd name="T30" fmla="*/ 2147483646 w 336"/>
                <a:gd name="T31" fmla="*/ 2147483646 h 368"/>
                <a:gd name="T32" fmla="*/ 2147483646 w 336"/>
                <a:gd name="T33" fmla="*/ 2147483646 h 368"/>
                <a:gd name="T34" fmla="*/ 2147483646 w 336"/>
                <a:gd name="T35" fmla="*/ 2147483646 h 3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6" h="368">
                  <a:moveTo>
                    <a:pt x="253" y="269"/>
                  </a:moveTo>
                  <a:lnTo>
                    <a:pt x="246" y="294"/>
                  </a:lnTo>
                  <a:lnTo>
                    <a:pt x="227" y="283"/>
                  </a:lnTo>
                  <a:lnTo>
                    <a:pt x="216" y="283"/>
                  </a:lnTo>
                  <a:lnTo>
                    <a:pt x="37" y="367"/>
                  </a:lnTo>
                  <a:lnTo>
                    <a:pt x="0" y="343"/>
                  </a:lnTo>
                  <a:lnTo>
                    <a:pt x="0" y="308"/>
                  </a:lnTo>
                  <a:lnTo>
                    <a:pt x="146" y="0"/>
                  </a:lnTo>
                  <a:lnTo>
                    <a:pt x="164" y="20"/>
                  </a:lnTo>
                  <a:lnTo>
                    <a:pt x="172" y="9"/>
                  </a:lnTo>
                  <a:lnTo>
                    <a:pt x="183" y="9"/>
                  </a:lnTo>
                  <a:lnTo>
                    <a:pt x="202" y="9"/>
                  </a:lnTo>
                  <a:lnTo>
                    <a:pt x="216" y="44"/>
                  </a:lnTo>
                  <a:lnTo>
                    <a:pt x="280" y="44"/>
                  </a:lnTo>
                  <a:lnTo>
                    <a:pt x="298" y="34"/>
                  </a:lnTo>
                  <a:lnTo>
                    <a:pt x="318" y="59"/>
                  </a:lnTo>
                  <a:lnTo>
                    <a:pt x="335" y="34"/>
                  </a:lnTo>
                  <a:lnTo>
                    <a:pt x="253" y="269"/>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07" name="Freeform 34">
              <a:extLst>
                <a:ext uri="{FF2B5EF4-FFF2-40B4-BE49-F238E27FC236}">
                  <a16:creationId xmlns:a16="http://schemas.microsoft.com/office/drawing/2014/main" xmlns="" id="{07B27D0C-5AA1-4893-A972-BEFD12D4D4FB}"/>
                </a:ext>
              </a:extLst>
            </p:cNvPr>
            <p:cNvSpPr>
              <a:spLocks/>
            </p:cNvSpPr>
            <p:nvPr/>
          </p:nvSpPr>
          <p:spPr bwMode="auto">
            <a:xfrm>
              <a:off x="8532224" y="5016825"/>
              <a:ext cx="402516" cy="774405"/>
            </a:xfrm>
            <a:custGeom>
              <a:avLst/>
              <a:gdLst>
                <a:gd name="T0" fmla="*/ 2147483646 w 184"/>
                <a:gd name="T1" fmla="*/ 2147483646 h 354"/>
                <a:gd name="T2" fmla="*/ 2147483646 w 184"/>
                <a:gd name="T3" fmla="*/ 2147483646 h 354"/>
                <a:gd name="T4" fmla="*/ 2147483646 w 184"/>
                <a:gd name="T5" fmla="*/ 2147483646 h 354"/>
                <a:gd name="T6" fmla="*/ 2147483646 w 184"/>
                <a:gd name="T7" fmla="*/ 2147483646 h 354"/>
                <a:gd name="T8" fmla="*/ 2147483646 w 184"/>
                <a:gd name="T9" fmla="*/ 2147483646 h 354"/>
                <a:gd name="T10" fmla="*/ 2147483646 w 184"/>
                <a:gd name="T11" fmla="*/ 2147483646 h 354"/>
                <a:gd name="T12" fmla="*/ 0 w 184"/>
                <a:gd name="T13" fmla="*/ 2147483646 h 354"/>
                <a:gd name="T14" fmla="*/ 2147483646 w 184"/>
                <a:gd name="T15" fmla="*/ 2147483646 h 354"/>
                <a:gd name="T16" fmla="*/ 2147483646 w 184"/>
                <a:gd name="T17" fmla="*/ 2147483646 h 354"/>
                <a:gd name="T18" fmla="*/ 2147483646 w 184"/>
                <a:gd name="T19" fmla="*/ 0 h 354"/>
                <a:gd name="T20" fmla="*/ 2147483646 w 184"/>
                <a:gd name="T21" fmla="*/ 2147483646 h 354"/>
                <a:gd name="T22" fmla="*/ 2147483646 w 184"/>
                <a:gd name="T23" fmla="*/ 2147483646 h 354"/>
                <a:gd name="T24" fmla="*/ 2147483646 w 184"/>
                <a:gd name="T25" fmla="*/ 2147483646 h 354"/>
                <a:gd name="T26" fmla="*/ 2147483646 w 184"/>
                <a:gd name="T27" fmla="*/ 2147483646 h 354"/>
                <a:gd name="T28" fmla="*/ 2147483646 w 184"/>
                <a:gd name="T29" fmla="*/ 0 h 354"/>
                <a:gd name="T30" fmla="*/ 2147483646 w 184"/>
                <a:gd name="T31" fmla="*/ 2147483646 h 354"/>
                <a:gd name="T32" fmla="*/ 2147483646 w 184"/>
                <a:gd name="T33" fmla="*/ 2147483646 h 3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4" h="354">
                  <a:moveTo>
                    <a:pt x="126" y="143"/>
                  </a:moveTo>
                  <a:lnTo>
                    <a:pt x="109" y="191"/>
                  </a:lnTo>
                  <a:lnTo>
                    <a:pt x="75" y="353"/>
                  </a:lnTo>
                  <a:lnTo>
                    <a:pt x="83" y="260"/>
                  </a:lnTo>
                  <a:lnTo>
                    <a:pt x="56" y="152"/>
                  </a:lnTo>
                  <a:lnTo>
                    <a:pt x="56" y="118"/>
                  </a:lnTo>
                  <a:lnTo>
                    <a:pt x="0" y="44"/>
                  </a:lnTo>
                  <a:lnTo>
                    <a:pt x="29" y="44"/>
                  </a:lnTo>
                  <a:lnTo>
                    <a:pt x="38" y="10"/>
                  </a:lnTo>
                  <a:lnTo>
                    <a:pt x="45" y="0"/>
                  </a:lnTo>
                  <a:lnTo>
                    <a:pt x="64" y="25"/>
                  </a:lnTo>
                  <a:lnTo>
                    <a:pt x="75" y="10"/>
                  </a:lnTo>
                  <a:lnTo>
                    <a:pt x="83" y="10"/>
                  </a:lnTo>
                  <a:lnTo>
                    <a:pt x="89" y="25"/>
                  </a:lnTo>
                  <a:lnTo>
                    <a:pt x="126" y="0"/>
                  </a:lnTo>
                  <a:lnTo>
                    <a:pt x="183" y="69"/>
                  </a:lnTo>
                  <a:lnTo>
                    <a:pt x="126" y="14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08" name="Freeform 35">
              <a:extLst>
                <a:ext uri="{FF2B5EF4-FFF2-40B4-BE49-F238E27FC236}">
                  <a16:creationId xmlns:a16="http://schemas.microsoft.com/office/drawing/2014/main" xmlns="" id="{AB795C37-FD32-4D5A-9DA8-39BD3B537142}"/>
                </a:ext>
              </a:extLst>
            </p:cNvPr>
            <p:cNvSpPr>
              <a:spLocks/>
            </p:cNvSpPr>
            <p:nvPr/>
          </p:nvSpPr>
          <p:spPr bwMode="auto">
            <a:xfrm>
              <a:off x="8711606" y="1273868"/>
              <a:ext cx="1111293" cy="678151"/>
            </a:xfrm>
            <a:custGeom>
              <a:avLst/>
              <a:gdLst>
                <a:gd name="T0" fmla="*/ 2147483646 w 508"/>
                <a:gd name="T1" fmla="*/ 0 h 310"/>
                <a:gd name="T2" fmla="*/ 2147483646 w 508"/>
                <a:gd name="T3" fmla="*/ 2147483646 h 310"/>
                <a:gd name="T4" fmla="*/ 2147483646 w 508"/>
                <a:gd name="T5" fmla="*/ 2147483646 h 310"/>
                <a:gd name="T6" fmla="*/ 2147483646 w 508"/>
                <a:gd name="T7" fmla="*/ 2147483646 h 310"/>
                <a:gd name="T8" fmla="*/ 2147483646 w 508"/>
                <a:gd name="T9" fmla="*/ 2147483646 h 310"/>
                <a:gd name="T10" fmla="*/ 2147483646 w 508"/>
                <a:gd name="T11" fmla="*/ 2147483646 h 310"/>
                <a:gd name="T12" fmla="*/ 2147483646 w 508"/>
                <a:gd name="T13" fmla="*/ 2147483646 h 310"/>
                <a:gd name="T14" fmla="*/ 2147483646 w 508"/>
                <a:gd name="T15" fmla="*/ 2147483646 h 310"/>
                <a:gd name="T16" fmla="*/ 2147483646 w 508"/>
                <a:gd name="T17" fmla="*/ 2147483646 h 310"/>
                <a:gd name="T18" fmla="*/ 2147483646 w 508"/>
                <a:gd name="T19" fmla="*/ 2147483646 h 310"/>
                <a:gd name="T20" fmla="*/ 2147483646 w 508"/>
                <a:gd name="T21" fmla="*/ 2147483646 h 310"/>
                <a:gd name="T22" fmla="*/ 2147483646 w 508"/>
                <a:gd name="T23" fmla="*/ 2147483646 h 310"/>
                <a:gd name="T24" fmla="*/ 2147483646 w 508"/>
                <a:gd name="T25" fmla="*/ 2147483646 h 310"/>
                <a:gd name="T26" fmla="*/ 2147483646 w 508"/>
                <a:gd name="T27" fmla="*/ 2147483646 h 310"/>
                <a:gd name="T28" fmla="*/ 2147483646 w 508"/>
                <a:gd name="T29" fmla="*/ 2147483646 h 310"/>
                <a:gd name="T30" fmla="*/ 2147483646 w 508"/>
                <a:gd name="T31" fmla="*/ 2147483646 h 310"/>
                <a:gd name="T32" fmla="*/ 2147483646 w 508"/>
                <a:gd name="T33" fmla="*/ 2147483646 h 310"/>
                <a:gd name="T34" fmla="*/ 2147483646 w 508"/>
                <a:gd name="T35" fmla="*/ 2147483646 h 310"/>
                <a:gd name="T36" fmla="*/ 2147483646 w 508"/>
                <a:gd name="T37" fmla="*/ 2147483646 h 310"/>
                <a:gd name="T38" fmla="*/ 2147483646 w 508"/>
                <a:gd name="T39" fmla="*/ 2147483646 h 310"/>
                <a:gd name="T40" fmla="*/ 2147483646 w 508"/>
                <a:gd name="T41" fmla="*/ 2147483646 h 310"/>
                <a:gd name="T42" fmla="*/ 2147483646 w 508"/>
                <a:gd name="T43" fmla="*/ 2147483646 h 310"/>
                <a:gd name="T44" fmla="*/ 2147483646 w 508"/>
                <a:gd name="T45" fmla="*/ 2147483646 h 310"/>
                <a:gd name="T46" fmla="*/ 2147483646 w 508"/>
                <a:gd name="T47" fmla="*/ 2147483646 h 310"/>
                <a:gd name="T48" fmla="*/ 2147483646 w 508"/>
                <a:gd name="T49" fmla="*/ 2147483646 h 310"/>
                <a:gd name="T50" fmla="*/ 0 w 508"/>
                <a:gd name="T51" fmla="*/ 0 h 310"/>
                <a:gd name="T52" fmla="*/ 2147483646 w 508"/>
                <a:gd name="T53" fmla="*/ 0 h 3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08" h="310">
                  <a:moveTo>
                    <a:pt x="444" y="0"/>
                  </a:moveTo>
                  <a:lnTo>
                    <a:pt x="462" y="25"/>
                  </a:lnTo>
                  <a:lnTo>
                    <a:pt x="496" y="25"/>
                  </a:lnTo>
                  <a:lnTo>
                    <a:pt x="507" y="50"/>
                  </a:lnTo>
                  <a:lnTo>
                    <a:pt x="470" y="59"/>
                  </a:lnTo>
                  <a:lnTo>
                    <a:pt x="462" y="69"/>
                  </a:lnTo>
                  <a:lnTo>
                    <a:pt x="425" y="236"/>
                  </a:lnTo>
                  <a:lnTo>
                    <a:pt x="407" y="259"/>
                  </a:lnTo>
                  <a:lnTo>
                    <a:pt x="369" y="275"/>
                  </a:lnTo>
                  <a:lnTo>
                    <a:pt x="369" y="309"/>
                  </a:lnTo>
                  <a:lnTo>
                    <a:pt x="317" y="259"/>
                  </a:lnTo>
                  <a:lnTo>
                    <a:pt x="317" y="236"/>
                  </a:lnTo>
                  <a:lnTo>
                    <a:pt x="298" y="225"/>
                  </a:lnTo>
                  <a:lnTo>
                    <a:pt x="280" y="177"/>
                  </a:lnTo>
                  <a:lnTo>
                    <a:pt x="227" y="191"/>
                  </a:lnTo>
                  <a:lnTo>
                    <a:pt x="198" y="191"/>
                  </a:lnTo>
                  <a:lnTo>
                    <a:pt x="190" y="168"/>
                  </a:lnTo>
                  <a:lnTo>
                    <a:pt x="217" y="143"/>
                  </a:lnTo>
                  <a:lnTo>
                    <a:pt x="217" y="118"/>
                  </a:lnTo>
                  <a:lnTo>
                    <a:pt x="172" y="84"/>
                  </a:lnTo>
                  <a:lnTo>
                    <a:pt x="153" y="59"/>
                  </a:lnTo>
                  <a:lnTo>
                    <a:pt x="109" y="50"/>
                  </a:lnTo>
                  <a:lnTo>
                    <a:pt x="89" y="59"/>
                  </a:lnTo>
                  <a:lnTo>
                    <a:pt x="55" y="34"/>
                  </a:lnTo>
                  <a:lnTo>
                    <a:pt x="8" y="34"/>
                  </a:lnTo>
                  <a:lnTo>
                    <a:pt x="0" y="0"/>
                  </a:lnTo>
                  <a:lnTo>
                    <a:pt x="444"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09" name="Freeform 36">
              <a:extLst>
                <a:ext uri="{FF2B5EF4-FFF2-40B4-BE49-F238E27FC236}">
                  <a16:creationId xmlns:a16="http://schemas.microsoft.com/office/drawing/2014/main" xmlns="" id="{7E022953-D54C-489E-879F-B2CEDD568D2B}"/>
                </a:ext>
              </a:extLst>
            </p:cNvPr>
            <p:cNvSpPr>
              <a:spLocks/>
            </p:cNvSpPr>
            <p:nvPr/>
          </p:nvSpPr>
          <p:spPr bwMode="auto">
            <a:xfrm>
              <a:off x="9006930" y="3973347"/>
              <a:ext cx="752529" cy="938473"/>
            </a:xfrm>
            <a:custGeom>
              <a:avLst/>
              <a:gdLst>
                <a:gd name="T0" fmla="*/ 2147483646 w 344"/>
                <a:gd name="T1" fmla="*/ 2147483646 h 429"/>
                <a:gd name="T2" fmla="*/ 2147483646 w 344"/>
                <a:gd name="T3" fmla="*/ 2147483646 h 429"/>
                <a:gd name="T4" fmla="*/ 2147483646 w 344"/>
                <a:gd name="T5" fmla="*/ 2147483646 h 429"/>
                <a:gd name="T6" fmla="*/ 2147483646 w 344"/>
                <a:gd name="T7" fmla="*/ 2147483646 h 429"/>
                <a:gd name="T8" fmla="*/ 2147483646 w 344"/>
                <a:gd name="T9" fmla="*/ 2147483646 h 429"/>
                <a:gd name="T10" fmla="*/ 2147483646 w 344"/>
                <a:gd name="T11" fmla="*/ 2147483646 h 429"/>
                <a:gd name="T12" fmla="*/ 2147483646 w 344"/>
                <a:gd name="T13" fmla="*/ 2147483646 h 429"/>
                <a:gd name="T14" fmla="*/ 2147483646 w 344"/>
                <a:gd name="T15" fmla="*/ 2147483646 h 429"/>
                <a:gd name="T16" fmla="*/ 2147483646 w 344"/>
                <a:gd name="T17" fmla="*/ 2147483646 h 429"/>
                <a:gd name="T18" fmla="*/ 2147483646 w 344"/>
                <a:gd name="T19" fmla="*/ 2147483646 h 429"/>
                <a:gd name="T20" fmla="*/ 2147483646 w 344"/>
                <a:gd name="T21" fmla="*/ 2147483646 h 429"/>
                <a:gd name="T22" fmla="*/ 2147483646 w 344"/>
                <a:gd name="T23" fmla="*/ 2147483646 h 429"/>
                <a:gd name="T24" fmla="*/ 2147483646 w 344"/>
                <a:gd name="T25" fmla="*/ 2147483646 h 429"/>
                <a:gd name="T26" fmla="*/ 2147483646 w 344"/>
                <a:gd name="T27" fmla="*/ 2147483646 h 429"/>
                <a:gd name="T28" fmla="*/ 2147483646 w 344"/>
                <a:gd name="T29" fmla="*/ 2147483646 h 429"/>
                <a:gd name="T30" fmla="*/ 2147483646 w 344"/>
                <a:gd name="T31" fmla="*/ 2147483646 h 429"/>
                <a:gd name="T32" fmla="*/ 2147483646 w 344"/>
                <a:gd name="T33" fmla="*/ 2147483646 h 429"/>
                <a:gd name="T34" fmla="*/ 2147483646 w 344"/>
                <a:gd name="T35" fmla="*/ 2147483646 h 429"/>
                <a:gd name="T36" fmla="*/ 2147483646 w 344"/>
                <a:gd name="T37" fmla="*/ 2147483646 h 429"/>
                <a:gd name="T38" fmla="*/ 2147483646 w 344"/>
                <a:gd name="T39" fmla="*/ 2147483646 h 429"/>
                <a:gd name="T40" fmla="*/ 2147483646 w 344"/>
                <a:gd name="T41" fmla="*/ 2147483646 h 429"/>
                <a:gd name="T42" fmla="*/ 2147483646 w 344"/>
                <a:gd name="T43" fmla="*/ 2147483646 h 429"/>
                <a:gd name="T44" fmla="*/ 2147483646 w 344"/>
                <a:gd name="T45" fmla="*/ 2147483646 h 429"/>
                <a:gd name="T46" fmla="*/ 2147483646 w 344"/>
                <a:gd name="T47" fmla="*/ 2147483646 h 429"/>
                <a:gd name="T48" fmla="*/ 2147483646 w 344"/>
                <a:gd name="T49" fmla="*/ 2147483646 h 429"/>
                <a:gd name="T50" fmla="*/ 2147483646 w 344"/>
                <a:gd name="T51" fmla="*/ 2147483646 h 429"/>
                <a:gd name="T52" fmla="*/ 2147483646 w 344"/>
                <a:gd name="T53" fmla="*/ 2147483646 h 429"/>
                <a:gd name="T54" fmla="*/ 2147483646 w 344"/>
                <a:gd name="T55" fmla="*/ 2147483646 h 429"/>
                <a:gd name="T56" fmla="*/ 2147483646 w 344"/>
                <a:gd name="T57" fmla="*/ 2147483646 h 429"/>
                <a:gd name="T58" fmla="*/ 2147483646 w 344"/>
                <a:gd name="T59" fmla="*/ 2147483646 h 429"/>
                <a:gd name="T60" fmla="*/ 2147483646 w 344"/>
                <a:gd name="T61" fmla="*/ 2147483646 h 429"/>
                <a:gd name="T62" fmla="*/ 2147483646 w 344"/>
                <a:gd name="T63" fmla="*/ 2147483646 h 429"/>
                <a:gd name="T64" fmla="*/ 2147483646 w 344"/>
                <a:gd name="T65" fmla="*/ 2147483646 h 429"/>
                <a:gd name="T66" fmla="*/ 2147483646 w 344"/>
                <a:gd name="T67" fmla="*/ 2147483646 h 429"/>
                <a:gd name="T68" fmla="*/ 0 w 344"/>
                <a:gd name="T69" fmla="*/ 2147483646 h 429"/>
                <a:gd name="T70" fmla="*/ 2147483646 w 344"/>
                <a:gd name="T71" fmla="*/ 2147483646 h 429"/>
                <a:gd name="T72" fmla="*/ 0 w 344"/>
                <a:gd name="T73" fmla="*/ 2147483646 h 429"/>
                <a:gd name="T74" fmla="*/ 2147483646 w 344"/>
                <a:gd name="T75" fmla="*/ 0 h 429"/>
                <a:gd name="T76" fmla="*/ 2147483646 w 344"/>
                <a:gd name="T77" fmla="*/ 2147483646 h 429"/>
                <a:gd name="T78" fmla="*/ 2147483646 w 344"/>
                <a:gd name="T79" fmla="*/ 2147483646 h 429"/>
                <a:gd name="T80" fmla="*/ 2147483646 w 344"/>
                <a:gd name="T81" fmla="*/ 2147483646 h 429"/>
                <a:gd name="T82" fmla="*/ 2147483646 w 344"/>
                <a:gd name="T83" fmla="*/ 2147483646 h 429"/>
                <a:gd name="T84" fmla="*/ 2147483646 w 344"/>
                <a:gd name="T85" fmla="*/ 2147483646 h 429"/>
                <a:gd name="T86" fmla="*/ 2147483646 w 344"/>
                <a:gd name="T87" fmla="*/ 2147483646 h 429"/>
                <a:gd name="T88" fmla="*/ 2147483646 w 344"/>
                <a:gd name="T89" fmla="*/ 2147483646 h 429"/>
                <a:gd name="T90" fmla="*/ 2147483646 w 344"/>
                <a:gd name="T91" fmla="*/ 2147483646 h 429"/>
                <a:gd name="T92" fmla="*/ 2147483646 w 344"/>
                <a:gd name="T93" fmla="*/ 2147483646 h 429"/>
                <a:gd name="T94" fmla="*/ 2147483646 w 344"/>
                <a:gd name="T95" fmla="*/ 2147483646 h 4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4" h="429">
                  <a:moveTo>
                    <a:pt x="343" y="237"/>
                  </a:moveTo>
                  <a:lnTo>
                    <a:pt x="328" y="251"/>
                  </a:lnTo>
                  <a:lnTo>
                    <a:pt x="298" y="237"/>
                  </a:lnTo>
                  <a:lnTo>
                    <a:pt x="317" y="262"/>
                  </a:lnTo>
                  <a:lnTo>
                    <a:pt x="291" y="285"/>
                  </a:lnTo>
                  <a:lnTo>
                    <a:pt x="220" y="360"/>
                  </a:lnTo>
                  <a:lnTo>
                    <a:pt x="201" y="335"/>
                  </a:lnTo>
                  <a:lnTo>
                    <a:pt x="182" y="319"/>
                  </a:lnTo>
                  <a:lnTo>
                    <a:pt x="171" y="309"/>
                  </a:lnTo>
                  <a:lnTo>
                    <a:pt x="163" y="319"/>
                  </a:lnTo>
                  <a:lnTo>
                    <a:pt x="209" y="285"/>
                  </a:lnTo>
                  <a:lnTo>
                    <a:pt x="220" y="285"/>
                  </a:lnTo>
                  <a:lnTo>
                    <a:pt x="182" y="251"/>
                  </a:lnTo>
                  <a:lnTo>
                    <a:pt x="201" y="237"/>
                  </a:lnTo>
                  <a:lnTo>
                    <a:pt x="191" y="237"/>
                  </a:lnTo>
                  <a:lnTo>
                    <a:pt x="171" y="226"/>
                  </a:lnTo>
                  <a:lnTo>
                    <a:pt x="201" y="202"/>
                  </a:lnTo>
                  <a:lnTo>
                    <a:pt x="163" y="212"/>
                  </a:lnTo>
                  <a:lnTo>
                    <a:pt x="157" y="202"/>
                  </a:lnTo>
                  <a:lnTo>
                    <a:pt x="157" y="237"/>
                  </a:lnTo>
                  <a:lnTo>
                    <a:pt x="163" y="226"/>
                  </a:lnTo>
                  <a:lnTo>
                    <a:pt x="182" y="276"/>
                  </a:lnTo>
                  <a:lnTo>
                    <a:pt x="171" y="296"/>
                  </a:lnTo>
                  <a:lnTo>
                    <a:pt x="145" y="285"/>
                  </a:lnTo>
                  <a:lnTo>
                    <a:pt x="137" y="296"/>
                  </a:lnTo>
                  <a:lnTo>
                    <a:pt x="157" y="335"/>
                  </a:lnTo>
                  <a:lnTo>
                    <a:pt x="171" y="335"/>
                  </a:lnTo>
                  <a:lnTo>
                    <a:pt x="201" y="344"/>
                  </a:lnTo>
                  <a:lnTo>
                    <a:pt x="182" y="360"/>
                  </a:lnTo>
                  <a:lnTo>
                    <a:pt x="171" y="360"/>
                  </a:lnTo>
                  <a:lnTo>
                    <a:pt x="191" y="369"/>
                  </a:lnTo>
                  <a:lnTo>
                    <a:pt x="126" y="394"/>
                  </a:lnTo>
                  <a:lnTo>
                    <a:pt x="93" y="428"/>
                  </a:lnTo>
                  <a:lnTo>
                    <a:pt x="63" y="403"/>
                  </a:lnTo>
                  <a:lnTo>
                    <a:pt x="0" y="212"/>
                  </a:lnTo>
                  <a:lnTo>
                    <a:pt x="19" y="50"/>
                  </a:lnTo>
                  <a:lnTo>
                    <a:pt x="0" y="12"/>
                  </a:lnTo>
                  <a:lnTo>
                    <a:pt x="19" y="0"/>
                  </a:lnTo>
                  <a:lnTo>
                    <a:pt x="108" y="25"/>
                  </a:lnTo>
                  <a:lnTo>
                    <a:pt x="191" y="59"/>
                  </a:lnTo>
                  <a:lnTo>
                    <a:pt x="220" y="50"/>
                  </a:lnTo>
                  <a:lnTo>
                    <a:pt x="246" y="50"/>
                  </a:lnTo>
                  <a:lnTo>
                    <a:pt x="291" y="119"/>
                  </a:lnTo>
                  <a:lnTo>
                    <a:pt x="309" y="119"/>
                  </a:lnTo>
                  <a:lnTo>
                    <a:pt x="291" y="144"/>
                  </a:lnTo>
                  <a:lnTo>
                    <a:pt x="309" y="168"/>
                  </a:lnTo>
                  <a:lnTo>
                    <a:pt x="328" y="192"/>
                  </a:lnTo>
                  <a:lnTo>
                    <a:pt x="343" y="237"/>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10" name="Freeform 37">
              <a:extLst>
                <a:ext uri="{FF2B5EF4-FFF2-40B4-BE49-F238E27FC236}">
                  <a16:creationId xmlns:a16="http://schemas.microsoft.com/office/drawing/2014/main" xmlns="" id="{234DB868-4920-4D0A-ADF9-D2A0CA850B19}"/>
                </a:ext>
              </a:extLst>
            </p:cNvPr>
            <p:cNvSpPr>
              <a:spLocks/>
            </p:cNvSpPr>
            <p:nvPr/>
          </p:nvSpPr>
          <p:spPr bwMode="auto">
            <a:xfrm>
              <a:off x="9921342" y="3373948"/>
              <a:ext cx="671589" cy="656275"/>
            </a:xfrm>
            <a:custGeom>
              <a:avLst/>
              <a:gdLst>
                <a:gd name="T0" fmla="*/ 2147483646 w 307"/>
                <a:gd name="T1" fmla="*/ 2147483646 h 300"/>
                <a:gd name="T2" fmla="*/ 2147483646 w 307"/>
                <a:gd name="T3" fmla="*/ 2147483646 h 300"/>
                <a:gd name="T4" fmla="*/ 2147483646 w 307"/>
                <a:gd name="T5" fmla="*/ 2147483646 h 300"/>
                <a:gd name="T6" fmla="*/ 2147483646 w 307"/>
                <a:gd name="T7" fmla="*/ 2147483646 h 300"/>
                <a:gd name="T8" fmla="*/ 2147483646 w 307"/>
                <a:gd name="T9" fmla="*/ 2147483646 h 300"/>
                <a:gd name="T10" fmla="*/ 2147483646 w 307"/>
                <a:gd name="T11" fmla="*/ 2147483646 h 300"/>
                <a:gd name="T12" fmla="*/ 2147483646 w 307"/>
                <a:gd name="T13" fmla="*/ 2147483646 h 300"/>
                <a:gd name="T14" fmla="*/ 2147483646 w 307"/>
                <a:gd name="T15" fmla="*/ 2147483646 h 300"/>
                <a:gd name="T16" fmla="*/ 2147483646 w 307"/>
                <a:gd name="T17" fmla="*/ 2147483646 h 300"/>
                <a:gd name="T18" fmla="*/ 2147483646 w 307"/>
                <a:gd name="T19" fmla="*/ 2147483646 h 300"/>
                <a:gd name="T20" fmla="*/ 2147483646 w 307"/>
                <a:gd name="T21" fmla="*/ 2147483646 h 300"/>
                <a:gd name="T22" fmla="*/ 2147483646 w 307"/>
                <a:gd name="T23" fmla="*/ 2147483646 h 300"/>
                <a:gd name="T24" fmla="*/ 2147483646 w 307"/>
                <a:gd name="T25" fmla="*/ 2147483646 h 300"/>
                <a:gd name="T26" fmla="*/ 2147483646 w 307"/>
                <a:gd name="T27" fmla="*/ 2147483646 h 300"/>
                <a:gd name="T28" fmla="*/ 2147483646 w 307"/>
                <a:gd name="T29" fmla="*/ 2147483646 h 300"/>
                <a:gd name="T30" fmla="*/ 2147483646 w 307"/>
                <a:gd name="T31" fmla="*/ 2147483646 h 300"/>
                <a:gd name="T32" fmla="*/ 2147483646 w 307"/>
                <a:gd name="T33" fmla="*/ 2147483646 h 300"/>
                <a:gd name="T34" fmla="*/ 2147483646 w 307"/>
                <a:gd name="T35" fmla="*/ 2147483646 h 300"/>
                <a:gd name="T36" fmla="*/ 2147483646 w 307"/>
                <a:gd name="T37" fmla="*/ 2147483646 h 300"/>
                <a:gd name="T38" fmla="*/ 2147483646 w 307"/>
                <a:gd name="T39" fmla="*/ 2147483646 h 300"/>
                <a:gd name="T40" fmla="*/ 2147483646 w 307"/>
                <a:gd name="T41" fmla="*/ 2147483646 h 300"/>
                <a:gd name="T42" fmla="*/ 2147483646 w 307"/>
                <a:gd name="T43" fmla="*/ 2147483646 h 300"/>
                <a:gd name="T44" fmla="*/ 2147483646 w 307"/>
                <a:gd name="T45" fmla="*/ 2147483646 h 300"/>
                <a:gd name="T46" fmla="*/ 2147483646 w 307"/>
                <a:gd name="T47" fmla="*/ 2147483646 h 300"/>
                <a:gd name="T48" fmla="*/ 2147483646 w 307"/>
                <a:gd name="T49" fmla="*/ 2147483646 h 300"/>
                <a:gd name="T50" fmla="*/ 2147483646 w 307"/>
                <a:gd name="T51" fmla="*/ 2147483646 h 300"/>
                <a:gd name="T52" fmla="*/ 2147483646 w 307"/>
                <a:gd name="T53" fmla="*/ 2147483646 h 300"/>
                <a:gd name="T54" fmla="*/ 2147483646 w 307"/>
                <a:gd name="T55" fmla="*/ 2147483646 h 300"/>
                <a:gd name="T56" fmla="*/ 2147483646 w 307"/>
                <a:gd name="T57" fmla="*/ 2147483646 h 300"/>
                <a:gd name="T58" fmla="*/ 2147483646 w 307"/>
                <a:gd name="T59" fmla="*/ 2147483646 h 300"/>
                <a:gd name="T60" fmla="*/ 2147483646 w 307"/>
                <a:gd name="T61" fmla="*/ 2147483646 h 300"/>
                <a:gd name="T62" fmla="*/ 2147483646 w 307"/>
                <a:gd name="T63" fmla="*/ 2147483646 h 300"/>
                <a:gd name="T64" fmla="*/ 2147483646 w 307"/>
                <a:gd name="T65" fmla="*/ 2147483646 h 300"/>
                <a:gd name="T66" fmla="*/ 2147483646 w 307"/>
                <a:gd name="T67" fmla="*/ 2147483646 h 300"/>
                <a:gd name="T68" fmla="*/ 2147483646 w 307"/>
                <a:gd name="T69" fmla="*/ 2147483646 h 300"/>
                <a:gd name="T70" fmla="*/ 2147483646 w 307"/>
                <a:gd name="T71" fmla="*/ 2147483646 h 300"/>
                <a:gd name="T72" fmla="*/ 2147483646 w 307"/>
                <a:gd name="T73" fmla="*/ 2147483646 h 300"/>
                <a:gd name="T74" fmla="*/ 2147483646 w 307"/>
                <a:gd name="T75" fmla="*/ 2147483646 h 300"/>
                <a:gd name="T76" fmla="*/ 2147483646 w 307"/>
                <a:gd name="T77" fmla="*/ 2147483646 h 300"/>
                <a:gd name="T78" fmla="*/ 2147483646 w 307"/>
                <a:gd name="T79" fmla="*/ 2147483646 h 300"/>
                <a:gd name="T80" fmla="*/ 2147483646 w 307"/>
                <a:gd name="T81" fmla="*/ 2147483646 h 300"/>
                <a:gd name="T82" fmla="*/ 2147483646 w 307"/>
                <a:gd name="T83" fmla="*/ 2147483646 h 300"/>
                <a:gd name="T84" fmla="*/ 2147483646 w 307"/>
                <a:gd name="T85" fmla="*/ 2147483646 h 300"/>
                <a:gd name="T86" fmla="*/ 0 w 307"/>
                <a:gd name="T87" fmla="*/ 2147483646 h 300"/>
                <a:gd name="T88" fmla="*/ 2147483646 w 307"/>
                <a:gd name="T89" fmla="*/ 2147483646 h 300"/>
                <a:gd name="T90" fmla="*/ 2147483646 w 307"/>
                <a:gd name="T91" fmla="*/ 2147483646 h 300"/>
                <a:gd name="T92" fmla="*/ 2147483646 w 307"/>
                <a:gd name="T93" fmla="*/ 2147483646 h 3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7" h="300">
                  <a:moveTo>
                    <a:pt x="223" y="35"/>
                  </a:moveTo>
                  <a:lnTo>
                    <a:pt x="235" y="50"/>
                  </a:lnTo>
                  <a:lnTo>
                    <a:pt x="235" y="35"/>
                  </a:lnTo>
                  <a:lnTo>
                    <a:pt x="242" y="35"/>
                  </a:lnTo>
                  <a:lnTo>
                    <a:pt x="235" y="25"/>
                  </a:lnTo>
                  <a:lnTo>
                    <a:pt x="235" y="16"/>
                  </a:lnTo>
                  <a:lnTo>
                    <a:pt x="242" y="0"/>
                  </a:lnTo>
                  <a:lnTo>
                    <a:pt x="272" y="16"/>
                  </a:lnTo>
                  <a:lnTo>
                    <a:pt x="272" y="35"/>
                  </a:lnTo>
                  <a:lnTo>
                    <a:pt x="272" y="25"/>
                  </a:lnTo>
                  <a:lnTo>
                    <a:pt x="287" y="25"/>
                  </a:lnTo>
                  <a:lnTo>
                    <a:pt x="272" y="16"/>
                  </a:lnTo>
                  <a:lnTo>
                    <a:pt x="306" y="16"/>
                  </a:lnTo>
                  <a:lnTo>
                    <a:pt x="287" y="50"/>
                  </a:lnTo>
                  <a:lnTo>
                    <a:pt x="306" y="35"/>
                  </a:lnTo>
                  <a:lnTo>
                    <a:pt x="306" y="60"/>
                  </a:lnTo>
                  <a:lnTo>
                    <a:pt x="287" y="74"/>
                  </a:lnTo>
                  <a:lnTo>
                    <a:pt x="272" y="60"/>
                  </a:lnTo>
                  <a:lnTo>
                    <a:pt x="287" y="94"/>
                  </a:lnTo>
                  <a:lnTo>
                    <a:pt x="260" y="74"/>
                  </a:lnTo>
                  <a:lnTo>
                    <a:pt x="235" y="74"/>
                  </a:lnTo>
                  <a:lnTo>
                    <a:pt x="254" y="94"/>
                  </a:lnTo>
                  <a:lnTo>
                    <a:pt x="280" y="108"/>
                  </a:lnTo>
                  <a:lnTo>
                    <a:pt x="272" y="108"/>
                  </a:lnTo>
                  <a:lnTo>
                    <a:pt x="242" y="108"/>
                  </a:lnTo>
                  <a:lnTo>
                    <a:pt x="235" y="85"/>
                  </a:lnTo>
                  <a:lnTo>
                    <a:pt x="235" y="108"/>
                  </a:lnTo>
                  <a:lnTo>
                    <a:pt x="217" y="108"/>
                  </a:lnTo>
                  <a:lnTo>
                    <a:pt x="223" y="119"/>
                  </a:lnTo>
                  <a:lnTo>
                    <a:pt x="217" y="132"/>
                  </a:lnTo>
                  <a:lnTo>
                    <a:pt x="191" y="108"/>
                  </a:lnTo>
                  <a:lnTo>
                    <a:pt x="197" y="108"/>
                  </a:lnTo>
                  <a:lnTo>
                    <a:pt x="179" y="132"/>
                  </a:lnTo>
                  <a:lnTo>
                    <a:pt x="172" y="158"/>
                  </a:lnTo>
                  <a:lnTo>
                    <a:pt x="160" y="132"/>
                  </a:lnTo>
                  <a:lnTo>
                    <a:pt x="160" y="158"/>
                  </a:lnTo>
                  <a:lnTo>
                    <a:pt x="145" y="158"/>
                  </a:lnTo>
                  <a:lnTo>
                    <a:pt x="160" y="176"/>
                  </a:lnTo>
                  <a:lnTo>
                    <a:pt x="160" y="158"/>
                  </a:lnTo>
                  <a:lnTo>
                    <a:pt x="179" y="158"/>
                  </a:lnTo>
                  <a:lnTo>
                    <a:pt x="197" y="132"/>
                  </a:lnTo>
                  <a:lnTo>
                    <a:pt x="217" y="132"/>
                  </a:lnTo>
                  <a:lnTo>
                    <a:pt x="235" y="132"/>
                  </a:lnTo>
                  <a:lnTo>
                    <a:pt x="217" y="142"/>
                  </a:lnTo>
                  <a:lnTo>
                    <a:pt x="235" y="142"/>
                  </a:lnTo>
                  <a:lnTo>
                    <a:pt x="223" y="167"/>
                  </a:lnTo>
                  <a:lnTo>
                    <a:pt x="242" y="142"/>
                  </a:lnTo>
                  <a:lnTo>
                    <a:pt x="254" y="158"/>
                  </a:lnTo>
                  <a:lnTo>
                    <a:pt x="242" y="132"/>
                  </a:lnTo>
                  <a:lnTo>
                    <a:pt x="272" y="142"/>
                  </a:lnTo>
                  <a:lnTo>
                    <a:pt x="254" y="176"/>
                  </a:lnTo>
                  <a:lnTo>
                    <a:pt x="242" y="167"/>
                  </a:lnTo>
                  <a:lnTo>
                    <a:pt x="242" y="192"/>
                  </a:lnTo>
                  <a:lnTo>
                    <a:pt x="235" y="176"/>
                  </a:lnTo>
                  <a:lnTo>
                    <a:pt x="217" y="192"/>
                  </a:lnTo>
                  <a:lnTo>
                    <a:pt x="209" y="176"/>
                  </a:lnTo>
                  <a:lnTo>
                    <a:pt x="197" y="201"/>
                  </a:lnTo>
                  <a:lnTo>
                    <a:pt x="217" y="201"/>
                  </a:lnTo>
                  <a:lnTo>
                    <a:pt x="235" y="192"/>
                  </a:lnTo>
                  <a:lnTo>
                    <a:pt x="223" y="201"/>
                  </a:lnTo>
                  <a:lnTo>
                    <a:pt x="209" y="226"/>
                  </a:lnTo>
                  <a:lnTo>
                    <a:pt x="197" y="217"/>
                  </a:lnTo>
                  <a:lnTo>
                    <a:pt x="197" y="226"/>
                  </a:lnTo>
                  <a:lnTo>
                    <a:pt x="191" y="226"/>
                  </a:lnTo>
                  <a:lnTo>
                    <a:pt x="191" y="240"/>
                  </a:lnTo>
                  <a:lnTo>
                    <a:pt x="179" y="251"/>
                  </a:lnTo>
                  <a:lnTo>
                    <a:pt x="172" y="226"/>
                  </a:lnTo>
                  <a:lnTo>
                    <a:pt x="160" y="226"/>
                  </a:lnTo>
                  <a:lnTo>
                    <a:pt x="160" y="251"/>
                  </a:lnTo>
                  <a:lnTo>
                    <a:pt x="152" y="226"/>
                  </a:lnTo>
                  <a:lnTo>
                    <a:pt x="145" y="251"/>
                  </a:lnTo>
                  <a:lnTo>
                    <a:pt x="160" y="251"/>
                  </a:lnTo>
                  <a:lnTo>
                    <a:pt x="160" y="261"/>
                  </a:lnTo>
                  <a:lnTo>
                    <a:pt x="145" y="274"/>
                  </a:lnTo>
                  <a:lnTo>
                    <a:pt x="134" y="251"/>
                  </a:lnTo>
                  <a:lnTo>
                    <a:pt x="126" y="261"/>
                  </a:lnTo>
                  <a:lnTo>
                    <a:pt x="115" y="251"/>
                  </a:lnTo>
                  <a:lnTo>
                    <a:pt x="134" y="274"/>
                  </a:lnTo>
                  <a:lnTo>
                    <a:pt x="108" y="299"/>
                  </a:lnTo>
                  <a:lnTo>
                    <a:pt x="71" y="251"/>
                  </a:lnTo>
                  <a:lnTo>
                    <a:pt x="71" y="261"/>
                  </a:lnTo>
                  <a:lnTo>
                    <a:pt x="37" y="251"/>
                  </a:lnTo>
                  <a:lnTo>
                    <a:pt x="45" y="226"/>
                  </a:lnTo>
                  <a:lnTo>
                    <a:pt x="25" y="226"/>
                  </a:lnTo>
                  <a:lnTo>
                    <a:pt x="19" y="226"/>
                  </a:lnTo>
                  <a:lnTo>
                    <a:pt x="37" y="201"/>
                  </a:lnTo>
                  <a:lnTo>
                    <a:pt x="37" y="176"/>
                  </a:lnTo>
                  <a:lnTo>
                    <a:pt x="0" y="142"/>
                  </a:lnTo>
                  <a:lnTo>
                    <a:pt x="25" y="85"/>
                  </a:lnTo>
                  <a:lnTo>
                    <a:pt x="51" y="60"/>
                  </a:lnTo>
                  <a:lnTo>
                    <a:pt x="89" y="94"/>
                  </a:lnTo>
                  <a:lnTo>
                    <a:pt x="217" y="85"/>
                  </a:lnTo>
                  <a:lnTo>
                    <a:pt x="223" y="60"/>
                  </a:lnTo>
                  <a:lnTo>
                    <a:pt x="223" y="3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11" name="Freeform 38">
              <a:extLst>
                <a:ext uri="{FF2B5EF4-FFF2-40B4-BE49-F238E27FC236}">
                  <a16:creationId xmlns:a16="http://schemas.microsoft.com/office/drawing/2014/main" xmlns="" id="{4F3122E2-1A6A-429A-9FC7-A62ECFB4F828}"/>
                </a:ext>
              </a:extLst>
            </p:cNvPr>
            <p:cNvSpPr>
              <a:spLocks/>
            </p:cNvSpPr>
            <p:nvPr/>
          </p:nvSpPr>
          <p:spPr bwMode="auto">
            <a:xfrm>
              <a:off x="10575429" y="1326370"/>
              <a:ext cx="575334" cy="675963"/>
            </a:xfrm>
            <a:custGeom>
              <a:avLst/>
              <a:gdLst>
                <a:gd name="T0" fmla="*/ 2147483646 w 263"/>
                <a:gd name="T1" fmla="*/ 2147483646 h 309"/>
                <a:gd name="T2" fmla="*/ 2147483646 w 263"/>
                <a:gd name="T3" fmla="*/ 2147483646 h 309"/>
                <a:gd name="T4" fmla="*/ 2147483646 w 263"/>
                <a:gd name="T5" fmla="*/ 2147483646 h 309"/>
                <a:gd name="T6" fmla="*/ 2147483646 w 263"/>
                <a:gd name="T7" fmla="*/ 2147483646 h 309"/>
                <a:gd name="T8" fmla="*/ 2147483646 w 263"/>
                <a:gd name="T9" fmla="*/ 2147483646 h 309"/>
                <a:gd name="T10" fmla="*/ 2147483646 w 263"/>
                <a:gd name="T11" fmla="*/ 2147483646 h 309"/>
                <a:gd name="T12" fmla="*/ 2147483646 w 263"/>
                <a:gd name="T13" fmla="*/ 2147483646 h 309"/>
                <a:gd name="T14" fmla="*/ 2147483646 w 263"/>
                <a:gd name="T15" fmla="*/ 2147483646 h 309"/>
                <a:gd name="T16" fmla="*/ 2147483646 w 263"/>
                <a:gd name="T17" fmla="*/ 2147483646 h 309"/>
                <a:gd name="T18" fmla="*/ 2147483646 w 263"/>
                <a:gd name="T19" fmla="*/ 2147483646 h 309"/>
                <a:gd name="T20" fmla="*/ 2147483646 w 263"/>
                <a:gd name="T21" fmla="*/ 2147483646 h 309"/>
                <a:gd name="T22" fmla="*/ 2147483646 w 263"/>
                <a:gd name="T23" fmla="*/ 2147483646 h 309"/>
                <a:gd name="T24" fmla="*/ 2147483646 w 263"/>
                <a:gd name="T25" fmla="*/ 2147483646 h 309"/>
                <a:gd name="T26" fmla="*/ 2147483646 w 263"/>
                <a:gd name="T27" fmla="*/ 2147483646 h 309"/>
                <a:gd name="T28" fmla="*/ 2147483646 w 263"/>
                <a:gd name="T29" fmla="*/ 2147483646 h 309"/>
                <a:gd name="T30" fmla="*/ 2147483646 w 263"/>
                <a:gd name="T31" fmla="*/ 2147483646 h 309"/>
                <a:gd name="T32" fmla="*/ 0 w 263"/>
                <a:gd name="T33" fmla="*/ 2147483646 h 309"/>
                <a:gd name="T34" fmla="*/ 0 w 263"/>
                <a:gd name="T35" fmla="*/ 0 h 309"/>
                <a:gd name="T36" fmla="*/ 2147483646 w 263"/>
                <a:gd name="T37" fmla="*/ 2147483646 h 309"/>
                <a:gd name="T38" fmla="*/ 2147483646 w 263"/>
                <a:gd name="T39" fmla="*/ 2147483646 h 309"/>
                <a:gd name="T40" fmla="*/ 2147483646 w 263"/>
                <a:gd name="T41" fmla="*/ 2147483646 h 309"/>
                <a:gd name="T42" fmla="*/ 2147483646 w 263"/>
                <a:gd name="T43" fmla="*/ 2147483646 h 309"/>
                <a:gd name="T44" fmla="*/ 2147483646 w 263"/>
                <a:gd name="T45" fmla="*/ 2147483646 h 309"/>
                <a:gd name="T46" fmla="*/ 2147483646 w 263"/>
                <a:gd name="T47" fmla="*/ 2147483646 h 309"/>
                <a:gd name="T48" fmla="*/ 2147483646 w 263"/>
                <a:gd name="T49" fmla="*/ 2147483646 h 309"/>
                <a:gd name="T50" fmla="*/ 2147483646 w 263"/>
                <a:gd name="T51" fmla="*/ 2147483646 h 309"/>
                <a:gd name="T52" fmla="*/ 2147483646 w 263"/>
                <a:gd name="T53" fmla="*/ 2147483646 h 309"/>
                <a:gd name="T54" fmla="*/ 2147483646 w 263"/>
                <a:gd name="T55" fmla="*/ 2147483646 h 309"/>
                <a:gd name="T56" fmla="*/ 2147483646 w 263"/>
                <a:gd name="T57" fmla="*/ 2147483646 h 309"/>
                <a:gd name="T58" fmla="*/ 2147483646 w 263"/>
                <a:gd name="T59" fmla="*/ 2147483646 h 3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3" h="309">
                  <a:moveTo>
                    <a:pt x="217" y="210"/>
                  </a:moveTo>
                  <a:lnTo>
                    <a:pt x="225" y="235"/>
                  </a:lnTo>
                  <a:lnTo>
                    <a:pt x="198" y="235"/>
                  </a:lnTo>
                  <a:lnTo>
                    <a:pt x="217" y="235"/>
                  </a:lnTo>
                  <a:lnTo>
                    <a:pt x="243" y="260"/>
                  </a:lnTo>
                  <a:lnTo>
                    <a:pt x="253" y="260"/>
                  </a:lnTo>
                  <a:lnTo>
                    <a:pt x="262" y="285"/>
                  </a:lnTo>
                  <a:lnTo>
                    <a:pt x="236" y="308"/>
                  </a:lnTo>
                  <a:lnTo>
                    <a:pt x="210" y="285"/>
                  </a:lnTo>
                  <a:lnTo>
                    <a:pt x="225" y="308"/>
                  </a:lnTo>
                  <a:lnTo>
                    <a:pt x="179" y="308"/>
                  </a:lnTo>
                  <a:lnTo>
                    <a:pt x="153" y="270"/>
                  </a:lnTo>
                  <a:lnTo>
                    <a:pt x="134" y="251"/>
                  </a:lnTo>
                  <a:lnTo>
                    <a:pt x="108" y="226"/>
                  </a:lnTo>
                  <a:lnTo>
                    <a:pt x="71" y="210"/>
                  </a:lnTo>
                  <a:lnTo>
                    <a:pt x="25" y="117"/>
                  </a:lnTo>
                  <a:lnTo>
                    <a:pt x="0" y="44"/>
                  </a:lnTo>
                  <a:lnTo>
                    <a:pt x="0" y="0"/>
                  </a:lnTo>
                  <a:lnTo>
                    <a:pt x="45" y="44"/>
                  </a:lnTo>
                  <a:lnTo>
                    <a:pt x="82" y="59"/>
                  </a:lnTo>
                  <a:lnTo>
                    <a:pt x="82" y="69"/>
                  </a:lnTo>
                  <a:lnTo>
                    <a:pt x="97" y="69"/>
                  </a:lnTo>
                  <a:lnTo>
                    <a:pt x="127" y="103"/>
                  </a:lnTo>
                  <a:lnTo>
                    <a:pt x="145" y="103"/>
                  </a:lnTo>
                  <a:lnTo>
                    <a:pt x="145" y="117"/>
                  </a:lnTo>
                  <a:lnTo>
                    <a:pt x="153" y="117"/>
                  </a:lnTo>
                  <a:lnTo>
                    <a:pt x="171" y="153"/>
                  </a:lnTo>
                  <a:lnTo>
                    <a:pt x="190" y="153"/>
                  </a:lnTo>
                  <a:lnTo>
                    <a:pt x="171" y="176"/>
                  </a:lnTo>
                  <a:lnTo>
                    <a:pt x="217" y="21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12" name="Freeform 39">
              <a:extLst>
                <a:ext uri="{FF2B5EF4-FFF2-40B4-BE49-F238E27FC236}">
                  <a16:creationId xmlns:a16="http://schemas.microsoft.com/office/drawing/2014/main" xmlns="" id="{47816BA1-5B47-461B-A570-355A9A2B94C5}"/>
                </a:ext>
              </a:extLst>
            </p:cNvPr>
            <p:cNvSpPr>
              <a:spLocks/>
            </p:cNvSpPr>
            <p:nvPr/>
          </p:nvSpPr>
          <p:spPr bwMode="auto">
            <a:xfrm>
              <a:off x="8212837" y="4415240"/>
              <a:ext cx="997539" cy="756904"/>
            </a:xfrm>
            <a:custGeom>
              <a:avLst/>
              <a:gdLst>
                <a:gd name="T0" fmla="*/ 2147483646 w 456"/>
                <a:gd name="T1" fmla="*/ 2147483646 h 346"/>
                <a:gd name="T2" fmla="*/ 2147483646 w 456"/>
                <a:gd name="T3" fmla="*/ 2147483646 h 346"/>
                <a:gd name="T4" fmla="*/ 2147483646 w 456"/>
                <a:gd name="T5" fmla="*/ 2147483646 h 346"/>
                <a:gd name="T6" fmla="*/ 2147483646 w 456"/>
                <a:gd name="T7" fmla="*/ 2147483646 h 346"/>
                <a:gd name="T8" fmla="*/ 2147483646 w 456"/>
                <a:gd name="T9" fmla="*/ 2147483646 h 346"/>
                <a:gd name="T10" fmla="*/ 2147483646 w 456"/>
                <a:gd name="T11" fmla="*/ 2147483646 h 346"/>
                <a:gd name="T12" fmla="*/ 2147483646 w 456"/>
                <a:gd name="T13" fmla="*/ 2147483646 h 346"/>
                <a:gd name="T14" fmla="*/ 2147483646 w 456"/>
                <a:gd name="T15" fmla="*/ 2147483646 h 346"/>
                <a:gd name="T16" fmla="*/ 2147483646 w 456"/>
                <a:gd name="T17" fmla="*/ 2147483646 h 346"/>
                <a:gd name="T18" fmla="*/ 2147483646 w 456"/>
                <a:gd name="T19" fmla="*/ 2147483646 h 346"/>
                <a:gd name="T20" fmla="*/ 2147483646 w 456"/>
                <a:gd name="T21" fmla="*/ 2147483646 h 346"/>
                <a:gd name="T22" fmla="*/ 2147483646 w 456"/>
                <a:gd name="T23" fmla="*/ 2147483646 h 346"/>
                <a:gd name="T24" fmla="*/ 2147483646 w 456"/>
                <a:gd name="T25" fmla="*/ 2147483646 h 346"/>
                <a:gd name="T26" fmla="*/ 2147483646 w 456"/>
                <a:gd name="T27" fmla="*/ 2147483646 h 346"/>
                <a:gd name="T28" fmla="*/ 2147483646 w 456"/>
                <a:gd name="T29" fmla="*/ 2147483646 h 346"/>
                <a:gd name="T30" fmla="*/ 2147483646 w 456"/>
                <a:gd name="T31" fmla="*/ 2147483646 h 346"/>
                <a:gd name="T32" fmla="*/ 2147483646 w 456"/>
                <a:gd name="T33" fmla="*/ 2147483646 h 346"/>
                <a:gd name="T34" fmla="*/ 2147483646 w 456"/>
                <a:gd name="T35" fmla="*/ 2147483646 h 346"/>
                <a:gd name="T36" fmla="*/ 2147483646 w 456"/>
                <a:gd name="T37" fmla="*/ 2147483646 h 346"/>
                <a:gd name="T38" fmla="*/ 2147483646 w 456"/>
                <a:gd name="T39" fmla="*/ 2147483646 h 346"/>
                <a:gd name="T40" fmla="*/ 2147483646 w 456"/>
                <a:gd name="T41" fmla="*/ 2147483646 h 346"/>
                <a:gd name="T42" fmla="*/ 2147483646 w 456"/>
                <a:gd name="T43" fmla="*/ 2147483646 h 346"/>
                <a:gd name="T44" fmla="*/ 2147483646 w 456"/>
                <a:gd name="T45" fmla="*/ 2147483646 h 346"/>
                <a:gd name="T46" fmla="*/ 2147483646 w 456"/>
                <a:gd name="T47" fmla="*/ 2147483646 h 346"/>
                <a:gd name="T48" fmla="*/ 0 w 456"/>
                <a:gd name="T49" fmla="*/ 2147483646 h 346"/>
                <a:gd name="T50" fmla="*/ 2147483646 w 456"/>
                <a:gd name="T51" fmla="*/ 2147483646 h 346"/>
                <a:gd name="T52" fmla="*/ 2147483646 w 456"/>
                <a:gd name="T53" fmla="*/ 2147483646 h 346"/>
                <a:gd name="T54" fmla="*/ 2147483646 w 456"/>
                <a:gd name="T55" fmla="*/ 0 h 346"/>
                <a:gd name="T56" fmla="*/ 2147483646 w 456"/>
                <a:gd name="T57" fmla="*/ 2147483646 h 346"/>
                <a:gd name="T58" fmla="*/ 2147483646 w 456"/>
                <a:gd name="T59" fmla="*/ 2147483646 h 346"/>
                <a:gd name="T60" fmla="*/ 2147483646 w 456"/>
                <a:gd name="T61" fmla="*/ 2147483646 h 346"/>
                <a:gd name="T62" fmla="*/ 2147483646 w 456"/>
                <a:gd name="T63" fmla="*/ 2147483646 h 346"/>
                <a:gd name="T64" fmla="*/ 2147483646 w 456"/>
                <a:gd name="T65" fmla="*/ 2147483646 h 3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56" h="346">
                  <a:moveTo>
                    <a:pt x="426" y="252"/>
                  </a:moveTo>
                  <a:lnTo>
                    <a:pt x="418" y="252"/>
                  </a:lnTo>
                  <a:lnTo>
                    <a:pt x="381" y="286"/>
                  </a:lnTo>
                  <a:lnTo>
                    <a:pt x="362" y="300"/>
                  </a:lnTo>
                  <a:lnTo>
                    <a:pt x="372" y="286"/>
                  </a:lnTo>
                  <a:lnTo>
                    <a:pt x="362" y="286"/>
                  </a:lnTo>
                  <a:lnTo>
                    <a:pt x="362" y="300"/>
                  </a:lnTo>
                  <a:lnTo>
                    <a:pt x="328" y="345"/>
                  </a:lnTo>
                  <a:lnTo>
                    <a:pt x="272" y="277"/>
                  </a:lnTo>
                  <a:lnTo>
                    <a:pt x="235" y="300"/>
                  </a:lnTo>
                  <a:lnTo>
                    <a:pt x="228" y="286"/>
                  </a:lnTo>
                  <a:lnTo>
                    <a:pt x="221" y="286"/>
                  </a:lnTo>
                  <a:lnTo>
                    <a:pt x="209" y="300"/>
                  </a:lnTo>
                  <a:lnTo>
                    <a:pt x="190" y="277"/>
                  </a:lnTo>
                  <a:lnTo>
                    <a:pt x="183" y="286"/>
                  </a:lnTo>
                  <a:lnTo>
                    <a:pt x="175" y="320"/>
                  </a:lnTo>
                  <a:lnTo>
                    <a:pt x="146" y="320"/>
                  </a:lnTo>
                  <a:lnTo>
                    <a:pt x="127" y="320"/>
                  </a:lnTo>
                  <a:lnTo>
                    <a:pt x="94" y="286"/>
                  </a:lnTo>
                  <a:lnTo>
                    <a:pt x="74" y="300"/>
                  </a:lnTo>
                  <a:lnTo>
                    <a:pt x="48" y="300"/>
                  </a:lnTo>
                  <a:lnTo>
                    <a:pt x="19" y="277"/>
                  </a:lnTo>
                  <a:lnTo>
                    <a:pt x="56" y="218"/>
                  </a:lnTo>
                  <a:lnTo>
                    <a:pt x="19" y="177"/>
                  </a:lnTo>
                  <a:lnTo>
                    <a:pt x="0" y="159"/>
                  </a:lnTo>
                  <a:lnTo>
                    <a:pt x="19" y="144"/>
                  </a:lnTo>
                  <a:lnTo>
                    <a:pt x="100" y="10"/>
                  </a:lnTo>
                  <a:lnTo>
                    <a:pt x="164" y="0"/>
                  </a:lnTo>
                  <a:lnTo>
                    <a:pt x="183" y="10"/>
                  </a:lnTo>
                  <a:lnTo>
                    <a:pt x="362" y="10"/>
                  </a:lnTo>
                  <a:lnTo>
                    <a:pt x="426" y="202"/>
                  </a:lnTo>
                  <a:lnTo>
                    <a:pt x="455" y="227"/>
                  </a:lnTo>
                  <a:lnTo>
                    <a:pt x="426" y="252"/>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13" name="Freeform 40">
              <a:extLst>
                <a:ext uri="{FF2B5EF4-FFF2-40B4-BE49-F238E27FC236}">
                  <a16:creationId xmlns:a16="http://schemas.microsoft.com/office/drawing/2014/main" xmlns="" id="{570C40B3-234D-451A-89DD-AAAE0BD827F4}"/>
                </a:ext>
              </a:extLst>
            </p:cNvPr>
            <p:cNvSpPr>
              <a:spLocks/>
            </p:cNvSpPr>
            <p:nvPr/>
          </p:nvSpPr>
          <p:spPr bwMode="auto">
            <a:xfrm>
              <a:off x="10448943" y="1586690"/>
              <a:ext cx="540333" cy="516270"/>
            </a:xfrm>
            <a:custGeom>
              <a:avLst/>
              <a:gdLst>
                <a:gd name="T0" fmla="*/ 2147483646 w 247"/>
                <a:gd name="T1" fmla="*/ 2147483646 h 236"/>
                <a:gd name="T2" fmla="*/ 2147483646 w 247"/>
                <a:gd name="T3" fmla="*/ 2147483646 h 236"/>
                <a:gd name="T4" fmla="*/ 2147483646 w 247"/>
                <a:gd name="T5" fmla="*/ 2147483646 h 236"/>
                <a:gd name="T6" fmla="*/ 2147483646 w 247"/>
                <a:gd name="T7" fmla="*/ 2147483646 h 236"/>
                <a:gd name="T8" fmla="*/ 2147483646 w 247"/>
                <a:gd name="T9" fmla="*/ 2147483646 h 236"/>
                <a:gd name="T10" fmla="*/ 2147483646 w 247"/>
                <a:gd name="T11" fmla="*/ 2147483646 h 236"/>
                <a:gd name="T12" fmla="*/ 2147483646 w 247"/>
                <a:gd name="T13" fmla="*/ 2147483646 h 236"/>
                <a:gd name="T14" fmla="*/ 2147483646 w 247"/>
                <a:gd name="T15" fmla="*/ 2147483646 h 236"/>
                <a:gd name="T16" fmla="*/ 2147483646 w 247"/>
                <a:gd name="T17" fmla="*/ 2147483646 h 236"/>
                <a:gd name="T18" fmla="*/ 2147483646 w 247"/>
                <a:gd name="T19" fmla="*/ 2147483646 h 236"/>
                <a:gd name="T20" fmla="*/ 2147483646 w 247"/>
                <a:gd name="T21" fmla="*/ 2147483646 h 236"/>
                <a:gd name="T22" fmla="*/ 2147483646 w 247"/>
                <a:gd name="T23" fmla="*/ 2147483646 h 236"/>
                <a:gd name="T24" fmla="*/ 2147483646 w 247"/>
                <a:gd name="T25" fmla="*/ 2147483646 h 236"/>
                <a:gd name="T26" fmla="*/ 2147483646 w 247"/>
                <a:gd name="T27" fmla="*/ 2147483646 h 236"/>
                <a:gd name="T28" fmla="*/ 2147483646 w 247"/>
                <a:gd name="T29" fmla="*/ 2147483646 h 236"/>
                <a:gd name="T30" fmla="*/ 2147483646 w 247"/>
                <a:gd name="T31" fmla="*/ 2147483646 h 236"/>
                <a:gd name="T32" fmla="*/ 2147483646 w 247"/>
                <a:gd name="T33" fmla="*/ 2147483646 h 236"/>
                <a:gd name="T34" fmla="*/ 2147483646 w 247"/>
                <a:gd name="T35" fmla="*/ 2147483646 h 236"/>
                <a:gd name="T36" fmla="*/ 2147483646 w 247"/>
                <a:gd name="T37" fmla="*/ 2147483646 h 236"/>
                <a:gd name="T38" fmla="*/ 2147483646 w 247"/>
                <a:gd name="T39" fmla="*/ 2147483646 h 236"/>
                <a:gd name="T40" fmla="*/ 2147483646 w 247"/>
                <a:gd name="T41" fmla="*/ 2147483646 h 236"/>
                <a:gd name="T42" fmla="*/ 2147483646 w 247"/>
                <a:gd name="T43" fmla="*/ 2147483646 h 236"/>
                <a:gd name="T44" fmla="*/ 0 w 247"/>
                <a:gd name="T45" fmla="*/ 2147483646 h 236"/>
                <a:gd name="T46" fmla="*/ 2147483646 w 247"/>
                <a:gd name="T47" fmla="*/ 2147483646 h 236"/>
                <a:gd name="T48" fmla="*/ 2147483646 w 247"/>
                <a:gd name="T49" fmla="*/ 2147483646 h 236"/>
                <a:gd name="T50" fmla="*/ 2147483646 w 247"/>
                <a:gd name="T51" fmla="*/ 0 h 236"/>
                <a:gd name="T52" fmla="*/ 2147483646 w 247"/>
                <a:gd name="T53" fmla="*/ 2147483646 h 236"/>
                <a:gd name="T54" fmla="*/ 2147483646 w 247"/>
                <a:gd name="T55" fmla="*/ 2147483646 h 236"/>
                <a:gd name="T56" fmla="*/ 2147483646 w 247"/>
                <a:gd name="T57" fmla="*/ 2147483646 h 236"/>
                <a:gd name="T58" fmla="*/ 2147483646 w 247"/>
                <a:gd name="T59" fmla="*/ 2147483646 h 2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7" h="236">
                  <a:moveTo>
                    <a:pt x="190" y="142"/>
                  </a:moveTo>
                  <a:lnTo>
                    <a:pt x="172" y="153"/>
                  </a:lnTo>
                  <a:lnTo>
                    <a:pt x="190" y="153"/>
                  </a:lnTo>
                  <a:lnTo>
                    <a:pt x="246" y="215"/>
                  </a:lnTo>
                  <a:lnTo>
                    <a:pt x="227" y="215"/>
                  </a:lnTo>
                  <a:lnTo>
                    <a:pt x="190" y="215"/>
                  </a:lnTo>
                  <a:lnTo>
                    <a:pt x="190" y="191"/>
                  </a:lnTo>
                  <a:lnTo>
                    <a:pt x="184" y="201"/>
                  </a:lnTo>
                  <a:lnTo>
                    <a:pt x="153" y="176"/>
                  </a:lnTo>
                  <a:lnTo>
                    <a:pt x="127" y="191"/>
                  </a:lnTo>
                  <a:lnTo>
                    <a:pt x="120" y="142"/>
                  </a:lnTo>
                  <a:lnTo>
                    <a:pt x="120" y="166"/>
                  </a:lnTo>
                  <a:lnTo>
                    <a:pt x="82" y="132"/>
                  </a:lnTo>
                  <a:lnTo>
                    <a:pt x="75" y="142"/>
                  </a:lnTo>
                  <a:lnTo>
                    <a:pt x="127" y="191"/>
                  </a:lnTo>
                  <a:lnTo>
                    <a:pt x="146" y="191"/>
                  </a:lnTo>
                  <a:lnTo>
                    <a:pt x="172" y="215"/>
                  </a:lnTo>
                  <a:lnTo>
                    <a:pt x="153" y="226"/>
                  </a:lnTo>
                  <a:lnTo>
                    <a:pt x="101" y="235"/>
                  </a:lnTo>
                  <a:lnTo>
                    <a:pt x="64" y="215"/>
                  </a:lnTo>
                  <a:lnTo>
                    <a:pt x="46" y="226"/>
                  </a:lnTo>
                  <a:lnTo>
                    <a:pt x="12" y="215"/>
                  </a:lnTo>
                  <a:lnTo>
                    <a:pt x="0" y="93"/>
                  </a:lnTo>
                  <a:lnTo>
                    <a:pt x="12" y="25"/>
                  </a:lnTo>
                  <a:lnTo>
                    <a:pt x="19" y="10"/>
                  </a:lnTo>
                  <a:lnTo>
                    <a:pt x="82" y="0"/>
                  </a:lnTo>
                  <a:lnTo>
                    <a:pt x="127" y="93"/>
                  </a:lnTo>
                  <a:lnTo>
                    <a:pt x="164" y="108"/>
                  </a:lnTo>
                  <a:lnTo>
                    <a:pt x="190" y="132"/>
                  </a:lnTo>
                  <a:lnTo>
                    <a:pt x="190" y="14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14" name="Freeform 41">
              <a:extLst>
                <a:ext uri="{FF2B5EF4-FFF2-40B4-BE49-F238E27FC236}">
                  <a16:creationId xmlns:a16="http://schemas.microsoft.com/office/drawing/2014/main" xmlns="" id="{1D0845B0-D5C3-45DB-A983-996874E42061}"/>
                </a:ext>
              </a:extLst>
            </p:cNvPr>
            <p:cNvSpPr>
              <a:spLocks/>
            </p:cNvSpPr>
            <p:nvPr/>
          </p:nvSpPr>
          <p:spPr bwMode="auto">
            <a:xfrm>
              <a:off x="8989430" y="2520791"/>
              <a:ext cx="811595" cy="861908"/>
            </a:xfrm>
            <a:custGeom>
              <a:avLst/>
              <a:gdLst>
                <a:gd name="T0" fmla="*/ 2147483646 w 371"/>
                <a:gd name="T1" fmla="*/ 2147483646 h 394"/>
                <a:gd name="T2" fmla="*/ 2147483646 w 371"/>
                <a:gd name="T3" fmla="*/ 2147483646 h 394"/>
                <a:gd name="T4" fmla="*/ 2147483646 w 371"/>
                <a:gd name="T5" fmla="*/ 2147483646 h 394"/>
                <a:gd name="T6" fmla="*/ 2147483646 w 371"/>
                <a:gd name="T7" fmla="*/ 2147483646 h 394"/>
                <a:gd name="T8" fmla="*/ 2147483646 w 371"/>
                <a:gd name="T9" fmla="*/ 2147483646 h 394"/>
                <a:gd name="T10" fmla="*/ 2147483646 w 371"/>
                <a:gd name="T11" fmla="*/ 2147483646 h 394"/>
                <a:gd name="T12" fmla="*/ 2147483646 w 371"/>
                <a:gd name="T13" fmla="*/ 2147483646 h 394"/>
                <a:gd name="T14" fmla="*/ 2147483646 w 371"/>
                <a:gd name="T15" fmla="*/ 2147483646 h 394"/>
                <a:gd name="T16" fmla="*/ 2147483646 w 371"/>
                <a:gd name="T17" fmla="*/ 2147483646 h 394"/>
                <a:gd name="T18" fmla="*/ 2147483646 w 371"/>
                <a:gd name="T19" fmla="*/ 2147483646 h 394"/>
                <a:gd name="T20" fmla="*/ 2147483646 w 371"/>
                <a:gd name="T21" fmla="*/ 2147483646 h 394"/>
                <a:gd name="T22" fmla="*/ 2147483646 w 371"/>
                <a:gd name="T23" fmla="*/ 2147483646 h 394"/>
                <a:gd name="T24" fmla="*/ 2147483646 w 371"/>
                <a:gd name="T25" fmla="*/ 2147483646 h 394"/>
                <a:gd name="T26" fmla="*/ 2147483646 w 371"/>
                <a:gd name="T27" fmla="*/ 2147483646 h 394"/>
                <a:gd name="T28" fmla="*/ 2147483646 w 371"/>
                <a:gd name="T29" fmla="*/ 2147483646 h 394"/>
                <a:gd name="T30" fmla="*/ 2147483646 w 371"/>
                <a:gd name="T31" fmla="*/ 2147483646 h 394"/>
                <a:gd name="T32" fmla="*/ 2147483646 w 371"/>
                <a:gd name="T33" fmla="*/ 2147483646 h 394"/>
                <a:gd name="T34" fmla="*/ 2147483646 w 371"/>
                <a:gd name="T35" fmla="*/ 2147483646 h 394"/>
                <a:gd name="T36" fmla="*/ 0 w 371"/>
                <a:gd name="T37" fmla="*/ 2147483646 h 394"/>
                <a:gd name="T38" fmla="*/ 2147483646 w 371"/>
                <a:gd name="T39" fmla="*/ 2147483646 h 394"/>
                <a:gd name="T40" fmla="*/ 2147483646 w 371"/>
                <a:gd name="T41" fmla="*/ 2147483646 h 394"/>
                <a:gd name="T42" fmla="*/ 2147483646 w 371"/>
                <a:gd name="T43" fmla="*/ 2147483646 h 394"/>
                <a:gd name="T44" fmla="*/ 2147483646 w 371"/>
                <a:gd name="T45" fmla="*/ 0 h 394"/>
                <a:gd name="T46" fmla="*/ 2147483646 w 371"/>
                <a:gd name="T47" fmla="*/ 2147483646 h 394"/>
                <a:gd name="T48" fmla="*/ 2147483646 w 371"/>
                <a:gd name="T49" fmla="*/ 2147483646 h 394"/>
                <a:gd name="T50" fmla="*/ 2147483646 w 371"/>
                <a:gd name="T51" fmla="*/ 2147483646 h 394"/>
                <a:gd name="T52" fmla="*/ 2147483646 w 371"/>
                <a:gd name="T53" fmla="*/ 2147483646 h 394"/>
                <a:gd name="T54" fmla="*/ 2147483646 w 371"/>
                <a:gd name="T55" fmla="*/ 2147483646 h 394"/>
                <a:gd name="T56" fmla="*/ 2147483646 w 371"/>
                <a:gd name="T57" fmla="*/ 2147483646 h 3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1" h="394">
                  <a:moveTo>
                    <a:pt x="299" y="109"/>
                  </a:moveTo>
                  <a:lnTo>
                    <a:pt x="318" y="143"/>
                  </a:lnTo>
                  <a:lnTo>
                    <a:pt x="336" y="191"/>
                  </a:lnTo>
                  <a:lnTo>
                    <a:pt x="370" y="216"/>
                  </a:lnTo>
                  <a:lnTo>
                    <a:pt x="361" y="216"/>
                  </a:lnTo>
                  <a:lnTo>
                    <a:pt x="336" y="216"/>
                  </a:lnTo>
                  <a:lnTo>
                    <a:pt x="318" y="250"/>
                  </a:lnTo>
                  <a:lnTo>
                    <a:pt x="299" y="334"/>
                  </a:lnTo>
                  <a:lnTo>
                    <a:pt x="280" y="359"/>
                  </a:lnTo>
                  <a:lnTo>
                    <a:pt x="280" y="368"/>
                  </a:lnTo>
                  <a:lnTo>
                    <a:pt x="261" y="384"/>
                  </a:lnTo>
                  <a:lnTo>
                    <a:pt x="243" y="359"/>
                  </a:lnTo>
                  <a:lnTo>
                    <a:pt x="209" y="393"/>
                  </a:lnTo>
                  <a:lnTo>
                    <a:pt x="190" y="384"/>
                  </a:lnTo>
                  <a:lnTo>
                    <a:pt x="152" y="359"/>
                  </a:lnTo>
                  <a:lnTo>
                    <a:pt x="135" y="325"/>
                  </a:lnTo>
                  <a:lnTo>
                    <a:pt x="108" y="250"/>
                  </a:lnTo>
                  <a:lnTo>
                    <a:pt x="45" y="191"/>
                  </a:lnTo>
                  <a:lnTo>
                    <a:pt x="0" y="143"/>
                  </a:lnTo>
                  <a:lnTo>
                    <a:pt x="26" y="118"/>
                  </a:lnTo>
                  <a:lnTo>
                    <a:pt x="135" y="25"/>
                  </a:lnTo>
                  <a:lnTo>
                    <a:pt x="164" y="25"/>
                  </a:lnTo>
                  <a:lnTo>
                    <a:pt x="180" y="0"/>
                  </a:lnTo>
                  <a:lnTo>
                    <a:pt x="209" y="14"/>
                  </a:lnTo>
                  <a:lnTo>
                    <a:pt x="261" y="34"/>
                  </a:lnTo>
                  <a:lnTo>
                    <a:pt x="261" y="50"/>
                  </a:lnTo>
                  <a:lnTo>
                    <a:pt x="292" y="50"/>
                  </a:lnTo>
                  <a:lnTo>
                    <a:pt x="318" y="73"/>
                  </a:lnTo>
                  <a:lnTo>
                    <a:pt x="299" y="109"/>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15" name="Freeform 42">
              <a:extLst>
                <a:ext uri="{FF2B5EF4-FFF2-40B4-BE49-F238E27FC236}">
                  <a16:creationId xmlns:a16="http://schemas.microsoft.com/office/drawing/2014/main" xmlns="" id="{8CCCEBF7-878D-47BD-8365-64CCCB9B7CD1}"/>
                </a:ext>
              </a:extLst>
            </p:cNvPr>
            <p:cNvSpPr>
              <a:spLocks/>
            </p:cNvSpPr>
            <p:nvPr/>
          </p:nvSpPr>
          <p:spPr bwMode="auto">
            <a:xfrm>
              <a:off x="10686996" y="2212341"/>
              <a:ext cx="540334" cy="732842"/>
            </a:xfrm>
            <a:custGeom>
              <a:avLst/>
              <a:gdLst>
                <a:gd name="T0" fmla="*/ 2147483646 w 247"/>
                <a:gd name="T1" fmla="*/ 2147483646 h 335"/>
                <a:gd name="T2" fmla="*/ 2147483646 w 247"/>
                <a:gd name="T3" fmla="*/ 2147483646 h 335"/>
                <a:gd name="T4" fmla="*/ 2147483646 w 247"/>
                <a:gd name="T5" fmla="*/ 2147483646 h 335"/>
                <a:gd name="T6" fmla="*/ 2147483646 w 247"/>
                <a:gd name="T7" fmla="*/ 2147483646 h 335"/>
                <a:gd name="T8" fmla="*/ 2147483646 w 247"/>
                <a:gd name="T9" fmla="*/ 2147483646 h 335"/>
                <a:gd name="T10" fmla="*/ 2147483646 w 247"/>
                <a:gd name="T11" fmla="*/ 2147483646 h 335"/>
                <a:gd name="T12" fmla="*/ 2147483646 w 247"/>
                <a:gd name="T13" fmla="*/ 2147483646 h 335"/>
                <a:gd name="T14" fmla="*/ 2147483646 w 247"/>
                <a:gd name="T15" fmla="*/ 2147483646 h 335"/>
                <a:gd name="T16" fmla="*/ 2147483646 w 247"/>
                <a:gd name="T17" fmla="*/ 0 h 335"/>
                <a:gd name="T18" fmla="*/ 2147483646 w 247"/>
                <a:gd name="T19" fmla="*/ 0 h 335"/>
                <a:gd name="T20" fmla="*/ 2147483646 w 247"/>
                <a:gd name="T21" fmla="*/ 2147483646 h 335"/>
                <a:gd name="T22" fmla="*/ 2147483646 w 247"/>
                <a:gd name="T23" fmla="*/ 2147483646 h 335"/>
                <a:gd name="T24" fmla="*/ 2147483646 w 247"/>
                <a:gd name="T25" fmla="*/ 2147483646 h 335"/>
                <a:gd name="T26" fmla="*/ 2147483646 w 247"/>
                <a:gd name="T27" fmla="*/ 2147483646 h 335"/>
                <a:gd name="T28" fmla="*/ 2147483646 w 247"/>
                <a:gd name="T29" fmla="*/ 2147483646 h 335"/>
                <a:gd name="T30" fmla="*/ 2147483646 w 247"/>
                <a:gd name="T31" fmla="*/ 2147483646 h 335"/>
                <a:gd name="T32" fmla="*/ 2147483646 w 247"/>
                <a:gd name="T33" fmla="*/ 2147483646 h 335"/>
                <a:gd name="T34" fmla="*/ 2147483646 w 247"/>
                <a:gd name="T35" fmla="*/ 2147483646 h 335"/>
                <a:gd name="T36" fmla="*/ 2147483646 w 247"/>
                <a:gd name="T37" fmla="*/ 2147483646 h 335"/>
                <a:gd name="T38" fmla="*/ 2147483646 w 247"/>
                <a:gd name="T39" fmla="*/ 2147483646 h 335"/>
                <a:gd name="T40" fmla="*/ 2147483646 w 247"/>
                <a:gd name="T41" fmla="*/ 2147483646 h 335"/>
                <a:gd name="T42" fmla="*/ 2147483646 w 247"/>
                <a:gd name="T43" fmla="*/ 2147483646 h 335"/>
                <a:gd name="T44" fmla="*/ 2147483646 w 247"/>
                <a:gd name="T45" fmla="*/ 2147483646 h 335"/>
                <a:gd name="T46" fmla="*/ 2147483646 w 247"/>
                <a:gd name="T47" fmla="*/ 2147483646 h 335"/>
                <a:gd name="T48" fmla="*/ 2147483646 w 247"/>
                <a:gd name="T49" fmla="*/ 2147483646 h 335"/>
                <a:gd name="T50" fmla="*/ 2147483646 w 247"/>
                <a:gd name="T51" fmla="*/ 2147483646 h 335"/>
                <a:gd name="T52" fmla="*/ 2147483646 w 247"/>
                <a:gd name="T53" fmla="*/ 2147483646 h 335"/>
                <a:gd name="T54" fmla="*/ 2147483646 w 247"/>
                <a:gd name="T55" fmla="*/ 2147483646 h 335"/>
                <a:gd name="T56" fmla="*/ 2147483646 w 247"/>
                <a:gd name="T57" fmla="*/ 2147483646 h 335"/>
                <a:gd name="T58" fmla="*/ 2147483646 w 247"/>
                <a:gd name="T59" fmla="*/ 2147483646 h 335"/>
                <a:gd name="T60" fmla="*/ 2147483646 w 247"/>
                <a:gd name="T61" fmla="*/ 2147483646 h 335"/>
                <a:gd name="T62" fmla="*/ 2147483646 w 247"/>
                <a:gd name="T63" fmla="*/ 2147483646 h 335"/>
                <a:gd name="T64" fmla="*/ 2147483646 w 247"/>
                <a:gd name="T65" fmla="*/ 2147483646 h 335"/>
                <a:gd name="T66" fmla="*/ 2147483646 w 247"/>
                <a:gd name="T67" fmla="*/ 2147483646 h 335"/>
                <a:gd name="T68" fmla="*/ 2147483646 w 247"/>
                <a:gd name="T69" fmla="*/ 2147483646 h 335"/>
                <a:gd name="T70" fmla="*/ 2147483646 w 247"/>
                <a:gd name="T71" fmla="*/ 2147483646 h 335"/>
                <a:gd name="T72" fmla="*/ 2147483646 w 247"/>
                <a:gd name="T73" fmla="*/ 2147483646 h 335"/>
                <a:gd name="T74" fmla="*/ 2147483646 w 247"/>
                <a:gd name="T75" fmla="*/ 2147483646 h 335"/>
                <a:gd name="T76" fmla="*/ 2147483646 w 247"/>
                <a:gd name="T77" fmla="*/ 2147483646 h 335"/>
                <a:gd name="T78" fmla="*/ 2147483646 w 247"/>
                <a:gd name="T79" fmla="*/ 2147483646 h 335"/>
                <a:gd name="T80" fmla="*/ 2147483646 w 247"/>
                <a:gd name="T81" fmla="*/ 2147483646 h 335"/>
                <a:gd name="T82" fmla="*/ 0 w 247"/>
                <a:gd name="T83" fmla="*/ 2147483646 h 335"/>
                <a:gd name="T84" fmla="*/ 0 w 247"/>
                <a:gd name="T85" fmla="*/ 2147483646 h 335"/>
                <a:gd name="T86" fmla="*/ 2147483646 w 247"/>
                <a:gd name="T87" fmla="*/ 2147483646 h 335"/>
                <a:gd name="T88" fmla="*/ 2147483646 w 247"/>
                <a:gd name="T89" fmla="*/ 2147483646 h 335"/>
                <a:gd name="T90" fmla="*/ 2147483646 w 247"/>
                <a:gd name="T91" fmla="*/ 2147483646 h 3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335">
                  <a:moveTo>
                    <a:pt x="29" y="48"/>
                  </a:moveTo>
                  <a:lnTo>
                    <a:pt x="45" y="48"/>
                  </a:lnTo>
                  <a:lnTo>
                    <a:pt x="63" y="59"/>
                  </a:lnTo>
                  <a:lnTo>
                    <a:pt x="94" y="59"/>
                  </a:lnTo>
                  <a:lnTo>
                    <a:pt x="94" y="83"/>
                  </a:lnTo>
                  <a:lnTo>
                    <a:pt x="101" y="73"/>
                  </a:lnTo>
                  <a:lnTo>
                    <a:pt x="63" y="48"/>
                  </a:lnTo>
                  <a:lnTo>
                    <a:pt x="82" y="25"/>
                  </a:lnTo>
                  <a:lnTo>
                    <a:pt x="157" y="0"/>
                  </a:lnTo>
                  <a:lnTo>
                    <a:pt x="209" y="0"/>
                  </a:lnTo>
                  <a:lnTo>
                    <a:pt x="246" y="9"/>
                  </a:lnTo>
                  <a:lnTo>
                    <a:pt x="235" y="34"/>
                  </a:lnTo>
                  <a:lnTo>
                    <a:pt x="220" y="25"/>
                  </a:lnTo>
                  <a:lnTo>
                    <a:pt x="209" y="48"/>
                  </a:lnTo>
                  <a:lnTo>
                    <a:pt x="190" y="25"/>
                  </a:lnTo>
                  <a:lnTo>
                    <a:pt x="172" y="34"/>
                  </a:lnTo>
                  <a:lnTo>
                    <a:pt x="209" y="73"/>
                  </a:lnTo>
                  <a:lnTo>
                    <a:pt x="227" y="48"/>
                  </a:lnTo>
                  <a:lnTo>
                    <a:pt x="246" y="48"/>
                  </a:lnTo>
                  <a:lnTo>
                    <a:pt x="227" y="94"/>
                  </a:lnTo>
                  <a:lnTo>
                    <a:pt x="190" y="94"/>
                  </a:lnTo>
                  <a:lnTo>
                    <a:pt x="190" y="83"/>
                  </a:lnTo>
                  <a:lnTo>
                    <a:pt x="190" y="107"/>
                  </a:lnTo>
                  <a:lnTo>
                    <a:pt x="220" y="118"/>
                  </a:lnTo>
                  <a:lnTo>
                    <a:pt x="220" y="193"/>
                  </a:lnTo>
                  <a:lnTo>
                    <a:pt x="209" y="168"/>
                  </a:lnTo>
                  <a:lnTo>
                    <a:pt x="201" y="177"/>
                  </a:lnTo>
                  <a:lnTo>
                    <a:pt x="190" y="157"/>
                  </a:lnTo>
                  <a:lnTo>
                    <a:pt x="172" y="168"/>
                  </a:lnTo>
                  <a:lnTo>
                    <a:pt x="201" y="193"/>
                  </a:lnTo>
                  <a:lnTo>
                    <a:pt x="209" y="193"/>
                  </a:lnTo>
                  <a:lnTo>
                    <a:pt x="220" y="193"/>
                  </a:lnTo>
                  <a:lnTo>
                    <a:pt x="209" y="241"/>
                  </a:lnTo>
                  <a:lnTo>
                    <a:pt x="227" y="241"/>
                  </a:lnTo>
                  <a:lnTo>
                    <a:pt x="220" y="275"/>
                  </a:lnTo>
                  <a:lnTo>
                    <a:pt x="190" y="261"/>
                  </a:lnTo>
                  <a:lnTo>
                    <a:pt x="157" y="241"/>
                  </a:lnTo>
                  <a:lnTo>
                    <a:pt x="138" y="250"/>
                  </a:lnTo>
                  <a:lnTo>
                    <a:pt x="119" y="334"/>
                  </a:lnTo>
                  <a:lnTo>
                    <a:pt x="63" y="320"/>
                  </a:lnTo>
                  <a:lnTo>
                    <a:pt x="82" y="250"/>
                  </a:lnTo>
                  <a:lnTo>
                    <a:pt x="0" y="250"/>
                  </a:lnTo>
                  <a:lnTo>
                    <a:pt x="0" y="177"/>
                  </a:lnTo>
                  <a:lnTo>
                    <a:pt x="29" y="118"/>
                  </a:lnTo>
                  <a:lnTo>
                    <a:pt x="19" y="73"/>
                  </a:lnTo>
                  <a:lnTo>
                    <a:pt x="29" y="4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16" name="Freeform 43">
              <a:extLst>
                <a:ext uri="{FF2B5EF4-FFF2-40B4-BE49-F238E27FC236}">
                  <a16:creationId xmlns:a16="http://schemas.microsoft.com/office/drawing/2014/main" xmlns="" id="{6CA560DA-43D5-4E21-A254-B05235C378B4}"/>
                </a:ext>
              </a:extLst>
            </p:cNvPr>
            <p:cNvSpPr>
              <a:spLocks/>
            </p:cNvSpPr>
            <p:nvPr/>
          </p:nvSpPr>
          <p:spPr bwMode="auto">
            <a:xfrm>
              <a:off x="10116036" y="2262656"/>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17" name="Freeform 44">
              <a:extLst>
                <a:ext uri="{FF2B5EF4-FFF2-40B4-BE49-F238E27FC236}">
                  <a16:creationId xmlns:a16="http://schemas.microsoft.com/office/drawing/2014/main" xmlns="" id="{934E7D37-FF89-4038-984C-4CFBAF3E726E}"/>
                </a:ext>
              </a:extLst>
            </p:cNvPr>
            <p:cNvSpPr>
              <a:spLocks/>
            </p:cNvSpPr>
            <p:nvPr/>
          </p:nvSpPr>
          <p:spPr bwMode="auto">
            <a:xfrm>
              <a:off x="8180024" y="2936431"/>
              <a:ext cx="671589" cy="787531"/>
            </a:xfrm>
            <a:custGeom>
              <a:avLst/>
              <a:gdLst>
                <a:gd name="T0" fmla="*/ 2147483646 w 307"/>
                <a:gd name="T1" fmla="*/ 2147483646 h 360"/>
                <a:gd name="T2" fmla="*/ 2147483646 w 307"/>
                <a:gd name="T3" fmla="*/ 2147483646 h 360"/>
                <a:gd name="T4" fmla="*/ 2147483646 w 307"/>
                <a:gd name="T5" fmla="*/ 2147483646 h 360"/>
                <a:gd name="T6" fmla="*/ 2147483646 w 307"/>
                <a:gd name="T7" fmla="*/ 2147483646 h 360"/>
                <a:gd name="T8" fmla="*/ 2147483646 w 307"/>
                <a:gd name="T9" fmla="*/ 2147483646 h 360"/>
                <a:gd name="T10" fmla="*/ 2147483646 w 307"/>
                <a:gd name="T11" fmla="*/ 2147483646 h 360"/>
                <a:gd name="T12" fmla="*/ 2147483646 w 307"/>
                <a:gd name="T13" fmla="*/ 2147483646 h 360"/>
                <a:gd name="T14" fmla="*/ 2147483646 w 307"/>
                <a:gd name="T15" fmla="*/ 2147483646 h 360"/>
                <a:gd name="T16" fmla="*/ 2147483646 w 307"/>
                <a:gd name="T17" fmla="*/ 2147483646 h 360"/>
                <a:gd name="T18" fmla="*/ 2147483646 w 307"/>
                <a:gd name="T19" fmla="*/ 2147483646 h 360"/>
                <a:gd name="T20" fmla="*/ 0 w 307"/>
                <a:gd name="T21" fmla="*/ 2147483646 h 360"/>
                <a:gd name="T22" fmla="*/ 2147483646 w 307"/>
                <a:gd name="T23" fmla="*/ 2147483646 h 360"/>
                <a:gd name="T24" fmla="*/ 2147483646 w 307"/>
                <a:gd name="T25" fmla="*/ 2147483646 h 360"/>
                <a:gd name="T26" fmla="*/ 2147483646 w 307"/>
                <a:gd name="T27" fmla="*/ 2147483646 h 360"/>
                <a:gd name="T28" fmla="*/ 2147483646 w 307"/>
                <a:gd name="T29" fmla="*/ 0 h 360"/>
                <a:gd name="T30" fmla="*/ 2147483646 w 307"/>
                <a:gd name="T31" fmla="*/ 0 h 360"/>
                <a:gd name="T32" fmla="*/ 2147483646 w 307"/>
                <a:gd name="T33" fmla="*/ 0 h 360"/>
                <a:gd name="T34" fmla="*/ 2147483646 w 307"/>
                <a:gd name="T35" fmla="*/ 2147483646 h 360"/>
                <a:gd name="T36" fmla="*/ 2147483646 w 307"/>
                <a:gd name="T37" fmla="*/ 2147483646 h 360"/>
                <a:gd name="T38" fmla="*/ 2147483646 w 307"/>
                <a:gd name="T39" fmla="*/ 2147483646 h 360"/>
                <a:gd name="T40" fmla="*/ 2147483646 w 307"/>
                <a:gd name="T41" fmla="*/ 2147483646 h 360"/>
                <a:gd name="T42" fmla="*/ 2147483646 w 307"/>
                <a:gd name="T43" fmla="*/ 2147483646 h 360"/>
                <a:gd name="T44" fmla="*/ 2147483646 w 307"/>
                <a:gd name="T45" fmla="*/ 2147483646 h 3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7" h="360">
                  <a:moveTo>
                    <a:pt x="250" y="334"/>
                  </a:moveTo>
                  <a:lnTo>
                    <a:pt x="250" y="359"/>
                  </a:lnTo>
                  <a:lnTo>
                    <a:pt x="236" y="334"/>
                  </a:lnTo>
                  <a:lnTo>
                    <a:pt x="198" y="334"/>
                  </a:lnTo>
                  <a:lnTo>
                    <a:pt x="198" y="320"/>
                  </a:lnTo>
                  <a:lnTo>
                    <a:pt x="172" y="309"/>
                  </a:lnTo>
                  <a:lnTo>
                    <a:pt x="143" y="334"/>
                  </a:lnTo>
                  <a:lnTo>
                    <a:pt x="89" y="320"/>
                  </a:lnTo>
                  <a:lnTo>
                    <a:pt x="89" y="309"/>
                  </a:lnTo>
                  <a:lnTo>
                    <a:pt x="34" y="286"/>
                  </a:lnTo>
                  <a:lnTo>
                    <a:pt x="0" y="236"/>
                  </a:lnTo>
                  <a:lnTo>
                    <a:pt x="15" y="216"/>
                  </a:lnTo>
                  <a:lnTo>
                    <a:pt x="89" y="193"/>
                  </a:lnTo>
                  <a:lnTo>
                    <a:pt x="89" y="143"/>
                  </a:lnTo>
                  <a:lnTo>
                    <a:pt x="143" y="0"/>
                  </a:lnTo>
                  <a:lnTo>
                    <a:pt x="154" y="0"/>
                  </a:lnTo>
                  <a:lnTo>
                    <a:pt x="287" y="0"/>
                  </a:lnTo>
                  <a:lnTo>
                    <a:pt x="287" y="10"/>
                  </a:lnTo>
                  <a:lnTo>
                    <a:pt x="287" y="134"/>
                  </a:lnTo>
                  <a:lnTo>
                    <a:pt x="306" y="177"/>
                  </a:lnTo>
                  <a:lnTo>
                    <a:pt x="287" y="193"/>
                  </a:lnTo>
                  <a:lnTo>
                    <a:pt x="287" y="334"/>
                  </a:lnTo>
                  <a:lnTo>
                    <a:pt x="250" y="334"/>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18" name="Freeform 45">
              <a:extLst>
                <a:ext uri="{FF2B5EF4-FFF2-40B4-BE49-F238E27FC236}">
                  <a16:creationId xmlns:a16="http://schemas.microsoft.com/office/drawing/2014/main" xmlns="" id="{4E0F7F69-6C18-4EDD-AD2D-0B622C30CC39}"/>
                </a:ext>
              </a:extLst>
            </p:cNvPr>
            <p:cNvSpPr>
              <a:spLocks/>
            </p:cNvSpPr>
            <p:nvPr/>
          </p:nvSpPr>
          <p:spPr bwMode="auto">
            <a:xfrm>
              <a:off x="8335343" y="2468289"/>
              <a:ext cx="713153" cy="494394"/>
            </a:xfrm>
            <a:custGeom>
              <a:avLst/>
              <a:gdLst>
                <a:gd name="T0" fmla="*/ 2147483646 w 326"/>
                <a:gd name="T1" fmla="*/ 2147483646 h 226"/>
                <a:gd name="T2" fmla="*/ 2147483646 w 326"/>
                <a:gd name="T3" fmla="*/ 2147483646 h 226"/>
                <a:gd name="T4" fmla="*/ 2147483646 w 326"/>
                <a:gd name="T5" fmla="*/ 2147483646 h 226"/>
                <a:gd name="T6" fmla="*/ 2147483646 w 326"/>
                <a:gd name="T7" fmla="*/ 2147483646 h 226"/>
                <a:gd name="T8" fmla="*/ 2147483646 w 326"/>
                <a:gd name="T9" fmla="*/ 2147483646 h 226"/>
                <a:gd name="T10" fmla="*/ 2147483646 w 326"/>
                <a:gd name="T11" fmla="*/ 2147483646 h 226"/>
                <a:gd name="T12" fmla="*/ 2147483646 w 326"/>
                <a:gd name="T13" fmla="*/ 2147483646 h 226"/>
                <a:gd name="T14" fmla="*/ 2147483646 w 326"/>
                <a:gd name="T15" fmla="*/ 2147483646 h 226"/>
                <a:gd name="T16" fmla="*/ 2147483646 w 326"/>
                <a:gd name="T17" fmla="*/ 2147483646 h 226"/>
                <a:gd name="T18" fmla="*/ 2147483646 w 326"/>
                <a:gd name="T19" fmla="*/ 2147483646 h 226"/>
                <a:gd name="T20" fmla="*/ 0 w 326"/>
                <a:gd name="T21" fmla="*/ 2147483646 h 226"/>
                <a:gd name="T22" fmla="*/ 2147483646 w 326"/>
                <a:gd name="T23" fmla="*/ 2147483646 h 226"/>
                <a:gd name="T24" fmla="*/ 2147483646 w 326"/>
                <a:gd name="T25" fmla="*/ 2147483646 h 226"/>
                <a:gd name="T26" fmla="*/ 2147483646 w 326"/>
                <a:gd name="T27" fmla="*/ 2147483646 h 226"/>
                <a:gd name="T28" fmla="*/ 2147483646 w 326"/>
                <a:gd name="T29" fmla="*/ 0 h 226"/>
                <a:gd name="T30" fmla="*/ 2147483646 w 326"/>
                <a:gd name="T31" fmla="*/ 2147483646 h 2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6" h="226">
                  <a:moveTo>
                    <a:pt x="262" y="24"/>
                  </a:moveTo>
                  <a:lnTo>
                    <a:pt x="280" y="97"/>
                  </a:lnTo>
                  <a:lnTo>
                    <a:pt x="325" y="141"/>
                  </a:lnTo>
                  <a:lnTo>
                    <a:pt x="298" y="165"/>
                  </a:lnTo>
                  <a:lnTo>
                    <a:pt x="216" y="225"/>
                  </a:lnTo>
                  <a:lnTo>
                    <a:pt x="216" y="215"/>
                  </a:lnTo>
                  <a:lnTo>
                    <a:pt x="83" y="215"/>
                  </a:lnTo>
                  <a:lnTo>
                    <a:pt x="72" y="215"/>
                  </a:lnTo>
                  <a:lnTo>
                    <a:pt x="38" y="200"/>
                  </a:lnTo>
                  <a:lnTo>
                    <a:pt x="20" y="122"/>
                  </a:lnTo>
                  <a:lnTo>
                    <a:pt x="0" y="97"/>
                  </a:lnTo>
                  <a:lnTo>
                    <a:pt x="179" y="13"/>
                  </a:lnTo>
                  <a:lnTo>
                    <a:pt x="190" y="13"/>
                  </a:lnTo>
                  <a:lnTo>
                    <a:pt x="210" y="24"/>
                  </a:lnTo>
                  <a:lnTo>
                    <a:pt x="216" y="0"/>
                  </a:lnTo>
                  <a:lnTo>
                    <a:pt x="262" y="2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19" name="Freeform 46">
              <a:extLst>
                <a:ext uri="{FF2B5EF4-FFF2-40B4-BE49-F238E27FC236}">
                  <a16:creationId xmlns:a16="http://schemas.microsoft.com/office/drawing/2014/main" xmlns="" id="{144A7834-2BFB-4AC5-9C1E-19118D494B16}"/>
                </a:ext>
              </a:extLst>
            </p:cNvPr>
            <p:cNvSpPr>
              <a:spLocks/>
            </p:cNvSpPr>
            <p:nvPr/>
          </p:nvSpPr>
          <p:spPr bwMode="auto">
            <a:xfrm>
              <a:off x="6539333" y="2444225"/>
              <a:ext cx="848783" cy="627838"/>
            </a:xfrm>
            <a:custGeom>
              <a:avLst/>
              <a:gdLst>
                <a:gd name="T0" fmla="*/ 2147483646 w 388"/>
                <a:gd name="T1" fmla="*/ 2147483646 h 287"/>
                <a:gd name="T2" fmla="*/ 2147483646 w 388"/>
                <a:gd name="T3" fmla="*/ 0 h 287"/>
                <a:gd name="T4" fmla="*/ 2147483646 w 388"/>
                <a:gd name="T5" fmla="*/ 2147483646 h 287"/>
                <a:gd name="T6" fmla="*/ 2147483646 w 388"/>
                <a:gd name="T7" fmla="*/ 2147483646 h 287"/>
                <a:gd name="T8" fmla="*/ 2147483646 w 388"/>
                <a:gd name="T9" fmla="*/ 2147483646 h 287"/>
                <a:gd name="T10" fmla="*/ 2147483646 w 388"/>
                <a:gd name="T11" fmla="*/ 2147483646 h 287"/>
                <a:gd name="T12" fmla="*/ 2147483646 w 388"/>
                <a:gd name="T13" fmla="*/ 2147483646 h 287"/>
                <a:gd name="T14" fmla="*/ 2147483646 w 388"/>
                <a:gd name="T15" fmla="*/ 2147483646 h 287"/>
                <a:gd name="T16" fmla="*/ 2147483646 w 388"/>
                <a:gd name="T17" fmla="*/ 2147483646 h 287"/>
                <a:gd name="T18" fmla="*/ 2147483646 w 388"/>
                <a:gd name="T19" fmla="*/ 2147483646 h 287"/>
                <a:gd name="T20" fmla="*/ 2147483646 w 388"/>
                <a:gd name="T21" fmla="*/ 2147483646 h 287"/>
                <a:gd name="T22" fmla="*/ 2147483646 w 388"/>
                <a:gd name="T23" fmla="*/ 2147483646 h 287"/>
                <a:gd name="T24" fmla="*/ 2147483646 w 388"/>
                <a:gd name="T25" fmla="*/ 2147483646 h 287"/>
                <a:gd name="T26" fmla="*/ 2147483646 w 388"/>
                <a:gd name="T27" fmla="*/ 2147483646 h 287"/>
                <a:gd name="T28" fmla="*/ 2147483646 w 388"/>
                <a:gd name="T29" fmla="*/ 2147483646 h 287"/>
                <a:gd name="T30" fmla="*/ 2147483646 w 388"/>
                <a:gd name="T31" fmla="*/ 2147483646 h 287"/>
                <a:gd name="T32" fmla="*/ 2147483646 w 388"/>
                <a:gd name="T33" fmla="*/ 2147483646 h 287"/>
                <a:gd name="T34" fmla="*/ 2147483646 w 388"/>
                <a:gd name="T35" fmla="*/ 2147483646 h 287"/>
                <a:gd name="T36" fmla="*/ 2147483646 w 388"/>
                <a:gd name="T37" fmla="*/ 2147483646 h 287"/>
                <a:gd name="T38" fmla="*/ 0 w 388"/>
                <a:gd name="T39" fmla="*/ 2147483646 h 287"/>
                <a:gd name="T40" fmla="*/ 2147483646 w 388"/>
                <a:gd name="T41" fmla="*/ 2147483646 h 287"/>
                <a:gd name="T42" fmla="*/ 2147483646 w 388"/>
                <a:gd name="T43" fmla="*/ 2147483646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8" h="287">
                  <a:moveTo>
                    <a:pt x="187" y="24"/>
                  </a:moveTo>
                  <a:lnTo>
                    <a:pt x="187" y="0"/>
                  </a:lnTo>
                  <a:lnTo>
                    <a:pt x="324" y="10"/>
                  </a:lnTo>
                  <a:lnTo>
                    <a:pt x="387" y="10"/>
                  </a:lnTo>
                  <a:lnTo>
                    <a:pt x="332" y="202"/>
                  </a:lnTo>
                  <a:lnTo>
                    <a:pt x="387" y="226"/>
                  </a:lnTo>
                  <a:lnTo>
                    <a:pt x="351" y="276"/>
                  </a:lnTo>
                  <a:lnTo>
                    <a:pt x="313" y="261"/>
                  </a:lnTo>
                  <a:lnTo>
                    <a:pt x="295" y="213"/>
                  </a:lnTo>
                  <a:lnTo>
                    <a:pt x="261" y="202"/>
                  </a:lnTo>
                  <a:lnTo>
                    <a:pt x="205" y="251"/>
                  </a:lnTo>
                  <a:lnTo>
                    <a:pt x="198" y="251"/>
                  </a:lnTo>
                  <a:lnTo>
                    <a:pt x="187" y="236"/>
                  </a:lnTo>
                  <a:lnTo>
                    <a:pt x="172" y="276"/>
                  </a:lnTo>
                  <a:lnTo>
                    <a:pt x="153" y="276"/>
                  </a:lnTo>
                  <a:lnTo>
                    <a:pt x="160" y="251"/>
                  </a:lnTo>
                  <a:lnTo>
                    <a:pt x="153" y="251"/>
                  </a:lnTo>
                  <a:lnTo>
                    <a:pt x="141" y="276"/>
                  </a:lnTo>
                  <a:lnTo>
                    <a:pt x="115" y="286"/>
                  </a:lnTo>
                  <a:lnTo>
                    <a:pt x="0" y="286"/>
                  </a:lnTo>
                  <a:lnTo>
                    <a:pt x="8" y="24"/>
                  </a:lnTo>
                  <a:lnTo>
                    <a:pt x="187" y="24"/>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20" name="Freeform 47">
              <a:extLst>
                <a:ext uri="{FF2B5EF4-FFF2-40B4-BE49-F238E27FC236}">
                  <a16:creationId xmlns:a16="http://schemas.microsoft.com/office/drawing/2014/main" xmlns="" id="{1097B50E-DEF6-47D6-A4D1-EAC7D682E5CF}"/>
                </a:ext>
              </a:extLst>
            </p:cNvPr>
            <p:cNvSpPr>
              <a:spLocks/>
            </p:cNvSpPr>
            <p:nvPr/>
          </p:nvSpPr>
          <p:spPr bwMode="auto">
            <a:xfrm>
              <a:off x="7110294" y="3503016"/>
              <a:ext cx="811593" cy="732842"/>
            </a:xfrm>
            <a:custGeom>
              <a:avLst/>
              <a:gdLst>
                <a:gd name="T0" fmla="*/ 2147483646 w 371"/>
                <a:gd name="T1" fmla="*/ 2147483646 h 335"/>
                <a:gd name="T2" fmla="*/ 2147483646 w 371"/>
                <a:gd name="T3" fmla="*/ 2147483646 h 335"/>
                <a:gd name="T4" fmla="*/ 2147483646 w 371"/>
                <a:gd name="T5" fmla="*/ 2147483646 h 335"/>
                <a:gd name="T6" fmla="*/ 2147483646 w 371"/>
                <a:gd name="T7" fmla="*/ 2147483646 h 335"/>
                <a:gd name="T8" fmla="*/ 2147483646 w 371"/>
                <a:gd name="T9" fmla="*/ 2147483646 h 335"/>
                <a:gd name="T10" fmla="*/ 2147483646 w 371"/>
                <a:gd name="T11" fmla="*/ 2147483646 h 335"/>
                <a:gd name="T12" fmla="*/ 0 w 371"/>
                <a:gd name="T13" fmla="*/ 2147483646 h 335"/>
                <a:gd name="T14" fmla="*/ 2147483646 w 371"/>
                <a:gd name="T15" fmla="*/ 2147483646 h 335"/>
                <a:gd name="T16" fmla="*/ 2147483646 w 371"/>
                <a:gd name="T17" fmla="*/ 2147483646 h 335"/>
                <a:gd name="T18" fmla="*/ 2147483646 w 371"/>
                <a:gd name="T19" fmla="*/ 2147483646 h 335"/>
                <a:gd name="T20" fmla="*/ 2147483646 w 371"/>
                <a:gd name="T21" fmla="*/ 0 h 335"/>
                <a:gd name="T22" fmla="*/ 2147483646 w 371"/>
                <a:gd name="T23" fmla="*/ 0 h 335"/>
                <a:gd name="T24" fmla="*/ 2147483646 w 371"/>
                <a:gd name="T25" fmla="*/ 0 h 335"/>
                <a:gd name="T26" fmla="*/ 2147483646 w 371"/>
                <a:gd name="T27" fmla="*/ 2147483646 h 335"/>
                <a:gd name="T28" fmla="*/ 2147483646 w 371"/>
                <a:gd name="T29" fmla="*/ 2147483646 h 335"/>
                <a:gd name="T30" fmla="*/ 2147483646 w 371"/>
                <a:gd name="T31" fmla="*/ 2147483646 h 335"/>
                <a:gd name="T32" fmla="*/ 2147483646 w 371"/>
                <a:gd name="T33" fmla="*/ 2147483646 h 335"/>
                <a:gd name="T34" fmla="*/ 2147483646 w 371"/>
                <a:gd name="T35" fmla="*/ 2147483646 h 335"/>
                <a:gd name="T36" fmla="*/ 2147483646 w 371"/>
                <a:gd name="T37" fmla="*/ 2147483646 h 335"/>
                <a:gd name="T38" fmla="*/ 2147483646 w 371"/>
                <a:gd name="T39" fmla="*/ 2147483646 h 335"/>
                <a:gd name="T40" fmla="*/ 2147483646 w 371"/>
                <a:gd name="T41" fmla="*/ 2147483646 h 335"/>
                <a:gd name="T42" fmla="*/ 2147483646 w 371"/>
                <a:gd name="T43" fmla="*/ 2147483646 h 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1" h="335">
                  <a:moveTo>
                    <a:pt x="362" y="334"/>
                  </a:moveTo>
                  <a:lnTo>
                    <a:pt x="217" y="325"/>
                  </a:lnTo>
                  <a:lnTo>
                    <a:pt x="126" y="334"/>
                  </a:lnTo>
                  <a:lnTo>
                    <a:pt x="108" y="286"/>
                  </a:lnTo>
                  <a:lnTo>
                    <a:pt x="51" y="241"/>
                  </a:lnTo>
                  <a:lnTo>
                    <a:pt x="19" y="168"/>
                  </a:lnTo>
                  <a:lnTo>
                    <a:pt x="0" y="109"/>
                  </a:lnTo>
                  <a:lnTo>
                    <a:pt x="19" y="73"/>
                  </a:lnTo>
                  <a:lnTo>
                    <a:pt x="19" y="48"/>
                  </a:lnTo>
                  <a:lnTo>
                    <a:pt x="115" y="25"/>
                  </a:lnTo>
                  <a:lnTo>
                    <a:pt x="198" y="0"/>
                  </a:lnTo>
                  <a:lnTo>
                    <a:pt x="217" y="0"/>
                  </a:lnTo>
                  <a:lnTo>
                    <a:pt x="235" y="0"/>
                  </a:lnTo>
                  <a:lnTo>
                    <a:pt x="306" y="14"/>
                  </a:lnTo>
                  <a:lnTo>
                    <a:pt x="298" y="48"/>
                  </a:lnTo>
                  <a:lnTo>
                    <a:pt x="287" y="48"/>
                  </a:lnTo>
                  <a:lnTo>
                    <a:pt x="298" y="73"/>
                  </a:lnTo>
                  <a:lnTo>
                    <a:pt x="287" y="118"/>
                  </a:lnTo>
                  <a:lnTo>
                    <a:pt x="269" y="143"/>
                  </a:lnTo>
                  <a:lnTo>
                    <a:pt x="287" y="216"/>
                  </a:lnTo>
                  <a:lnTo>
                    <a:pt x="370" y="325"/>
                  </a:lnTo>
                  <a:lnTo>
                    <a:pt x="362" y="334"/>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21" name="Freeform 48">
              <a:extLst>
                <a:ext uri="{FF2B5EF4-FFF2-40B4-BE49-F238E27FC236}">
                  <a16:creationId xmlns:a16="http://schemas.microsoft.com/office/drawing/2014/main" xmlns="" id="{AE3427BF-BDA0-4672-A9EA-2B636F7B2C58}"/>
                </a:ext>
              </a:extLst>
            </p:cNvPr>
            <p:cNvSpPr>
              <a:spLocks/>
            </p:cNvSpPr>
            <p:nvPr/>
          </p:nvSpPr>
          <p:spPr bwMode="auto">
            <a:xfrm>
              <a:off x="7248111" y="1818574"/>
              <a:ext cx="420016" cy="649713"/>
            </a:xfrm>
            <a:custGeom>
              <a:avLst/>
              <a:gdLst>
                <a:gd name="T0" fmla="*/ 0 w 192"/>
                <a:gd name="T1" fmla="*/ 2147483646 h 297"/>
                <a:gd name="T2" fmla="*/ 2147483646 w 192"/>
                <a:gd name="T3" fmla="*/ 0 h 297"/>
                <a:gd name="T4" fmla="*/ 2147483646 w 192"/>
                <a:gd name="T5" fmla="*/ 0 h 297"/>
                <a:gd name="T6" fmla="*/ 2147483646 w 192"/>
                <a:gd name="T7" fmla="*/ 2147483646 h 297"/>
                <a:gd name="T8" fmla="*/ 2147483646 w 192"/>
                <a:gd name="T9" fmla="*/ 2147483646 h 297"/>
                <a:gd name="T10" fmla="*/ 2147483646 w 192"/>
                <a:gd name="T11" fmla="*/ 2147483646 h 297"/>
                <a:gd name="T12" fmla="*/ 2147483646 w 192"/>
                <a:gd name="T13" fmla="*/ 2147483646 h 297"/>
                <a:gd name="T14" fmla="*/ 2147483646 w 192"/>
                <a:gd name="T15" fmla="*/ 2147483646 h 297"/>
                <a:gd name="T16" fmla="*/ 2147483646 w 192"/>
                <a:gd name="T17" fmla="*/ 2147483646 h 297"/>
                <a:gd name="T18" fmla="*/ 2147483646 w 192"/>
                <a:gd name="T19" fmla="*/ 2147483646 h 297"/>
                <a:gd name="T20" fmla="*/ 2147483646 w 192"/>
                <a:gd name="T21" fmla="*/ 2147483646 h 297"/>
                <a:gd name="T22" fmla="*/ 2147483646 w 192"/>
                <a:gd name="T23" fmla="*/ 2147483646 h 297"/>
                <a:gd name="T24" fmla="*/ 2147483646 w 192"/>
                <a:gd name="T25" fmla="*/ 2147483646 h 297"/>
                <a:gd name="T26" fmla="*/ 2147483646 w 192"/>
                <a:gd name="T27" fmla="*/ 2147483646 h 297"/>
                <a:gd name="T28" fmla="*/ 2147483646 w 192"/>
                <a:gd name="T29" fmla="*/ 2147483646 h 297"/>
                <a:gd name="T30" fmla="*/ 0 w 192"/>
                <a:gd name="T31" fmla="*/ 2147483646 h 2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2" h="297">
                  <a:moveTo>
                    <a:pt x="0" y="296"/>
                  </a:moveTo>
                  <a:lnTo>
                    <a:pt x="34" y="0"/>
                  </a:lnTo>
                  <a:lnTo>
                    <a:pt x="128" y="0"/>
                  </a:lnTo>
                  <a:lnTo>
                    <a:pt x="128" y="118"/>
                  </a:lnTo>
                  <a:lnTo>
                    <a:pt x="135" y="128"/>
                  </a:lnTo>
                  <a:lnTo>
                    <a:pt x="160" y="128"/>
                  </a:lnTo>
                  <a:lnTo>
                    <a:pt x="153" y="153"/>
                  </a:lnTo>
                  <a:lnTo>
                    <a:pt x="160" y="178"/>
                  </a:lnTo>
                  <a:lnTo>
                    <a:pt x="172" y="153"/>
                  </a:lnTo>
                  <a:lnTo>
                    <a:pt x="191" y="178"/>
                  </a:lnTo>
                  <a:lnTo>
                    <a:pt x="172" y="226"/>
                  </a:lnTo>
                  <a:lnTo>
                    <a:pt x="153" y="251"/>
                  </a:lnTo>
                  <a:lnTo>
                    <a:pt x="128" y="251"/>
                  </a:lnTo>
                  <a:lnTo>
                    <a:pt x="109" y="296"/>
                  </a:lnTo>
                  <a:lnTo>
                    <a:pt x="63" y="296"/>
                  </a:lnTo>
                  <a:lnTo>
                    <a:pt x="0" y="296"/>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22" name="Freeform 49">
              <a:extLst>
                <a:ext uri="{FF2B5EF4-FFF2-40B4-BE49-F238E27FC236}">
                  <a16:creationId xmlns:a16="http://schemas.microsoft.com/office/drawing/2014/main" xmlns="" id="{9FF208D5-EC3E-469F-B8E2-C0D87138CFB0}"/>
                </a:ext>
              </a:extLst>
            </p:cNvPr>
            <p:cNvSpPr>
              <a:spLocks/>
            </p:cNvSpPr>
            <p:nvPr/>
          </p:nvSpPr>
          <p:spPr bwMode="auto">
            <a:xfrm>
              <a:off x="7860636" y="1766466"/>
              <a:ext cx="715341" cy="787531"/>
            </a:xfrm>
            <a:custGeom>
              <a:avLst/>
              <a:gdLst>
                <a:gd name="T0" fmla="*/ 0 w 327"/>
                <a:gd name="T1" fmla="*/ 2147483646 h 360"/>
                <a:gd name="T2" fmla="*/ 0 w 327"/>
                <a:gd name="T3" fmla="*/ 2147483646 h 360"/>
                <a:gd name="T4" fmla="*/ 2147483646 w 327"/>
                <a:gd name="T5" fmla="*/ 2147483646 h 360"/>
                <a:gd name="T6" fmla="*/ 2147483646 w 327"/>
                <a:gd name="T7" fmla="*/ 2147483646 h 360"/>
                <a:gd name="T8" fmla="*/ 2147483646 w 327"/>
                <a:gd name="T9" fmla="*/ 2147483646 h 360"/>
                <a:gd name="T10" fmla="*/ 2147483646 w 327"/>
                <a:gd name="T11" fmla="*/ 2147483646 h 360"/>
                <a:gd name="T12" fmla="*/ 2147483646 w 327"/>
                <a:gd name="T13" fmla="*/ 2147483646 h 360"/>
                <a:gd name="T14" fmla="*/ 2147483646 w 327"/>
                <a:gd name="T15" fmla="*/ 2147483646 h 360"/>
                <a:gd name="T16" fmla="*/ 2147483646 w 327"/>
                <a:gd name="T17" fmla="*/ 2147483646 h 360"/>
                <a:gd name="T18" fmla="*/ 2147483646 w 327"/>
                <a:gd name="T19" fmla="*/ 2147483646 h 360"/>
                <a:gd name="T20" fmla="*/ 2147483646 w 327"/>
                <a:gd name="T21" fmla="*/ 2147483646 h 360"/>
                <a:gd name="T22" fmla="*/ 2147483646 w 327"/>
                <a:gd name="T23" fmla="*/ 2147483646 h 360"/>
                <a:gd name="T24" fmla="*/ 2147483646 w 327"/>
                <a:gd name="T25" fmla="*/ 2147483646 h 360"/>
                <a:gd name="T26" fmla="*/ 2147483646 w 327"/>
                <a:gd name="T27" fmla="*/ 2147483646 h 360"/>
                <a:gd name="T28" fmla="*/ 2147483646 w 327"/>
                <a:gd name="T29" fmla="*/ 0 h 360"/>
                <a:gd name="T30" fmla="*/ 2147483646 w 327"/>
                <a:gd name="T31" fmla="*/ 2147483646 h 360"/>
                <a:gd name="T32" fmla="*/ 2147483646 w 327"/>
                <a:gd name="T33" fmla="*/ 2147483646 h 360"/>
                <a:gd name="T34" fmla="*/ 2147483646 w 327"/>
                <a:gd name="T35" fmla="*/ 2147483646 h 360"/>
                <a:gd name="T36" fmla="*/ 2147483646 w 327"/>
                <a:gd name="T37" fmla="*/ 2147483646 h 360"/>
                <a:gd name="T38" fmla="*/ 2147483646 w 327"/>
                <a:gd name="T39" fmla="*/ 2147483646 h 360"/>
                <a:gd name="T40" fmla="*/ 2147483646 w 327"/>
                <a:gd name="T41" fmla="*/ 2147483646 h 360"/>
                <a:gd name="T42" fmla="*/ 0 w 327"/>
                <a:gd name="T43" fmla="*/ 2147483646 h 3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7" h="360">
                  <a:moveTo>
                    <a:pt x="0" y="143"/>
                  </a:moveTo>
                  <a:lnTo>
                    <a:pt x="0" y="192"/>
                  </a:lnTo>
                  <a:lnTo>
                    <a:pt x="71" y="226"/>
                  </a:lnTo>
                  <a:lnTo>
                    <a:pt x="89" y="260"/>
                  </a:lnTo>
                  <a:lnTo>
                    <a:pt x="117" y="260"/>
                  </a:lnTo>
                  <a:lnTo>
                    <a:pt x="117" y="285"/>
                  </a:lnTo>
                  <a:lnTo>
                    <a:pt x="161" y="310"/>
                  </a:lnTo>
                  <a:lnTo>
                    <a:pt x="180" y="359"/>
                  </a:lnTo>
                  <a:lnTo>
                    <a:pt x="326" y="50"/>
                  </a:lnTo>
                  <a:lnTo>
                    <a:pt x="307" y="34"/>
                  </a:lnTo>
                  <a:lnTo>
                    <a:pt x="273" y="34"/>
                  </a:lnTo>
                  <a:lnTo>
                    <a:pt x="255" y="9"/>
                  </a:lnTo>
                  <a:lnTo>
                    <a:pt x="225" y="9"/>
                  </a:lnTo>
                  <a:lnTo>
                    <a:pt x="217" y="9"/>
                  </a:lnTo>
                  <a:lnTo>
                    <a:pt x="146" y="0"/>
                  </a:lnTo>
                  <a:lnTo>
                    <a:pt x="128" y="25"/>
                  </a:lnTo>
                  <a:lnTo>
                    <a:pt x="101" y="25"/>
                  </a:lnTo>
                  <a:lnTo>
                    <a:pt x="71" y="84"/>
                  </a:lnTo>
                  <a:lnTo>
                    <a:pt x="52" y="84"/>
                  </a:lnTo>
                  <a:lnTo>
                    <a:pt x="37" y="58"/>
                  </a:lnTo>
                  <a:lnTo>
                    <a:pt x="37" y="68"/>
                  </a:lnTo>
                  <a:lnTo>
                    <a:pt x="0" y="143"/>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23" name="Freeform 50">
              <a:extLst>
                <a:ext uri="{FF2B5EF4-FFF2-40B4-BE49-F238E27FC236}">
                  <a16:creationId xmlns:a16="http://schemas.microsoft.com/office/drawing/2014/main" xmlns="" id="{7D7059C7-DEA7-404B-B4CB-199B99421B77}"/>
                </a:ext>
              </a:extLst>
            </p:cNvPr>
            <p:cNvSpPr>
              <a:spLocks/>
            </p:cNvSpPr>
            <p:nvPr/>
          </p:nvSpPr>
          <p:spPr bwMode="auto">
            <a:xfrm>
              <a:off x="7528122" y="1273868"/>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24" name="Freeform 51">
              <a:extLst>
                <a:ext uri="{FF2B5EF4-FFF2-40B4-BE49-F238E27FC236}">
                  <a16:creationId xmlns:a16="http://schemas.microsoft.com/office/drawing/2014/main" xmlns="" id="{7216209A-D89D-464B-960A-68BFA20A9243}"/>
                </a:ext>
              </a:extLst>
            </p:cNvPr>
            <p:cNvSpPr>
              <a:spLocks/>
            </p:cNvSpPr>
            <p:nvPr/>
          </p:nvSpPr>
          <p:spPr bwMode="auto">
            <a:xfrm>
              <a:off x="6972477" y="2936432"/>
              <a:ext cx="907849" cy="678151"/>
            </a:xfrm>
            <a:custGeom>
              <a:avLst/>
              <a:gdLst>
                <a:gd name="T0" fmla="*/ 2147483646 w 415"/>
                <a:gd name="T1" fmla="*/ 0 h 310"/>
                <a:gd name="T2" fmla="*/ 2147483646 w 415"/>
                <a:gd name="T3" fmla="*/ 2147483646 h 310"/>
                <a:gd name="T4" fmla="*/ 2147483646 w 415"/>
                <a:gd name="T5" fmla="*/ 2147483646 h 310"/>
                <a:gd name="T6" fmla="*/ 2147483646 w 415"/>
                <a:gd name="T7" fmla="*/ 2147483646 h 310"/>
                <a:gd name="T8" fmla="*/ 2147483646 w 415"/>
                <a:gd name="T9" fmla="*/ 2147483646 h 310"/>
                <a:gd name="T10" fmla="*/ 2147483646 w 415"/>
                <a:gd name="T11" fmla="*/ 2147483646 h 310"/>
                <a:gd name="T12" fmla="*/ 2147483646 w 415"/>
                <a:gd name="T13" fmla="*/ 2147483646 h 310"/>
                <a:gd name="T14" fmla="*/ 2147483646 w 415"/>
                <a:gd name="T15" fmla="*/ 2147483646 h 310"/>
                <a:gd name="T16" fmla="*/ 2147483646 w 415"/>
                <a:gd name="T17" fmla="*/ 2147483646 h 310"/>
                <a:gd name="T18" fmla="*/ 2147483646 w 415"/>
                <a:gd name="T19" fmla="*/ 2147483646 h 310"/>
                <a:gd name="T20" fmla="*/ 2147483646 w 415"/>
                <a:gd name="T21" fmla="*/ 2147483646 h 310"/>
                <a:gd name="T22" fmla="*/ 2147483646 w 415"/>
                <a:gd name="T23" fmla="*/ 2147483646 h 310"/>
                <a:gd name="T24" fmla="*/ 0 w 415"/>
                <a:gd name="T25" fmla="*/ 2147483646 h 310"/>
                <a:gd name="T26" fmla="*/ 2147483646 w 415"/>
                <a:gd name="T27" fmla="*/ 2147483646 h 310"/>
                <a:gd name="T28" fmla="*/ 2147483646 w 415"/>
                <a:gd name="T29" fmla="*/ 2147483646 h 310"/>
                <a:gd name="T30" fmla="*/ 2147483646 w 415"/>
                <a:gd name="T31" fmla="*/ 0 h 3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5" h="310">
                  <a:moveTo>
                    <a:pt x="190" y="0"/>
                  </a:moveTo>
                  <a:lnTo>
                    <a:pt x="317" y="59"/>
                  </a:lnTo>
                  <a:lnTo>
                    <a:pt x="362" y="109"/>
                  </a:lnTo>
                  <a:lnTo>
                    <a:pt x="414" y="202"/>
                  </a:lnTo>
                  <a:lnTo>
                    <a:pt x="407" y="216"/>
                  </a:lnTo>
                  <a:lnTo>
                    <a:pt x="389" y="237"/>
                  </a:lnTo>
                  <a:lnTo>
                    <a:pt x="369" y="275"/>
                  </a:lnTo>
                  <a:lnTo>
                    <a:pt x="299" y="261"/>
                  </a:lnTo>
                  <a:lnTo>
                    <a:pt x="280" y="261"/>
                  </a:lnTo>
                  <a:lnTo>
                    <a:pt x="261" y="261"/>
                  </a:lnTo>
                  <a:lnTo>
                    <a:pt x="179" y="285"/>
                  </a:lnTo>
                  <a:lnTo>
                    <a:pt x="82" y="309"/>
                  </a:lnTo>
                  <a:lnTo>
                    <a:pt x="0" y="261"/>
                  </a:lnTo>
                  <a:lnTo>
                    <a:pt x="26" y="227"/>
                  </a:lnTo>
                  <a:lnTo>
                    <a:pt x="154" y="50"/>
                  </a:lnTo>
                  <a:lnTo>
                    <a:pt x="190"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25" name="Freeform 52">
              <a:extLst>
                <a:ext uri="{FF2B5EF4-FFF2-40B4-BE49-F238E27FC236}">
                  <a16:creationId xmlns:a16="http://schemas.microsoft.com/office/drawing/2014/main" xmlns="" id="{EA8DCFBD-9973-49F1-BB87-0C02F400530A}"/>
                </a:ext>
              </a:extLst>
            </p:cNvPr>
            <p:cNvSpPr>
              <a:spLocks/>
            </p:cNvSpPr>
            <p:nvPr/>
          </p:nvSpPr>
          <p:spPr bwMode="auto">
            <a:xfrm>
              <a:off x="6670590" y="3577392"/>
              <a:ext cx="555647" cy="658464"/>
            </a:xfrm>
            <a:custGeom>
              <a:avLst/>
              <a:gdLst>
                <a:gd name="T0" fmla="*/ 2147483646 w 254"/>
                <a:gd name="T1" fmla="*/ 2147483646 h 301"/>
                <a:gd name="T2" fmla="*/ 2147483646 w 254"/>
                <a:gd name="T3" fmla="*/ 2147483646 h 301"/>
                <a:gd name="T4" fmla="*/ 2147483646 w 254"/>
                <a:gd name="T5" fmla="*/ 2147483646 h 301"/>
                <a:gd name="T6" fmla="*/ 2147483646 w 254"/>
                <a:gd name="T7" fmla="*/ 2147483646 h 301"/>
                <a:gd name="T8" fmla="*/ 2147483646 w 254"/>
                <a:gd name="T9" fmla="*/ 2147483646 h 301"/>
                <a:gd name="T10" fmla="*/ 2147483646 w 254"/>
                <a:gd name="T11" fmla="*/ 2147483646 h 301"/>
                <a:gd name="T12" fmla="*/ 0 w 254"/>
                <a:gd name="T13" fmla="*/ 2147483646 h 301"/>
                <a:gd name="T14" fmla="*/ 2147483646 w 254"/>
                <a:gd name="T15" fmla="*/ 2147483646 h 301"/>
                <a:gd name="T16" fmla="*/ 2147483646 w 254"/>
                <a:gd name="T17" fmla="*/ 0 h 301"/>
                <a:gd name="T18" fmla="*/ 2147483646 w 254"/>
                <a:gd name="T19" fmla="*/ 2147483646 h 301"/>
                <a:gd name="T20" fmla="*/ 2147483646 w 254"/>
                <a:gd name="T21" fmla="*/ 2147483646 h 301"/>
                <a:gd name="T22" fmla="*/ 2147483646 w 254"/>
                <a:gd name="T23" fmla="*/ 2147483646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4" h="301">
                  <a:moveTo>
                    <a:pt x="201" y="73"/>
                  </a:moveTo>
                  <a:lnTo>
                    <a:pt x="220" y="132"/>
                  </a:lnTo>
                  <a:lnTo>
                    <a:pt x="253" y="206"/>
                  </a:lnTo>
                  <a:lnTo>
                    <a:pt x="155" y="300"/>
                  </a:lnTo>
                  <a:lnTo>
                    <a:pt x="63" y="300"/>
                  </a:lnTo>
                  <a:lnTo>
                    <a:pt x="55" y="217"/>
                  </a:lnTo>
                  <a:lnTo>
                    <a:pt x="0" y="132"/>
                  </a:lnTo>
                  <a:lnTo>
                    <a:pt x="74" y="50"/>
                  </a:lnTo>
                  <a:lnTo>
                    <a:pt x="127" y="0"/>
                  </a:lnTo>
                  <a:lnTo>
                    <a:pt x="182" y="39"/>
                  </a:lnTo>
                  <a:lnTo>
                    <a:pt x="220" y="39"/>
                  </a:lnTo>
                  <a:lnTo>
                    <a:pt x="201" y="7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26" name="Freeform 53">
              <a:extLst>
                <a:ext uri="{FF2B5EF4-FFF2-40B4-BE49-F238E27FC236}">
                  <a16:creationId xmlns:a16="http://schemas.microsoft.com/office/drawing/2014/main" xmlns="" id="{9B92AE51-970E-4025-9EDC-8E91001798CE}"/>
                </a:ext>
              </a:extLst>
            </p:cNvPr>
            <p:cNvSpPr>
              <a:spLocks/>
            </p:cNvSpPr>
            <p:nvPr/>
          </p:nvSpPr>
          <p:spPr bwMode="auto">
            <a:xfrm>
              <a:off x="7665942" y="2551416"/>
              <a:ext cx="826907" cy="960349"/>
            </a:xfrm>
            <a:custGeom>
              <a:avLst/>
              <a:gdLst>
                <a:gd name="T0" fmla="*/ 2147483646 w 378"/>
                <a:gd name="T1" fmla="*/ 2147483646 h 439"/>
                <a:gd name="T2" fmla="*/ 2147483646 w 378"/>
                <a:gd name="T3" fmla="*/ 2147483646 h 439"/>
                <a:gd name="T4" fmla="*/ 0 w 378"/>
                <a:gd name="T5" fmla="*/ 2147483646 h 439"/>
                <a:gd name="T6" fmla="*/ 2147483646 w 378"/>
                <a:gd name="T7" fmla="*/ 2147483646 h 439"/>
                <a:gd name="T8" fmla="*/ 2147483646 w 378"/>
                <a:gd name="T9" fmla="*/ 0 h 439"/>
                <a:gd name="T10" fmla="*/ 2147483646 w 378"/>
                <a:gd name="T11" fmla="*/ 2147483646 h 439"/>
                <a:gd name="T12" fmla="*/ 2147483646 w 378"/>
                <a:gd name="T13" fmla="*/ 2147483646 h 439"/>
                <a:gd name="T14" fmla="*/ 2147483646 w 378"/>
                <a:gd name="T15" fmla="*/ 2147483646 h 439"/>
                <a:gd name="T16" fmla="*/ 2147483646 w 378"/>
                <a:gd name="T17" fmla="*/ 2147483646 h 439"/>
                <a:gd name="T18" fmla="*/ 2147483646 w 378"/>
                <a:gd name="T19" fmla="*/ 2147483646 h 439"/>
                <a:gd name="T20" fmla="*/ 2147483646 w 378"/>
                <a:gd name="T21" fmla="*/ 2147483646 h 439"/>
                <a:gd name="T22" fmla="*/ 2147483646 w 378"/>
                <a:gd name="T23" fmla="*/ 2147483646 h 439"/>
                <a:gd name="T24" fmla="*/ 2147483646 w 378"/>
                <a:gd name="T25" fmla="*/ 2147483646 h 439"/>
                <a:gd name="T26" fmla="*/ 2147483646 w 378"/>
                <a:gd name="T27" fmla="*/ 2147483646 h 439"/>
                <a:gd name="T28" fmla="*/ 2147483646 w 378"/>
                <a:gd name="T29" fmla="*/ 2147483646 h 439"/>
                <a:gd name="T30" fmla="*/ 2147483646 w 378"/>
                <a:gd name="T31" fmla="*/ 2147483646 h 439"/>
                <a:gd name="T32" fmla="*/ 2147483646 w 378"/>
                <a:gd name="T33" fmla="*/ 2147483646 h 439"/>
                <a:gd name="T34" fmla="*/ 2147483646 w 378"/>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8" h="439">
                  <a:moveTo>
                    <a:pt x="97" y="379"/>
                  </a:moveTo>
                  <a:lnTo>
                    <a:pt x="45" y="285"/>
                  </a:lnTo>
                  <a:lnTo>
                    <a:pt x="0" y="236"/>
                  </a:lnTo>
                  <a:lnTo>
                    <a:pt x="141" y="84"/>
                  </a:lnTo>
                  <a:lnTo>
                    <a:pt x="268" y="0"/>
                  </a:lnTo>
                  <a:lnTo>
                    <a:pt x="268" y="35"/>
                  </a:lnTo>
                  <a:lnTo>
                    <a:pt x="305" y="59"/>
                  </a:lnTo>
                  <a:lnTo>
                    <a:pt x="324" y="84"/>
                  </a:lnTo>
                  <a:lnTo>
                    <a:pt x="343" y="163"/>
                  </a:lnTo>
                  <a:lnTo>
                    <a:pt x="377" y="177"/>
                  </a:lnTo>
                  <a:lnTo>
                    <a:pt x="324" y="320"/>
                  </a:lnTo>
                  <a:lnTo>
                    <a:pt x="324" y="370"/>
                  </a:lnTo>
                  <a:lnTo>
                    <a:pt x="250" y="393"/>
                  </a:lnTo>
                  <a:lnTo>
                    <a:pt x="235" y="413"/>
                  </a:lnTo>
                  <a:lnTo>
                    <a:pt x="172" y="438"/>
                  </a:lnTo>
                  <a:lnTo>
                    <a:pt x="126" y="438"/>
                  </a:lnTo>
                  <a:lnTo>
                    <a:pt x="89" y="393"/>
                  </a:lnTo>
                  <a:lnTo>
                    <a:pt x="97" y="379"/>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27" name="Freeform 54">
              <a:extLst>
                <a:ext uri="{FF2B5EF4-FFF2-40B4-BE49-F238E27FC236}">
                  <a16:creationId xmlns:a16="http://schemas.microsoft.com/office/drawing/2014/main" xmlns="" id="{198FF5E3-D5BF-4838-B300-2EB6BB1FE472}"/>
                </a:ext>
              </a:extLst>
            </p:cNvPr>
            <p:cNvSpPr>
              <a:spLocks/>
            </p:cNvSpPr>
            <p:nvPr/>
          </p:nvSpPr>
          <p:spPr bwMode="auto">
            <a:xfrm>
              <a:off x="6790906" y="2881742"/>
              <a:ext cx="516270" cy="555647"/>
            </a:xfrm>
            <a:custGeom>
              <a:avLst/>
              <a:gdLst>
                <a:gd name="T0" fmla="*/ 2147483646 w 236"/>
                <a:gd name="T1" fmla="*/ 2147483646 h 254"/>
                <a:gd name="T2" fmla="*/ 2147483646 w 236"/>
                <a:gd name="T3" fmla="*/ 2147483646 h 254"/>
                <a:gd name="T4" fmla="*/ 2147483646 w 236"/>
                <a:gd name="T5" fmla="*/ 2147483646 h 254"/>
                <a:gd name="T6" fmla="*/ 2147483646 w 236"/>
                <a:gd name="T7" fmla="*/ 2147483646 h 254"/>
                <a:gd name="T8" fmla="*/ 2147483646 w 236"/>
                <a:gd name="T9" fmla="*/ 2147483646 h 254"/>
                <a:gd name="T10" fmla="*/ 2147483646 w 236"/>
                <a:gd name="T11" fmla="*/ 2147483646 h 254"/>
                <a:gd name="T12" fmla="*/ 2147483646 w 236"/>
                <a:gd name="T13" fmla="*/ 2147483646 h 254"/>
                <a:gd name="T14" fmla="*/ 2147483646 w 236"/>
                <a:gd name="T15" fmla="*/ 2147483646 h 254"/>
                <a:gd name="T16" fmla="*/ 2147483646 w 236"/>
                <a:gd name="T17" fmla="*/ 0 h 254"/>
                <a:gd name="T18" fmla="*/ 2147483646 w 236"/>
                <a:gd name="T19" fmla="*/ 2147483646 h 254"/>
                <a:gd name="T20" fmla="*/ 2147483646 w 236"/>
                <a:gd name="T21" fmla="*/ 2147483646 h 254"/>
                <a:gd name="T22" fmla="*/ 2147483646 w 236"/>
                <a:gd name="T23" fmla="*/ 2147483646 h 254"/>
                <a:gd name="T24" fmla="*/ 2147483646 w 236"/>
                <a:gd name="T25" fmla="*/ 2147483646 h 254"/>
                <a:gd name="T26" fmla="*/ 2147483646 w 236"/>
                <a:gd name="T27" fmla="*/ 2147483646 h 254"/>
                <a:gd name="T28" fmla="*/ 2147483646 w 236"/>
                <a:gd name="T29" fmla="*/ 2147483646 h 254"/>
                <a:gd name="T30" fmla="*/ 2147483646 w 236"/>
                <a:gd name="T31" fmla="*/ 2147483646 h 254"/>
                <a:gd name="T32" fmla="*/ 0 w 236"/>
                <a:gd name="T33" fmla="*/ 2147483646 h 254"/>
                <a:gd name="T34" fmla="*/ 2147483646 w 236"/>
                <a:gd name="T35" fmla="*/ 2147483646 h 254"/>
                <a:gd name="T36" fmla="*/ 0 w 236"/>
                <a:gd name="T37" fmla="*/ 2147483646 h 254"/>
                <a:gd name="T38" fmla="*/ 2147483646 w 236"/>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6" h="254">
                  <a:moveTo>
                    <a:pt x="26" y="74"/>
                  </a:moveTo>
                  <a:lnTo>
                    <a:pt x="37" y="50"/>
                  </a:lnTo>
                  <a:lnTo>
                    <a:pt x="45" y="50"/>
                  </a:lnTo>
                  <a:lnTo>
                    <a:pt x="37" y="74"/>
                  </a:lnTo>
                  <a:lnTo>
                    <a:pt x="55" y="74"/>
                  </a:lnTo>
                  <a:lnTo>
                    <a:pt x="71" y="36"/>
                  </a:lnTo>
                  <a:lnTo>
                    <a:pt x="83" y="50"/>
                  </a:lnTo>
                  <a:lnTo>
                    <a:pt x="89" y="50"/>
                  </a:lnTo>
                  <a:lnTo>
                    <a:pt x="146" y="0"/>
                  </a:lnTo>
                  <a:lnTo>
                    <a:pt x="180" y="11"/>
                  </a:lnTo>
                  <a:lnTo>
                    <a:pt x="197" y="61"/>
                  </a:lnTo>
                  <a:lnTo>
                    <a:pt x="235" y="74"/>
                  </a:lnTo>
                  <a:lnTo>
                    <a:pt x="109" y="253"/>
                  </a:lnTo>
                  <a:lnTo>
                    <a:pt x="55" y="219"/>
                  </a:lnTo>
                  <a:lnTo>
                    <a:pt x="45" y="178"/>
                  </a:lnTo>
                  <a:lnTo>
                    <a:pt x="18" y="159"/>
                  </a:lnTo>
                  <a:lnTo>
                    <a:pt x="0" y="120"/>
                  </a:lnTo>
                  <a:lnTo>
                    <a:pt x="18" y="95"/>
                  </a:lnTo>
                  <a:lnTo>
                    <a:pt x="0" y="84"/>
                  </a:lnTo>
                  <a:lnTo>
                    <a:pt x="26" y="7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28" name="Freeform 55">
              <a:extLst>
                <a:ext uri="{FF2B5EF4-FFF2-40B4-BE49-F238E27FC236}">
                  <a16:creationId xmlns:a16="http://schemas.microsoft.com/office/drawing/2014/main" xmlns="" id="{92F12A45-F97F-4A79-85D7-E4ED3904B65E}"/>
                </a:ext>
              </a:extLst>
            </p:cNvPr>
            <p:cNvSpPr>
              <a:spLocks/>
            </p:cNvSpPr>
            <p:nvPr/>
          </p:nvSpPr>
          <p:spPr bwMode="auto">
            <a:xfrm>
              <a:off x="6259323" y="3067687"/>
              <a:ext cx="892535" cy="807218"/>
            </a:xfrm>
            <a:custGeom>
              <a:avLst/>
              <a:gdLst>
                <a:gd name="T0" fmla="*/ 2147483646 w 408"/>
                <a:gd name="T1" fmla="*/ 0 h 369"/>
                <a:gd name="T2" fmla="*/ 2147483646 w 408"/>
                <a:gd name="T3" fmla="*/ 2147483646 h 369"/>
                <a:gd name="T4" fmla="*/ 2147483646 w 408"/>
                <a:gd name="T5" fmla="*/ 2147483646 h 369"/>
                <a:gd name="T6" fmla="*/ 2147483646 w 408"/>
                <a:gd name="T7" fmla="*/ 2147483646 h 369"/>
                <a:gd name="T8" fmla="*/ 2147483646 w 408"/>
                <a:gd name="T9" fmla="*/ 2147483646 h 369"/>
                <a:gd name="T10" fmla="*/ 2147483646 w 408"/>
                <a:gd name="T11" fmla="*/ 2147483646 h 369"/>
                <a:gd name="T12" fmla="*/ 2147483646 w 408"/>
                <a:gd name="T13" fmla="*/ 2147483646 h 369"/>
                <a:gd name="T14" fmla="*/ 2147483646 w 408"/>
                <a:gd name="T15" fmla="*/ 2147483646 h 369"/>
                <a:gd name="T16" fmla="*/ 2147483646 w 408"/>
                <a:gd name="T17" fmla="*/ 2147483646 h 369"/>
                <a:gd name="T18" fmla="*/ 2147483646 w 408"/>
                <a:gd name="T19" fmla="*/ 2147483646 h 369"/>
                <a:gd name="T20" fmla="*/ 2147483646 w 408"/>
                <a:gd name="T21" fmla="*/ 2147483646 h 369"/>
                <a:gd name="T22" fmla="*/ 2147483646 w 408"/>
                <a:gd name="T23" fmla="*/ 2147483646 h 369"/>
                <a:gd name="T24" fmla="*/ 2147483646 w 408"/>
                <a:gd name="T25" fmla="*/ 2147483646 h 369"/>
                <a:gd name="T26" fmla="*/ 2147483646 w 408"/>
                <a:gd name="T27" fmla="*/ 2147483646 h 369"/>
                <a:gd name="T28" fmla="*/ 2147483646 w 408"/>
                <a:gd name="T29" fmla="*/ 2147483646 h 369"/>
                <a:gd name="T30" fmla="*/ 2147483646 w 408"/>
                <a:gd name="T31" fmla="*/ 2147483646 h 369"/>
                <a:gd name="T32" fmla="*/ 2147483646 w 408"/>
                <a:gd name="T33" fmla="*/ 2147483646 h 369"/>
                <a:gd name="T34" fmla="*/ 2147483646 w 408"/>
                <a:gd name="T35" fmla="*/ 2147483646 h 369"/>
                <a:gd name="T36" fmla="*/ 2147483646 w 408"/>
                <a:gd name="T37" fmla="*/ 2147483646 h 369"/>
                <a:gd name="T38" fmla="*/ 2147483646 w 408"/>
                <a:gd name="T39" fmla="*/ 2147483646 h 369"/>
                <a:gd name="T40" fmla="*/ 2147483646 w 408"/>
                <a:gd name="T41" fmla="*/ 2147483646 h 369"/>
                <a:gd name="T42" fmla="*/ 0 w 408"/>
                <a:gd name="T43" fmla="*/ 0 h 369"/>
                <a:gd name="T44" fmla="*/ 2147483646 w 408"/>
                <a:gd name="T45" fmla="*/ 0 h 369"/>
                <a:gd name="T46" fmla="*/ 2147483646 w 408"/>
                <a:gd name="T47" fmla="*/ 0 h 3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08" h="369">
                  <a:moveTo>
                    <a:pt x="243" y="0"/>
                  </a:moveTo>
                  <a:lnTo>
                    <a:pt x="261" y="10"/>
                  </a:lnTo>
                  <a:lnTo>
                    <a:pt x="243" y="35"/>
                  </a:lnTo>
                  <a:lnTo>
                    <a:pt x="261" y="74"/>
                  </a:lnTo>
                  <a:lnTo>
                    <a:pt x="287" y="93"/>
                  </a:lnTo>
                  <a:lnTo>
                    <a:pt x="298" y="133"/>
                  </a:lnTo>
                  <a:lnTo>
                    <a:pt x="350" y="167"/>
                  </a:lnTo>
                  <a:lnTo>
                    <a:pt x="325" y="201"/>
                  </a:lnTo>
                  <a:lnTo>
                    <a:pt x="407" y="249"/>
                  </a:lnTo>
                  <a:lnTo>
                    <a:pt x="407" y="274"/>
                  </a:lnTo>
                  <a:lnTo>
                    <a:pt x="370" y="274"/>
                  </a:lnTo>
                  <a:lnTo>
                    <a:pt x="313" y="235"/>
                  </a:lnTo>
                  <a:lnTo>
                    <a:pt x="261" y="284"/>
                  </a:lnTo>
                  <a:lnTo>
                    <a:pt x="186" y="368"/>
                  </a:lnTo>
                  <a:lnTo>
                    <a:pt x="153" y="358"/>
                  </a:lnTo>
                  <a:lnTo>
                    <a:pt x="115" y="358"/>
                  </a:lnTo>
                  <a:lnTo>
                    <a:pt x="115" y="309"/>
                  </a:lnTo>
                  <a:lnTo>
                    <a:pt x="89" y="274"/>
                  </a:lnTo>
                  <a:lnTo>
                    <a:pt x="63" y="249"/>
                  </a:lnTo>
                  <a:lnTo>
                    <a:pt x="52" y="215"/>
                  </a:lnTo>
                  <a:lnTo>
                    <a:pt x="26" y="191"/>
                  </a:lnTo>
                  <a:lnTo>
                    <a:pt x="0" y="0"/>
                  </a:lnTo>
                  <a:lnTo>
                    <a:pt x="126" y="0"/>
                  </a:lnTo>
                  <a:lnTo>
                    <a:pt x="243"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29" name="Freeform 56">
              <a:extLst>
                <a:ext uri="{FF2B5EF4-FFF2-40B4-BE49-F238E27FC236}">
                  <a16:creationId xmlns:a16="http://schemas.microsoft.com/office/drawing/2014/main" xmlns="" id="{C4E2AE01-CB4F-40A4-AC9C-59EA4AADA26C}"/>
                </a:ext>
              </a:extLst>
            </p:cNvPr>
            <p:cNvSpPr>
              <a:spLocks/>
            </p:cNvSpPr>
            <p:nvPr/>
          </p:nvSpPr>
          <p:spPr bwMode="auto">
            <a:xfrm>
              <a:off x="6930912" y="1785761"/>
              <a:ext cx="393765" cy="682526"/>
            </a:xfrm>
            <a:custGeom>
              <a:avLst/>
              <a:gdLst>
                <a:gd name="T0" fmla="*/ 0 w 180"/>
                <a:gd name="T1" fmla="*/ 0 h 312"/>
                <a:gd name="T2" fmla="*/ 2147483646 w 180"/>
                <a:gd name="T3" fmla="*/ 0 h 312"/>
                <a:gd name="T4" fmla="*/ 2147483646 w 180"/>
                <a:gd name="T5" fmla="*/ 2147483646 h 312"/>
                <a:gd name="T6" fmla="*/ 2147483646 w 180"/>
                <a:gd name="T7" fmla="*/ 2147483646 h 312"/>
                <a:gd name="T8" fmla="*/ 2147483646 w 180"/>
                <a:gd name="T9" fmla="*/ 2147483646 h 312"/>
                <a:gd name="T10" fmla="*/ 0 w 180"/>
                <a:gd name="T11" fmla="*/ 0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0" h="312">
                  <a:moveTo>
                    <a:pt x="0" y="0"/>
                  </a:moveTo>
                  <a:lnTo>
                    <a:pt x="63" y="0"/>
                  </a:lnTo>
                  <a:lnTo>
                    <a:pt x="179" y="16"/>
                  </a:lnTo>
                  <a:lnTo>
                    <a:pt x="145" y="311"/>
                  </a:lnTo>
                  <a:lnTo>
                    <a:pt x="8" y="301"/>
                  </a:lnTo>
                  <a:lnTo>
                    <a:pt x="0" y="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30" name="Freeform 57">
              <a:extLst>
                <a:ext uri="{FF2B5EF4-FFF2-40B4-BE49-F238E27FC236}">
                  <a16:creationId xmlns:a16="http://schemas.microsoft.com/office/drawing/2014/main" xmlns="" id="{116CD068-3FD7-46DA-8294-BCCD09CD5BB7}"/>
                </a:ext>
              </a:extLst>
            </p:cNvPr>
            <p:cNvSpPr>
              <a:spLocks/>
            </p:cNvSpPr>
            <p:nvPr/>
          </p:nvSpPr>
          <p:spPr bwMode="auto">
            <a:xfrm>
              <a:off x="5845871" y="3627708"/>
              <a:ext cx="826907" cy="662838"/>
            </a:xfrm>
            <a:custGeom>
              <a:avLst/>
              <a:gdLst>
                <a:gd name="T0" fmla="*/ 2147483646 w 378"/>
                <a:gd name="T1" fmla="*/ 2147483646 h 303"/>
                <a:gd name="T2" fmla="*/ 2147483646 w 378"/>
                <a:gd name="T3" fmla="*/ 2147483646 h 303"/>
                <a:gd name="T4" fmla="*/ 2147483646 w 378"/>
                <a:gd name="T5" fmla="*/ 2147483646 h 303"/>
                <a:gd name="T6" fmla="*/ 2147483646 w 378"/>
                <a:gd name="T7" fmla="*/ 2147483646 h 303"/>
                <a:gd name="T8" fmla="*/ 2147483646 w 378"/>
                <a:gd name="T9" fmla="*/ 2147483646 h 303"/>
                <a:gd name="T10" fmla="*/ 2147483646 w 378"/>
                <a:gd name="T11" fmla="*/ 2147483646 h 303"/>
                <a:gd name="T12" fmla="*/ 2147483646 w 378"/>
                <a:gd name="T13" fmla="*/ 2147483646 h 303"/>
                <a:gd name="T14" fmla="*/ 2147483646 w 378"/>
                <a:gd name="T15" fmla="*/ 2147483646 h 303"/>
                <a:gd name="T16" fmla="*/ 2147483646 w 378"/>
                <a:gd name="T17" fmla="*/ 2147483646 h 303"/>
                <a:gd name="T18" fmla="*/ 0 w 378"/>
                <a:gd name="T19" fmla="*/ 2147483646 h 303"/>
                <a:gd name="T20" fmla="*/ 2147483646 w 378"/>
                <a:gd name="T21" fmla="*/ 2147483646 h 303"/>
                <a:gd name="T22" fmla="*/ 2147483646 w 378"/>
                <a:gd name="T23" fmla="*/ 2147483646 h 303"/>
                <a:gd name="T24" fmla="*/ 2147483646 w 378"/>
                <a:gd name="T25" fmla="*/ 2147483646 h 303"/>
                <a:gd name="T26" fmla="*/ 2147483646 w 378"/>
                <a:gd name="T27" fmla="*/ 0 h 303"/>
                <a:gd name="T28" fmla="*/ 2147483646 w 378"/>
                <a:gd name="T29" fmla="*/ 2147483646 h 303"/>
                <a:gd name="T30" fmla="*/ 2147483646 w 378"/>
                <a:gd name="T31" fmla="*/ 2147483646 h 303"/>
                <a:gd name="T32" fmla="*/ 2147483646 w 378"/>
                <a:gd name="T33" fmla="*/ 2147483646 h 303"/>
                <a:gd name="T34" fmla="*/ 2147483646 w 378"/>
                <a:gd name="T35" fmla="*/ 2147483646 h 303"/>
                <a:gd name="T36" fmla="*/ 2147483646 w 378"/>
                <a:gd name="T37" fmla="*/ 2147483646 h 303"/>
                <a:gd name="T38" fmla="*/ 2147483646 w 378"/>
                <a:gd name="T39" fmla="*/ 2147483646 h 303"/>
                <a:gd name="T40" fmla="*/ 2147483646 w 378"/>
                <a:gd name="T41" fmla="*/ 2147483646 h 303"/>
                <a:gd name="T42" fmla="*/ 2147483646 w 378"/>
                <a:gd name="T43" fmla="*/ 2147483646 h 303"/>
                <a:gd name="T44" fmla="*/ 2147483646 w 378"/>
                <a:gd name="T45" fmla="*/ 2147483646 h 303"/>
                <a:gd name="T46" fmla="*/ 2147483646 w 378"/>
                <a:gd name="T47" fmla="*/ 2147483646 h 303"/>
                <a:gd name="T48" fmla="*/ 2147483646 w 378"/>
                <a:gd name="T49" fmla="*/ 2147483646 h 303"/>
                <a:gd name="T50" fmla="*/ 2147483646 w 378"/>
                <a:gd name="T51" fmla="*/ 2147483646 h 303"/>
                <a:gd name="T52" fmla="*/ 2147483646 w 378"/>
                <a:gd name="T53" fmla="*/ 2147483646 h 303"/>
                <a:gd name="T54" fmla="*/ 2147483646 w 378"/>
                <a:gd name="T55" fmla="*/ 2147483646 h 303"/>
                <a:gd name="T56" fmla="*/ 2147483646 w 378"/>
                <a:gd name="T57" fmla="*/ 2147483646 h 303"/>
                <a:gd name="T58" fmla="*/ 2147483646 w 378"/>
                <a:gd name="T59" fmla="*/ 2147483646 h 3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8" h="303">
                  <a:moveTo>
                    <a:pt x="88" y="302"/>
                  </a:moveTo>
                  <a:lnTo>
                    <a:pt x="142" y="228"/>
                  </a:lnTo>
                  <a:lnTo>
                    <a:pt x="126" y="169"/>
                  </a:lnTo>
                  <a:lnTo>
                    <a:pt x="108" y="144"/>
                  </a:lnTo>
                  <a:lnTo>
                    <a:pt x="126" y="109"/>
                  </a:lnTo>
                  <a:lnTo>
                    <a:pt x="97" y="99"/>
                  </a:lnTo>
                  <a:lnTo>
                    <a:pt x="88" y="59"/>
                  </a:lnTo>
                  <a:lnTo>
                    <a:pt x="45" y="84"/>
                  </a:lnTo>
                  <a:lnTo>
                    <a:pt x="7" y="59"/>
                  </a:lnTo>
                  <a:lnTo>
                    <a:pt x="0" y="41"/>
                  </a:lnTo>
                  <a:lnTo>
                    <a:pt x="33" y="41"/>
                  </a:lnTo>
                  <a:lnTo>
                    <a:pt x="51" y="25"/>
                  </a:lnTo>
                  <a:lnTo>
                    <a:pt x="108" y="15"/>
                  </a:lnTo>
                  <a:lnTo>
                    <a:pt x="134" y="0"/>
                  </a:lnTo>
                  <a:lnTo>
                    <a:pt x="197" y="15"/>
                  </a:lnTo>
                  <a:lnTo>
                    <a:pt x="235" y="15"/>
                  </a:lnTo>
                  <a:lnTo>
                    <a:pt x="260" y="25"/>
                  </a:lnTo>
                  <a:lnTo>
                    <a:pt x="280" y="15"/>
                  </a:lnTo>
                  <a:lnTo>
                    <a:pt x="305" y="50"/>
                  </a:lnTo>
                  <a:lnTo>
                    <a:pt x="305" y="99"/>
                  </a:lnTo>
                  <a:lnTo>
                    <a:pt x="343" y="99"/>
                  </a:lnTo>
                  <a:lnTo>
                    <a:pt x="377" y="109"/>
                  </a:lnTo>
                  <a:lnTo>
                    <a:pt x="305" y="158"/>
                  </a:lnTo>
                  <a:lnTo>
                    <a:pt x="299" y="183"/>
                  </a:lnTo>
                  <a:lnTo>
                    <a:pt x="305" y="218"/>
                  </a:lnTo>
                  <a:lnTo>
                    <a:pt x="269" y="268"/>
                  </a:lnTo>
                  <a:lnTo>
                    <a:pt x="280" y="302"/>
                  </a:lnTo>
                  <a:lnTo>
                    <a:pt x="269" y="287"/>
                  </a:lnTo>
                  <a:lnTo>
                    <a:pt x="235" y="302"/>
                  </a:lnTo>
                  <a:lnTo>
                    <a:pt x="88" y="30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31" name="Freeform 58">
              <a:extLst>
                <a:ext uri="{FF2B5EF4-FFF2-40B4-BE49-F238E27FC236}">
                  <a16:creationId xmlns:a16="http://schemas.microsoft.com/office/drawing/2014/main" xmlns="" id="{A8845D67-4AA7-4B2B-9FB1-71E756D752AB}"/>
                </a:ext>
              </a:extLst>
            </p:cNvPr>
            <p:cNvSpPr>
              <a:spLocks/>
            </p:cNvSpPr>
            <p:nvPr/>
          </p:nvSpPr>
          <p:spPr bwMode="auto">
            <a:xfrm>
              <a:off x="6643944" y="4028036"/>
              <a:ext cx="877222" cy="1144108"/>
            </a:xfrm>
            <a:custGeom>
              <a:avLst/>
              <a:gdLst>
                <a:gd name="T0" fmla="*/ 0 w 401"/>
                <a:gd name="T1" fmla="*/ 2147483646 h 523"/>
                <a:gd name="T2" fmla="*/ 2147483646 w 401"/>
                <a:gd name="T3" fmla="*/ 2147483646 h 523"/>
                <a:gd name="T4" fmla="*/ 2147483646 w 401"/>
                <a:gd name="T5" fmla="*/ 2147483646 h 523"/>
                <a:gd name="T6" fmla="*/ 2147483646 w 401"/>
                <a:gd name="T7" fmla="*/ 2147483646 h 523"/>
                <a:gd name="T8" fmla="*/ 2147483646 w 401"/>
                <a:gd name="T9" fmla="*/ 0 h 523"/>
                <a:gd name="T10" fmla="*/ 2147483646 w 401"/>
                <a:gd name="T11" fmla="*/ 2147483646 h 523"/>
                <a:gd name="T12" fmla="*/ 2147483646 w 401"/>
                <a:gd name="T13" fmla="*/ 2147483646 h 523"/>
                <a:gd name="T14" fmla="*/ 2147483646 w 401"/>
                <a:gd name="T15" fmla="*/ 2147483646 h 523"/>
                <a:gd name="T16" fmla="*/ 2147483646 w 401"/>
                <a:gd name="T17" fmla="*/ 2147483646 h 523"/>
                <a:gd name="T18" fmla="*/ 2147483646 w 401"/>
                <a:gd name="T19" fmla="*/ 2147483646 h 523"/>
                <a:gd name="T20" fmla="*/ 2147483646 w 401"/>
                <a:gd name="T21" fmla="*/ 2147483646 h 523"/>
                <a:gd name="T22" fmla="*/ 2147483646 w 401"/>
                <a:gd name="T23" fmla="*/ 2147483646 h 523"/>
                <a:gd name="T24" fmla="*/ 2147483646 w 401"/>
                <a:gd name="T25" fmla="*/ 2147483646 h 523"/>
                <a:gd name="T26" fmla="*/ 2147483646 w 401"/>
                <a:gd name="T27" fmla="*/ 2147483646 h 523"/>
                <a:gd name="T28" fmla="*/ 2147483646 w 401"/>
                <a:gd name="T29" fmla="*/ 2147483646 h 523"/>
                <a:gd name="T30" fmla="*/ 2147483646 w 401"/>
                <a:gd name="T31" fmla="*/ 2147483646 h 523"/>
                <a:gd name="T32" fmla="*/ 2147483646 w 401"/>
                <a:gd name="T33" fmla="*/ 2147483646 h 523"/>
                <a:gd name="T34" fmla="*/ 2147483646 w 401"/>
                <a:gd name="T35" fmla="*/ 2147483646 h 523"/>
                <a:gd name="T36" fmla="*/ 0 w 401"/>
                <a:gd name="T37" fmla="*/ 2147483646 h 5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1" h="523">
                  <a:moveTo>
                    <a:pt x="0" y="261"/>
                  </a:moveTo>
                  <a:lnTo>
                    <a:pt x="83" y="152"/>
                  </a:lnTo>
                  <a:lnTo>
                    <a:pt x="72" y="93"/>
                  </a:lnTo>
                  <a:lnTo>
                    <a:pt x="165" y="93"/>
                  </a:lnTo>
                  <a:lnTo>
                    <a:pt x="262" y="0"/>
                  </a:lnTo>
                  <a:lnTo>
                    <a:pt x="318" y="45"/>
                  </a:lnTo>
                  <a:lnTo>
                    <a:pt x="336" y="93"/>
                  </a:lnTo>
                  <a:lnTo>
                    <a:pt x="371" y="177"/>
                  </a:lnTo>
                  <a:lnTo>
                    <a:pt x="400" y="212"/>
                  </a:lnTo>
                  <a:lnTo>
                    <a:pt x="371" y="311"/>
                  </a:lnTo>
                  <a:lnTo>
                    <a:pt x="371" y="354"/>
                  </a:lnTo>
                  <a:lnTo>
                    <a:pt x="355" y="379"/>
                  </a:lnTo>
                  <a:lnTo>
                    <a:pt x="336" y="404"/>
                  </a:lnTo>
                  <a:lnTo>
                    <a:pt x="307" y="404"/>
                  </a:lnTo>
                  <a:lnTo>
                    <a:pt x="300" y="452"/>
                  </a:lnTo>
                  <a:lnTo>
                    <a:pt x="281" y="452"/>
                  </a:lnTo>
                  <a:lnTo>
                    <a:pt x="262" y="497"/>
                  </a:lnTo>
                  <a:lnTo>
                    <a:pt x="235" y="522"/>
                  </a:lnTo>
                  <a:lnTo>
                    <a:pt x="0" y="26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32" name="Freeform 59">
              <a:extLst>
                <a:ext uri="{FF2B5EF4-FFF2-40B4-BE49-F238E27FC236}">
                  <a16:creationId xmlns:a16="http://schemas.microsoft.com/office/drawing/2014/main" xmlns="" id="{60F148C4-8C8A-410B-B8FC-3CDC68226CE8}"/>
                </a:ext>
              </a:extLst>
            </p:cNvPr>
            <p:cNvSpPr>
              <a:spLocks/>
            </p:cNvSpPr>
            <p:nvPr/>
          </p:nvSpPr>
          <p:spPr bwMode="auto">
            <a:xfrm>
              <a:off x="7698754" y="3404575"/>
              <a:ext cx="735029" cy="1325676"/>
            </a:xfrm>
            <a:custGeom>
              <a:avLst/>
              <a:gdLst>
                <a:gd name="T0" fmla="*/ 2147483646 w 336"/>
                <a:gd name="T1" fmla="*/ 2147483646 h 606"/>
                <a:gd name="T2" fmla="*/ 2147483646 w 336"/>
                <a:gd name="T3" fmla="*/ 2147483646 h 606"/>
                <a:gd name="T4" fmla="*/ 2147483646 w 336"/>
                <a:gd name="T5" fmla="*/ 2147483646 h 606"/>
                <a:gd name="T6" fmla="*/ 2147483646 w 336"/>
                <a:gd name="T7" fmla="*/ 2147483646 h 606"/>
                <a:gd name="T8" fmla="*/ 2147483646 w 336"/>
                <a:gd name="T9" fmla="*/ 2147483646 h 606"/>
                <a:gd name="T10" fmla="*/ 2147483646 w 336"/>
                <a:gd name="T11" fmla="*/ 2147483646 h 606"/>
                <a:gd name="T12" fmla="*/ 0 w 336"/>
                <a:gd name="T13" fmla="*/ 2147483646 h 606"/>
                <a:gd name="T14" fmla="*/ 2147483646 w 336"/>
                <a:gd name="T15" fmla="*/ 2147483646 h 606"/>
                <a:gd name="T16" fmla="*/ 2147483646 w 336"/>
                <a:gd name="T17" fmla="*/ 2147483646 h 606"/>
                <a:gd name="T18" fmla="*/ 2147483646 w 336"/>
                <a:gd name="T19" fmla="*/ 2147483646 h 606"/>
                <a:gd name="T20" fmla="*/ 2147483646 w 336"/>
                <a:gd name="T21" fmla="*/ 2147483646 h 606"/>
                <a:gd name="T22" fmla="*/ 2147483646 w 336"/>
                <a:gd name="T23" fmla="*/ 2147483646 h 606"/>
                <a:gd name="T24" fmla="*/ 2147483646 w 336"/>
                <a:gd name="T25" fmla="*/ 2147483646 h 606"/>
                <a:gd name="T26" fmla="*/ 2147483646 w 336"/>
                <a:gd name="T27" fmla="*/ 0 h 606"/>
                <a:gd name="T28" fmla="*/ 2147483646 w 336"/>
                <a:gd name="T29" fmla="*/ 2147483646 h 606"/>
                <a:gd name="T30" fmla="*/ 2147483646 w 336"/>
                <a:gd name="T31" fmla="*/ 2147483646 h 606"/>
                <a:gd name="T32" fmla="*/ 2147483646 w 336"/>
                <a:gd name="T33" fmla="*/ 2147483646 h 606"/>
                <a:gd name="T34" fmla="*/ 2147483646 w 336"/>
                <a:gd name="T35" fmla="*/ 2147483646 h 606"/>
                <a:gd name="T36" fmla="*/ 2147483646 w 336"/>
                <a:gd name="T37" fmla="*/ 2147483646 h 606"/>
                <a:gd name="T38" fmla="*/ 2147483646 w 336"/>
                <a:gd name="T39" fmla="*/ 2147483646 h 606"/>
                <a:gd name="T40" fmla="*/ 2147483646 w 336"/>
                <a:gd name="T41" fmla="*/ 2147483646 h 606"/>
                <a:gd name="T42" fmla="*/ 2147483646 w 336"/>
                <a:gd name="T43" fmla="*/ 2147483646 h 606"/>
                <a:gd name="T44" fmla="*/ 2147483646 w 336"/>
                <a:gd name="T45" fmla="*/ 2147483646 h 606"/>
                <a:gd name="T46" fmla="*/ 2147483646 w 336"/>
                <a:gd name="T47" fmla="*/ 2147483646 h 606"/>
                <a:gd name="T48" fmla="*/ 2147483646 w 336"/>
                <a:gd name="T49" fmla="*/ 2147483646 h 606"/>
                <a:gd name="T50" fmla="*/ 2147483646 w 336"/>
                <a:gd name="T51" fmla="*/ 2147483646 h 6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6" h="606">
                  <a:moveTo>
                    <a:pt x="209" y="546"/>
                  </a:moveTo>
                  <a:lnTo>
                    <a:pt x="209" y="523"/>
                  </a:lnTo>
                  <a:lnTo>
                    <a:pt x="183" y="487"/>
                  </a:lnTo>
                  <a:lnTo>
                    <a:pt x="164" y="453"/>
                  </a:lnTo>
                  <a:lnTo>
                    <a:pt x="101" y="369"/>
                  </a:lnTo>
                  <a:lnTo>
                    <a:pt x="18" y="261"/>
                  </a:lnTo>
                  <a:lnTo>
                    <a:pt x="0" y="187"/>
                  </a:lnTo>
                  <a:lnTo>
                    <a:pt x="18" y="162"/>
                  </a:lnTo>
                  <a:lnTo>
                    <a:pt x="29" y="118"/>
                  </a:lnTo>
                  <a:lnTo>
                    <a:pt x="18" y="93"/>
                  </a:lnTo>
                  <a:lnTo>
                    <a:pt x="29" y="93"/>
                  </a:lnTo>
                  <a:lnTo>
                    <a:pt x="37" y="59"/>
                  </a:lnTo>
                  <a:lnTo>
                    <a:pt x="57" y="21"/>
                  </a:lnTo>
                  <a:lnTo>
                    <a:pt x="75" y="0"/>
                  </a:lnTo>
                  <a:lnTo>
                    <a:pt x="112" y="45"/>
                  </a:lnTo>
                  <a:lnTo>
                    <a:pt x="157" y="45"/>
                  </a:lnTo>
                  <a:lnTo>
                    <a:pt x="220" y="21"/>
                  </a:lnTo>
                  <a:lnTo>
                    <a:pt x="253" y="69"/>
                  </a:lnTo>
                  <a:lnTo>
                    <a:pt x="310" y="93"/>
                  </a:lnTo>
                  <a:lnTo>
                    <a:pt x="310" y="103"/>
                  </a:lnTo>
                  <a:lnTo>
                    <a:pt x="317" y="330"/>
                  </a:lnTo>
                  <a:lnTo>
                    <a:pt x="290" y="453"/>
                  </a:lnTo>
                  <a:lnTo>
                    <a:pt x="328" y="473"/>
                  </a:lnTo>
                  <a:lnTo>
                    <a:pt x="335" y="473"/>
                  </a:lnTo>
                  <a:lnTo>
                    <a:pt x="253" y="605"/>
                  </a:lnTo>
                  <a:lnTo>
                    <a:pt x="209" y="54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33" name="Freeform 60">
              <a:extLst>
                <a:ext uri="{FF2B5EF4-FFF2-40B4-BE49-F238E27FC236}">
                  <a16:creationId xmlns:a16="http://schemas.microsoft.com/office/drawing/2014/main" xmlns="" id="{FCFA3952-915D-4055-AD3B-9E2636C9BD10}"/>
                </a:ext>
              </a:extLst>
            </p:cNvPr>
            <p:cNvSpPr>
              <a:spLocks/>
            </p:cNvSpPr>
            <p:nvPr/>
          </p:nvSpPr>
          <p:spPr bwMode="auto">
            <a:xfrm>
              <a:off x="6359952" y="3866155"/>
              <a:ext cx="474707" cy="732842"/>
            </a:xfrm>
            <a:custGeom>
              <a:avLst/>
              <a:gdLst>
                <a:gd name="T0" fmla="*/ 0 w 217"/>
                <a:gd name="T1" fmla="*/ 2147483646 h 335"/>
                <a:gd name="T2" fmla="*/ 2147483646 w 217"/>
                <a:gd name="T3" fmla="*/ 2147483646 h 335"/>
                <a:gd name="T4" fmla="*/ 2147483646 w 217"/>
                <a:gd name="T5" fmla="*/ 2147483646 h 335"/>
                <a:gd name="T6" fmla="*/ 2147483646 w 217"/>
                <a:gd name="T7" fmla="*/ 2147483646 h 335"/>
                <a:gd name="T8" fmla="*/ 2147483646 w 217"/>
                <a:gd name="T9" fmla="*/ 2147483646 h 335"/>
                <a:gd name="T10" fmla="*/ 2147483646 w 217"/>
                <a:gd name="T11" fmla="*/ 2147483646 h 335"/>
                <a:gd name="T12" fmla="*/ 2147483646 w 217"/>
                <a:gd name="T13" fmla="*/ 2147483646 h 335"/>
                <a:gd name="T14" fmla="*/ 2147483646 w 217"/>
                <a:gd name="T15" fmla="*/ 0 h 335"/>
                <a:gd name="T16" fmla="*/ 2147483646 w 217"/>
                <a:gd name="T17" fmla="*/ 2147483646 h 335"/>
                <a:gd name="T18" fmla="*/ 2147483646 w 217"/>
                <a:gd name="T19" fmla="*/ 2147483646 h 335"/>
                <a:gd name="T20" fmla="*/ 2147483646 w 217"/>
                <a:gd name="T21" fmla="*/ 2147483646 h 335"/>
                <a:gd name="T22" fmla="*/ 2147483646 w 217"/>
                <a:gd name="T23" fmla="*/ 2147483646 h 335"/>
                <a:gd name="T24" fmla="*/ 0 w 217"/>
                <a:gd name="T25" fmla="*/ 2147483646 h 3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7" h="335">
                  <a:moveTo>
                    <a:pt x="0" y="191"/>
                  </a:moveTo>
                  <a:lnTo>
                    <a:pt x="34" y="177"/>
                  </a:lnTo>
                  <a:lnTo>
                    <a:pt x="44" y="191"/>
                  </a:lnTo>
                  <a:lnTo>
                    <a:pt x="34" y="157"/>
                  </a:lnTo>
                  <a:lnTo>
                    <a:pt x="70" y="107"/>
                  </a:lnTo>
                  <a:lnTo>
                    <a:pt x="63" y="73"/>
                  </a:lnTo>
                  <a:lnTo>
                    <a:pt x="70" y="48"/>
                  </a:lnTo>
                  <a:lnTo>
                    <a:pt x="142" y="0"/>
                  </a:lnTo>
                  <a:lnTo>
                    <a:pt x="197" y="84"/>
                  </a:lnTo>
                  <a:lnTo>
                    <a:pt x="205" y="166"/>
                  </a:lnTo>
                  <a:lnTo>
                    <a:pt x="216" y="225"/>
                  </a:lnTo>
                  <a:lnTo>
                    <a:pt x="134" y="334"/>
                  </a:lnTo>
                  <a:lnTo>
                    <a:pt x="0" y="19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34" name="Freeform 61">
              <a:extLst>
                <a:ext uri="{FF2B5EF4-FFF2-40B4-BE49-F238E27FC236}">
                  <a16:creationId xmlns:a16="http://schemas.microsoft.com/office/drawing/2014/main" xmlns="" id="{A2BAEACA-50A0-43C9-9A3C-8E117328B076}"/>
                </a:ext>
              </a:extLst>
            </p:cNvPr>
            <p:cNvSpPr>
              <a:spLocks/>
            </p:cNvSpPr>
            <p:nvPr/>
          </p:nvSpPr>
          <p:spPr bwMode="auto">
            <a:xfrm>
              <a:off x="7904388" y="1273868"/>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35" name="Freeform 62">
              <a:extLst>
                <a:ext uri="{FF2B5EF4-FFF2-40B4-BE49-F238E27FC236}">
                  <a16:creationId xmlns:a16="http://schemas.microsoft.com/office/drawing/2014/main" xmlns="" id="{CE27EB97-CD34-4E8E-B8AD-5FFB21045A53}"/>
                </a:ext>
              </a:extLst>
            </p:cNvPr>
            <p:cNvSpPr>
              <a:spLocks/>
            </p:cNvSpPr>
            <p:nvPr/>
          </p:nvSpPr>
          <p:spPr bwMode="auto">
            <a:xfrm>
              <a:off x="7265612" y="2100773"/>
              <a:ext cx="990977" cy="969099"/>
            </a:xfrm>
            <a:custGeom>
              <a:avLst/>
              <a:gdLst>
                <a:gd name="T0" fmla="*/ 0 w 453"/>
                <a:gd name="T1" fmla="*/ 2147483646 h 443"/>
                <a:gd name="T2" fmla="*/ 2147483646 w 453"/>
                <a:gd name="T3" fmla="*/ 2147483646 h 443"/>
                <a:gd name="T4" fmla="*/ 2147483646 w 453"/>
                <a:gd name="T5" fmla="*/ 2147483646 h 443"/>
                <a:gd name="T6" fmla="*/ 2147483646 w 453"/>
                <a:gd name="T7" fmla="*/ 2147483646 h 443"/>
                <a:gd name="T8" fmla="*/ 2147483646 w 453"/>
                <a:gd name="T9" fmla="*/ 2147483646 h 443"/>
                <a:gd name="T10" fmla="*/ 2147483646 w 453"/>
                <a:gd name="T11" fmla="*/ 2147483646 h 443"/>
                <a:gd name="T12" fmla="*/ 2147483646 w 453"/>
                <a:gd name="T13" fmla="*/ 2147483646 h 443"/>
                <a:gd name="T14" fmla="*/ 2147483646 w 453"/>
                <a:gd name="T15" fmla="*/ 2147483646 h 443"/>
                <a:gd name="T16" fmla="*/ 2147483646 w 453"/>
                <a:gd name="T17" fmla="*/ 2147483646 h 443"/>
                <a:gd name="T18" fmla="*/ 2147483646 w 453"/>
                <a:gd name="T19" fmla="*/ 2147483646 h 443"/>
                <a:gd name="T20" fmla="*/ 2147483646 w 453"/>
                <a:gd name="T21" fmla="*/ 0 h 443"/>
                <a:gd name="T22" fmla="*/ 2147483646 w 453"/>
                <a:gd name="T23" fmla="*/ 0 h 443"/>
                <a:gd name="T24" fmla="*/ 2147483646 w 453"/>
                <a:gd name="T25" fmla="*/ 2147483646 h 443"/>
                <a:gd name="T26" fmla="*/ 2147483646 w 453"/>
                <a:gd name="T27" fmla="*/ 2147483646 h 443"/>
                <a:gd name="T28" fmla="*/ 2147483646 w 453"/>
                <a:gd name="T29" fmla="*/ 2147483646 h 443"/>
                <a:gd name="T30" fmla="*/ 2147483646 w 453"/>
                <a:gd name="T31" fmla="*/ 2147483646 h 443"/>
                <a:gd name="T32" fmla="*/ 2147483646 w 453"/>
                <a:gd name="T33" fmla="*/ 2147483646 h 443"/>
                <a:gd name="T34" fmla="*/ 2147483646 w 453"/>
                <a:gd name="T35" fmla="*/ 2147483646 h 443"/>
                <a:gd name="T36" fmla="*/ 2147483646 w 453"/>
                <a:gd name="T37" fmla="*/ 2147483646 h 443"/>
                <a:gd name="T38" fmla="*/ 2147483646 w 453"/>
                <a:gd name="T39" fmla="*/ 2147483646 h 443"/>
                <a:gd name="T40" fmla="*/ 2147483646 w 453"/>
                <a:gd name="T41" fmla="*/ 2147483646 h 443"/>
                <a:gd name="T42" fmla="*/ 2147483646 w 453"/>
                <a:gd name="T43" fmla="*/ 2147483646 h 443"/>
                <a:gd name="T44" fmla="*/ 0 w 453"/>
                <a:gd name="T45" fmla="*/ 2147483646 h 4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53" h="443">
                  <a:moveTo>
                    <a:pt x="0" y="358"/>
                  </a:moveTo>
                  <a:lnTo>
                    <a:pt x="56" y="168"/>
                  </a:lnTo>
                  <a:lnTo>
                    <a:pt x="100" y="168"/>
                  </a:lnTo>
                  <a:lnTo>
                    <a:pt x="120" y="123"/>
                  </a:lnTo>
                  <a:lnTo>
                    <a:pt x="145" y="123"/>
                  </a:lnTo>
                  <a:lnTo>
                    <a:pt x="164" y="98"/>
                  </a:lnTo>
                  <a:lnTo>
                    <a:pt x="183" y="49"/>
                  </a:lnTo>
                  <a:lnTo>
                    <a:pt x="164" y="25"/>
                  </a:lnTo>
                  <a:lnTo>
                    <a:pt x="152" y="49"/>
                  </a:lnTo>
                  <a:lnTo>
                    <a:pt x="145" y="25"/>
                  </a:lnTo>
                  <a:lnTo>
                    <a:pt x="152" y="0"/>
                  </a:lnTo>
                  <a:lnTo>
                    <a:pt x="191" y="0"/>
                  </a:lnTo>
                  <a:lnTo>
                    <a:pt x="272" y="38"/>
                  </a:lnTo>
                  <a:lnTo>
                    <a:pt x="343" y="73"/>
                  </a:lnTo>
                  <a:lnTo>
                    <a:pt x="362" y="108"/>
                  </a:lnTo>
                  <a:lnTo>
                    <a:pt x="389" y="108"/>
                  </a:lnTo>
                  <a:lnTo>
                    <a:pt x="389" y="132"/>
                  </a:lnTo>
                  <a:lnTo>
                    <a:pt x="433" y="157"/>
                  </a:lnTo>
                  <a:lnTo>
                    <a:pt x="452" y="206"/>
                  </a:lnTo>
                  <a:lnTo>
                    <a:pt x="325" y="290"/>
                  </a:lnTo>
                  <a:lnTo>
                    <a:pt x="183" y="442"/>
                  </a:lnTo>
                  <a:lnTo>
                    <a:pt x="56" y="383"/>
                  </a:lnTo>
                  <a:lnTo>
                    <a:pt x="0" y="358"/>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36" name="Freeform 63">
              <a:extLst>
                <a:ext uri="{FF2B5EF4-FFF2-40B4-BE49-F238E27FC236}">
                  <a16:creationId xmlns:a16="http://schemas.microsoft.com/office/drawing/2014/main" xmlns="" id="{9220BE1A-F2A2-4DEC-84E4-E61814295834}"/>
                </a:ext>
              </a:extLst>
            </p:cNvPr>
            <p:cNvSpPr>
              <a:spLocks/>
            </p:cNvSpPr>
            <p:nvPr/>
          </p:nvSpPr>
          <p:spPr bwMode="auto">
            <a:xfrm>
              <a:off x="8155961" y="1273866"/>
              <a:ext cx="573147" cy="603773"/>
            </a:xfrm>
            <a:custGeom>
              <a:avLst/>
              <a:gdLst>
                <a:gd name="T0" fmla="*/ 2147483646 w 262"/>
                <a:gd name="T1" fmla="*/ 0 h 276"/>
                <a:gd name="T2" fmla="*/ 2147483646 w 262"/>
                <a:gd name="T3" fmla="*/ 2147483646 h 276"/>
                <a:gd name="T4" fmla="*/ 2147483646 w 262"/>
                <a:gd name="T5" fmla="*/ 2147483646 h 276"/>
                <a:gd name="T6" fmla="*/ 2147483646 w 262"/>
                <a:gd name="T7" fmla="*/ 2147483646 h 276"/>
                <a:gd name="T8" fmla="*/ 2147483646 w 262"/>
                <a:gd name="T9" fmla="*/ 2147483646 h 276"/>
                <a:gd name="T10" fmla="*/ 2147483646 w 262"/>
                <a:gd name="T11" fmla="*/ 2147483646 h 276"/>
                <a:gd name="T12" fmla="*/ 2147483646 w 262"/>
                <a:gd name="T13" fmla="*/ 2147483646 h 276"/>
                <a:gd name="T14" fmla="*/ 2147483646 w 262"/>
                <a:gd name="T15" fmla="*/ 2147483646 h 276"/>
                <a:gd name="T16" fmla="*/ 2147483646 w 262"/>
                <a:gd name="T17" fmla="*/ 2147483646 h 276"/>
                <a:gd name="T18" fmla="*/ 2147483646 w 262"/>
                <a:gd name="T19" fmla="*/ 2147483646 h 276"/>
                <a:gd name="T20" fmla="*/ 2147483646 w 262"/>
                <a:gd name="T21" fmla="*/ 2147483646 h 276"/>
                <a:gd name="T22" fmla="*/ 0 w 262"/>
                <a:gd name="T23" fmla="*/ 0 h 276"/>
                <a:gd name="T24" fmla="*/ 2147483646 w 262"/>
                <a:gd name="T25" fmla="*/ 0 h 2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 h="276">
                  <a:moveTo>
                    <a:pt x="253" y="0"/>
                  </a:moveTo>
                  <a:lnTo>
                    <a:pt x="261" y="33"/>
                  </a:lnTo>
                  <a:lnTo>
                    <a:pt x="247" y="127"/>
                  </a:lnTo>
                  <a:lnTo>
                    <a:pt x="190" y="275"/>
                  </a:lnTo>
                  <a:lnTo>
                    <a:pt x="172" y="259"/>
                  </a:lnTo>
                  <a:lnTo>
                    <a:pt x="138" y="259"/>
                  </a:lnTo>
                  <a:lnTo>
                    <a:pt x="120" y="234"/>
                  </a:lnTo>
                  <a:lnTo>
                    <a:pt x="89" y="234"/>
                  </a:lnTo>
                  <a:lnTo>
                    <a:pt x="82" y="234"/>
                  </a:lnTo>
                  <a:lnTo>
                    <a:pt x="11" y="225"/>
                  </a:lnTo>
                  <a:lnTo>
                    <a:pt x="26" y="190"/>
                  </a:lnTo>
                  <a:lnTo>
                    <a:pt x="0" y="0"/>
                  </a:lnTo>
                  <a:lnTo>
                    <a:pt x="25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37" name="Freeform 64">
              <a:extLst>
                <a:ext uri="{FF2B5EF4-FFF2-40B4-BE49-F238E27FC236}">
                  <a16:creationId xmlns:a16="http://schemas.microsoft.com/office/drawing/2014/main" xmlns="" id="{3EC9A058-C671-4DE1-9450-50EB2097AAC6}"/>
                </a:ext>
              </a:extLst>
            </p:cNvPr>
            <p:cNvSpPr>
              <a:spLocks/>
            </p:cNvSpPr>
            <p:nvPr/>
          </p:nvSpPr>
          <p:spPr bwMode="auto">
            <a:xfrm>
              <a:off x="6554647" y="1787949"/>
              <a:ext cx="393765" cy="713153"/>
            </a:xfrm>
            <a:custGeom>
              <a:avLst/>
              <a:gdLst>
                <a:gd name="T0" fmla="*/ 0 w 180"/>
                <a:gd name="T1" fmla="*/ 0 h 326"/>
                <a:gd name="T2" fmla="*/ 0 w 180"/>
                <a:gd name="T3" fmla="*/ 2147483646 h 326"/>
                <a:gd name="T4" fmla="*/ 0 w 180"/>
                <a:gd name="T5" fmla="*/ 2147483646 h 326"/>
                <a:gd name="T6" fmla="*/ 2147483646 w 180"/>
                <a:gd name="T7" fmla="*/ 2147483646 h 326"/>
                <a:gd name="T8" fmla="*/ 2147483646 w 180"/>
                <a:gd name="T9" fmla="*/ 2147483646 h 326"/>
                <a:gd name="T10" fmla="*/ 2147483646 w 180"/>
                <a:gd name="T11" fmla="*/ 0 h 326"/>
                <a:gd name="T12" fmla="*/ 0 w 180"/>
                <a:gd name="T13" fmla="*/ 0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 h="326">
                  <a:moveTo>
                    <a:pt x="0" y="0"/>
                  </a:moveTo>
                  <a:lnTo>
                    <a:pt x="0" y="287"/>
                  </a:lnTo>
                  <a:lnTo>
                    <a:pt x="0" y="325"/>
                  </a:lnTo>
                  <a:lnTo>
                    <a:pt x="179" y="325"/>
                  </a:lnTo>
                  <a:lnTo>
                    <a:pt x="179" y="300"/>
                  </a:lnTo>
                  <a:lnTo>
                    <a:pt x="172" y="0"/>
                  </a:lnTo>
                  <a:lnTo>
                    <a:pt x="0"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38" name="Freeform 65">
              <a:extLst>
                <a:ext uri="{FF2B5EF4-FFF2-40B4-BE49-F238E27FC236}">
                  <a16:creationId xmlns:a16="http://schemas.microsoft.com/office/drawing/2014/main" xmlns="" id="{ADC5EBFB-FDB3-4E00-A209-20FB226A7EDC}"/>
                </a:ext>
              </a:extLst>
            </p:cNvPr>
            <p:cNvSpPr>
              <a:spLocks/>
            </p:cNvSpPr>
            <p:nvPr/>
          </p:nvSpPr>
          <p:spPr bwMode="auto">
            <a:xfrm>
              <a:off x="5530857" y="3579582"/>
              <a:ext cx="627836" cy="710964"/>
            </a:xfrm>
            <a:custGeom>
              <a:avLst/>
              <a:gdLst>
                <a:gd name="T0" fmla="*/ 0 w 287"/>
                <a:gd name="T1" fmla="*/ 2147483646 h 325"/>
                <a:gd name="T2" fmla="*/ 2147483646 w 287"/>
                <a:gd name="T3" fmla="*/ 2147483646 h 325"/>
                <a:gd name="T4" fmla="*/ 2147483646 w 287"/>
                <a:gd name="T5" fmla="*/ 0 h 325"/>
                <a:gd name="T6" fmla="*/ 2147483646 w 287"/>
                <a:gd name="T7" fmla="*/ 2147483646 h 325"/>
                <a:gd name="T8" fmla="*/ 2147483646 w 287"/>
                <a:gd name="T9" fmla="*/ 2147483646 h 325"/>
                <a:gd name="T10" fmla="*/ 2147483646 w 287"/>
                <a:gd name="T11" fmla="*/ 2147483646 h 325"/>
                <a:gd name="T12" fmla="*/ 2147483646 w 287"/>
                <a:gd name="T13" fmla="*/ 2147483646 h 325"/>
                <a:gd name="T14" fmla="*/ 2147483646 w 287"/>
                <a:gd name="T15" fmla="*/ 2147483646 h 325"/>
                <a:gd name="T16" fmla="*/ 2147483646 w 287"/>
                <a:gd name="T17" fmla="*/ 2147483646 h 325"/>
                <a:gd name="T18" fmla="*/ 2147483646 w 287"/>
                <a:gd name="T19" fmla="*/ 2147483646 h 325"/>
                <a:gd name="T20" fmla="*/ 2147483646 w 287"/>
                <a:gd name="T21" fmla="*/ 2147483646 h 325"/>
                <a:gd name="T22" fmla="*/ 2147483646 w 287"/>
                <a:gd name="T23" fmla="*/ 2147483646 h 325"/>
                <a:gd name="T24" fmla="*/ 2147483646 w 287"/>
                <a:gd name="T25" fmla="*/ 2147483646 h 325"/>
                <a:gd name="T26" fmla="*/ 2147483646 w 287"/>
                <a:gd name="T27" fmla="*/ 2147483646 h 325"/>
                <a:gd name="T28" fmla="*/ 2147483646 w 287"/>
                <a:gd name="T29" fmla="*/ 2147483646 h 325"/>
                <a:gd name="T30" fmla="*/ 2147483646 w 287"/>
                <a:gd name="T31" fmla="*/ 2147483646 h 325"/>
                <a:gd name="T32" fmla="*/ 2147483646 w 287"/>
                <a:gd name="T33" fmla="*/ 2147483646 h 325"/>
                <a:gd name="T34" fmla="*/ 2147483646 w 287"/>
                <a:gd name="T35" fmla="*/ 2147483646 h 325"/>
                <a:gd name="T36" fmla="*/ 2147483646 w 287"/>
                <a:gd name="T37" fmla="*/ 2147483646 h 325"/>
                <a:gd name="T38" fmla="*/ 0 w 287"/>
                <a:gd name="T39" fmla="*/ 2147483646 h 3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7" h="325">
                  <a:moveTo>
                    <a:pt x="0" y="324"/>
                  </a:moveTo>
                  <a:lnTo>
                    <a:pt x="25" y="14"/>
                  </a:lnTo>
                  <a:lnTo>
                    <a:pt x="37" y="0"/>
                  </a:lnTo>
                  <a:lnTo>
                    <a:pt x="51" y="49"/>
                  </a:lnTo>
                  <a:lnTo>
                    <a:pt x="71" y="38"/>
                  </a:lnTo>
                  <a:lnTo>
                    <a:pt x="89" y="64"/>
                  </a:lnTo>
                  <a:lnTo>
                    <a:pt x="100" y="38"/>
                  </a:lnTo>
                  <a:lnTo>
                    <a:pt x="108" y="38"/>
                  </a:lnTo>
                  <a:lnTo>
                    <a:pt x="126" y="14"/>
                  </a:lnTo>
                  <a:lnTo>
                    <a:pt x="145" y="64"/>
                  </a:lnTo>
                  <a:lnTo>
                    <a:pt x="152" y="83"/>
                  </a:lnTo>
                  <a:lnTo>
                    <a:pt x="189" y="108"/>
                  </a:lnTo>
                  <a:lnTo>
                    <a:pt x="234" y="83"/>
                  </a:lnTo>
                  <a:lnTo>
                    <a:pt x="243" y="123"/>
                  </a:lnTo>
                  <a:lnTo>
                    <a:pt x="272" y="132"/>
                  </a:lnTo>
                  <a:lnTo>
                    <a:pt x="252" y="167"/>
                  </a:lnTo>
                  <a:lnTo>
                    <a:pt x="272" y="192"/>
                  </a:lnTo>
                  <a:lnTo>
                    <a:pt x="286" y="251"/>
                  </a:lnTo>
                  <a:lnTo>
                    <a:pt x="234" y="324"/>
                  </a:lnTo>
                  <a:lnTo>
                    <a:pt x="0" y="3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39" name="Freeform 66">
              <a:extLst>
                <a:ext uri="{FF2B5EF4-FFF2-40B4-BE49-F238E27FC236}">
                  <a16:creationId xmlns:a16="http://schemas.microsoft.com/office/drawing/2014/main" xmlns="" id="{B0A4DF91-707E-4B59-8226-D9368A7AE4A5}"/>
                </a:ext>
              </a:extLst>
            </p:cNvPr>
            <p:cNvSpPr>
              <a:spLocks/>
            </p:cNvSpPr>
            <p:nvPr/>
          </p:nvSpPr>
          <p:spPr bwMode="auto">
            <a:xfrm>
              <a:off x="4916145" y="3089562"/>
              <a:ext cx="658464" cy="549083"/>
            </a:xfrm>
            <a:custGeom>
              <a:avLst/>
              <a:gdLst>
                <a:gd name="T0" fmla="*/ 0 w 301"/>
                <a:gd name="T1" fmla="*/ 0 h 251"/>
                <a:gd name="T2" fmla="*/ 2147483646 w 301"/>
                <a:gd name="T3" fmla="*/ 2147483646 h 251"/>
                <a:gd name="T4" fmla="*/ 2147483646 w 301"/>
                <a:gd name="T5" fmla="*/ 2147483646 h 251"/>
                <a:gd name="T6" fmla="*/ 2147483646 w 301"/>
                <a:gd name="T7" fmla="*/ 2147483646 h 251"/>
                <a:gd name="T8" fmla="*/ 2147483646 w 301"/>
                <a:gd name="T9" fmla="*/ 2147483646 h 251"/>
                <a:gd name="T10" fmla="*/ 2147483646 w 301"/>
                <a:gd name="T11" fmla="*/ 2147483646 h 251"/>
                <a:gd name="T12" fmla="*/ 2147483646 w 301"/>
                <a:gd name="T13" fmla="*/ 2147483646 h 251"/>
                <a:gd name="T14" fmla="*/ 2147483646 w 301"/>
                <a:gd name="T15" fmla="*/ 0 h 251"/>
                <a:gd name="T16" fmla="*/ 2147483646 w 301"/>
                <a:gd name="T17" fmla="*/ 0 h 251"/>
                <a:gd name="T18" fmla="*/ 0 w 301"/>
                <a:gd name="T19" fmla="*/ 0 h 2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1" h="251">
                  <a:moveTo>
                    <a:pt x="0" y="0"/>
                  </a:moveTo>
                  <a:lnTo>
                    <a:pt x="20" y="73"/>
                  </a:lnTo>
                  <a:lnTo>
                    <a:pt x="9" y="73"/>
                  </a:lnTo>
                  <a:lnTo>
                    <a:pt x="53" y="122"/>
                  </a:lnTo>
                  <a:lnTo>
                    <a:pt x="71" y="191"/>
                  </a:lnTo>
                  <a:lnTo>
                    <a:pt x="135" y="240"/>
                  </a:lnTo>
                  <a:lnTo>
                    <a:pt x="172" y="250"/>
                  </a:lnTo>
                  <a:lnTo>
                    <a:pt x="300" y="0"/>
                  </a:lnTo>
                  <a:lnTo>
                    <a:pt x="27" y="0"/>
                  </a:lnTo>
                  <a:lnTo>
                    <a:pt x="0" y="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40" name="Freeform 67">
              <a:extLst>
                <a:ext uri="{FF2B5EF4-FFF2-40B4-BE49-F238E27FC236}">
                  <a16:creationId xmlns:a16="http://schemas.microsoft.com/office/drawing/2014/main" xmlns="" id="{F3083CAA-888C-4F46-98D2-AC595BC5C7B9}"/>
                </a:ext>
              </a:extLst>
            </p:cNvPr>
            <p:cNvSpPr>
              <a:spLocks/>
            </p:cNvSpPr>
            <p:nvPr/>
          </p:nvSpPr>
          <p:spPr bwMode="auto">
            <a:xfrm>
              <a:off x="6554647" y="1273866"/>
              <a:ext cx="533771" cy="516270"/>
            </a:xfrm>
            <a:custGeom>
              <a:avLst/>
              <a:gdLst>
                <a:gd name="T0" fmla="*/ 2147483646 w 244"/>
                <a:gd name="T1" fmla="*/ 0 h 236"/>
                <a:gd name="T2" fmla="*/ 2147483646 w 244"/>
                <a:gd name="T3" fmla="*/ 2147483646 h 236"/>
                <a:gd name="T4" fmla="*/ 2147483646 w 244"/>
                <a:gd name="T5" fmla="*/ 2147483646 h 236"/>
                <a:gd name="T6" fmla="*/ 0 w 244"/>
                <a:gd name="T7" fmla="*/ 2147483646 h 236"/>
                <a:gd name="T8" fmla="*/ 2147483646 w 244"/>
                <a:gd name="T9" fmla="*/ 0 h 236"/>
                <a:gd name="T10" fmla="*/ 2147483646 w 244"/>
                <a:gd name="T11" fmla="*/ 0 h 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4" h="236">
                  <a:moveTo>
                    <a:pt x="243" y="0"/>
                  </a:moveTo>
                  <a:lnTo>
                    <a:pt x="235" y="235"/>
                  </a:lnTo>
                  <a:lnTo>
                    <a:pt x="172" y="235"/>
                  </a:lnTo>
                  <a:lnTo>
                    <a:pt x="0" y="235"/>
                  </a:lnTo>
                  <a:lnTo>
                    <a:pt x="19" y="0"/>
                  </a:lnTo>
                  <a:lnTo>
                    <a:pt x="24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41" name="Freeform 68">
              <a:extLst>
                <a:ext uri="{FF2B5EF4-FFF2-40B4-BE49-F238E27FC236}">
                  <a16:creationId xmlns:a16="http://schemas.microsoft.com/office/drawing/2014/main" xmlns="" id="{648E1553-93B9-47F2-BD37-40AB608E20D7}"/>
                </a:ext>
              </a:extLst>
            </p:cNvPr>
            <p:cNvSpPr>
              <a:spLocks/>
            </p:cNvSpPr>
            <p:nvPr/>
          </p:nvSpPr>
          <p:spPr bwMode="auto">
            <a:xfrm>
              <a:off x="5016776" y="2098586"/>
              <a:ext cx="459393" cy="581898"/>
            </a:xfrm>
            <a:custGeom>
              <a:avLst/>
              <a:gdLst>
                <a:gd name="T0" fmla="*/ 2147483646 w 210"/>
                <a:gd name="T1" fmla="*/ 2147483646 h 266"/>
                <a:gd name="T2" fmla="*/ 2147483646 w 210"/>
                <a:gd name="T3" fmla="*/ 2147483646 h 266"/>
                <a:gd name="T4" fmla="*/ 2147483646 w 210"/>
                <a:gd name="T5" fmla="*/ 2147483646 h 266"/>
                <a:gd name="T6" fmla="*/ 2147483646 w 210"/>
                <a:gd name="T7" fmla="*/ 2147483646 h 266"/>
                <a:gd name="T8" fmla="*/ 2147483646 w 210"/>
                <a:gd name="T9" fmla="*/ 2147483646 h 266"/>
                <a:gd name="T10" fmla="*/ 2147483646 w 210"/>
                <a:gd name="T11" fmla="*/ 2147483646 h 266"/>
                <a:gd name="T12" fmla="*/ 2147483646 w 210"/>
                <a:gd name="T13" fmla="*/ 2147483646 h 266"/>
                <a:gd name="T14" fmla="*/ 2147483646 w 210"/>
                <a:gd name="T15" fmla="*/ 2147483646 h 266"/>
                <a:gd name="T16" fmla="*/ 2147483646 w 210"/>
                <a:gd name="T17" fmla="*/ 2147483646 h 266"/>
                <a:gd name="T18" fmla="*/ 2147483646 w 210"/>
                <a:gd name="T19" fmla="*/ 2147483646 h 266"/>
                <a:gd name="T20" fmla="*/ 2147483646 w 210"/>
                <a:gd name="T21" fmla="*/ 2147483646 h 266"/>
                <a:gd name="T22" fmla="*/ 2147483646 w 210"/>
                <a:gd name="T23" fmla="*/ 2147483646 h 266"/>
                <a:gd name="T24" fmla="*/ 2147483646 w 210"/>
                <a:gd name="T25" fmla="*/ 2147483646 h 266"/>
                <a:gd name="T26" fmla="*/ 2147483646 w 210"/>
                <a:gd name="T27" fmla="*/ 2147483646 h 266"/>
                <a:gd name="T28" fmla="*/ 2147483646 w 210"/>
                <a:gd name="T29" fmla="*/ 2147483646 h 266"/>
                <a:gd name="T30" fmla="*/ 2147483646 w 210"/>
                <a:gd name="T31" fmla="*/ 2147483646 h 266"/>
                <a:gd name="T32" fmla="*/ 2147483646 w 210"/>
                <a:gd name="T33" fmla="*/ 2147483646 h 266"/>
                <a:gd name="T34" fmla="*/ 2147483646 w 210"/>
                <a:gd name="T35" fmla="*/ 2147483646 h 266"/>
                <a:gd name="T36" fmla="*/ 0 w 210"/>
                <a:gd name="T37" fmla="*/ 2147483646 h 266"/>
                <a:gd name="T38" fmla="*/ 2147483646 w 210"/>
                <a:gd name="T39" fmla="*/ 2147483646 h 266"/>
                <a:gd name="T40" fmla="*/ 2147483646 w 210"/>
                <a:gd name="T41" fmla="*/ 2147483646 h 266"/>
                <a:gd name="T42" fmla="*/ 2147483646 w 210"/>
                <a:gd name="T43" fmla="*/ 0 h 266"/>
                <a:gd name="T44" fmla="*/ 2147483646 w 210"/>
                <a:gd name="T45" fmla="*/ 2147483646 h 266"/>
                <a:gd name="T46" fmla="*/ 2147483646 w 210"/>
                <a:gd name="T47" fmla="*/ 2147483646 h 266"/>
                <a:gd name="T48" fmla="*/ 2147483646 w 210"/>
                <a:gd name="T49" fmla="*/ 2147483646 h 266"/>
                <a:gd name="T50" fmla="*/ 2147483646 w 210"/>
                <a:gd name="T51" fmla="*/ 2147483646 h 2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66">
                  <a:moveTo>
                    <a:pt x="209" y="144"/>
                  </a:moveTo>
                  <a:lnTo>
                    <a:pt x="179" y="144"/>
                  </a:lnTo>
                  <a:lnTo>
                    <a:pt x="190" y="167"/>
                  </a:lnTo>
                  <a:lnTo>
                    <a:pt x="197" y="181"/>
                  </a:lnTo>
                  <a:lnTo>
                    <a:pt x="172" y="167"/>
                  </a:lnTo>
                  <a:lnTo>
                    <a:pt x="163" y="192"/>
                  </a:lnTo>
                  <a:lnTo>
                    <a:pt x="152" y="192"/>
                  </a:lnTo>
                  <a:lnTo>
                    <a:pt x="146" y="181"/>
                  </a:lnTo>
                  <a:lnTo>
                    <a:pt x="134" y="192"/>
                  </a:lnTo>
                  <a:lnTo>
                    <a:pt x="152" y="265"/>
                  </a:lnTo>
                  <a:lnTo>
                    <a:pt x="146" y="242"/>
                  </a:lnTo>
                  <a:lnTo>
                    <a:pt x="134" y="242"/>
                  </a:lnTo>
                  <a:lnTo>
                    <a:pt x="126" y="226"/>
                  </a:lnTo>
                  <a:lnTo>
                    <a:pt x="115" y="242"/>
                  </a:lnTo>
                  <a:lnTo>
                    <a:pt x="108" y="226"/>
                  </a:lnTo>
                  <a:lnTo>
                    <a:pt x="45" y="181"/>
                  </a:lnTo>
                  <a:lnTo>
                    <a:pt x="25" y="181"/>
                  </a:lnTo>
                  <a:lnTo>
                    <a:pt x="19" y="167"/>
                  </a:lnTo>
                  <a:lnTo>
                    <a:pt x="0" y="167"/>
                  </a:lnTo>
                  <a:lnTo>
                    <a:pt x="8" y="16"/>
                  </a:lnTo>
                  <a:lnTo>
                    <a:pt x="126" y="25"/>
                  </a:lnTo>
                  <a:lnTo>
                    <a:pt x="146" y="0"/>
                  </a:lnTo>
                  <a:lnTo>
                    <a:pt x="179" y="50"/>
                  </a:lnTo>
                  <a:lnTo>
                    <a:pt x="172" y="74"/>
                  </a:lnTo>
                  <a:lnTo>
                    <a:pt x="190" y="74"/>
                  </a:lnTo>
                  <a:lnTo>
                    <a:pt x="209" y="144"/>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42" name="Freeform 69">
              <a:extLst>
                <a:ext uri="{FF2B5EF4-FFF2-40B4-BE49-F238E27FC236}">
                  <a16:creationId xmlns:a16="http://schemas.microsoft.com/office/drawing/2014/main" xmlns="" id="{5EBFCF30-BA25-4C6E-8E31-2DB121586F6A}"/>
                </a:ext>
              </a:extLst>
            </p:cNvPr>
            <p:cNvSpPr>
              <a:spLocks/>
            </p:cNvSpPr>
            <p:nvPr/>
          </p:nvSpPr>
          <p:spPr bwMode="auto">
            <a:xfrm>
              <a:off x="5309912" y="2192653"/>
              <a:ext cx="581898" cy="905660"/>
            </a:xfrm>
            <a:custGeom>
              <a:avLst/>
              <a:gdLst>
                <a:gd name="T0" fmla="*/ 2147483646 w 266"/>
                <a:gd name="T1" fmla="*/ 2147483646 h 414"/>
                <a:gd name="T2" fmla="*/ 2147483646 w 266"/>
                <a:gd name="T3" fmla="*/ 2147483646 h 414"/>
                <a:gd name="T4" fmla="*/ 2147483646 w 266"/>
                <a:gd name="T5" fmla="*/ 2147483646 h 414"/>
                <a:gd name="T6" fmla="*/ 2147483646 w 266"/>
                <a:gd name="T7" fmla="*/ 2147483646 h 414"/>
                <a:gd name="T8" fmla="*/ 2147483646 w 266"/>
                <a:gd name="T9" fmla="*/ 2147483646 h 414"/>
                <a:gd name="T10" fmla="*/ 2147483646 w 266"/>
                <a:gd name="T11" fmla="*/ 2147483646 h 414"/>
                <a:gd name="T12" fmla="*/ 2147483646 w 266"/>
                <a:gd name="T13" fmla="*/ 2147483646 h 414"/>
                <a:gd name="T14" fmla="*/ 2147483646 w 266"/>
                <a:gd name="T15" fmla="*/ 2147483646 h 414"/>
                <a:gd name="T16" fmla="*/ 0 w 266"/>
                <a:gd name="T17" fmla="*/ 2147483646 h 414"/>
                <a:gd name="T18" fmla="*/ 2147483646 w 266"/>
                <a:gd name="T19" fmla="*/ 2147483646 h 414"/>
                <a:gd name="T20" fmla="*/ 2147483646 w 266"/>
                <a:gd name="T21" fmla="*/ 2147483646 h 414"/>
                <a:gd name="T22" fmla="*/ 2147483646 w 266"/>
                <a:gd name="T23" fmla="*/ 2147483646 h 414"/>
                <a:gd name="T24" fmla="*/ 2147483646 w 266"/>
                <a:gd name="T25" fmla="*/ 2147483646 h 414"/>
                <a:gd name="T26" fmla="*/ 2147483646 w 266"/>
                <a:gd name="T27" fmla="*/ 2147483646 h 414"/>
                <a:gd name="T28" fmla="*/ 2147483646 w 266"/>
                <a:gd name="T29" fmla="*/ 2147483646 h 414"/>
                <a:gd name="T30" fmla="*/ 2147483646 w 266"/>
                <a:gd name="T31" fmla="*/ 2147483646 h 414"/>
                <a:gd name="T32" fmla="*/ 2147483646 w 266"/>
                <a:gd name="T33" fmla="*/ 2147483646 h 414"/>
                <a:gd name="T34" fmla="*/ 2147483646 w 266"/>
                <a:gd name="T35" fmla="*/ 2147483646 h 414"/>
                <a:gd name="T36" fmla="*/ 2147483646 w 266"/>
                <a:gd name="T37" fmla="*/ 0 h 414"/>
                <a:gd name="T38" fmla="*/ 2147483646 w 266"/>
                <a:gd name="T39" fmla="*/ 2147483646 h 414"/>
                <a:gd name="T40" fmla="*/ 2147483646 w 266"/>
                <a:gd name="T41" fmla="*/ 2147483646 h 414"/>
                <a:gd name="T42" fmla="*/ 2147483646 w 266"/>
                <a:gd name="T43" fmla="*/ 2147483646 h 414"/>
                <a:gd name="T44" fmla="*/ 2147483646 w 266"/>
                <a:gd name="T45" fmla="*/ 2147483646 h 4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414">
                  <a:moveTo>
                    <a:pt x="75" y="105"/>
                  </a:moveTo>
                  <a:lnTo>
                    <a:pt x="45" y="105"/>
                  </a:lnTo>
                  <a:lnTo>
                    <a:pt x="56" y="128"/>
                  </a:lnTo>
                  <a:lnTo>
                    <a:pt x="63" y="142"/>
                  </a:lnTo>
                  <a:lnTo>
                    <a:pt x="38" y="128"/>
                  </a:lnTo>
                  <a:lnTo>
                    <a:pt x="29" y="153"/>
                  </a:lnTo>
                  <a:lnTo>
                    <a:pt x="18" y="153"/>
                  </a:lnTo>
                  <a:lnTo>
                    <a:pt x="12" y="142"/>
                  </a:lnTo>
                  <a:lnTo>
                    <a:pt x="0" y="153"/>
                  </a:lnTo>
                  <a:lnTo>
                    <a:pt x="18" y="226"/>
                  </a:lnTo>
                  <a:lnTo>
                    <a:pt x="45" y="237"/>
                  </a:lnTo>
                  <a:lnTo>
                    <a:pt x="93" y="251"/>
                  </a:lnTo>
                  <a:lnTo>
                    <a:pt x="93" y="271"/>
                  </a:lnTo>
                  <a:lnTo>
                    <a:pt x="172" y="344"/>
                  </a:lnTo>
                  <a:lnTo>
                    <a:pt x="182" y="413"/>
                  </a:lnTo>
                  <a:lnTo>
                    <a:pt x="253" y="413"/>
                  </a:lnTo>
                  <a:lnTo>
                    <a:pt x="265" y="85"/>
                  </a:lnTo>
                  <a:lnTo>
                    <a:pt x="265" y="10"/>
                  </a:lnTo>
                  <a:lnTo>
                    <a:pt x="164" y="0"/>
                  </a:lnTo>
                  <a:lnTo>
                    <a:pt x="164" y="20"/>
                  </a:lnTo>
                  <a:lnTo>
                    <a:pt x="101" y="20"/>
                  </a:lnTo>
                  <a:lnTo>
                    <a:pt x="56" y="35"/>
                  </a:lnTo>
                  <a:lnTo>
                    <a:pt x="75" y="10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43" name="Freeform 70">
              <a:extLst>
                <a:ext uri="{FF2B5EF4-FFF2-40B4-BE49-F238E27FC236}">
                  <a16:creationId xmlns:a16="http://schemas.microsoft.com/office/drawing/2014/main" xmlns="" id="{E824CBC0-C7D5-4240-9D66-41848E44FD81}"/>
                </a:ext>
              </a:extLst>
            </p:cNvPr>
            <p:cNvSpPr>
              <a:spLocks/>
            </p:cNvSpPr>
            <p:nvPr/>
          </p:nvSpPr>
          <p:spPr bwMode="auto">
            <a:xfrm>
              <a:off x="5292411" y="1768260"/>
              <a:ext cx="616899" cy="496581"/>
            </a:xfrm>
            <a:custGeom>
              <a:avLst/>
              <a:gdLst>
                <a:gd name="T0" fmla="*/ 2147483646 w 282"/>
                <a:gd name="T1" fmla="*/ 2147483646 h 227"/>
                <a:gd name="T2" fmla="*/ 2147483646 w 282"/>
                <a:gd name="T3" fmla="*/ 2147483646 h 227"/>
                <a:gd name="T4" fmla="*/ 2147483646 w 282"/>
                <a:gd name="T5" fmla="*/ 2147483646 h 227"/>
                <a:gd name="T6" fmla="*/ 2147483646 w 282"/>
                <a:gd name="T7" fmla="*/ 2147483646 h 227"/>
                <a:gd name="T8" fmla="*/ 2147483646 w 282"/>
                <a:gd name="T9" fmla="*/ 2147483646 h 227"/>
                <a:gd name="T10" fmla="*/ 2147483646 w 282"/>
                <a:gd name="T11" fmla="*/ 2147483646 h 227"/>
                <a:gd name="T12" fmla="*/ 2147483646 w 282"/>
                <a:gd name="T13" fmla="*/ 2147483646 h 227"/>
                <a:gd name="T14" fmla="*/ 0 w 282"/>
                <a:gd name="T15" fmla="*/ 2147483646 h 227"/>
                <a:gd name="T16" fmla="*/ 0 w 282"/>
                <a:gd name="T17" fmla="*/ 2147483646 h 227"/>
                <a:gd name="T18" fmla="*/ 2147483646 w 282"/>
                <a:gd name="T19" fmla="*/ 2147483646 h 227"/>
                <a:gd name="T20" fmla="*/ 2147483646 w 282"/>
                <a:gd name="T21" fmla="*/ 2147483646 h 227"/>
                <a:gd name="T22" fmla="*/ 2147483646 w 282"/>
                <a:gd name="T23" fmla="*/ 2147483646 h 227"/>
                <a:gd name="T24" fmla="*/ 2147483646 w 282"/>
                <a:gd name="T25" fmla="*/ 2147483646 h 227"/>
                <a:gd name="T26" fmla="*/ 2147483646 w 282"/>
                <a:gd name="T27" fmla="*/ 0 h 227"/>
                <a:gd name="T28" fmla="*/ 2147483646 w 282"/>
                <a:gd name="T29" fmla="*/ 2147483646 h 227"/>
                <a:gd name="T30" fmla="*/ 2147483646 w 282"/>
                <a:gd name="T31" fmla="*/ 2147483646 h 227"/>
                <a:gd name="T32" fmla="*/ 2147483646 w 282"/>
                <a:gd name="T33" fmla="*/ 2147483646 h 2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2" h="227">
                  <a:moveTo>
                    <a:pt x="172" y="192"/>
                  </a:moveTo>
                  <a:lnTo>
                    <a:pt x="172" y="212"/>
                  </a:lnTo>
                  <a:lnTo>
                    <a:pt x="109" y="212"/>
                  </a:lnTo>
                  <a:lnTo>
                    <a:pt x="64" y="226"/>
                  </a:lnTo>
                  <a:lnTo>
                    <a:pt x="46" y="226"/>
                  </a:lnTo>
                  <a:lnTo>
                    <a:pt x="52" y="201"/>
                  </a:lnTo>
                  <a:lnTo>
                    <a:pt x="20" y="152"/>
                  </a:lnTo>
                  <a:lnTo>
                    <a:pt x="0" y="177"/>
                  </a:lnTo>
                  <a:lnTo>
                    <a:pt x="0" y="133"/>
                  </a:lnTo>
                  <a:lnTo>
                    <a:pt x="20" y="118"/>
                  </a:lnTo>
                  <a:lnTo>
                    <a:pt x="37" y="108"/>
                  </a:lnTo>
                  <a:lnTo>
                    <a:pt x="37" y="33"/>
                  </a:lnTo>
                  <a:lnTo>
                    <a:pt x="26" y="9"/>
                  </a:lnTo>
                  <a:lnTo>
                    <a:pt x="26" y="0"/>
                  </a:lnTo>
                  <a:lnTo>
                    <a:pt x="281" y="9"/>
                  </a:lnTo>
                  <a:lnTo>
                    <a:pt x="273" y="201"/>
                  </a:lnTo>
                  <a:lnTo>
                    <a:pt x="172" y="192"/>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44" name="Freeform 71">
              <a:extLst>
                <a:ext uri="{FF2B5EF4-FFF2-40B4-BE49-F238E27FC236}">
                  <a16:creationId xmlns:a16="http://schemas.microsoft.com/office/drawing/2014/main" xmlns="" id="{5EF67534-26E4-4C58-94F9-30048EA0AA76}"/>
                </a:ext>
              </a:extLst>
            </p:cNvPr>
            <p:cNvSpPr>
              <a:spLocks/>
            </p:cNvSpPr>
            <p:nvPr/>
          </p:nvSpPr>
          <p:spPr bwMode="auto">
            <a:xfrm>
              <a:off x="4025799" y="3249255"/>
              <a:ext cx="715340" cy="474707"/>
            </a:xfrm>
            <a:custGeom>
              <a:avLst/>
              <a:gdLst>
                <a:gd name="T0" fmla="*/ 2147483646 w 327"/>
                <a:gd name="T1" fmla="*/ 2147483646 h 217"/>
                <a:gd name="T2" fmla="*/ 2147483646 w 327"/>
                <a:gd name="T3" fmla="*/ 2147483646 h 217"/>
                <a:gd name="T4" fmla="*/ 2147483646 w 327"/>
                <a:gd name="T5" fmla="*/ 2147483646 h 217"/>
                <a:gd name="T6" fmla="*/ 2147483646 w 327"/>
                <a:gd name="T7" fmla="*/ 2147483646 h 217"/>
                <a:gd name="T8" fmla="*/ 2147483646 w 327"/>
                <a:gd name="T9" fmla="*/ 2147483646 h 217"/>
                <a:gd name="T10" fmla="*/ 0 w 327"/>
                <a:gd name="T11" fmla="*/ 0 h 217"/>
                <a:gd name="T12" fmla="*/ 2147483646 w 327"/>
                <a:gd name="T13" fmla="*/ 0 h 217"/>
                <a:gd name="T14" fmla="*/ 2147483646 w 327"/>
                <a:gd name="T15" fmla="*/ 2147483646 h 217"/>
                <a:gd name="T16" fmla="*/ 2147483646 w 327"/>
                <a:gd name="T17" fmla="*/ 2147483646 h 217"/>
                <a:gd name="T18" fmla="*/ 2147483646 w 327"/>
                <a:gd name="T19" fmla="*/ 2147483646 h 217"/>
                <a:gd name="T20" fmla="*/ 2147483646 w 327"/>
                <a:gd name="T21" fmla="*/ 2147483646 h 217"/>
                <a:gd name="T22" fmla="*/ 2147483646 w 327"/>
                <a:gd name="T23" fmla="*/ 2147483646 h 217"/>
                <a:gd name="T24" fmla="*/ 2147483646 w 327"/>
                <a:gd name="T25" fmla="*/ 2147483646 h 217"/>
                <a:gd name="T26" fmla="*/ 2147483646 w 327"/>
                <a:gd name="T27" fmla="*/ 2147483646 h 217"/>
                <a:gd name="T28" fmla="*/ 2147483646 w 327"/>
                <a:gd name="T29" fmla="*/ 2147483646 h 2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7" h="217">
                  <a:moveTo>
                    <a:pt x="83" y="191"/>
                  </a:moveTo>
                  <a:lnTo>
                    <a:pt x="83" y="118"/>
                  </a:lnTo>
                  <a:lnTo>
                    <a:pt x="64" y="93"/>
                  </a:lnTo>
                  <a:lnTo>
                    <a:pt x="64" y="58"/>
                  </a:lnTo>
                  <a:lnTo>
                    <a:pt x="34" y="48"/>
                  </a:lnTo>
                  <a:lnTo>
                    <a:pt x="0" y="0"/>
                  </a:lnTo>
                  <a:lnTo>
                    <a:pt x="306" y="0"/>
                  </a:lnTo>
                  <a:lnTo>
                    <a:pt x="289" y="34"/>
                  </a:lnTo>
                  <a:lnTo>
                    <a:pt x="306" y="24"/>
                  </a:lnTo>
                  <a:lnTo>
                    <a:pt x="326" y="34"/>
                  </a:lnTo>
                  <a:lnTo>
                    <a:pt x="289" y="58"/>
                  </a:lnTo>
                  <a:lnTo>
                    <a:pt x="269" y="118"/>
                  </a:lnTo>
                  <a:lnTo>
                    <a:pt x="269" y="191"/>
                  </a:lnTo>
                  <a:lnTo>
                    <a:pt x="255" y="216"/>
                  </a:lnTo>
                  <a:lnTo>
                    <a:pt x="83" y="191"/>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45" name="Freeform 72">
              <a:extLst>
                <a:ext uri="{FF2B5EF4-FFF2-40B4-BE49-F238E27FC236}">
                  <a16:creationId xmlns:a16="http://schemas.microsoft.com/office/drawing/2014/main" xmlns="" id="{032BC711-B899-4D15-9BF9-4F98F2F10002}"/>
                </a:ext>
              </a:extLst>
            </p:cNvPr>
            <p:cNvSpPr>
              <a:spLocks/>
            </p:cNvSpPr>
            <p:nvPr/>
          </p:nvSpPr>
          <p:spPr bwMode="auto">
            <a:xfrm>
              <a:off x="5885246" y="1787949"/>
              <a:ext cx="671588" cy="627838"/>
            </a:xfrm>
            <a:custGeom>
              <a:avLst/>
              <a:gdLst>
                <a:gd name="T0" fmla="*/ 2147483646 w 307"/>
                <a:gd name="T1" fmla="*/ 2147483646 h 287"/>
                <a:gd name="T2" fmla="*/ 0 w 307"/>
                <a:gd name="T3" fmla="*/ 2147483646 h 287"/>
                <a:gd name="T4" fmla="*/ 0 w 307"/>
                <a:gd name="T5" fmla="*/ 2147483646 h 287"/>
                <a:gd name="T6" fmla="*/ 2147483646 w 307"/>
                <a:gd name="T7" fmla="*/ 0 h 287"/>
                <a:gd name="T8" fmla="*/ 2147483646 w 307"/>
                <a:gd name="T9" fmla="*/ 0 h 287"/>
                <a:gd name="T10" fmla="*/ 2147483646 w 307"/>
                <a:gd name="T11" fmla="*/ 2147483646 h 2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7" h="287">
                  <a:moveTo>
                    <a:pt x="306" y="286"/>
                  </a:moveTo>
                  <a:lnTo>
                    <a:pt x="0" y="266"/>
                  </a:lnTo>
                  <a:lnTo>
                    <a:pt x="0" y="192"/>
                  </a:lnTo>
                  <a:lnTo>
                    <a:pt x="7" y="0"/>
                  </a:lnTo>
                  <a:lnTo>
                    <a:pt x="306" y="0"/>
                  </a:lnTo>
                  <a:lnTo>
                    <a:pt x="306" y="286"/>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46" name="Freeform 73">
              <a:extLst>
                <a:ext uri="{FF2B5EF4-FFF2-40B4-BE49-F238E27FC236}">
                  <a16:creationId xmlns:a16="http://schemas.microsoft.com/office/drawing/2014/main" xmlns="" id="{A05A01EA-B3DD-4EEA-A51D-076AF8ACAE1E}"/>
                </a:ext>
              </a:extLst>
            </p:cNvPr>
            <p:cNvSpPr>
              <a:spLocks/>
            </p:cNvSpPr>
            <p:nvPr/>
          </p:nvSpPr>
          <p:spPr bwMode="auto">
            <a:xfrm>
              <a:off x="4485192" y="2131400"/>
              <a:ext cx="551271" cy="960349"/>
            </a:xfrm>
            <a:custGeom>
              <a:avLst/>
              <a:gdLst>
                <a:gd name="T0" fmla="*/ 2147483646 w 252"/>
                <a:gd name="T1" fmla="*/ 2147483646 h 439"/>
                <a:gd name="T2" fmla="*/ 2147483646 w 252"/>
                <a:gd name="T3" fmla="*/ 2147483646 h 439"/>
                <a:gd name="T4" fmla="*/ 2147483646 w 252"/>
                <a:gd name="T5" fmla="*/ 2147483646 h 439"/>
                <a:gd name="T6" fmla="*/ 2147483646 w 252"/>
                <a:gd name="T7" fmla="*/ 0 h 439"/>
                <a:gd name="T8" fmla="*/ 2147483646 w 252"/>
                <a:gd name="T9" fmla="*/ 0 h 439"/>
                <a:gd name="T10" fmla="*/ 2147483646 w 252"/>
                <a:gd name="T11" fmla="*/ 0 h 439"/>
                <a:gd name="T12" fmla="*/ 2147483646 w 252"/>
                <a:gd name="T13" fmla="*/ 2147483646 h 439"/>
                <a:gd name="T14" fmla="*/ 2147483646 w 252"/>
                <a:gd name="T15" fmla="*/ 2147483646 h 439"/>
                <a:gd name="T16" fmla="*/ 2147483646 w 252"/>
                <a:gd name="T17" fmla="*/ 2147483646 h 439"/>
                <a:gd name="T18" fmla="*/ 2147483646 w 252"/>
                <a:gd name="T19" fmla="*/ 2147483646 h 439"/>
                <a:gd name="T20" fmla="*/ 2147483646 w 252"/>
                <a:gd name="T21" fmla="*/ 2147483646 h 439"/>
                <a:gd name="T22" fmla="*/ 2147483646 w 252"/>
                <a:gd name="T23" fmla="*/ 2147483646 h 439"/>
                <a:gd name="T24" fmla="*/ 2147483646 w 252"/>
                <a:gd name="T25" fmla="*/ 2147483646 h 439"/>
                <a:gd name="T26" fmla="*/ 2147483646 w 252"/>
                <a:gd name="T27" fmla="*/ 2147483646 h 439"/>
                <a:gd name="T28" fmla="*/ 2147483646 w 252"/>
                <a:gd name="T29" fmla="*/ 2147483646 h 439"/>
                <a:gd name="T30" fmla="*/ 2147483646 w 252"/>
                <a:gd name="T31" fmla="*/ 2147483646 h 439"/>
                <a:gd name="T32" fmla="*/ 0 w 252"/>
                <a:gd name="T33" fmla="*/ 2147483646 h 439"/>
                <a:gd name="T34" fmla="*/ 2147483646 w 252"/>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2" h="439">
                  <a:moveTo>
                    <a:pt x="45" y="152"/>
                  </a:moveTo>
                  <a:lnTo>
                    <a:pt x="59" y="83"/>
                  </a:lnTo>
                  <a:lnTo>
                    <a:pt x="52" y="9"/>
                  </a:lnTo>
                  <a:lnTo>
                    <a:pt x="79" y="0"/>
                  </a:lnTo>
                  <a:lnTo>
                    <a:pt x="134" y="0"/>
                  </a:lnTo>
                  <a:lnTo>
                    <a:pt x="251" y="0"/>
                  </a:lnTo>
                  <a:lnTo>
                    <a:pt x="243" y="152"/>
                  </a:lnTo>
                  <a:lnTo>
                    <a:pt x="206" y="295"/>
                  </a:lnTo>
                  <a:lnTo>
                    <a:pt x="225" y="438"/>
                  </a:lnTo>
                  <a:lnTo>
                    <a:pt x="198" y="438"/>
                  </a:lnTo>
                  <a:lnTo>
                    <a:pt x="97" y="428"/>
                  </a:lnTo>
                  <a:lnTo>
                    <a:pt x="97" y="417"/>
                  </a:lnTo>
                  <a:lnTo>
                    <a:pt x="97" y="404"/>
                  </a:lnTo>
                  <a:lnTo>
                    <a:pt x="116" y="344"/>
                  </a:lnTo>
                  <a:lnTo>
                    <a:pt x="59" y="275"/>
                  </a:lnTo>
                  <a:lnTo>
                    <a:pt x="25" y="275"/>
                  </a:lnTo>
                  <a:lnTo>
                    <a:pt x="0" y="227"/>
                  </a:lnTo>
                  <a:lnTo>
                    <a:pt x="45" y="152"/>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47" name="Freeform 74">
              <a:extLst>
                <a:ext uri="{FF2B5EF4-FFF2-40B4-BE49-F238E27FC236}">
                  <a16:creationId xmlns:a16="http://schemas.microsoft.com/office/drawing/2014/main" xmlns="" id="{8699B34D-1E55-41BB-8AB2-7D077FC286E6}"/>
                </a:ext>
              </a:extLst>
            </p:cNvPr>
            <p:cNvSpPr>
              <a:spLocks/>
            </p:cNvSpPr>
            <p:nvPr/>
          </p:nvSpPr>
          <p:spPr bwMode="auto">
            <a:xfrm>
              <a:off x="4559570" y="3067686"/>
              <a:ext cx="654087" cy="881596"/>
            </a:xfrm>
            <a:custGeom>
              <a:avLst/>
              <a:gdLst>
                <a:gd name="T0" fmla="*/ 2147483646 w 299"/>
                <a:gd name="T1" fmla="*/ 2147483646 h 403"/>
                <a:gd name="T2" fmla="*/ 2147483646 w 299"/>
                <a:gd name="T3" fmla="*/ 2147483646 h 403"/>
                <a:gd name="T4" fmla="*/ 0 w 299"/>
                <a:gd name="T5" fmla="*/ 2147483646 h 403"/>
                <a:gd name="T6" fmla="*/ 2147483646 w 299"/>
                <a:gd name="T7" fmla="*/ 2147483646 h 403"/>
                <a:gd name="T8" fmla="*/ 0 w 299"/>
                <a:gd name="T9" fmla="*/ 2147483646 h 403"/>
                <a:gd name="T10" fmla="*/ 2147483646 w 299"/>
                <a:gd name="T11" fmla="*/ 2147483646 h 403"/>
                <a:gd name="T12" fmla="*/ 2147483646 w 299"/>
                <a:gd name="T13" fmla="*/ 2147483646 h 403"/>
                <a:gd name="T14" fmla="*/ 2147483646 w 299"/>
                <a:gd name="T15" fmla="*/ 2147483646 h 403"/>
                <a:gd name="T16" fmla="*/ 2147483646 w 299"/>
                <a:gd name="T17" fmla="*/ 2147483646 h 403"/>
                <a:gd name="T18" fmla="*/ 2147483646 w 299"/>
                <a:gd name="T19" fmla="*/ 2147483646 h 403"/>
                <a:gd name="T20" fmla="*/ 2147483646 w 299"/>
                <a:gd name="T21" fmla="*/ 2147483646 h 403"/>
                <a:gd name="T22" fmla="*/ 2147483646 w 299"/>
                <a:gd name="T23" fmla="*/ 2147483646 h 403"/>
                <a:gd name="T24" fmla="*/ 2147483646 w 299"/>
                <a:gd name="T25" fmla="*/ 2147483646 h 403"/>
                <a:gd name="T26" fmla="*/ 2147483646 w 299"/>
                <a:gd name="T27" fmla="*/ 0 h 403"/>
                <a:gd name="T28" fmla="*/ 2147483646 w 299"/>
                <a:gd name="T29" fmla="*/ 2147483646 h 403"/>
                <a:gd name="T30" fmla="*/ 2147483646 w 299"/>
                <a:gd name="T31" fmla="*/ 2147483646 h 403"/>
                <a:gd name="T32" fmla="*/ 2147483646 w 299"/>
                <a:gd name="T33" fmla="*/ 2147483646 h 403"/>
                <a:gd name="T34" fmla="*/ 2147483646 w 299"/>
                <a:gd name="T35" fmla="*/ 2147483646 h 403"/>
                <a:gd name="T36" fmla="*/ 2147483646 w 299"/>
                <a:gd name="T37" fmla="*/ 2147483646 h 403"/>
                <a:gd name="T38" fmla="*/ 2147483646 w 299"/>
                <a:gd name="T39" fmla="*/ 2147483646 h 403"/>
                <a:gd name="T40" fmla="*/ 2147483646 w 299"/>
                <a:gd name="T41" fmla="*/ 2147483646 h 403"/>
                <a:gd name="T42" fmla="*/ 2147483646 w 299"/>
                <a:gd name="T43" fmla="*/ 2147483646 h 403"/>
                <a:gd name="T44" fmla="*/ 2147483646 w 299"/>
                <a:gd name="T45" fmla="*/ 2147483646 h 4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9" h="403">
                  <a:moveTo>
                    <a:pt x="75" y="318"/>
                  </a:moveTo>
                  <a:lnTo>
                    <a:pt x="11" y="368"/>
                  </a:lnTo>
                  <a:lnTo>
                    <a:pt x="0" y="343"/>
                  </a:lnTo>
                  <a:lnTo>
                    <a:pt x="11" y="318"/>
                  </a:lnTo>
                  <a:lnTo>
                    <a:pt x="0" y="299"/>
                  </a:lnTo>
                  <a:lnTo>
                    <a:pt x="11" y="299"/>
                  </a:lnTo>
                  <a:lnTo>
                    <a:pt x="26" y="274"/>
                  </a:lnTo>
                  <a:lnTo>
                    <a:pt x="26" y="201"/>
                  </a:lnTo>
                  <a:lnTo>
                    <a:pt x="45" y="142"/>
                  </a:lnTo>
                  <a:lnTo>
                    <a:pt x="82" y="117"/>
                  </a:lnTo>
                  <a:lnTo>
                    <a:pt x="63" y="108"/>
                  </a:lnTo>
                  <a:lnTo>
                    <a:pt x="45" y="117"/>
                  </a:lnTo>
                  <a:lnTo>
                    <a:pt x="63" y="84"/>
                  </a:lnTo>
                  <a:lnTo>
                    <a:pt x="63" y="0"/>
                  </a:lnTo>
                  <a:lnTo>
                    <a:pt x="163" y="10"/>
                  </a:lnTo>
                  <a:lnTo>
                    <a:pt x="183" y="84"/>
                  </a:lnTo>
                  <a:lnTo>
                    <a:pt x="172" y="84"/>
                  </a:lnTo>
                  <a:lnTo>
                    <a:pt x="216" y="133"/>
                  </a:lnTo>
                  <a:lnTo>
                    <a:pt x="235" y="201"/>
                  </a:lnTo>
                  <a:lnTo>
                    <a:pt x="298" y="249"/>
                  </a:lnTo>
                  <a:lnTo>
                    <a:pt x="183" y="368"/>
                  </a:lnTo>
                  <a:lnTo>
                    <a:pt x="127" y="402"/>
                  </a:lnTo>
                  <a:lnTo>
                    <a:pt x="75" y="318"/>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48" name="Freeform 75">
              <a:extLst>
                <a:ext uri="{FF2B5EF4-FFF2-40B4-BE49-F238E27FC236}">
                  <a16:creationId xmlns:a16="http://schemas.microsoft.com/office/drawing/2014/main" xmlns="" id="{316E41BB-8C78-4273-A1B3-B31A62BD3164}"/>
                </a:ext>
              </a:extLst>
            </p:cNvPr>
            <p:cNvSpPr>
              <a:spLocks/>
            </p:cNvSpPr>
            <p:nvPr/>
          </p:nvSpPr>
          <p:spPr bwMode="auto">
            <a:xfrm>
              <a:off x="5710241" y="3069873"/>
              <a:ext cx="754716" cy="656275"/>
            </a:xfrm>
            <a:custGeom>
              <a:avLst/>
              <a:gdLst>
                <a:gd name="T0" fmla="*/ 2147483646 w 345"/>
                <a:gd name="T1" fmla="*/ 2147483646 h 300"/>
                <a:gd name="T2" fmla="*/ 2147483646 w 345"/>
                <a:gd name="T3" fmla="*/ 0 h 300"/>
                <a:gd name="T4" fmla="*/ 2147483646 w 345"/>
                <a:gd name="T5" fmla="*/ 2147483646 h 300"/>
                <a:gd name="T6" fmla="*/ 2147483646 w 345"/>
                <a:gd name="T7" fmla="*/ 2147483646 h 300"/>
                <a:gd name="T8" fmla="*/ 2147483646 w 345"/>
                <a:gd name="T9" fmla="*/ 2147483646 h 300"/>
                <a:gd name="T10" fmla="*/ 2147483646 w 345"/>
                <a:gd name="T11" fmla="*/ 2147483646 h 300"/>
                <a:gd name="T12" fmla="*/ 2147483646 w 345"/>
                <a:gd name="T13" fmla="*/ 2147483646 h 300"/>
                <a:gd name="T14" fmla="*/ 2147483646 w 345"/>
                <a:gd name="T15" fmla="*/ 2147483646 h 300"/>
                <a:gd name="T16" fmla="*/ 2147483646 w 345"/>
                <a:gd name="T17" fmla="*/ 2147483646 h 300"/>
                <a:gd name="T18" fmla="*/ 2147483646 w 345"/>
                <a:gd name="T19" fmla="*/ 2147483646 h 300"/>
                <a:gd name="T20" fmla="*/ 2147483646 w 345"/>
                <a:gd name="T21" fmla="*/ 2147483646 h 300"/>
                <a:gd name="T22" fmla="*/ 2147483646 w 345"/>
                <a:gd name="T23" fmla="*/ 2147483646 h 300"/>
                <a:gd name="T24" fmla="*/ 2147483646 w 345"/>
                <a:gd name="T25" fmla="*/ 2147483646 h 300"/>
                <a:gd name="T26" fmla="*/ 2147483646 w 345"/>
                <a:gd name="T27" fmla="*/ 2147483646 h 300"/>
                <a:gd name="T28" fmla="*/ 2147483646 w 345"/>
                <a:gd name="T29" fmla="*/ 2147483646 h 300"/>
                <a:gd name="T30" fmla="*/ 2147483646 w 345"/>
                <a:gd name="T31" fmla="*/ 2147483646 h 300"/>
                <a:gd name="T32" fmla="*/ 2147483646 w 345"/>
                <a:gd name="T33" fmla="*/ 2147483646 h 300"/>
                <a:gd name="T34" fmla="*/ 2147483646 w 345"/>
                <a:gd name="T35" fmla="*/ 2147483646 h 300"/>
                <a:gd name="T36" fmla="*/ 2147483646 w 345"/>
                <a:gd name="T37" fmla="*/ 2147483646 h 300"/>
                <a:gd name="T38" fmla="*/ 2147483646 w 345"/>
                <a:gd name="T39" fmla="*/ 2147483646 h 300"/>
                <a:gd name="T40" fmla="*/ 0 w 345"/>
                <a:gd name="T41" fmla="*/ 2147483646 h 300"/>
                <a:gd name="T42" fmla="*/ 2147483646 w 345"/>
                <a:gd name="T43" fmla="*/ 2147483646 h 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00">
                  <a:moveTo>
                    <a:pt x="71" y="9"/>
                  </a:moveTo>
                  <a:lnTo>
                    <a:pt x="255" y="0"/>
                  </a:lnTo>
                  <a:lnTo>
                    <a:pt x="280" y="191"/>
                  </a:lnTo>
                  <a:lnTo>
                    <a:pt x="306" y="214"/>
                  </a:lnTo>
                  <a:lnTo>
                    <a:pt x="318" y="249"/>
                  </a:lnTo>
                  <a:lnTo>
                    <a:pt x="344" y="273"/>
                  </a:lnTo>
                  <a:lnTo>
                    <a:pt x="324" y="283"/>
                  </a:lnTo>
                  <a:lnTo>
                    <a:pt x="299" y="273"/>
                  </a:lnTo>
                  <a:lnTo>
                    <a:pt x="261" y="273"/>
                  </a:lnTo>
                  <a:lnTo>
                    <a:pt x="198" y="260"/>
                  </a:lnTo>
                  <a:lnTo>
                    <a:pt x="172" y="273"/>
                  </a:lnTo>
                  <a:lnTo>
                    <a:pt x="115" y="283"/>
                  </a:lnTo>
                  <a:lnTo>
                    <a:pt x="97" y="299"/>
                  </a:lnTo>
                  <a:lnTo>
                    <a:pt x="64" y="299"/>
                  </a:lnTo>
                  <a:lnTo>
                    <a:pt x="83" y="273"/>
                  </a:lnTo>
                  <a:lnTo>
                    <a:pt x="52" y="201"/>
                  </a:lnTo>
                  <a:lnTo>
                    <a:pt x="83" y="107"/>
                  </a:lnTo>
                  <a:lnTo>
                    <a:pt x="52" y="82"/>
                  </a:lnTo>
                  <a:lnTo>
                    <a:pt x="45" y="34"/>
                  </a:lnTo>
                  <a:lnTo>
                    <a:pt x="8" y="34"/>
                  </a:lnTo>
                  <a:lnTo>
                    <a:pt x="0" y="9"/>
                  </a:lnTo>
                  <a:lnTo>
                    <a:pt x="71"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49" name="Freeform 76">
              <a:extLst>
                <a:ext uri="{FF2B5EF4-FFF2-40B4-BE49-F238E27FC236}">
                  <a16:creationId xmlns:a16="http://schemas.microsoft.com/office/drawing/2014/main" xmlns="" id="{128AD35F-84BC-4605-9395-14839683E0DF}"/>
                </a:ext>
              </a:extLst>
            </p:cNvPr>
            <p:cNvSpPr>
              <a:spLocks/>
            </p:cNvSpPr>
            <p:nvPr/>
          </p:nvSpPr>
          <p:spPr bwMode="auto">
            <a:xfrm>
              <a:off x="7068730" y="1273868"/>
              <a:ext cx="476894" cy="546896"/>
            </a:xfrm>
            <a:custGeom>
              <a:avLst/>
              <a:gdLst>
                <a:gd name="T0" fmla="*/ 2147483646 w 218"/>
                <a:gd name="T1" fmla="*/ 0 h 250"/>
                <a:gd name="T2" fmla="*/ 2147483646 w 218"/>
                <a:gd name="T3" fmla="*/ 2147483646 h 250"/>
                <a:gd name="T4" fmla="*/ 2147483646 w 218"/>
                <a:gd name="T5" fmla="*/ 2147483646 h 250"/>
                <a:gd name="T6" fmla="*/ 0 w 218"/>
                <a:gd name="T7" fmla="*/ 2147483646 h 250"/>
                <a:gd name="T8" fmla="*/ 2147483646 w 218"/>
                <a:gd name="T9" fmla="*/ 0 h 250"/>
                <a:gd name="T10" fmla="*/ 2147483646 w 218"/>
                <a:gd name="T11" fmla="*/ 0 h 2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8" h="250">
                  <a:moveTo>
                    <a:pt x="217" y="0"/>
                  </a:moveTo>
                  <a:lnTo>
                    <a:pt x="209" y="249"/>
                  </a:lnTo>
                  <a:lnTo>
                    <a:pt x="117" y="249"/>
                  </a:lnTo>
                  <a:lnTo>
                    <a:pt x="0" y="235"/>
                  </a:lnTo>
                  <a:lnTo>
                    <a:pt x="8" y="0"/>
                  </a:lnTo>
                  <a:lnTo>
                    <a:pt x="217" y="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50" name="Freeform 77">
              <a:extLst>
                <a:ext uri="{FF2B5EF4-FFF2-40B4-BE49-F238E27FC236}">
                  <a16:creationId xmlns:a16="http://schemas.microsoft.com/office/drawing/2014/main" xmlns="" id="{033F1EB2-8681-4F60-B3FC-74D38B1AE5C2}"/>
                </a:ext>
              </a:extLst>
            </p:cNvPr>
            <p:cNvSpPr>
              <a:spLocks/>
            </p:cNvSpPr>
            <p:nvPr/>
          </p:nvSpPr>
          <p:spPr bwMode="auto">
            <a:xfrm>
              <a:off x="5900560" y="1273866"/>
              <a:ext cx="697840" cy="516270"/>
            </a:xfrm>
            <a:custGeom>
              <a:avLst/>
              <a:gdLst>
                <a:gd name="T0" fmla="*/ 2147483646 w 319"/>
                <a:gd name="T1" fmla="*/ 0 h 236"/>
                <a:gd name="T2" fmla="*/ 2147483646 w 319"/>
                <a:gd name="T3" fmla="*/ 2147483646 h 236"/>
                <a:gd name="T4" fmla="*/ 0 w 319"/>
                <a:gd name="T5" fmla="*/ 2147483646 h 236"/>
                <a:gd name="T6" fmla="*/ 2147483646 w 319"/>
                <a:gd name="T7" fmla="*/ 0 h 236"/>
                <a:gd name="T8" fmla="*/ 2147483646 w 319"/>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236">
                  <a:moveTo>
                    <a:pt x="318" y="0"/>
                  </a:moveTo>
                  <a:lnTo>
                    <a:pt x="299" y="235"/>
                  </a:lnTo>
                  <a:lnTo>
                    <a:pt x="0" y="235"/>
                  </a:lnTo>
                  <a:lnTo>
                    <a:pt x="8" y="0"/>
                  </a:lnTo>
                  <a:lnTo>
                    <a:pt x="318"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51" name="Freeform 78">
              <a:extLst>
                <a:ext uri="{FF2B5EF4-FFF2-40B4-BE49-F238E27FC236}">
                  <a16:creationId xmlns:a16="http://schemas.microsoft.com/office/drawing/2014/main" xmlns="" id="{D8C10B03-4771-4435-995F-3236A5F4B691}"/>
                </a:ext>
              </a:extLst>
            </p:cNvPr>
            <p:cNvSpPr>
              <a:spLocks/>
            </p:cNvSpPr>
            <p:nvPr/>
          </p:nvSpPr>
          <p:spPr bwMode="auto">
            <a:xfrm>
              <a:off x="5858995" y="2367660"/>
              <a:ext cx="697839" cy="719715"/>
            </a:xfrm>
            <a:custGeom>
              <a:avLst/>
              <a:gdLst>
                <a:gd name="T0" fmla="*/ 2147483646 w 319"/>
                <a:gd name="T1" fmla="*/ 2147483646 h 329"/>
                <a:gd name="T2" fmla="*/ 2147483646 w 319"/>
                <a:gd name="T3" fmla="*/ 2147483646 h 329"/>
                <a:gd name="T4" fmla="*/ 2147483646 w 319"/>
                <a:gd name="T5" fmla="*/ 2147483646 h 329"/>
                <a:gd name="T6" fmla="*/ 0 w 319"/>
                <a:gd name="T7" fmla="*/ 2147483646 h 329"/>
                <a:gd name="T8" fmla="*/ 2147483646 w 319"/>
                <a:gd name="T9" fmla="*/ 0 h 329"/>
                <a:gd name="T10" fmla="*/ 2147483646 w 319"/>
                <a:gd name="T11" fmla="*/ 2147483646 h 329"/>
                <a:gd name="T12" fmla="*/ 2147483646 w 319"/>
                <a:gd name="T13" fmla="*/ 2147483646 h 3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329">
                  <a:moveTo>
                    <a:pt x="318" y="59"/>
                  </a:moveTo>
                  <a:lnTo>
                    <a:pt x="310" y="319"/>
                  </a:lnTo>
                  <a:lnTo>
                    <a:pt x="184" y="319"/>
                  </a:lnTo>
                  <a:lnTo>
                    <a:pt x="0" y="328"/>
                  </a:lnTo>
                  <a:lnTo>
                    <a:pt x="12" y="0"/>
                  </a:lnTo>
                  <a:lnTo>
                    <a:pt x="318" y="20"/>
                  </a:lnTo>
                  <a:lnTo>
                    <a:pt x="318" y="59"/>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52" name="Freeform 79">
              <a:extLst>
                <a:ext uri="{FF2B5EF4-FFF2-40B4-BE49-F238E27FC236}">
                  <a16:creationId xmlns:a16="http://schemas.microsoft.com/office/drawing/2014/main" xmlns="" id="{1462F7E6-5C66-4B7C-90C4-1C07DC07DA96}"/>
                </a:ext>
              </a:extLst>
            </p:cNvPr>
            <p:cNvSpPr>
              <a:spLocks/>
            </p:cNvSpPr>
            <p:nvPr/>
          </p:nvSpPr>
          <p:spPr bwMode="auto">
            <a:xfrm>
              <a:off x="4933646" y="2466101"/>
              <a:ext cx="778780" cy="625649"/>
            </a:xfrm>
            <a:custGeom>
              <a:avLst/>
              <a:gdLst>
                <a:gd name="T0" fmla="*/ 2147483646 w 356"/>
                <a:gd name="T1" fmla="*/ 2147483646 h 286"/>
                <a:gd name="T2" fmla="*/ 0 w 356"/>
                <a:gd name="T3" fmla="*/ 2147483646 h 286"/>
                <a:gd name="T4" fmla="*/ 2147483646 w 356"/>
                <a:gd name="T5" fmla="*/ 0 h 286"/>
                <a:gd name="T6" fmla="*/ 2147483646 w 356"/>
                <a:gd name="T7" fmla="*/ 0 h 286"/>
                <a:gd name="T8" fmla="*/ 2147483646 w 356"/>
                <a:gd name="T9" fmla="*/ 2147483646 h 286"/>
                <a:gd name="T10" fmla="*/ 2147483646 w 356"/>
                <a:gd name="T11" fmla="*/ 2147483646 h 286"/>
                <a:gd name="T12" fmla="*/ 2147483646 w 356"/>
                <a:gd name="T13" fmla="*/ 2147483646 h 286"/>
                <a:gd name="T14" fmla="*/ 2147483646 w 356"/>
                <a:gd name="T15" fmla="*/ 2147483646 h 286"/>
                <a:gd name="T16" fmla="*/ 2147483646 w 356"/>
                <a:gd name="T17" fmla="*/ 2147483646 h 286"/>
                <a:gd name="T18" fmla="*/ 2147483646 w 356"/>
                <a:gd name="T19" fmla="*/ 2147483646 h 286"/>
                <a:gd name="T20" fmla="*/ 2147483646 w 356"/>
                <a:gd name="T21" fmla="*/ 2147483646 h 286"/>
                <a:gd name="T22" fmla="*/ 2147483646 w 356"/>
                <a:gd name="T23" fmla="*/ 2147483646 h 286"/>
                <a:gd name="T24" fmla="*/ 2147483646 w 356"/>
                <a:gd name="T25" fmla="*/ 2147483646 h 286"/>
                <a:gd name="T26" fmla="*/ 2147483646 w 356"/>
                <a:gd name="T27" fmla="*/ 2147483646 h 286"/>
                <a:gd name="T28" fmla="*/ 2147483646 w 356"/>
                <a:gd name="T29" fmla="*/ 2147483646 h 286"/>
                <a:gd name="T30" fmla="*/ 2147483646 w 356"/>
                <a:gd name="T31" fmla="*/ 2147483646 h 286"/>
                <a:gd name="T32" fmla="*/ 2147483646 w 356"/>
                <a:gd name="T33" fmla="*/ 2147483646 h 286"/>
                <a:gd name="T34" fmla="*/ 2147483646 w 356"/>
                <a:gd name="T35" fmla="*/ 2147483646 h 286"/>
                <a:gd name="T36" fmla="*/ 2147483646 w 356"/>
                <a:gd name="T37" fmla="*/ 2147483646 h 2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6" h="286">
                  <a:moveTo>
                    <a:pt x="19" y="285"/>
                  </a:moveTo>
                  <a:lnTo>
                    <a:pt x="0" y="143"/>
                  </a:lnTo>
                  <a:lnTo>
                    <a:pt x="38" y="0"/>
                  </a:lnTo>
                  <a:lnTo>
                    <a:pt x="57" y="0"/>
                  </a:lnTo>
                  <a:lnTo>
                    <a:pt x="63" y="14"/>
                  </a:lnTo>
                  <a:lnTo>
                    <a:pt x="83" y="14"/>
                  </a:lnTo>
                  <a:lnTo>
                    <a:pt x="146" y="59"/>
                  </a:lnTo>
                  <a:lnTo>
                    <a:pt x="154" y="75"/>
                  </a:lnTo>
                  <a:lnTo>
                    <a:pt x="164" y="59"/>
                  </a:lnTo>
                  <a:lnTo>
                    <a:pt x="172" y="75"/>
                  </a:lnTo>
                  <a:lnTo>
                    <a:pt x="183" y="75"/>
                  </a:lnTo>
                  <a:lnTo>
                    <a:pt x="191" y="98"/>
                  </a:lnTo>
                  <a:lnTo>
                    <a:pt x="217" y="109"/>
                  </a:lnTo>
                  <a:lnTo>
                    <a:pt x="266" y="123"/>
                  </a:lnTo>
                  <a:lnTo>
                    <a:pt x="266" y="143"/>
                  </a:lnTo>
                  <a:lnTo>
                    <a:pt x="344" y="216"/>
                  </a:lnTo>
                  <a:lnTo>
                    <a:pt x="355" y="285"/>
                  </a:lnTo>
                  <a:lnTo>
                    <a:pt x="292" y="285"/>
                  </a:lnTo>
                  <a:lnTo>
                    <a:pt x="19" y="285"/>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53" name="Freeform 80">
              <a:extLst>
                <a:ext uri="{FF2B5EF4-FFF2-40B4-BE49-F238E27FC236}">
                  <a16:creationId xmlns:a16="http://schemas.microsoft.com/office/drawing/2014/main" xmlns="" id="{B93BFE04-4FD2-4C60-B60B-BAA7432E1840}"/>
                </a:ext>
              </a:extLst>
            </p:cNvPr>
            <p:cNvSpPr>
              <a:spLocks/>
            </p:cNvSpPr>
            <p:nvPr/>
          </p:nvSpPr>
          <p:spPr bwMode="auto">
            <a:xfrm>
              <a:off x="5292411" y="3089563"/>
              <a:ext cx="599398" cy="634400"/>
            </a:xfrm>
            <a:custGeom>
              <a:avLst/>
              <a:gdLst>
                <a:gd name="T0" fmla="*/ 2147483646 w 274"/>
                <a:gd name="T1" fmla="*/ 2147483646 h 290"/>
                <a:gd name="T2" fmla="*/ 2147483646 w 274"/>
                <a:gd name="T3" fmla="*/ 2147483646 h 290"/>
                <a:gd name="T4" fmla="*/ 2147483646 w 274"/>
                <a:gd name="T5" fmla="*/ 2147483646 h 290"/>
                <a:gd name="T6" fmla="*/ 2147483646 w 274"/>
                <a:gd name="T7" fmla="*/ 2147483646 h 290"/>
                <a:gd name="T8" fmla="*/ 2147483646 w 274"/>
                <a:gd name="T9" fmla="*/ 2147483646 h 290"/>
                <a:gd name="T10" fmla="*/ 2147483646 w 274"/>
                <a:gd name="T11" fmla="*/ 2147483646 h 290"/>
                <a:gd name="T12" fmla="*/ 2147483646 w 274"/>
                <a:gd name="T13" fmla="*/ 2147483646 h 290"/>
                <a:gd name="T14" fmla="*/ 2147483646 w 274"/>
                <a:gd name="T15" fmla="*/ 2147483646 h 290"/>
                <a:gd name="T16" fmla="*/ 2147483646 w 274"/>
                <a:gd name="T17" fmla="*/ 2147483646 h 290"/>
                <a:gd name="T18" fmla="*/ 2147483646 w 274"/>
                <a:gd name="T19" fmla="*/ 2147483646 h 290"/>
                <a:gd name="T20" fmla="*/ 2147483646 w 274"/>
                <a:gd name="T21" fmla="*/ 2147483646 h 290"/>
                <a:gd name="T22" fmla="*/ 2147483646 w 274"/>
                <a:gd name="T23" fmla="*/ 2147483646 h 290"/>
                <a:gd name="T24" fmla="*/ 0 w 274"/>
                <a:gd name="T25" fmla="*/ 2147483646 h 290"/>
                <a:gd name="T26" fmla="*/ 2147483646 w 274"/>
                <a:gd name="T27" fmla="*/ 0 h 290"/>
                <a:gd name="T28" fmla="*/ 2147483646 w 274"/>
                <a:gd name="T29" fmla="*/ 0 h 290"/>
                <a:gd name="T30" fmla="*/ 2147483646 w 274"/>
                <a:gd name="T31" fmla="*/ 2147483646 h 290"/>
                <a:gd name="T32" fmla="*/ 2147483646 w 274"/>
                <a:gd name="T33" fmla="*/ 2147483646 h 290"/>
                <a:gd name="T34" fmla="*/ 2147483646 w 274"/>
                <a:gd name="T35" fmla="*/ 2147483646 h 290"/>
                <a:gd name="T36" fmla="*/ 2147483646 w 274"/>
                <a:gd name="T37" fmla="*/ 2147483646 h 290"/>
                <a:gd name="T38" fmla="*/ 2147483646 w 274"/>
                <a:gd name="T39" fmla="*/ 2147483646 h 290"/>
                <a:gd name="T40" fmla="*/ 2147483646 w 274"/>
                <a:gd name="T41" fmla="*/ 2147483646 h 290"/>
                <a:gd name="T42" fmla="*/ 2147483646 w 274"/>
                <a:gd name="T43" fmla="*/ 2147483646 h 290"/>
                <a:gd name="T44" fmla="*/ 2147483646 w 274"/>
                <a:gd name="T45" fmla="*/ 2147483646 h 2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4" h="290">
                  <a:moveTo>
                    <a:pt x="236" y="239"/>
                  </a:moveTo>
                  <a:lnTo>
                    <a:pt x="218" y="264"/>
                  </a:lnTo>
                  <a:lnTo>
                    <a:pt x="209" y="264"/>
                  </a:lnTo>
                  <a:lnTo>
                    <a:pt x="198" y="289"/>
                  </a:lnTo>
                  <a:lnTo>
                    <a:pt x="179" y="264"/>
                  </a:lnTo>
                  <a:lnTo>
                    <a:pt x="161" y="275"/>
                  </a:lnTo>
                  <a:lnTo>
                    <a:pt x="146" y="225"/>
                  </a:lnTo>
                  <a:lnTo>
                    <a:pt x="135" y="239"/>
                  </a:lnTo>
                  <a:lnTo>
                    <a:pt x="90" y="264"/>
                  </a:lnTo>
                  <a:lnTo>
                    <a:pt x="71" y="264"/>
                  </a:lnTo>
                  <a:lnTo>
                    <a:pt x="46" y="264"/>
                  </a:lnTo>
                  <a:lnTo>
                    <a:pt x="37" y="264"/>
                  </a:lnTo>
                  <a:lnTo>
                    <a:pt x="0" y="250"/>
                  </a:lnTo>
                  <a:lnTo>
                    <a:pt x="127" y="0"/>
                  </a:lnTo>
                  <a:lnTo>
                    <a:pt x="190" y="0"/>
                  </a:lnTo>
                  <a:lnTo>
                    <a:pt x="198" y="25"/>
                  </a:lnTo>
                  <a:lnTo>
                    <a:pt x="236" y="25"/>
                  </a:lnTo>
                  <a:lnTo>
                    <a:pt x="243" y="73"/>
                  </a:lnTo>
                  <a:lnTo>
                    <a:pt x="273" y="98"/>
                  </a:lnTo>
                  <a:lnTo>
                    <a:pt x="243" y="191"/>
                  </a:lnTo>
                  <a:lnTo>
                    <a:pt x="273" y="264"/>
                  </a:lnTo>
                  <a:lnTo>
                    <a:pt x="255" y="289"/>
                  </a:lnTo>
                  <a:lnTo>
                    <a:pt x="236" y="239"/>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54" name="Freeform 81">
              <a:extLst>
                <a:ext uri="{FF2B5EF4-FFF2-40B4-BE49-F238E27FC236}">
                  <a16:creationId xmlns:a16="http://schemas.microsoft.com/office/drawing/2014/main" xmlns="" id="{66C076A0-4B5B-44A8-A720-6903440D1321}"/>
                </a:ext>
              </a:extLst>
            </p:cNvPr>
            <p:cNvSpPr>
              <a:spLocks/>
            </p:cNvSpPr>
            <p:nvPr/>
          </p:nvSpPr>
          <p:spPr bwMode="auto">
            <a:xfrm>
              <a:off x="5355458" y="1273866"/>
              <a:ext cx="573147" cy="516270"/>
            </a:xfrm>
            <a:custGeom>
              <a:avLst/>
              <a:gdLst>
                <a:gd name="T0" fmla="*/ 2147483646 w 262"/>
                <a:gd name="T1" fmla="*/ 0 h 236"/>
                <a:gd name="T2" fmla="*/ 2147483646 w 262"/>
                <a:gd name="T3" fmla="*/ 2147483646 h 236"/>
                <a:gd name="T4" fmla="*/ 0 w 262"/>
                <a:gd name="T5" fmla="*/ 2147483646 h 236"/>
                <a:gd name="T6" fmla="*/ 2147483646 w 262"/>
                <a:gd name="T7" fmla="*/ 0 h 236"/>
                <a:gd name="T8" fmla="*/ 2147483646 w 262"/>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36">
                  <a:moveTo>
                    <a:pt x="261" y="0"/>
                  </a:moveTo>
                  <a:lnTo>
                    <a:pt x="254" y="235"/>
                  </a:lnTo>
                  <a:lnTo>
                    <a:pt x="0" y="225"/>
                  </a:lnTo>
                  <a:lnTo>
                    <a:pt x="11" y="0"/>
                  </a:lnTo>
                  <a:lnTo>
                    <a:pt x="261"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55" name="Freeform 82">
              <a:extLst>
                <a:ext uri="{FF2B5EF4-FFF2-40B4-BE49-F238E27FC236}">
                  <a16:creationId xmlns:a16="http://schemas.microsoft.com/office/drawing/2014/main" xmlns="" id="{CCF922DA-913C-4D4C-BDE3-2273CA208E41}"/>
                </a:ext>
              </a:extLst>
            </p:cNvPr>
            <p:cNvSpPr>
              <a:spLocks/>
            </p:cNvSpPr>
            <p:nvPr/>
          </p:nvSpPr>
          <p:spPr bwMode="auto">
            <a:xfrm>
              <a:off x="4664969" y="1248010"/>
              <a:ext cx="719715" cy="581898"/>
            </a:xfrm>
            <a:custGeom>
              <a:avLst/>
              <a:gdLst>
                <a:gd name="T0" fmla="*/ 2147483646 w 329"/>
                <a:gd name="T1" fmla="*/ 2147483646 h 266"/>
                <a:gd name="T2" fmla="*/ 2147483646 w 329"/>
                <a:gd name="T3" fmla="*/ 2147483646 h 266"/>
                <a:gd name="T4" fmla="*/ 2147483646 w 329"/>
                <a:gd name="T5" fmla="*/ 2147483646 h 266"/>
                <a:gd name="T6" fmla="*/ 2147483646 w 329"/>
                <a:gd name="T7" fmla="*/ 2147483646 h 266"/>
                <a:gd name="T8" fmla="*/ 2147483646 w 329"/>
                <a:gd name="T9" fmla="*/ 2147483646 h 266"/>
                <a:gd name="T10" fmla="*/ 2147483646 w 329"/>
                <a:gd name="T11" fmla="*/ 2147483646 h 266"/>
                <a:gd name="T12" fmla="*/ 2147483646 w 329"/>
                <a:gd name="T13" fmla="*/ 2147483646 h 266"/>
                <a:gd name="T14" fmla="*/ 2147483646 w 329"/>
                <a:gd name="T15" fmla="*/ 2147483646 h 266"/>
                <a:gd name="T16" fmla="*/ 2147483646 w 329"/>
                <a:gd name="T17" fmla="*/ 2147483646 h 266"/>
                <a:gd name="T18" fmla="*/ 2147483646 w 329"/>
                <a:gd name="T19" fmla="*/ 2147483646 h 266"/>
                <a:gd name="T20" fmla="*/ 2147483646 w 329"/>
                <a:gd name="T21" fmla="*/ 2147483646 h 266"/>
                <a:gd name="T22" fmla="*/ 2147483646 w 329"/>
                <a:gd name="T23" fmla="*/ 2147483646 h 266"/>
                <a:gd name="T24" fmla="*/ 2147483646 w 329"/>
                <a:gd name="T25" fmla="*/ 2147483646 h 266"/>
                <a:gd name="T26" fmla="*/ 2147483646 w 329"/>
                <a:gd name="T27" fmla="*/ 2147483646 h 266"/>
                <a:gd name="T28" fmla="*/ 2147483646 w 329"/>
                <a:gd name="T29" fmla="*/ 2147483646 h 266"/>
                <a:gd name="T30" fmla="*/ 2147483646 w 329"/>
                <a:gd name="T31" fmla="*/ 2147483646 h 266"/>
                <a:gd name="T32" fmla="*/ 2147483646 w 329"/>
                <a:gd name="T33" fmla="*/ 2147483646 h 266"/>
                <a:gd name="T34" fmla="*/ 2147483646 w 329"/>
                <a:gd name="T35" fmla="*/ 2147483646 h 266"/>
                <a:gd name="T36" fmla="*/ 2147483646 w 329"/>
                <a:gd name="T37" fmla="*/ 2147483646 h 266"/>
                <a:gd name="T38" fmla="*/ 0 w 329"/>
                <a:gd name="T39" fmla="*/ 2147483646 h 266"/>
                <a:gd name="T40" fmla="*/ 2147483646 w 329"/>
                <a:gd name="T41" fmla="*/ 0 h 266"/>
                <a:gd name="T42" fmla="*/ 2147483646 w 329"/>
                <a:gd name="T43" fmla="*/ 2147483646 h 2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9" h="266">
                  <a:moveTo>
                    <a:pt x="328" y="16"/>
                  </a:moveTo>
                  <a:lnTo>
                    <a:pt x="318" y="240"/>
                  </a:lnTo>
                  <a:lnTo>
                    <a:pt x="318" y="251"/>
                  </a:lnTo>
                  <a:lnTo>
                    <a:pt x="311" y="251"/>
                  </a:lnTo>
                  <a:lnTo>
                    <a:pt x="272" y="251"/>
                  </a:lnTo>
                  <a:lnTo>
                    <a:pt x="265" y="226"/>
                  </a:lnTo>
                  <a:lnTo>
                    <a:pt x="235" y="226"/>
                  </a:lnTo>
                  <a:lnTo>
                    <a:pt x="217" y="226"/>
                  </a:lnTo>
                  <a:lnTo>
                    <a:pt x="202" y="251"/>
                  </a:lnTo>
                  <a:lnTo>
                    <a:pt x="183" y="240"/>
                  </a:lnTo>
                  <a:lnTo>
                    <a:pt x="146" y="240"/>
                  </a:lnTo>
                  <a:lnTo>
                    <a:pt x="146" y="226"/>
                  </a:lnTo>
                  <a:lnTo>
                    <a:pt x="138" y="240"/>
                  </a:lnTo>
                  <a:lnTo>
                    <a:pt x="127" y="226"/>
                  </a:lnTo>
                  <a:lnTo>
                    <a:pt x="108" y="251"/>
                  </a:lnTo>
                  <a:lnTo>
                    <a:pt x="100" y="251"/>
                  </a:lnTo>
                  <a:lnTo>
                    <a:pt x="64" y="265"/>
                  </a:lnTo>
                  <a:lnTo>
                    <a:pt x="74" y="192"/>
                  </a:lnTo>
                  <a:lnTo>
                    <a:pt x="11" y="133"/>
                  </a:lnTo>
                  <a:lnTo>
                    <a:pt x="0" y="85"/>
                  </a:lnTo>
                  <a:lnTo>
                    <a:pt x="45" y="0"/>
                  </a:lnTo>
                  <a:lnTo>
                    <a:pt x="328" y="16"/>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56" name="Freeform 83">
              <a:extLst>
                <a:ext uri="{FF2B5EF4-FFF2-40B4-BE49-F238E27FC236}">
                  <a16:creationId xmlns:a16="http://schemas.microsoft.com/office/drawing/2014/main" xmlns="" id="{6B0DA039-E018-4FB9-8D37-2D5C65A42F44}"/>
                </a:ext>
              </a:extLst>
            </p:cNvPr>
            <p:cNvSpPr>
              <a:spLocks/>
            </p:cNvSpPr>
            <p:nvPr/>
          </p:nvSpPr>
          <p:spPr bwMode="auto">
            <a:xfrm>
              <a:off x="4835205" y="3610207"/>
              <a:ext cx="752529" cy="680338"/>
            </a:xfrm>
            <a:custGeom>
              <a:avLst/>
              <a:gdLst>
                <a:gd name="T0" fmla="*/ 2147483646 w 344"/>
                <a:gd name="T1" fmla="*/ 2147483646 h 311"/>
                <a:gd name="T2" fmla="*/ 2147483646 w 344"/>
                <a:gd name="T3" fmla="*/ 2147483646 h 311"/>
                <a:gd name="T4" fmla="*/ 0 w 344"/>
                <a:gd name="T5" fmla="*/ 2147483646 h 311"/>
                <a:gd name="T6" fmla="*/ 2147483646 w 344"/>
                <a:gd name="T7" fmla="*/ 2147483646 h 311"/>
                <a:gd name="T8" fmla="*/ 2147483646 w 344"/>
                <a:gd name="T9" fmla="*/ 0 h 311"/>
                <a:gd name="T10" fmla="*/ 2147483646 w 344"/>
                <a:gd name="T11" fmla="*/ 2147483646 h 311"/>
                <a:gd name="T12" fmla="*/ 2147483646 w 344"/>
                <a:gd name="T13" fmla="*/ 2147483646 h 311"/>
                <a:gd name="T14" fmla="*/ 2147483646 w 344"/>
                <a:gd name="T15" fmla="*/ 2147483646 h 311"/>
                <a:gd name="T16" fmla="*/ 2147483646 w 344"/>
                <a:gd name="T17" fmla="*/ 2147483646 h 311"/>
                <a:gd name="T18" fmla="*/ 2147483646 w 344"/>
                <a:gd name="T19" fmla="*/ 2147483646 h 311"/>
                <a:gd name="T20" fmla="*/ 2147483646 w 344"/>
                <a:gd name="T21" fmla="*/ 0 h 311"/>
                <a:gd name="T22" fmla="*/ 2147483646 w 344"/>
                <a:gd name="T23" fmla="*/ 2147483646 h 311"/>
                <a:gd name="T24" fmla="*/ 2147483646 w 344"/>
                <a:gd name="T25" fmla="*/ 2147483646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4" h="311">
                  <a:moveTo>
                    <a:pt x="26" y="310"/>
                  </a:moveTo>
                  <a:lnTo>
                    <a:pt x="37" y="217"/>
                  </a:lnTo>
                  <a:lnTo>
                    <a:pt x="0" y="152"/>
                  </a:lnTo>
                  <a:lnTo>
                    <a:pt x="57" y="118"/>
                  </a:lnTo>
                  <a:lnTo>
                    <a:pt x="172" y="0"/>
                  </a:lnTo>
                  <a:lnTo>
                    <a:pt x="209" y="9"/>
                  </a:lnTo>
                  <a:lnTo>
                    <a:pt x="246" y="24"/>
                  </a:lnTo>
                  <a:lnTo>
                    <a:pt x="254" y="24"/>
                  </a:lnTo>
                  <a:lnTo>
                    <a:pt x="280" y="24"/>
                  </a:lnTo>
                  <a:lnTo>
                    <a:pt x="298" y="24"/>
                  </a:lnTo>
                  <a:lnTo>
                    <a:pt x="343" y="0"/>
                  </a:lnTo>
                  <a:lnTo>
                    <a:pt x="318" y="310"/>
                  </a:lnTo>
                  <a:lnTo>
                    <a:pt x="26" y="31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57" name="Freeform 84">
              <a:extLst>
                <a:ext uri="{FF2B5EF4-FFF2-40B4-BE49-F238E27FC236}">
                  <a16:creationId xmlns:a16="http://schemas.microsoft.com/office/drawing/2014/main" xmlns="" id="{BF91DFC7-31C8-4A84-8B72-27032EB12967}"/>
                </a:ext>
              </a:extLst>
            </p:cNvPr>
            <p:cNvSpPr>
              <a:spLocks/>
            </p:cNvSpPr>
            <p:nvPr/>
          </p:nvSpPr>
          <p:spPr bwMode="auto">
            <a:xfrm>
              <a:off x="4778329" y="1733261"/>
              <a:ext cx="597210" cy="424391"/>
            </a:xfrm>
            <a:custGeom>
              <a:avLst/>
              <a:gdLst>
                <a:gd name="T0" fmla="*/ 2147483646 w 273"/>
                <a:gd name="T1" fmla="*/ 2147483646 h 194"/>
                <a:gd name="T2" fmla="*/ 0 w 273"/>
                <a:gd name="T3" fmla="*/ 2147483646 h 194"/>
                <a:gd name="T4" fmla="*/ 2147483646 w 273"/>
                <a:gd name="T5" fmla="*/ 2147483646 h 194"/>
                <a:gd name="T6" fmla="*/ 2147483646 w 273"/>
                <a:gd name="T7" fmla="*/ 2147483646 h 194"/>
                <a:gd name="T8" fmla="*/ 2147483646 w 273"/>
                <a:gd name="T9" fmla="*/ 2147483646 h 194"/>
                <a:gd name="T10" fmla="*/ 2147483646 w 273"/>
                <a:gd name="T11" fmla="*/ 0 h 194"/>
                <a:gd name="T12" fmla="*/ 2147483646 w 273"/>
                <a:gd name="T13" fmla="*/ 2147483646 h 194"/>
                <a:gd name="T14" fmla="*/ 2147483646 w 273"/>
                <a:gd name="T15" fmla="*/ 0 h 194"/>
                <a:gd name="T16" fmla="*/ 2147483646 w 273"/>
                <a:gd name="T17" fmla="*/ 2147483646 h 194"/>
                <a:gd name="T18" fmla="*/ 2147483646 w 273"/>
                <a:gd name="T19" fmla="*/ 2147483646 h 194"/>
                <a:gd name="T20" fmla="*/ 2147483646 w 273"/>
                <a:gd name="T21" fmla="*/ 2147483646 h 194"/>
                <a:gd name="T22" fmla="*/ 2147483646 w 273"/>
                <a:gd name="T23" fmla="*/ 0 h 194"/>
                <a:gd name="T24" fmla="*/ 2147483646 w 273"/>
                <a:gd name="T25" fmla="*/ 0 h 194"/>
                <a:gd name="T26" fmla="*/ 2147483646 w 273"/>
                <a:gd name="T27" fmla="*/ 0 h 194"/>
                <a:gd name="T28" fmla="*/ 2147483646 w 273"/>
                <a:gd name="T29" fmla="*/ 2147483646 h 194"/>
                <a:gd name="T30" fmla="*/ 2147483646 w 273"/>
                <a:gd name="T31" fmla="*/ 2147483646 h 194"/>
                <a:gd name="T32" fmla="*/ 2147483646 w 273"/>
                <a:gd name="T33" fmla="*/ 2147483646 h 194"/>
                <a:gd name="T34" fmla="*/ 2147483646 w 273"/>
                <a:gd name="T35" fmla="*/ 2147483646 h 194"/>
                <a:gd name="T36" fmla="*/ 2147483646 w 273"/>
                <a:gd name="T37" fmla="*/ 2147483646 h 194"/>
                <a:gd name="T38" fmla="*/ 2147483646 w 273"/>
                <a:gd name="T39" fmla="*/ 2147483646 h 194"/>
                <a:gd name="T40" fmla="*/ 2147483646 w 273"/>
                <a:gd name="T41" fmla="*/ 2147483646 h 194"/>
                <a:gd name="T42" fmla="*/ 2147483646 w 273"/>
                <a:gd name="T43" fmla="*/ 2147483646 h 194"/>
                <a:gd name="T44" fmla="*/ 2147483646 w 273"/>
                <a:gd name="T45" fmla="*/ 2147483646 h 1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194">
                  <a:moveTo>
                    <a:pt x="116" y="182"/>
                  </a:moveTo>
                  <a:lnTo>
                    <a:pt x="0" y="182"/>
                  </a:lnTo>
                  <a:lnTo>
                    <a:pt x="8" y="41"/>
                  </a:lnTo>
                  <a:lnTo>
                    <a:pt x="45" y="25"/>
                  </a:lnTo>
                  <a:lnTo>
                    <a:pt x="52" y="25"/>
                  </a:lnTo>
                  <a:lnTo>
                    <a:pt x="72" y="0"/>
                  </a:lnTo>
                  <a:lnTo>
                    <a:pt x="83" y="16"/>
                  </a:lnTo>
                  <a:lnTo>
                    <a:pt x="90" y="0"/>
                  </a:lnTo>
                  <a:lnTo>
                    <a:pt x="90" y="16"/>
                  </a:lnTo>
                  <a:lnTo>
                    <a:pt x="127" y="16"/>
                  </a:lnTo>
                  <a:lnTo>
                    <a:pt x="146" y="25"/>
                  </a:lnTo>
                  <a:lnTo>
                    <a:pt x="161" y="0"/>
                  </a:lnTo>
                  <a:lnTo>
                    <a:pt x="180" y="0"/>
                  </a:lnTo>
                  <a:lnTo>
                    <a:pt x="209" y="0"/>
                  </a:lnTo>
                  <a:lnTo>
                    <a:pt x="217" y="25"/>
                  </a:lnTo>
                  <a:lnTo>
                    <a:pt x="255" y="25"/>
                  </a:lnTo>
                  <a:lnTo>
                    <a:pt x="261" y="25"/>
                  </a:lnTo>
                  <a:lnTo>
                    <a:pt x="272" y="50"/>
                  </a:lnTo>
                  <a:lnTo>
                    <a:pt x="272" y="123"/>
                  </a:lnTo>
                  <a:lnTo>
                    <a:pt x="255" y="134"/>
                  </a:lnTo>
                  <a:lnTo>
                    <a:pt x="235" y="148"/>
                  </a:lnTo>
                  <a:lnTo>
                    <a:pt x="235" y="193"/>
                  </a:lnTo>
                  <a:lnTo>
                    <a:pt x="116" y="182"/>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58" name="Freeform 85">
              <a:extLst>
                <a:ext uri="{FF2B5EF4-FFF2-40B4-BE49-F238E27FC236}">
                  <a16:creationId xmlns:a16="http://schemas.microsoft.com/office/drawing/2014/main" xmlns="" id="{1AA67BCA-783E-487D-9AA8-F887FE84E2A7}"/>
                </a:ext>
              </a:extLst>
            </p:cNvPr>
            <p:cNvSpPr>
              <a:spLocks/>
            </p:cNvSpPr>
            <p:nvPr/>
          </p:nvSpPr>
          <p:spPr bwMode="auto">
            <a:xfrm>
              <a:off x="4183305" y="2153275"/>
              <a:ext cx="435329" cy="479080"/>
            </a:xfrm>
            <a:custGeom>
              <a:avLst/>
              <a:gdLst>
                <a:gd name="T0" fmla="*/ 0 w 199"/>
                <a:gd name="T1" fmla="*/ 2147483646 h 219"/>
                <a:gd name="T2" fmla="*/ 2147483646 w 199"/>
                <a:gd name="T3" fmla="*/ 2147483646 h 219"/>
                <a:gd name="T4" fmla="*/ 2147483646 w 199"/>
                <a:gd name="T5" fmla="*/ 2147483646 h 219"/>
                <a:gd name="T6" fmla="*/ 2147483646 w 199"/>
                <a:gd name="T7" fmla="*/ 2147483646 h 219"/>
                <a:gd name="T8" fmla="*/ 2147483646 w 199"/>
                <a:gd name="T9" fmla="*/ 2147483646 h 219"/>
                <a:gd name="T10" fmla="*/ 2147483646 w 199"/>
                <a:gd name="T11" fmla="*/ 0 h 219"/>
                <a:gd name="T12" fmla="*/ 2147483646 w 199"/>
                <a:gd name="T13" fmla="*/ 2147483646 h 219"/>
                <a:gd name="T14" fmla="*/ 2147483646 w 199"/>
                <a:gd name="T15" fmla="*/ 0 h 219"/>
                <a:gd name="T16" fmla="*/ 2147483646 w 199"/>
                <a:gd name="T17" fmla="*/ 2147483646 h 219"/>
                <a:gd name="T18" fmla="*/ 2147483646 w 199"/>
                <a:gd name="T19" fmla="*/ 0 h 219"/>
                <a:gd name="T20" fmla="*/ 2147483646 w 199"/>
                <a:gd name="T21" fmla="*/ 2147483646 h 219"/>
                <a:gd name="T22" fmla="*/ 2147483646 w 199"/>
                <a:gd name="T23" fmla="*/ 2147483646 h 219"/>
                <a:gd name="T24" fmla="*/ 0 w 199"/>
                <a:gd name="T25" fmla="*/ 2147483646 h 2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19">
                  <a:moveTo>
                    <a:pt x="0" y="193"/>
                  </a:moveTo>
                  <a:lnTo>
                    <a:pt x="120" y="168"/>
                  </a:lnTo>
                  <a:lnTo>
                    <a:pt x="138" y="218"/>
                  </a:lnTo>
                  <a:lnTo>
                    <a:pt x="183" y="143"/>
                  </a:lnTo>
                  <a:lnTo>
                    <a:pt x="198" y="74"/>
                  </a:lnTo>
                  <a:lnTo>
                    <a:pt x="190" y="0"/>
                  </a:lnTo>
                  <a:lnTo>
                    <a:pt x="164" y="14"/>
                  </a:lnTo>
                  <a:lnTo>
                    <a:pt x="127" y="0"/>
                  </a:lnTo>
                  <a:lnTo>
                    <a:pt x="100" y="14"/>
                  </a:lnTo>
                  <a:lnTo>
                    <a:pt x="82" y="0"/>
                  </a:lnTo>
                  <a:lnTo>
                    <a:pt x="45" y="14"/>
                  </a:lnTo>
                  <a:lnTo>
                    <a:pt x="12" y="34"/>
                  </a:lnTo>
                  <a:lnTo>
                    <a:pt x="0" y="19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59" name="Freeform 86">
              <a:extLst>
                <a:ext uri="{FF2B5EF4-FFF2-40B4-BE49-F238E27FC236}">
                  <a16:creationId xmlns:a16="http://schemas.microsoft.com/office/drawing/2014/main" xmlns="" id="{1080941F-881E-4D37-949F-EDDA3ADB9FD4}"/>
                </a:ext>
              </a:extLst>
            </p:cNvPr>
            <p:cNvSpPr>
              <a:spLocks/>
            </p:cNvSpPr>
            <p:nvPr/>
          </p:nvSpPr>
          <p:spPr bwMode="auto">
            <a:xfrm>
              <a:off x="4165806" y="1227926"/>
              <a:ext cx="590648" cy="367514"/>
            </a:xfrm>
            <a:custGeom>
              <a:avLst/>
              <a:gdLst>
                <a:gd name="T0" fmla="*/ 2147483646 w 270"/>
                <a:gd name="T1" fmla="*/ 2147483646 h 168"/>
                <a:gd name="T2" fmla="*/ 2147483646 w 270"/>
                <a:gd name="T3" fmla="*/ 2147483646 h 168"/>
                <a:gd name="T4" fmla="*/ 2147483646 w 270"/>
                <a:gd name="T5" fmla="*/ 2147483646 h 168"/>
                <a:gd name="T6" fmla="*/ 2147483646 w 270"/>
                <a:gd name="T7" fmla="*/ 2147483646 h 168"/>
                <a:gd name="T8" fmla="*/ 2147483646 w 270"/>
                <a:gd name="T9" fmla="*/ 2147483646 h 168"/>
                <a:gd name="T10" fmla="*/ 2147483646 w 270"/>
                <a:gd name="T11" fmla="*/ 2147483646 h 168"/>
                <a:gd name="T12" fmla="*/ 2147483646 w 270"/>
                <a:gd name="T13" fmla="*/ 2147483646 h 168"/>
                <a:gd name="T14" fmla="*/ 2147483646 w 270"/>
                <a:gd name="T15" fmla="*/ 2147483646 h 168"/>
                <a:gd name="T16" fmla="*/ 2147483646 w 270"/>
                <a:gd name="T17" fmla="*/ 2147483646 h 168"/>
                <a:gd name="T18" fmla="*/ 2147483646 w 270"/>
                <a:gd name="T19" fmla="*/ 2147483646 h 168"/>
                <a:gd name="T20" fmla="*/ 2147483646 w 270"/>
                <a:gd name="T21" fmla="*/ 2147483646 h 168"/>
                <a:gd name="T22" fmla="*/ 2147483646 w 270"/>
                <a:gd name="T23" fmla="*/ 2147483646 h 168"/>
                <a:gd name="T24" fmla="*/ 2147483646 w 270"/>
                <a:gd name="T25" fmla="*/ 2147483646 h 168"/>
                <a:gd name="T26" fmla="*/ 0 w 270"/>
                <a:gd name="T27" fmla="*/ 0 h 168"/>
                <a:gd name="T28" fmla="*/ 2147483646 w 270"/>
                <a:gd name="T29" fmla="*/ 2147483646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0" h="168">
                  <a:moveTo>
                    <a:pt x="269" y="9"/>
                  </a:moveTo>
                  <a:lnTo>
                    <a:pt x="224" y="92"/>
                  </a:lnTo>
                  <a:lnTo>
                    <a:pt x="235" y="142"/>
                  </a:lnTo>
                  <a:lnTo>
                    <a:pt x="224" y="167"/>
                  </a:lnTo>
                  <a:lnTo>
                    <a:pt x="198" y="167"/>
                  </a:lnTo>
                  <a:lnTo>
                    <a:pt x="191" y="117"/>
                  </a:lnTo>
                  <a:lnTo>
                    <a:pt x="171" y="117"/>
                  </a:lnTo>
                  <a:lnTo>
                    <a:pt x="154" y="107"/>
                  </a:lnTo>
                  <a:lnTo>
                    <a:pt x="135" y="131"/>
                  </a:lnTo>
                  <a:lnTo>
                    <a:pt x="115" y="117"/>
                  </a:lnTo>
                  <a:lnTo>
                    <a:pt x="63" y="167"/>
                  </a:lnTo>
                  <a:lnTo>
                    <a:pt x="52" y="117"/>
                  </a:lnTo>
                  <a:lnTo>
                    <a:pt x="19" y="74"/>
                  </a:lnTo>
                  <a:lnTo>
                    <a:pt x="0" y="0"/>
                  </a:lnTo>
                  <a:lnTo>
                    <a:pt x="269"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60" name="Freeform 87">
              <a:extLst>
                <a:ext uri="{FF2B5EF4-FFF2-40B4-BE49-F238E27FC236}">
                  <a16:creationId xmlns:a16="http://schemas.microsoft.com/office/drawing/2014/main" xmlns="" id="{763D869A-AF8E-4673-B654-B1A4E089C327}"/>
                </a:ext>
              </a:extLst>
            </p:cNvPr>
            <p:cNvSpPr>
              <a:spLocks/>
            </p:cNvSpPr>
            <p:nvPr/>
          </p:nvSpPr>
          <p:spPr bwMode="auto">
            <a:xfrm>
              <a:off x="3649534" y="1219176"/>
              <a:ext cx="656276" cy="568772"/>
            </a:xfrm>
            <a:custGeom>
              <a:avLst/>
              <a:gdLst>
                <a:gd name="T0" fmla="*/ 0 w 300"/>
                <a:gd name="T1" fmla="*/ 2147483646 h 260"/>
                <a:gd name="T2" fmla="*/ 2147483646 w 300"/>
                <a:gd name="T3" fmla="*/ 2147483646 h 260"/>
                <a:gd name="T4" fmla="*/ 2147483646 w 300"/>
                <a:gd name="T5" fmla="*/ 2147483646 h 260"/>
                <a:gd name="T6" fmla="*/ 2147483646 w 300"/>
                <a:gd name="T7" fmla="*/ 0 h 260"/>
                <a:gd name="T8" fmla="*/ 2147483646 w 300"/>
                <a:gd name="T9" fmla="*/ 0 h 260"/>
                <a:gd name="T10" fmla="*/ 2147483646 w 300"/>
                <a:gd name="T11" fmla="*/ 2147483646 h 260"/>
                <a:gd name="T12" fmla="*/ 2147483646 w 300"/>
                <a:gd name="T13" fmla="*/ 2147483646 h 260"/>
                <a:gd name="T14" fmla="*/ 2147483646 w 300"/>
                <a:gd name="T15" fmla="*/ 2147483646 h 260"/>
                <a:gd name="T16" fmla="*/ 2147483646 w 300"/>
                <a:gd name="T17" fmla="*/ 2147483646 h 260"/>
                <a:gd name="T18" fmla="*/ 2147483646 w 300"/>
                <a:gd name="T19" fmla="*/ 2147483646 h 260"/>
                <a:gd name="T20" fmla="*/ 2147483646 w 300"/>
                <a:gd name="T21" fmla="*/ 2147483646 h 260"/>
                <a:gd name="T22" fmla="*/ 2147483646 w 300"/>
                <a:gd name="T23" fmla="*/ 2147483646 h 260"/>
                <a:gd name="T24" fmla="*/ 2147483646 w 300"/>
                <a:gd name="T25" fmla="*/ 2147483646 h 260"/>
                <a:gd name="T26" fmla="*/ 2147483646 w 300"/>
                <a:gd name="T27" fmla="*/ 2147483646 h 260"/>
                <a:gd name="T28" fmla="*/ 2147483646 w 300"/>
                <a:gd name="T29" fmla="*/ 2147483646 h 260"/>
                <a:gd name="T30" fmla="*/ 2147483646 w 300"/>
                <a:gd name="T31" fmla="*/ 2147483646 h 260"/>
                <a:gd name="T32" fmla="*/ 2147483646 w 300"/>
                <a:gd name="T33" fmla="*/ 2147483646 h 260"/>
                <a:gd name="T34" fmla="*/ 0 w 300"/>
                <a:gd name="T35" fmla="*/ 2147483646 h 2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0" h="260">
                  <a:moveTo>
                    <a:pt x="0" y="143"/>
                  </a:moveTo>
                  <a:lnTo>
                    <a:pt x="27" y="93"/>
                  </a:lnTo>
                  <a:lnTo>
                    <a:pt x="27" y="34"/>
                  </a:lnTo>
                  <a:lnTo>
                    <a:pt x="46" y="0"/>
                  </a:lnTo>
                  <a:lnTo>
                    <a:pt x="236" y="0"/>
                  </a:lnTo>
                  <a:lnTo>
                    <a:pt x="254" y="73"/>
                  </a:lnTo>
                  <a:lnTo>
                    <a:pt x="288" y="118"/>
                  </a:lnTo>
                  <a:lnTo>
                    <a:pt x="299" y="166"/>
                  </a:lnTo>
                  <a:lnTo>
                    <a:pt x="281" y="177"/>
                  </a:lnTo>
                  <a:lnTo>
                    <a:pt x="254" y="166"/>
                  </a:lnTo>
                  <a:lnTo>
                    <a:pt x="236" y="166"/>
                  </a:lnTo>
                  <a:lnTo>
                    <a:pt x="224" y="235"/>
                  </a:lnTo>
                  <a:lnTo>
                    <a:pt x="199" y="225"/>
                  </a:lnTo>
                  <a:lnTo>
                    <a:pt x="161" y="259"/>
                  </a:lnTo>
                  <a:lnTo>
                    <a:pt x="109" y="235"/>
                  </a:lnTo>
                  <a:lnTo>
                    <a:pt x="64" y="191"/>
                  </a:lnTo>
                  <a:lnTo>
                    <a:pt x="9" y="143"/>
                  </a:lnTo>
                  <a:lnTo>
                    <a:pt x="0" y="1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61" name="Freeform 89">
              <a:extLst>
                <a:ext uri="{FF2B5EF4-FFF2-40B4-BE49-F238E27FC236}">
                  <a16:creationId xmlns:a16="http://schemas.microsoft.com/office/drawing/2014/main" xmlns="" id="{4F89EC35-160C-4201-85C7-9E2D4889C13F}"/>
                </a:ext>
              </a:extLst>
            </p:cNvPr>
            <p:cNvSpPr>
              <a:spLocks/>
            </p:cNvSpPr>
            <p:nvPr/>
          </p:nvSpPr>
          <p:spPr bwMode="auto">
            <a:xfrm>
              <a:off x="2148851" y="2520791"/>
              <a:ext cx="925348" cy="710964"/>
            </a:xfrm>
            <a:custGeom>
              <a:avLst/>
              <a:gdLst>
                <a:gd name="T0" fmla="*/ 2147483646 w 423"/>
                <a:gd name="T1" fmla="*/ 2147483646 h 325"/>
                <a:gd name="T2" fmla="*/ 2147483646 w 423"/>
                <a:gd name="T3" fmla="*/ 2147483646 h 325"/>
                <a:gd name="T4" fmla="*/ 2147483646 w 423"/>
                <a:gd name="T5" fmla="*/ 2147483646 h 325"/>
                <a:gd name="T6" fmla="*/ 2147483646 w 423"/>
                <a:gd name="T7" fmla="*/ 2147483646 h 325"/>
                <a:gd name="T8" fmla="*/ 2147483646 w 423"/>
                <a:gd name="T9" fmla="*/ 2147483646 h 325"/>
                <a:gd name="T10" fmla="*/ 2147483646 w 423"/>
                <a:gd name="T11" fmla="*/ 2147483646 h 325"/>
                <a:gd name="T12" fmla="*/ 2147483646 w 423"/>
                <a:gd name="T13" fmla="*/ 2147483646 h 325"/>
                <a:gd name="T14" fmla="*/ 2147483646 w 423"/>
                <a:gd name="T15" fmla="*/ 2147483646 h 325"/>
                <a:gd name="T16" fmla="*/ 2147483646 w 423"/>
                <a:gd name="T17" fmla="*/ 2147483646 h 325"/>
                <a:gd name="T18" fmla="*/ 2147483646 w 423"/>
                <a:gd name="T19" fmla="*/ 2147483646 h 325"/>
                <a:gd name="T20" fmla="*/ 2147483646 w 423"/>
                <a:gd name="T21" fmla="*/ 2147483646 h 325"/>
                <a:gd name="T22" fmla="*/ 2147483646 w 423"/>
                <a:gd name="T23" fmla="*/ 2147483646 h 325"/>
                <a:gd name="T24" fmla="*/ 2147483646 w 423"/>
                <a:gd name="T25" fmla="*/ 2147483646 h 325"/>
                <a:gd name="T26" fmla="*/ 2147483646 w 423"/>
                <a:gd name="T27" fmla="*/ 2147483646 h 325"/>
                <a:gd name="T28" fmla="*/ 2147483646 w 423"/>
                <a:gd name="T29" fmla="*/ 2147483646 h 325"/>
                <a:gd name="T30" fmla="*/ 2147483646 w 423"/>
                <a:gd name="T31" fmla="*/ 2147483646 h 325"/>
                <a:gd name="T32" fmla="*/ 2147483646 w 423"/>
                <a:gd name="T33" fmla="*/ 2147483646 h 325"/>
                <a:gd name="T34" fmla="*/ 2147483646 w 423"/>
                <a:gd name="T35" fmla="*/ 2147483646 h 325"/>
                <a:gd name="T36" fmla="*/ 2147483646 w 423"/>
                <a:gd name="T37" fmla="*/ 2147483646 h 325"/>
                <a:gd name="T38" fmla="*/ 2147483646 w 423"/>
                <a:gd name="T39" fmla="*/ 2147483646 h 325"/>
                <a:gd name="T40" fmla="*/ 2147483646 w 423"/>
                <a:gd name="T41" fmla="*/ 2147483646 h 325"/>
                <a:gd name="T42" fmla="*/ 2147483646 w 423"/>
                <a:gd name="T43" fmla="*/ 2147483646 h 325"/>
                <a:gd name="T44" fmla="*/ 2147483646 w 423"/>
                <a:gd name="T45" fmla="*/ 2147483646 h 325"/>
                <a:gd name="T46" fmla="*/ 2147483646 w 423"/>
                <a:gd name="T47" fmla="*/ 2147483646 h 325"/>
                <a:gd name="T48" fmla="*/ 2147483646 w 423"/>
                <a:gd name="T49" fmla="*/ 2147483646 h 325"/>
                <a:gd name="T50" fmla="*/ 2147483646 w 423"/>
                <a:gd name="T51" fmla="*/ 2147483646 h 325"/>
                <a:gd name="T52" fmla="*/ 2147483646 w 423"/>
                <a:gd name="T53" fmla="*/ 2147483646 h 325"/>
                <a:gd name="T54" fmla="*/ 2147483646 w 423"/>
                <a:gd name="T55" fmla="*/ 0 h 325"/>
                <a:gd name="T56" fmla="*/ 2147483646 w 423"/>
                <a:gd name="T57" fmla="*/ 2147483646 h 325"/>
                <a:gd name="T58" fmla="*/ 2147483646 w 423"/>
                <a:gd name="T59" fmla="*/ 2147483646 h 325"/>
                <a:gd name="T60" fmla="*/ 2147483646 w 423"/>
                <a:gd name="T61" fmla="*/ 2147483646 h 325"/>
                <a:gd name="T62" fmla="*/ 2147483646 w 423"/>
                <a:gd name="T63" fmla="*/ 2147483646 h 325"/>
                <a:gd name="T64" fmla="*/ 2147483646 w 423"/>
                <a:gd name="T65" fmla="*/ 2147483646 h 325"/>
                <a:gd name="T66" fmla="*/ 2147483646 w 423"/>
                <a:gd name="T67" fmla="*/ 2147483646 h 325"/>
                <a:gd name="T68" fmla="*/ 2147483646 w 423"/>
                <a:gd name="T69" fmla="*/ 2147483646 h 325"/>
                <a:gd name="T70" fmla="*/ 2147483646 w 423"/>
                <a:gd name="T71" fmla="*/ 2147483646 h 325"/>
                <a:gd name="T72" fmla="*/ 2147483646 w 423"/>
                <a:gd name="T73" fmla="*/ 2147483646 h 325"/>
                <a:gd name="T74" fmla="*/ 0 w 423"/>
                <a:gd name="T75" fmla="*/ 2147483646 h 325"/>
                <a:gd name="T76" fmla="*/ 2147483646 w 423"/>
                <a:gd name="T77" fmla="*/ 2147483646 h 3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23" h="325">
                  <a:moveTo>
                    <a:pt x="14" y="166"/>
                  </a:moveTo>
                  <a:lnTo>
                    <a:pt x="45" y="166"/>
                  </a:lnTo>
                  <a:lnTo>
                    <a:pt x="63" y="201"/>
                  </a:lnTo>
                  <a:lnTo>
                    <a:pt x="52" y="285"/>
                  </a:lnTo>
                  <a:lnTo>
                    <a:pt x="63" y="308"/>
                  </a:lnTo>
                  <a:lnTo>
                    <a:pt x="78" y="324"/>
                  </a:lnTo>
                  <a:lnTo>
                    <a:pt x="108" y="298"/>
                  </a:lnTo>
                  <a:lnTo>
                    <a:pt x="127" y="298"/>
                  </a:lnTo>
                  <a:lnTo>
                    <a:pt x="186" y="308"/>
                  </a:lnTo>
                  <a:lnTo>
                    <a:pt x="204" y="308"/>
                  </a:lnTo>
                  <a:lnTo>
                    <a:pt x="243" y="308"/>
                  </a:lnTo>
                  <a:lnTo>
                    <a:pt x="280" y="285"/>
                  </a:lnTo>
                  <a:lnTo>
                    <a:pt x="307" y="285"/>
                  </a:lnTo>
                  <a:lnTo>
                    <a:pt x="307" y="274"/>
                  </a:lnTo>
                  <a:lnTo>
                    <a:pt x="332" y="260"/>
                  </a:lnTo>
                  <a:lnTo>
                    <a:pt x="370" y="285"/>
                  </a:lnTo>
                  <a:lnTo>
                    <a:pt x="376" y="285"/>
                  </a:lnTo>
                  <a:lnTo>
                    <a:pt x="388" y="285"/>
                  </a:lnTo>
                  <a:lnTo>
                    <a:pt x="388" y="250"/>
                  </a:lnTo>
                  <a:lnTo>
                    <a:pt x="422" y="240"/>
                  </a:lnTo>
                  <a:lnTo>
                    <a:pt x="351" y="191"/>
                  </a:lnTo>
                  <a:lnTo>
                    <a:pt x="370" y="166"/>
                  </a:lnTo>
                  <a:lnTo>
                    <a:pt x="351" y="118"/>
                  </a:lnTo>
                  <a:lnTo>
                    <a:pt x="370" y="98"/>
                  </a:lnTo>
                  <a:lnTo>
                    <a:pt x="362" y="84"/>
                  </a:lnTo>
                  <a:lnTo>
                    <a:pt x="332" y="59"/>
                  </a:lnTo>
                  <a:lnTo>
                    <a:pt x="325" y="14"/>
                  </a:lnTo>
                  <a:lnTo>
                    <a:pt x="313" y="0"/>
                  </a:lnTo>
                  <a:lnTo>
                    <a:pt x="287" y="14"/>
                  </a:lnTo>
                  <a:lnTo>
                    <a:pt x="243" y="25"/>
                  </a:lnTo>
                  <a:lnTo>
                    <a:pt x="224" y="25"/>
                  </a:lnTo>
                  <a:lnTo>
                    <a:pt x="127" y="84"/>
                  </a:lnTo>
                  <a:lnTo>
                    <a:pt x="108" y="73"/>
                  </a:lnTo>
                  <a:lnTo>
                    <a:pt x="97" y="98"/>
                  </a:lnTo>
                  <a:lnTo>
                    <a:pt x="89" y="84"/>
                  </a:lnTo>
                  <a:lnTo>
                    <a:pt x="45" y="118"/>
                  </a:lnTo>
                  <a:lnTo>
                    <a:pt x="14" y="98"/>
                  </a:lnTo>
                  <a:lnTo>
                    <a:pt x="0" y="118"/>
                  </a:lnTo>
                  <a:lnTo>
                    <a:pt x="14" y="166"/>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62" name="Freeform 90">
              <a:extLst>
                <a:ext uri="{FF2B5EF4-FFF2-40B4-BE49-F238E27FC236}">
                  <a16:creationId xmlns:a16="http://schemas.microsoft.com/office/drawing/2014/main" xmlns="" id="{81C70CD6-6CC8-46A8-961A-343E94066364}"/>
                </a:ext>
              </a:extLst>
            </p:cNvPr>
            <p:cNvSpPr>
              <a:spLocks/>
            </p:cNvSpPr>
            <p:nvPr/>
          </p:nvSpPr>
          <p:spPr bwMode="auto">
            <a:xfrm>
              <a:off x="3332335" y="2227653"/>
              <a:ext cx="811595" cy="767842"/>
            </a:xfrm>
            <a:custGeom>
              <a:avLst/>
              <a:gdLst>
                <a:gd name="T0" fmla="*/ 2147483646 w 371"/>
                <a:gd name="T1" fmla="*/ 0 h 351"/>
                <a:gd name="T2" fmla="*/ 2147483646 w 371"/>
                <a:gd name="T3" fmla="*/ 2147483646 h 351"/>
                <a:gd name="T4" fmla="*/ 2147483646 w 371"/>
                <a:gd name="T5" fmla="*/ 2147483646 h 351"/>
                <a:gd name="T6" fmla="*/ 2147483646 w 371"/>
                <a:gd name="T7" fmla="*/ 2147483646 h 351"/>
                <a:gd name="T8" fmla="*/ 2147483646 w 371"/>
                <a:gd name="T9" fmla="*/ 2147483646 h 351"/>
                <a:gd name="T10" fmla="*/ 2147483646 w 371"/>
                <a:gd name="T11" fmla="*/ 2147483646 h 351"/>
                <a:gd name="T12" fmla="*/ 2147483646 w 371"/>
                <a:gd name="T13" fmla="*/ 2147483646 h 351"/>
                <a:gd name="T14" fmla="*/ 2147483646 w 371"/>
                <a:gd name="T15" fmla="*/ 2147483646 h 351"/>
                <a:gd name="T16" fmla="*/ 2147483646 w 371"/>
                <a:gd name="T17" fmla="*/ 2147483646 h 351"/>
                <a:gd name="T18" fmla="*/ 2147483646 w 371"/>
                <a:gd name="T19" fmla="*/ 2147483646 h 351"/>
                <a:gd name="T20" fmla="*/ 2147483646 w 371"/>
                <a:gd name="T21" fmla="*/ 2147483646 h 351"/>
                <a:gd name="T22" fmla="*/ 2147483646 w 371"/>
                <a:gd name="T23" fmla="*/ 2147483646 h 351"/>
                <a:gd name="T24" fmla="*/ 2147483646 w 371"/>
                <a:gd name="T25" fmla="*/ 2147483646 h 351"/>
                <a:gd name="T26" fmla="*/ 2147483646 w 371"/>
                <a:gd name="T27" fmla="*/ 2147483646 h 351"/>
                <a:gd name="T28" fmla="*/ 2147483646 w 371"/>
                <a:gd name="T29" fmla="*/ 2147483646 h 351"/>
                <a:gd name="T30" fmla="*/ 2147483646 w 371"/>
                <a:gd name="T31" fmla="*/ 2147483646 h 351"/>
                <a:gd name="T32" fmla="*/ 2147483646 w 371"/>
                <a:gd name="T33" fmla="*/ 2147483646 h 351"/>
                <a:gd name="T34" fmla="*/ 2147483646 w 371"/>
                <a:gd name="T35" fmla="*/ 2147483646 h 351"/>
                <a:gd name="T36" fmla="*/ 2147483646 w 371"/>
                <a:gd name="T37" fmla="*/ 2147483646 h 351"/>
                <a:gd name="T38" fmla="*/ 2147483646 w 371"/>
                <a:gd name="T39" fmla="*/ 2147483646 h 351"/>
                <a:gd name="T40" fmla="*/ 0 w 371"/>
                <a:gd name="T41" fmla="*/ 2147483646 h 351"/>
                <a:gd name="T42" fmla="*/ 2147483646 w 371"/>
                <a:gd name="T43" fmla="*/ 2147483646 h 351"/>
                <a:gd name="T44" fmla="*/ 2147483646 w 371"/>
                <a:gd name="T45" fmla="*/ 2147483646 h 351"/>
                <a:gd name="T46" fmla="*/ 2147483646 w 371"/>
                <a:gd name="T47" fmla="*/ 2147483646 h 351"/>
                <a:gd name="T48" fmla="*/ 2147483646 w 371"/>
                <a:gd name="T49" fmla="*/ 0 h 3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1" h="351">
                  <a:moveTo>
                    <a:pt x="45" y="0"/>
                  </a:moveTo>
                  <a:lnTo>
                    <a:pt x="64" y="16"/>
                  </a:lnTo>
                  <a:lnTo>
                    <a:pt x="109" y="25"/>
                  </a:lnTo>
                  <a:lnTo>
                    <a:pt x="164" y="98"/>
                  </a:lnTo>
                  <a:lnTo>
                    <a:pt x="210" y="123"/>
                  </a:lnTo>
                  <a:lnTo>
                    <a:pt x="229" y="148"/>
                  </a:lnTo>
                  <a:lnTo>
                    <a:pt x="229" y="134"/>
                  </a:lnTo>
                  <a:lnTo>
                    <a:pt x="262" y="184"/>
                  </a:lnTo>
                  <a:lnTo>
                    <a:pt x="325" y="168"/>
                  </a:lnTo>
                  <a:lnTo>
                    <a:pt x="352" y="193"/>
                  </a:lnTo>
                  <a:lnTo>
                    <a:pt x="370" y="184"/>
                  </a:lnTo>
                  <a:lnTo>
                    <a:pt x="273" y="350"/>
                  </a:lnTo>
                  <a:lnTo>
                    <a:pt x="243" y="350"/>
                  </a:lnTo>
                  <a:lnTo>
                    <a:pt x="236" y="336"/>
                  </a:lnTo>
                  <a:lnTo>
                    <a:pt x="210" y="350"/>
                  </a:lnTo>
                  <a:lnTo>
                    <a:pt x="172" y="336"/>
                  </a:lnTo>
                  <a:lnTo>
                    <a:pt x="164" y="311"/>
                  </a:lnTo>
                  <a:lnTo>
                    <a:pt x="135" y="300"/>
                  </a:lnTo>
                  <a:lnTo>
                    <a:pt x="101" y="336"/>
                  </a:lnTo>
                  <a:lnTo>
                    <a:pt x="71" y="232"/>
                  </a:lnTo>
                  <a:lnTo>
                    <a:pt x="0" y="159"/>
                  </a:lnTo>
                  <a:lnTo>
                    <a:pt x="38" y="123"/>
                  </a:lnTo>
                  <a:lnTo>
                    <a:pt x="45" y="98"/>
                  </a:lnTo>
                  <a:lnTo>
                    <a:pt x="26" y="39"/>
                  </a:lnTo>
                  <a:lnTo>
                    <a:pt x="45"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63" name="Freeform 91">
              <a:extLst>
                <a:ext uri="{FF2B5EF4-FFF2-40B4-BE49-F238E27FC236}">
                  <a16:creationId xmlns:a16="http://schemas.microsoft.com/office/drawing/2014/main" xmlns="" id="{2504A0A7-84D8-4EBF-8378-40C399B3A1D7}"/>
                </a:ext>
              </a:extLst>
            </p:cNvPr>
            <p:cNvSpPr>
              <a:spLocks/>
            </p:cNvSpPr>
            <p:nvPr/>
          </p:nvSpPr>
          <p:spPr bwMode="auto">
            <a:xfrm>
              <a:off x="3553282" y="2009288"/>
              <a:ext cx="658462" cy="645337"/>
            </a:xfrm>
            <a:custGeom>
              <a:avLst/>
              <a:gdLst>
                <a:gd name="T0" fmla="*/ 2147483646 w 301"/>
                <a:gd name="T1" fmla="*/ 2147483646 h 295"/>
                <a:gd name="T2" fmla="*/ 2147483646 w 301"/>
                <a:gd name="T3" fmla="*/ 2147483646 h 295"/>
                <a:gd name="T4" fmla="*/ 2147483646 w 301"/>
                <a:gd name="T5" fmla="*/ 2147483646 h 295"/>
                <a:gd name="T6" fmla="*/ 2147483646 w 301"/>
                <a:gd name="T7" fmla="*/ 2147483646 h 295"/>
                <a:gd name="T8" fmla="*/ 2147483646 w 301"/>
                <a:gd name="T9" fmla="*/ 2147483646 h 295"/>
                <a:gd name="T10" fmla="*/ 2147483646 w 301"/>
                <a:gd name="T11" fmla="*/ 2147483646 h 295"/>
                <a:gd name="T12" fmla="*/ 2147483646 w 301"/>
                <a:gd name="T13" fmla="*/ 2147483646 h 295"/>
                <a:gd name="T14" fmla="*/ 2147483646 w 301"/>
                <a:gd name="T15" fmla="*/ 2147483646 h 295"/>
                <a:gd name="T16" fmla="*/ 2147483646 w 301"/>
                <a:gd name="T17" fmla="*/ 2147483646 h 295"/>
                <a:gd name="T18" fmla="*/ 2147483646 w 301"/>
                <a:gd name="T19" fmla="*/ 2147483646 h 295"/>
                <a:gd name="T20" fmla="*/ 2147483646 w 301"/>
                <a:gd name="T21" fmla="*/ 2147483646 h 295"/>
                <a:gd name="T22" fmla="*/ 0 w 301"/>
                <a:gd name="T23" fmla="*/ 2147483646 h 295"/>
                <a:gd name="T24" fmla="*/ 2147483646 w 301"/>
                <a:gd name="T25" fmla="*/ 0 h 295"/>
                <a:gd name="T26" fmla="*/ 2147483646 w 301"/>
                <a:gd name="T27" fmla="*/ 2147483646 h 295"/>
                <a:gd name="T28" fmla="*/ 2147483646 w 301"/>
                <a:gd name="T29" fmla="*/ 0 h 295"/>
                <a:gd name="T30" fmla="*/ 2147483646 w 301"/>
                <a:gd name="T31" fmla="*/ 2147483646 h 295"/>
                <a:gd name="T32" fmla="*/ 2147483646 w 301"/>
                <a:gd name="T33" fmla="*/ 2147483646 h 295"/>
                <a:gd name="T34" fmla="*/ 2147483646 w 301"/>
                <a:gd name="T35" fmla="*/ 2147483646 h 295"/>
                <a:gd name="T36" fmla="*/ 2147483646 w 301"/>
                <a:gd name="T37" fmla="*/ 2147483646 h 295"/>
                <a:gd name="T38" fmla="*/ 2147483646 w 301"/>
                <a:gd name="T39" fmla="*/ 2147483646 h 295"/>
                <a:gd name="T40" fmla="*/ 2147483646 w 301"/>
                <a:gd name="T41" fmla="*/ 2147483646 h 295"/>
                <a:gd name="T42" fmla="*/ 2147483646 w 301"/>
                <a:gd name="T43" fmla="*/ 2147483646 h 2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1" h="295">
                  <a:moveTo>
                    <a:pt x="288" y="260"/>
                  </a:moveTo>
                  <a:lnTo>
                    <a:pt x="269" y="285"/>
                  </a:lnTo>
                  <a:lnTo>
                    <a:pt x="251" y="294"/>
                  </a:lnTo>
                  <a:lnTo>
                    <a:pt x="225" y="270"/>
                  </a:lnTo>
                  <a:lnTo>
                    <a:pt x="161" y="285"/>
                  </a:lnTo>
                  <a:lnTo>
                    <a:pt x="128" y="237"/>
                  </a:lnTo>
                  <a:lnTo>
                    <a:pt x="128" y="251"/>
                  </a:lnTo>
                  <a:lnTo>
                    <a:pt x="109" y="226"/>
                  </a:lnTo>
                  <a:lnTo>
                    <a:pt x="63" y="201"/>
                  </a:lnTo>
                  <a:lnTo>
                    <a:pt x="8" y="128"/>
                  </a:lnTo>
                  <a:lnTo>
                    <a:pt x="52" y="44"/>
                  </a:lnTo>
                  <a:lnTo>
                    <a:pt x="0" y="10"/>
                  </a:lnTo>
                  <a:lnTo>
                    <a:pt x="91" y="0"/>
                  </a:lnTo>
                  <a:lnTo>
                    <a:pt x="161" y="10"/>
                  </a:lnTo>
                  <a:lnTo>
                    <a:pt x="172" y="0"/>
                  </a:lnTo>
                  <a:lnTo>
                    <a:pt x="180" y="25"/>
                  </a:lnTo>
                  <a:lnTo>
                    <a:pt x="217" y="25"/>
                  </a:lnTo>
                  <a:lnTo>
                    <a:pt x="225" y="44"/>
                  </a:lnTo>
                  <a:lnTo>
                    <a:pt x="236" y="44"/>
                  </a:lnTo>
                  <a:lnTo>
                    <a:pt x="251" y="44"/>
                  </a:lnTo>
                  <a:lnTo>
                    <a:pt x="300" y="103"/>
                  </a:lnTo>
                  <a:lnTo>
                    <a:pt x="288" y="26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64" name="Freeform 92">
              <a:extLst>
                <a:ext uri="{FF2B5EF4-FFF2-40B4-BE49-F238E27FC236}">
                  <a16:creationId xmlns:a16="http://schemas.microsoft.com/office/drawing/2014/main" xmlns="" id="{32AE9821-96D5-4EEC-A987-5F10BB780883}"/>
                </a:ext>
              </a:extLst>
            </p:cNvPr>
            <p:cNvSpPr>
              <a:spLocks/>
            </p:cNvSpPr>
            <p:nvPr/>
          </p:nvSpPr>
          <p:spPr bwMode="auto">
            <a:xfrm>
              <a:off x="245653" y="3452701"/>
              <a:ext cx="833469" cy="522832"/>
            </a:xfrm>
            <a:custGeom>
              <a:avLst/>
              <a:gdLst>
                <a:gd name="T0" fmla="*/ 0 w 381"/>
                <a:gd name="T1" fmla="*/ 2147483646 h 239"/>
                <a:gd name="T2" fmla="*/ 2147483646 w 381"/>
                <a:gd name="T3" fmla="*/ 2147483646 h 239"/>
                <a:gd name="T4" fmla="*/ 2147483646 w 381"/>
                <a:gd name="T5" fmla="*/ 2147483646 h 239"/>
                <a:gd name="T6" fmla="*/ 2147483646 w 381"/>
                <a:gd name="T7" fmla="*/ 2147483646 h 239"/>
                <a:gd name="T8" fmla="*/ 2147483646 w 381"/>
                <a:gd name="T9" fmla="*/ 2147483646 h 239"/>
                <a:gd name="T10" fmla="*/ 2147483646 w 381"/>
                <a:gd name="T11" fmla="*/ 0 h 239"/>
                <a:gd name="T12" fmla="*/ 2147483646 w 381"/>
                <a:gd name="T13" fmla="*/ 2147483646 h 239"/>
                <a:gd name="T14" fmla="*/ 2147483646 w 381"/>
                <a:gd name="T15" fmla="*/ 2147483646 h 239"/>
                <a:gd name="T16" fmla="*/ 2147483646 w 381"/>
                <a:gd name="T17" fmla="*/ 2147483646 h 239"/>
                <a:gd name="T18" fmla="*/ 2147483646 w 381"/>
                <a:gd name="T19" fmla="*/ 2147483646 h 239"/>
                <a:gd name="T20" fmla="*/ 2147483646 w 381"/>
                <a:gd name="T21" fmla="*/ 2147483646 h 239"/>
                <a:gd name="T22" fmla="*/ 2147483646 w 381"/>
                <a:gd name="T23" fmla="*/ 2147483646 h 239"/>
                <a:gd name="T24" fmla="*/ 2147483646 w 381"/>
                <a:gd name="T25" fmla="*/ 2147483646 h 239"/>
                <a:gd name="T26" fmla="*/ 2147483646 w 381"/>
                <a:gd name="T27" fmla="*/ 2147483646 h 239"/>
                <a:gd name="T28" fmla="*/ 2147483646 w 381"/>
                <a:gd name="T29" fmla="*/ 2147483646 h 239"/>
                <a:gd name="T30" fmla="*/ 2147483646 w 381"/>
                <a:gd name="T31" fmla="*/ 2147483646 h 239"/>
                <a:gd name="T32" fmla="*/ 2147483646 w 381"/>
                <a:gd name="T33" fmla="*/ 2147483646 h 239"/>
                <a:gd name="T34" fmla="*/ 2147483646 w 381"/>
                <a:gd name="T35" fmla="*/ 2147483646 h 239"/>
                <a:gd name="T36" fmla="*/ 2147483646 w 381"/>
                <a:gd name="T37" fmla="*/ 2147483646 h 239"/>
                <a:gd name="T38" fmla="*/ 2147483646 w 381"/>
                <a:gd name="T39" fmla="*/ 2147483646 h 239"/>
                <a:gd name="T40" fmla="*/ 2147483646 w 381"/>
                <a:gd name="T41" fmla="*/ 2147483646 h 239"/>
                <a:gd name="T42" fmla="*/ 0 w 381"/>
                <a:gd name="T43" fmla="*/ 2147483646 h 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1" h="239">
                  <a:moveTo>
                    <a:pt x="0" y="238"/>
                  </a:moveTo>
                  <a:lnTo>
                    <a:pt x="17" y="49"/>
                  </a:lnTo>
                  <a:lnTo>
                    <a:pt x="63" y="25"/>
                  </a:lnTo>
                  <a:lnTo>
                    <a:pt x="83" y="39"/>
                  </a:lnTo>
                  <a:lnTo>
                    <a:pt x="134" y="39"/>
                  </a:lnTo>
                  <a:lnTo>
                    <a:pt x="179" y="0"/>
                  </a:lnTo>
                  <a:lnTo>
                    <a:pt x="189" y="49"/>
                  </a:lnTo>
                  <a:lnTo>
                    <a:pt x="217" y="59"/>
                  </a:lnTo>
                  <a:lnTo>
                    <a:pt x="292" y="25"/>
                  </a:lnTo>
                  <a:lnTo>
                    <a:pt x="317" y="25"/>
                  </a:lnTo>
                  <a:lnTo>
                    <a:pt x="351" y="39"/>
                  </a:lnTo>
                  <a:lnTo>
                    <a:pt x="369" y="25"/>
                  </a:lnTo>
                  <a:lnTo>
                    <a:pt x="380" y="49"/>
                  </a:lnTo>
                  <a:lnTo>
                    <a:pt x="361" y="73"/>
                  </a:lnTo>
                  <a:lnTo>
                    <a:pt x="369" y="73"/>
                  </a:lnTo>
                  <a:lnTo>
                    <a:pt x="351" y="107"/>
                  </a:lnTo>
                  <a:lnTo>
                    <a:pt x="280" y="122"/>
                  </a:lnTo>
                  <a:lnTo>
                    <a:pt x="254" y="165"/>
                  </a:lnTo>
                  <a:lnTo>
                    <a:pt x="217" y="190"/>
                  </a:lnTo>
                  <a:lnTo>
                    <a:pt x="228" y="213"/>
                  </a:lnTo>
                  <a:lnTo>
                    <a:pt x="189" y="238"/>
                  </a:lnTo>
                  <a:lnTo>
                    <a:pt x="0" y="23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665" name="Freeform 93">
              <a:extLst>
                <a:ext uri="{FF2B5EF4-FFF2-40B4-BE49-F238E27FC236}">
                  <a16:creationId xmlns:a16="http://schemas.microsoft.com/office/drawing/2014/main" xmlns="" id="{E7021642-53F6-4F08-944E-66CBCDD515AC}"/>
                </a:ext>
              </a:extLst>
            </p:cNvPr>
            <p:cNvSpPr>
              <a:spLocks/>
            </p:cNvSpPr>
            <p:nvPr/>
          </p:nvSpPr>
          <p:spPr bwMode="auto">
            <a:xfrm>
              <a:off x="659105" y="3684586"/>
              <a:ext cx="700027" cy="290948"/>
            </a:xfrm>
            <a:custGeom>
              <a:avLst/>
              <a:gdLst>
                <a:gd name="T0" fmla="*/ 0 w 320"/>
                <a:gd name="T1" fmla="*/ 2147483646 h 133"/>
                <a:gd name="T2" fmla="*/ 2147483646 w 320"/>
                <a:gd name="T3" fmla="*/ 2147483646 h 133"/>
                <a:gd name="T4" fmla="*/ 2147483646 w 320"/>
                <a:gd name="T5" fmla="*/ 2147483646 h 133"/>
                <a:gd name="T6" fmla="*/ 2147483646 w 320"/>
                <a:gd name="T7" fmla="*/ 2147483646 h 133"/>
                <a:gd name="T8" fmla="*/ 2147483646 w 320"/>
                <a:gd name="T9" fmla="*/ 2147483646 h 133"/>
                <a:gd name="T10" fmla="*/ 2147483646 w 320"/>
                <a:gd name="T11" fmla="*/ 0 h 133"/>
                <a:gd name="T12" fmla="*/ 2147483646 w 320"/>
                <a:gd name="T13" fmla="*/ 2147483646 h 133"/>
                <a:gd name="T14" fmla="*/ 2147483646 w 320"/>
                <a:gd name="T15" fmla="*/ 0 h 133"/>
                <a:gd name="T16" fmla="*/ 2147483646 w 320"/>
                <a:gd name="T17" fmla="*/ 2147483646 h 133"/>
                <a:gd name="T18" fmla="*/ 2147483646 w 320"/>
                <a:gd name="T19" fmla="*/ 2147483646 h 133"/>
                <a:gd name="T20" fmla="*/ 0 w 320"/>
                <a:gd name="T21" fmla="*/ 2147483646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0" h="133">
                  <a:moveTo>
                    <a:pt x="0" y="132"/>
                  </a:moveTo>
                  <a:lnTo>
                    <a:pt x="38" y="107"/>
                  </a:lnTo>
                  <a:lnTo>
                    <a:pt x="27" y="84"/>
                  </a:lnTo>
                  <a:lnTo>
                    <a:pt x="64" y="60"/>
                  </a:lnTo>
                  <a:lnTo>
                    <a:pt x="90" y="16"/>
                  </a:lnTo>
                  <a:lnTo>
                    <a:pt x="161" y="0"/>
                  </a:lnTo>
                  <a:lnTo>
                    <a:pt x="172" y="16"/>
                  </a:lnTo>
                  <a:lnTo>
                    <a:pt x="217" y="0"/>
                  </a:lnTo>
                  <a:lnTo>
                    <a:pt x="289" y="118"/>
                  </a:lnTo>
                  <a:lnTo>
                    <a:pt x="319" y="132"/>
                  </a:lnTo>
                  <a:lnTo>
                    <a:pt x="0" y="13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666" name="Freeform 94">
              <a:extLst>
                <a:ext uri="{FF2B5EF4-FFF2-40B4-BE49-F238E27FC236}">
                  <a16:creationId xmlns:a16="http://schemas.microsoft.com/office/drawing/2014/main" xmlns="" id="{0C7BBE39-B38B-40B4-8C16-10D03D3103D0}"/>
                </a:ext>
              </a:extLst>
            </p:cNvPr>
            <p:cNvSpPr>
              <a:spLocks/>
            </p:cNvSpPr>
            <p:nvPr/>
          </p:nvSpPr>
          <p:spPr bwMode="auto">
            <a:xfrm>
              <a:off x="3627658" y="2960494"/>
              <a:ext cx="584085" cy="708777"/>
            </a:xfrm>
            <a:custGeom>
              <a:avLst/>
              <a:gdLst>
                <a:gd name="T0" fmla="*/ 0 w 267"/>
                <a:gd name="T1" fmla="*/ 2147483646 h 324"/>
                <a:gd name="T2" fmla="*/ 2147483646 w 267"/>
                <a:gd name="T3" fmla="*/ 2147483646 h 324"/>
                <a:gd name="T4" fmla="*/ 2147483646 w 267"/>
                <a:gd name="T5" fmla="*/ 0 h 324"/>
                <a:gd name="T6" fmla="*/ 2147483646 w 267"/>
                <a:gd name="T7" fmla="*/ 2147483646 h 324"/>
                <a:gd name="T8" fmla="*/ 2147483646 w 267"/>
                <a:gd name="T9" fmla="*/ 0 h 324"/>
                <a:gd name="T10" fmla="*/ 2147483646 w 267"/>
                <a:gd name="T11" fmla="*/ 2147483646 h 324"/>
                <a:gd name="T12" fmla="*/ 2147483646 w 267"/>
                <a:gd name="T13" fmla="*/ 2147483646 h 324"/>
                <a:gd name="T14" fmla="*/ 2147483646 w 267"/>
                <a:gd name="T15" fmla="*/ 2147483646 h 324"/>
                <a:gd name="T16" fmla="*/ 2147483646 w 267"/>
                <a:gd name="T17" fmla="*/ 2147483646 h 324"/>
                <a:gd name="T18" fmla="*/ 2147483646 w 267"/>
                <a:gd name="T19" fmla="*/ 2147483646 h 324"/>
                <a:gd name="T20" fmla="*/ 2147483646 w 267"/>
                <a:gd name="T21" fmla="*/ 2147483646 h 324"/>
                <a:gd name="T22" fmla="*/ 2147483646 w 267"/>
                <a:gd name="T23" fmla="*/ 2147483646 h 324"/>
                <a:gd name="T24" fmla="*/ 2147483646 w 267"/>
                <a:gd name="T25" fmla="*/ 2147483646 h 324"/>
                <a:gd name="T26" fmla="*/ 2147483646 w 267"/>
                <a:gd name="T27" fmla="*/ 2147483646 h 324"/>
                <a:gd name="T28" fmla="*/ 0 w 267"/>
                <a:gd name="T29" fmla="*/ 2147483646 h 3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7" h="324">
                  <a:moveTo>
                    <a:pt x="0" y="309"/>
                  </a:moveTo>
                  <a:lnTo>
                    <a:pt x="37" y="182"/>
                  </a:lnTo>
                  <a:lnTo>
                    <a:pt x="37" y="0"/>
                  </a:lnTo>
                  <a:lnTo>
                    <a:pt x="74" y="14"/>
                  </a:lnTo>
                  <a:lnTo>
                    <a:pt x="100" y="0"/>
                  </a:lnTo>
                  <a:lnTo>
                    <a:pt x="108" y="14"/>
                  </a:lnTo>
                  <a:lnTo>
                    <a:pt x="138" y="14"/>
                  </a:lnTo>
                  <a:lnTo>
                    <a:pt x="157" y="14"/>
                  </a:lnTo>
                  <a:lnTo>
                    <a:pt x="183" y="132"/>
                  </a:lnTo>
                  <a:lnTo>
                    <a:pt x="216" y="182"/>
                  </a:lnTo>
                  <a:lnTo>
                    <a:pt x="246" y="191"/>
                  </a:lnTo>
                  <a:lnTo>
                    <a:pt x="246" y="226"/>
                  </a:lnTo>
                  <a:lnTo>
                    <a:pt x="266" y="250"/>
                  </a:lnTo>
                  <a:lnTo>
                    <a:pt x="266" y="323"/>
                  </a:lnTo>
                  <a:lnTo>
                    <a:pt x="0" y="309"/>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67" name="Freeform 95">
              <a:extLst>
                <a:ext uri="{FF2B5EF4-FFF2-40B4-BE49-F238E27FC236}">
                  <a16:creationId xmlns:a16="http://schemas.microsoft.com/office/drawing/2014/main" xmlns="" id="{EED2DA78-404B-469D-B96F-05951986462A}"/>
                </a:ext>
              </a:extLst>
            </p:cNvPr>
            <p:cNvSpPr>
              <a:spLocks/>
            </p:cNvSpPr>
            <p:nvPr/>
          </p:nvSpPr>
          <p:spPr bwMode="auto">
            <a:xfrm>
              <a:off x="637230" y="3144252"/>
              <a:ext cx="581898" cy="444080"/>
            </a:xfrm>
            <a:custGeom>
              <a:avLst/>
              <a:gdLst>
                <a:gd name="T0" fmla="*/ 2147483646 w 266"/>
                <a:gd name="T1" fmla="*/ 2147483646 h 203"/>
                <a:gd name="T2" fmla="*/ 2147483646 w 266"/>
                <a:gd name="T3" fmla="*/ 0 h 203"/>
                <a:gd name="T4" fmla="*/ 2147483646 w 266"/>
                <a:gd name="T5" fmla="*/ 2147483646 h 203"/>
                <a:gd name="T6" fmla="*/ 2147483646 w 266"/>
                <a:gd name="T7" fmla="*/ 0 h 203"/>
                <a:gd name="T8" fmla="*/ 2147483646 w 266"/>
                <a:gd name="T9" fmla="*/ 2147483646 h 203"/>
                <a:gd name="T10" fmla="*/ 2147483646 w 266"/>
                <a:gd name="T11" fmla="*/ 2147483646 h 203"/>
                <a:gd name="T12" fmla="*/ 2147483646 w 266"/>
                <a:gd name="T13" fmla="*/ 2147483646 h 203"/>
                <a:gd name="T14" fmla="*/ 2147483646 w 266"/>
                <a:gd name="T15" fmla="*/ 2147483646 h 203"/>
                <a:gd name="T16" fmla="*/ 2147483646 w 266"/>
                <a:gd name="T17" fmla="*/ 2147483646 h 203"/>
                <a:gd name="T18" fmla="*/ 2147483646 w 266"/>
                <a:gd name="T19" fmla="*/ 2147483646 h 203"/>
                <a:gd name="T20" fmla="*/ 2147483646 w 266"/>
                <a:gd name="T21" fmla="*/ 2147483646 h 203"/>
                <a:gd name="T22" fmla="*/ 2147483646 w 266"/>
                <a:gd name="T23" fmla="*/ 2147483646 h 203"/>
                <a:gd name="T24" fmla="*/ 2147483646 w 266"/>
                <a:gd name="T25" fmla="*/ 2147483646 h 203"/>
                <a:gd name="T26" fmla="*/ 2147483646 w 266"/>
                <a:gd name="T27" fmla="*/ 2147483646 h 203"/>
                <a:gd name="T28" fmla="*/ 2147483646 w 266"/>
                <a:gd name="T29" fmla="*/ 2147483646 h 203"/>
                <a:gd name="T30" fmla="*/ 2147483646 w 266"/>
                <a:gd name="T31" fmla="*/ 2147483646 h 203"/>
                <a:gd name="T32" fmla="*/ 2147483646 w 266"/>
                <a:gd name="T33" fmla="*/ 2147483646 h 203"/>
                <a:gd name="T34" fmla="*/ 2147483646 w 266"/>
                <a:gd name="T35" fmla="*/ 2147483646 h 203"/>
                <a:gd name="T36" fmla="*/ 2147483646 w 266"/>
                <a:gd name="T37" fmla="*/ 2147483646 h 203"/>
                <a:gd name="T38" fmla="*/ 2147483646 w 266"/>
                <a:gd name="T39" fmla="*/ 2147483646 h 203"/>
                <a:gd name="T40" fmla="*/ 2147483646 w 266"/>
                <a:gd name="T41" fmla="*/ 2147483646 h 203"/>
                <a:gd name="T42" fmla="*/ 0 w 266"/>
                <a:gd name="T43" fmla="*/ 2147483646 h 203"/>
                <a:gd name="T44" fmla="*/ 2147483646 w 266"/>
                <a:gd name="T45" fmla="*/ 2147483646 h 2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203">
                  <a:moveTo>
                    <a:pt x="11" y="49"/>
                  </a:moveTo>
                  <a:lnTo>
                    <a:pt x="49" y="0"/>
                  </a:lnTo>
                  <a:lnTo>
                    <a:pt x="56" y="25"/>
                  </a:lnTo>
                  <a:lnTo>
                    <a:pt x="64" y="0"/>
                  </a:lnTo>
                  <a:lnTo>
                    <a:pt x="101" y="25"/>
                  </a:lnTo>
                  <a:lnTo>
                    <a:pt x="138" y="25"/>
                  </a:lnTo>
                  <a:lnTo>
                    <a:pt x="138" y="14"/>
                  </a:lnTo>
                  <a:lnTo>
                    <a:pt x="227" y="39"/>
                  </a:lnTo>
                  <a:lnTo>
                    <a:pt x="227" y="25"/>
                  </a:lnTo>
                  <a:lnTo>
                    <a:pt x="245" y="39"/>
                  </a:lnTo>
                  <a:lnTo>
                    <a:pt x="265" y="25"/>
                  </a:lnTo>
                  <a:lnTo>
                    <a:pt x="265" y="73"/>
                  </a:lnTo>
                  <a:lnTo>
                    <a:pt x="245" y="98"/>
                  </a:lnTo>
                  <a:lnTo>
                    <a:pt x="201" y="123"/>
                  </a:lnTo>
                  <a:lnTo>
                    <a:pt x="210" y="157"/>
                  </a:lnTo>
                  <a:lnTo>
                    <a:pt x="190" y="168"/>
                  </a:lnTo>
                  <a:lnTo>
                    <a:pt x="172" y="181"/>
                  </a:lnTo>
                  <a:lnTo>
                    <a:pt x="138" y="168"/>
                  </a:lnTo>
                  <a:lnTo>
                    <a:pt x="113" y="168"/>
                  </a:lnTo>
                  <a:lnTo>
                    <a:pt x="38" y="202"/>
                  </a:lnTo>
                  <a:lnTo>
                    <a:pt x="11" y="193"/>
                  </a:lnTo>
                  <a:lnTo>
                    <a:pt x="0" y="143"/>
                  </a:lnTo>
                  <a:lnTo>
                    <a:pt x="11" y="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668" name="Freeform 96">
              <a:extLst>
                <a:ext uri="{FF2B5EF4-FFF2-40B4-BE49-F238E27FC236}">
                  <a16:creationId xmlns:a16="http://schemas.microsoft.com/office/drawing/2014/main" xmlns="" id="{E75C2301-4188-419A-BD93-F621DD0CB7F8}"/>
                </a:ext>
              </a:extLst>
            </p:cNvPr>
            <p:cNvSpPr>
              <a:spLocks/>
            </p:cNvSpPr>
            <p:nvPr/>
          </p:nvSpPr>
          <p:spPr bwMode="auto">
            <a:xfrm>
              <a:off x="1650081" y="2573292"/>
              <a:ext cx="671588" cy="883784"/>
            </a:xfrm>
            <a:custGeom>
              <a:avLst/>
              <a:gdLst>
                <a:gd name="T0" fmla="*/ 0 w 307"/>
                <a:gd name="T1" fmla="*/ 2147483646 h 404"/>
                <a:gd name="T2" fmla="*/ 2147483646 w 307"/>
                <a:gd name="T3" fmla="*/ 2147483646 h 404"/>
                <a:gd name="T4" fmla="*/ 2147483646 w 307"/>
                <a:gd name="T5" fmla="*/ 2147483646 h 404"/>
                <a:gd name="T6" fmla="*/ 2147483646 w 307"/>
                <a:gd name="T7" fmla="*/ 2147483646 h 404"/>
                <a:gd name="T8" fmla="*/ 2147483646 w 307"/>
                <a:gd name="T9" fmla="*/ 2147483646 h 404"/>
                <a:gd name="T10" fmla="*/ 2147483646 w 307"/>
                <a:gd name="T11" fmla="*/ 0 h 404"/>
                <a:gd name="T12" fmla="*/ 2147483646 w 307"/>
                <a:gd name="T13" fmla="*/ 2147483646 h 404"/>
                <a:gd name="T14" fmla="*/ 2147483646 w 307"/>
                <a:gd name="T15" fmla="*/ 2147483646 h 404"/>
                <a:gd name="T16" fmla="*/ 2147483646 w 307"/>
                <a:gd name="T17" fmla="*/ 2147483646 h 404"/>
                <a:gd name="T18" fmla="*/ 2147483646 w 307"/>
                <a:gd name="T19" fmla="*/ 2147483646 h 404"/>
                <a:gd name="T20" fmla="*/ 2147483646 w 307"/>
                <a:gd name="T21" fmla="*/ 2147483646 h 404"/>
                <a:gd name="T22" fmla="*/ 2147483646 w 307"/>
                <a:gd name="T23" fmla="*/ 2147483646 h 404"/>
                <a:gd name="T24" fmla="*/ 2147483646 w 307"/>
                <a:gd name="T25" fmla="*/ 2147483646 h 404"/>
                <a:gd name="T26" fmla="*/ 2147483646 w 307"/>
                <a:gd name="T27" fmla="*/ 2147483646 h 404"/>
                <a:gd name="T28" fmla="*/ 2147483646 w 307"/>
                <a:gd name="T29" fmla="*/ 2147483646 h 404"/>
                <a:gd name="T30" fmla="*/ 2147483646 w 307"/>
                <a:gd name="T31" fmla="*/ 2147483646 h 404"/>
                <a:gd name="T32" fmla="*/ 2147483646 w 307"/>
                <a:gd name="T33" fmla="*/ 2147483646 h 404"/>
                <a:gd name="T34" fmla="*/ 2147483646 w 307"/>
                <a:gd name="T35" fmla="*/ 2147483646 h 404"/>
                <a:gd name="T36" fmla="*/ 2147483646 w 307"/>
                <a:gd name="T37" fmla="*/ 2147483646 h 404"/>
                <a:gd name="T38" fmla="*/ 2147483646 w 307"/>
                <a:gd name="T39" fmla="*/ 2147483646 h 404"/>
                <a:gd name="T40" fmla="*/ 2147483646 w 307"/>
                <a:gd name="T41" fmla="*/ 2147483646 h 404"/>
                <a:gd name="T42" fmla="*/ 2147483646 w 307"/>
                <a:gd name="T43" fmla="*/ 2147483646 h 404"/>
                <a:gd name="T44" fmla="*/ 2147483646 w 307"/>
                <a:gd name="T45" fmla="*/ 2147483646 h 404"/>
                <a:gd name="T46" fmla="*/ 2147483646 w 307"/>
                <a:gd name="T47" fmla="*/ 2147483646 h 404"/>
                <a:gd name="T48" fmla="*/ 2147483646 w 307"/>
                <a:gd name="T49" fmla="*/ 2147483646 h 404"/>
                <a:gd name="T50" fmla="*/ 2147483646 w 307"/>
                <a:gd name="T51" fmla="*/ 2147483646 h 404"/>
                <a:gd name="T52" fmla="*/ 2147483646 w 307"/>
                <a:gd name="T53" fmla="*/ 2147483646 h 404"/>
                <a:gd name="T54" fmla="*/ 2147483646 w 307"/>
                <a:gd name="T55" fmla="*/ 2147483646 h 404"/>
                <a:gd name="T56" fmla="*/ 2147483646 w 307"/>
                <a:gd name="T57" fmla="*/ 2147483646 h 404"/>
                <a:gd name="T58" fmla="*/ 2147483646 w 307"/>
                <a:gd name="T59" fmla="*/ 2147483646 h 404"/>
                <a:gd name="T60" fmla="*/ 2147483646 w 307"/>
                <a:gd name="T61" fmla="*/ 2147483646 h 404"/>
                <a:gd name="T62" fmla="*/ 0 w 307"/>
                <a:gd name="T63" fmla="*/ 2147483646 h 404"/>
                <a:gd name="T64" fmla="*/ 0 w 307"/>
                <a:gd name="T65" fmla="*/ 2147483646 h 4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7" h="404">
                  <a:moveTo>
                    <a:pt x="0" y="75"/>
                  </a:moveTo>
                  <a:lnTo>
                    <a:pt x="37" y="59"/>
                  </a:lnTo>
                  <a:lnTo>
                    <a:pt x="63" y="25"/>
                  </a:lnTo>
                  <a:lnTo>
                    <a:pt x="108" y="10"/>
                  </a:lnTo>
                  <a:lnTo>
                    <a:pt x="163" y="25"/>
                  </a:lnTo>
                  <a:lnTo>
                    <a:pt x="179" y="0"/>
                  </a:lnTo>
                  <a:lnTo>
                    <a:pt x="179" y="48"/>
                  </a:lnTo>
                  <a:lnTo>
                    <a:pt x="209" y="48"/>
                  </a:lnTo>
                  <a:lnTo>
                    <a:pt x="228" y="93"/>
                  </a:lnTo>
                  <a:lnTo>
                    <a:pt x="242" y="143"/>
                  </a:lnTo>
                  <a:lnTo>
                    <a:pt x="272" y="143"/>
                  </a:lnTo>
                  <a:lnTo>
                    <a:pt x="291" y="178"/>
                  </a:lnTo>
                  <a:lnTo>
                    <a:pt x="280" y="260"/>
                  </a:lnTo>
                  <a:lnTo>
                    <a:pt x="291" y="285"/>
                  </a:lnTo>
                  <a:lnTo>
                    <a:pt x="306" y="300"/>
                  </a:lnTo>
                  <a:lnTo>
                    <a:pt x="254" y="383"/>
                  </a:lnTo>
                  <a:lnTo>
                    <a:pt x="235" y="383"/>
                  </a:lnTo>
                  <a:lnTo>
                    <a:pt x="197" y="403"/>
                  </a:lnTo>
                  <a:lnTo>
                    <a:pt x="179" y="383"/>
                  </a:lnTo>
                  <a:lnTo>
                    <a:pt x="163" y="344"/>
                  </a:lnTo>
                  <a:lnTo>
                    <a:pt x="134" y="319"/>
                  </a:lnTo>
                  <a:lnTo>
                    <a:pt x="100" y="275"/>
                  </a:lnTo>
                  <a:lnTo>
                    <a:pt x="71" y="260"/>
                  </a:lnTo>
                  <a:lnTo>
                    <a:pt x="71" y="236"/>
                  </a:lnTo>
                  <a:lnTo>
                    <a:pt x="45" y="226"/>
                  </a:lnTo>
                  <a:lnTo>
                    <a:pt x="63" y="191"/>
                  </a:lnTo>
                  <a:lnTo>
                    <a:pt x="45" y="167"/>
                  </a:lnTo>
                  <a:lnTo>
                    <a:pt x="56" y="133"/>
                  </a:lnTo>
                  <a:lnTo>
                    <a:pt x="37" y="118"/>
                  </a:lnTo>
                  <a:lnTo>
                    <a:pt x="45" y="93"/>
                  </a:lnTo>
                  <a:lnTo>
                    <a:pt x="25" y="84"/>
                  </a:lnTo>
                  <a:lnTo>
                    <a:pt x="0" y="84"/>
                  </a:lnTo>
                  <a:lnTo>
                    <a:pt x="0" y="7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669" name="Freeform 97">
              <a:extLst>
                <a:ext uri="{FF2B5EF4-FFF2-40B4-BE49-F238E27FC236}">
                  <a16:creationId xmlns:a16="http://schemas.microsoft.com/office/drawing/2014/main" xmlns="" id="{B0BC77BA-C3AF-42E5-9F29-3C2432F1106A}"/>
                </a:ext>
              </a:extLst>
            </p:cNvPr>
            <p:cNvSpPr>
              <a:spLocks/>
            </p:cNvSpPr>
            <p:nvPr/>
          </p:nvSpPr>
          <p:spPr bwMode="auto">
            <a:xfrm>
              <a:off x="2319484" y="3089563"/>
              <a:ext cx="640962" cy="634400"/>
            </a:xfrm>
            <a:custGeom>
              <a:avLst/>
              <a:gdLst>
                <a:gd name="T0" fmla="*/ 2147483646 w 293"/>
                <a:gd name="T1" fmla="*/ 2147483646 h 290"/>
                <a:gd name="T2" fmla="*/ 2147483646 w 293"/>
                <a:gd name="T3" fmla="*/ 2147483646 h 290"/>
                <a:gd name="T4" fmla="*/ 2147483646 w 293"/>
                <a:gd name="T5" fmla="*/ 2147483646 h 290"/>
                <a:gd name="T6" fmla="*/ 2147483646 w 293"/>
                <a:gd name="T7" fmla="*/ 2147483646 h 290"/>
                <a:gd name="T8" fmla="*/ 2147483646 w 293"/>
                <a:gd name="T9" fmla="*/ 2147483646 h 290"/>
                <a:gd name="T10" fmla="*/ 2147483646 w 293"/>
                <a:gd name="T11" fmla="*/ 2147483646 h 290"/>
                <a:gd name="T12" fmla="*/ 0 w 293"/>
                <a:gd name="T13" fmla="*/ 2147483646 h 290"/>
                <a:gd name="T14" fmla="*/ 2147483646 w 293"/>
                <a:gd name="T15" fmla="*/ 2147483646 h 290"/>
                <a:gd name="T16" fmla="*/ 2147483646 w 293"/>
                <a:gd name="T17" fmla="*/ 2147483646 h 290"/>
                <a:gd name="T18" fmla="*/ 2147483646 w 293"/>
                <a:gd name="T19" fmla="*/ 2147483646 h 290"/>
                <a:gd name="T20" fmla="*/ 2147483646 w 293"/>
                <a:gd name="T21" fmla="*/ 2147483646 h 290"/>
                <a:gd name="T22" fmla="*/ 2147483646 w 293"/>
                <a:gd name="T23" fmla="*/ 2147483646 h 290"/>
                <a:gd name="T24" fmla="*/ 2147483646 w 293"/>
                <a:gd name="T25" fmla="*/ 2147483646 h 290"/>
                <a:gd name="T26" fmla="*/ 2147483646 w 293"/>
                <a:gd name="T27" fmla="*/ 2147483646 h 290"/>
                <a:gd name="T28" fmla="*/ 2147483646 w 293"/>
                <a:gd name="T29" fmla="*/ 2147483646 h 290"/>
                <a:gd name="T30" fmla="*/ 2147483646 w 293"/>
                <a:gd name="T31" fmla="*/ 0 h 290"/>
                <a:gd name="T32" fmla="*/ 2147483646 w 293"/>
                <a:gd name="T33" fmla="*/ 2147483646 h 290"/>
                <a:gd name="T34" fmla="*/ 2147483646 w 293"/>
                <a:gd name="T35" fmla="*/ 2147483646 h 290"/>
                <a:gd name="T36" fmla="*/ 2147483646 w 293"/>
                <a:gd name="T37" fmla="*/ 2147483646 h 290"/>
                <a:gd name="T38" fmla="*/ 2147483646 w 293"/>
                <a:gd name="T39" fmla="*/ 2147483646 h 290"/>
                <a:gd name="T40" fmla="*/ 2147483646 w 293"/>
                <a:gd name="T41" fmla="*/ 2147483646 h 290"/>
                <a:gd name="T42" fmla="*/ 2147483646 w 293"/>
                <a:gd name="T43" fmla="*/ 2147483646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3" h="290">
                  <a:moveTo>
                    <a:pt x="229" y="250"/>
                  </a:moveTo>
                  <a:lnTo>
                    <a:pt x="220" y="225"/>
                  </a:lnTo>
                  <a:lnTo>
                    <a:pt x="183" y="264"/>
                  </a:lnTo>
                  <a:lnTo>
                    <a:pt x="165" y="264"/>
                  </a:lnTo>
                  <a:lnTo>
                    <a:pt x="108" y="289"/>
                  </a:lnTo>
                  <a:lnTo>
                    <a:pt x="75" y="157"/>
                  </a:lnTo>
                  <a:lnTo>
                    <a:pt x="0" y="64"/>
                  </a:lnTo>
                  <a:lnTo>
                    <a:pt x="29" y="39"/>
                  </a:lnTo>
                  <a:lnTo>
                    <a:pt x="49" y="39"/>
                  </a:lnTo>
                  <a:lnTo>
                    <a:pt x="108" y="50"/>
                  </a:lnTo>
                  <a:lnTo>
                    <a:pt x="126" y="50"/>
                  </a:lnTo>
                  <a:lnTo>
                    <a:pt x="165" y="50"/>
                  </a:lnTo>
                  <a:lnTo>
                    <a:pt x="202" y="25"/>
                  </a:lnTo>
                  <a:lnTo>
                    <a:pt x="229" y="25"/>
                  </a:lnTo>
                  <a:lnTo>
                    <a:pt x="229" y="16"/>
                  </a:lnTo>
                  <a:lnTo>
                    <a:pt x="254" y="0"/>
                  </a:lnTo>
                  <a:lnTo>
                    <a:pt x="292" y="25"/>
                  </a:lnTo>
                  <a:lnTo>
                    <a:pt x="292" y="50"/>
                  </a:lnTo>
                  <a:lnTo>
                    <a:pt x="292" y="82"/>
                  </a:lnTo>
                  <a:lnTo>
                    <a:pt x="247" y="167"/>
                  </a:lnTo>
                  <a:lnTo>
                    <a:pt x="235" y="239"/>
                  </a:lnTo>
                  <a:lnTo>
                    <a:pt x="229" y="25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70" name="Freeform 98">
              <a:extLst>
                <a:ext uri="{FF2B5EF4-FFF2-40B4-BE49-F238E27FC236}">
                  <a16:creationId xmlns:a16="http://schemas.microsoft.com/office/drawing/2014/main" xmlns="" id="{59E46E59-AFB7-4515-9E62-0B8F917EB4E1}"/>
                </a:ext>
              </a:extLst>
            </p:cNvPr>
            <p:cNvSpPr>
              <a:spLocks/>
            </p:cNvSpPr>
            <p:nvPr/>
          </p:nvSpPr>
          <p:spPr bwMode="auto">
            <a:xfrm>
              <a:off x="1510077" y="3043623"/>
              <a:ext cx="573147" cy="905660"/>
            </a:xfrm>
            <a:custGeom>
              <a:avLst/>
              <a:gdLst>
                <a:gd name="T0" fmla="*/ 2147483646 w 262"/>
                <a:gd name="T1" fmla="*/ 2147483646 h 414"/>
                <a:gd name="T2" fmla="*/ 2147483646 w 262"/>
                <a:gd name="T3" fmla="*/ 2147483646 h 414"/>
                <a:gd name="T4" fmla="*/ 2147483646 w 262"/>
                <a:gd name="T5" fmla="*/ 2147483646 h 414"/>
                <a:gd name="T6" fmla="*/ 2147483646 w 262"/>
                <a:gd name="T7" fmla="*/ 2147483646 h 414"/>
                <a:gd name="T8" fmla="*/ 2147483646 w 262"/>
                <a:gd name="T9" fmla="*/ 2147483646 h 414"/>
                <a:gd name="T10" fmla="*/ 2147483646 w 262"/>
                <a:gd name="T11" fmla="*/ 2147483646 h 414"/>
                <a:gd name="T12" fmla="*/ 2147483646 w 262"/>
                <a:gd name="T13" fmla="*/ 2147483646 h 414"/>
                <a:gd name="T14" fmla="*/ 2147483646 w 262"/>
                <a:gd name="T15" fmla="*/ 2147483646 h 414"/>
                <a:gd name="T16" fmla="*/ 0 w 262"/>
                <a:gd name="T17" fmla="*/ 2147483646 h 414"/>
                <a:gd name="T18" fmla="*/ 2147483646 w 262"/>
                <a:gd name="T19" fmla="*/ 2147483646 h 414"/>
                <a:gd name="T20" fmla="*/ 2147483646 w 262"/>
                <a:gd name="T21" fmla="*/ 2147483646 h 414"/>
                <a:gd name="T22" fmla="*/ 2147483646 w 262"/>
                <a:gd name="T23" fmla="*/ 0 h 414"/>
                <a:gd name="T24" fmla="*/ 2147483646 w 262"/>
                <a:gd name="T25" fmla="*/ 2147483646 h 414"/>
                <a:gd name="T26" fmla="*/ 2147483646 w 262"/>
                <a:gd name="T27" fmla="*/ 2147483646 h 414"/>
                <a:gd name="T28" fmla="*/ 2147483646 w 262"/>
                <a:gd name="T29" fmla="*/ 2147483646 h 414"/>
                <a:gd name="T30" fmla="*/ 2147483646 w 262"/>
                <a:gd name="T31" fmla="*/ 2147483646 h 414"/>
                <a:gd name="T32" fmla="*/ 2147483646 w 262"/>
                <a:gd name="T33" fmla="*/ 2147483646 h 414"/>
                <a:gd name="T34" fmla="*/ 2147483646 w 262"/>
                <a:gd name="T35" fmla="*/ 2147483646 h 414"/>
                <a:gd name="T36" fmla="*/ 2147483646 w 262"/>
                <a:gd name="T37" fmla="*/ 2147483646 h 414"/>
                <a:gd name="T38" fmla="*/ 2147483646 w 262"/>
                <a:gd name="T39" fmla="*/ 2147483646 h 414"/>
                <a:gd name="T40" fmla="*/ 2147483646 w 262"/>
                <a:gd name="T41" fmla="*/ 2147483646 h 414"/>
                <a:gd name="T42" fmla="*/ 2147483646 w 262"/>
                <a:gd name="T43" fmla="*/ 2147483646 h 414"/>
                <a:gd name="T44" fmla="*/ 2147483646 w 262"/>
                <a:gd name="T45" fmla="*/ 2147483646 h 414"/>
                <a:gd name="T46" fmla="*/ 2147483646 w 262"/>
                <a:gd name="T47" fmla="*/ 2147483646 h 414"/>
                <a:gd name="T48" fmla="*/ 2147483646 w 262"/>
                <a:gd name="T49" fmla="*/ 2147483646 h 414"/>
                <a:gd name="T50" fmla="*/ 2147483646 w 262"/>
                <a:gd name="T51" fmla="*/ 2147483646 h 4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2" h="414">
                  <a:moveTo>
                    <a:pt x="152" y="413"/>
                  </a:moveTo>
                  <a:lnTo>
                    <a:pt x="120" y="369"/>
                  </a:lnTo>
                  <a:lnTo>
                    <a:pt x="127" y="344"/>
                  </a:lnTo>
                  <a:lnTo>
                    <a:pt x="83" y="285"/>
                  </a:lnTo>
                  <a:lnTo>
                    <a:pt x="83" y="237"/>
                  </a:lnTo>
                  <a:lnTo>
                    <a:pt x="45" y="237"/>
                  </a:lnTo>
                  <a:lnTo>
                    <a:pt x="8" y="153"/>
                  </a:lnTo>
                  <a:lnTo>
                    <a:pt x="20" y="119"/>
                  </a:lnTo>
                  <a:lnTo>
                    <a:pt x="0" y="94"/>
                  </a:lnTo>
                  <a:lnTo>
                    <a:pt x="8" y="46"/>
                  </a:lnTo>
                  <a:lnTo>
                    <a:pt x="26" y="46"/>
                  </a:lnTo>
                  <a:lnTo>
                    <a:pt x="83" y="0"/>
                  </a:lnTo>
                  <a:lnTo>
                    <a:pt x="109" y="10"/>
                  </a:lnTo>
                  <a:lnTo>
                    <a:pt x="135" y="20"/>
                  </a:lnTo>
                  <a:lnTo>
                    <a:pt x="135" y="46"/>
                  </a:lnTo>
                  <a:lnTo>
                    <a:pt x="164" y="59"/>
                  </a:lnTo>
                  <a:lnTo>
                    <a:pt x="198" y="103"/>
                  </a:lnTo>
                  <a:lnTo>
                    <a:pt x="227" y="128"/>
                  </a:lnTo>
                  <a:lnTo>
                    <a:pt x="243" y="167"/>
                  </a:lnTo>
                  <a:lnTo>
                    <a:pt x="261" y="187"/>
                  </a:lnTo>
                  <a:lnTo>
                    <a:pt x="261" y="237"/>
                  </a:lnTo>
                  <a:lnTo>
                    <a:pt x="227" y="295"/>
                  </a:lnTo>
                  <a:lnTo>
                    <a:pt x="235" y="310"/>
                  </a:lnTo>
                  <a:lnTo>
                    <a:pt x="191" y="378"/>
                  </a:lnTo>
                  <a:lnTo>
                    <a:pt x="216" y="403"/>
                  </a:lnTo>
                  <a:lnTo>
                    <a:pt x="152" y="413"/>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671" name="Freeform 99">
              <a:extLst>
                <a:ext uri="{FF2B5EF4-FFF2-40B4-BE49-F238E27FC236}">
                  <a16:creationId xmlns:a16="http://schemas.microsoft.com/office/drawing/2014/main" xmlns="" id="{EA02545A-84DE-4256-BAA6-94A9FC825961}"/>
                </a:ext>
              </a:extLst>
            </p:cNvPr>
            <p:cNvSpPr>
              <a:spLocks/>
            </p:cNvSpPr>
            <p:nvPr/>
          </p:nvSpPr>
          <p:spPr bwMode="auto">
            <a:xfrm>
              <a:off x="3927357" y="2993309"/>
              <a:ext cx="770030" cy="258135"/>
            </a:xfrm>
            <a:custGeom>
              <a:avLst/>
              <a:gdLst>
                <a:gd name="T0" fmla="*/ 2147483646 w 352"/>
                <a:gd name="T1" fmla="*/ 2147483646 h 118"/>
                <a:gd name="T2" fmla="*/ 2147483646 w 352"/>
                <a:gd name="T3" fmla="*/ 2147483646 h 118"/>
                <a:gd name="T4" fmla="*/ 2147483646 w 352"/>
                <a:gd name="T5" fmla="*/ 2147483646 h 118"/>
                <a:gd name="T6" fmla="*/ 2147483646 w 352"/>
                <a:gd name="T7" fmla="*/ 2147483646 h 118"/>
                <a:gd name="T8" fmla="*/ 2147483646 w 352"/>
                <a:gd name="T9" fmla="*/ 2147483646 h 118"/>
                <a:gd name="T10" fmla="*/ 2147483646 w 352"/>
                <a:gd name="T11" fmla="*/ 0 h 118"/>
                <a:gd name="T12" fmla="*/ 0 w 352"/>
                <a:gd name="T13" fmla="*/ 0 h 118"/>
                <a:gd name="T14" fmla="*/ 2147483646 w 352"/>
                <a:gd name="T15" fmla="*/ 2147483646 h 1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2" h="118">
                  <a:moveTo>
                    <a:pt x="351" y="9"/>
                  </a:moveTo>
                  <a:lnTo>
                    <a:pt x="351" y="24"/>
                  </a:lnTo>
                  <a:lnTo>
                    <a:pt x="351" y="34"/>
                  </a:lnTo>
                  <a:lnTo>
                    <a:pt x="351" y="117"/>
                  </a:lnTo>
                  <a:lnTo>
                    <a:pt x="45" y="117"/>
                  </a:lnTo>
                  <a:lnTo>
                    <a:pt x="20" y="0"/>
                  </a:lnTo>
                  <a:lnTo>
                    <a:pt x="0" y="0"/>
                  </a:lnTo>
                  <a:lnTo>
                    <a:pt x="351" y="9"/>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72" name="Freeform 100">
              <a:extLst>
                <a:ext uri="{FF2B5EF4-FFF2-40B4-BE49-F238E27FC236}">
                  <a16:creationId xmlns:a16="http://schemas.microsoft.com/office/drawing/2014/main" xmlns="" id="{CBD97E25-CE40-4722-91E9-8D8795A7AB2B}"/>
                </a:ext>
              </a:extLst>
            </p:cNvPr>
            <p:cNvSpPr>
              <a:spLocks/>
            </p:cNvSpPr>
            <p:nvPr/>
          </p:nvSpPr>
          <p:spPr bwMode="auto">
            <a:xfrm>
              <a:off x="1013493" y="3373948"/>
              <a:ext cx="833471" cy="601585"/>
            </a:xfrm>
            <a:custGeom>
              <a:avLst/>
              <a:gdLst>
                <a:gd name="T0" fmla="*/ 2147483646 w 381"/>
                <a:gd name="T1" fmla="*/ 2147483646 h 275"/>
                <a:gd name="T2" fmla="*/ 2147483646 w 381"/>
                <a:gd name="T3" fmla="*/ 2147483646 h 275"/>
                <a:gd name="T4" fmla="*/ 2147483646 w 381"/>
                <a:gd name="T5" fmla="*/ 2147483646 h 275"/>
                <a:gd name="T6" fmla="*/ 2147483646 w 381"/>
                <a:gd name="T7" fmla="*/ 2147483646 h 275"/>
                <a:gd name="T8" fmla="*/ 0 w 381"/>
                <a:gd name="T9" fmla="*/ 2147483646 h 275"/>
                <a:gd name="T10" fmla="*/ 2147483646 w 381"/>
                <a:gd name="T11" fmla="*/ 2147483646 h 275"/>
                <a:gd name="T12" fmla="*/ 2147483646 w 381"/>
                <a:gd name="T13" fmla="*/ 2147483646 h 275"/>
                <a:gd name="T14" fmla="*/ 2147483646 w 381"/>
                <a:gd name="T15" fmla="*/ 2147483646 h 275"/>
                <a:gd name="T16" fmla="*/ 2147483646 w 381"/>
                <a:gd name="T17" fmla="*/ 2147483646 h 275"/>
                <a:gd name="T18" fmla="*/ 2147483646 w 381"/>
                <a:gd name="T19" fmla="*/ 2147483646 h 275"/>
                <a:gd name="T20" fmla="*/ 2147483646 w 381"/>
                <a:gd name="T21" fmla="*/ 2147483646 h 275"/>
                <a:gd name="T22" fmla="*/ 2147483646 w 381"/>
                <a:gd name="T23" fmla="*/ 2147483646 h 275"/>
                <a:gd name="T24" fmla="*/ 2147483646 w 381"/>
                <a:gd name="T25" fmla="*/ 2147483646 h 275"/>
                <a:gd name="T26" fmla="*/ 2147483646 w 381"/>
                <a:gd name="T27" fmla="*/ 0 h 275"/>
                <a:gd name="T28" fmla="*/ 2147483646 w 381"/>
                <a:gd name="T29" fmla="*/ 2147483646 h 275"/>
                <a:gd name="T30" fmla="*/ 2147483646 w 381"/>
                <a:gd name="T31" fmla="*/ 2147483646 h 275"/>
                <a:gd name="T32" fmla="*/ 2147483646 w 381"/>
                <a:gd name="T33" fmla="*/ 2147483646 h 275"/>
                <a:gd name="T34" fmla="*/ 2147483646 w 381"/>
                <a:gd name="T35" fmla="*/ 2147483646 h 275"/>
                <a:gd name="T36" fmla="*/ 2147483646 w 381"/>
                <a:gd name="T37" fmla="*/ 2147483646 h 275"/>
                <a:gd name="T38" fmla="*/ 2147483646 w 381"/>
                <a:gd name="T39" fmla="*/ 2147483646 h 275"/>
                <a:gd name="T40" fmla="*/ 2147483646 w 381"/>
                <a:gd name="T41" fmla="*/ 2147483646 h 2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1" h="275">
                  <a:moveTo>
                    <a:pt x="157" y="274"/>
                  </a:moveTo>
                  <a:lnTo>
                    <a:pt x="126" y="260"/>
                  </a:lnTo>
                  <a:lnTo>
                    <a:pt x="56" y="142"/>
                  </a:lnTo>
                  <a:lnTo>
                    <a:pt x="11" y="158"/>
                  </a:lnTo>
                  <a:lnTo>
                    <a:pt x="0" y="142"/>
                  </a:lnTo>
                  <a:lnTo>
                    <a:pt x="19" y="108"/>
                  </a:lnTo>
                  <a:lnTo>
                    <a:pt x="11" y="108"/>
                  </a:lnTo>
                  <a:lnTo>
                    <a:pt x="29" y="84"/>
                  </a:lnTo>
                  <a:lnTo>
                    <a:pt x="19" y="59"/>
                  </a:lnTo>
                  <a:lnTo>
                    <a:pt x="38" y="50"/>
                  </a:lnTo>
                  <a:lnTo>
                    <a:pt x="157" y="25"/>
                  </a:lnTo>
                  <a:lnTo>
                    <a:pt x="164" y="35"/>
                  </a:lnTo>
                  <a:lnTo>
                    <a:pt x="183" y="16"/>
                  </a:lnTo>
                  <a:lnTo>
                    <a:pt x="235" y="0"/>
                  </a:lnTo>
                  <a:lnTo>
                    <a:pt x="272" y="84"/>
                  </a:lnTo>
                  <a:lnTo>
                    <a:pt x="310" y="84"/>
                  </a:lnTo>
                  <a:lnTo>
                    <a:pt x="310" y="132"/>
                  </a:lnTo>
                  <a:lnTo>
                    <a:pt x="355" y="192"/>
                  </a:lnTo>
                  <a:lnTo>
                    <a:pt x="347" y="215"/>
                  </a:lnTo>
                  <a:lnTo>
                    <a:pt x="380" y="260"/>
                  </a:lnTo>
                  <a:lnTo>
                    <a:pt x="157" y="27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673" name="Freeform 101">
              <a:extLst>
                <a:ext uri="{FF2B5EF4-FFF2-40B4-BE49-F238E27FC236}">
                  <a16:creationId xmlns:a16="http://schemas.microsoft.com/office/drawing/2014/main" xmlns="" id="{906CFA9D-7B45-438F-9053-CAE3C08E0BFE}"/>
                </a:ext>
              </a:extLst>
            </p:cNvPr>
            <p:cNvSpPr>
              <a:spLocks/>
            </p:cNvSpPr>
            <p:nvPr/>
          </p:nvSpPr>
          <p:spPr bwMode="auto">
            <a:xfrm>
              <a:off x="2041658" y="2098585"/>
              <a:ext cx="737217" cy="675964"/>
            </a:xfrm>
            <a:custGeom>
              <a:avLst/>
              <a:gdLst>
                <a:gd name="T0" fmla="*/ 2147483646 w 337"/>
                <a:gd name="T1" fmla="*/ 2147483646 h 309"/>
                <a:gd name="T2" fmla="*/ 2147483646 w 337"/>
                <a:gd name="T3" fmla="*/ 2147483646 h 309"/>
                <a:gd name="T4" fmla="*/ 2147483646 w 337"/>
                <a:gd name="T5" fmla="*/ 2147483646 h 309"/>
                <a:gd name="T6" fmla="*/ 2147483646 w 337"/>
                <a:gd name="T7" fmla="*/ 2147483646 h 309"/>
                <a:gd name="T8" fmla="*/ 2147483646 w 337"/>
                <a:gd name="T9" fmla="*/ 2147483646 h 309"/>
                <a:gd name="T10" fmla="*/ 2147483646 w 337"/>
                <a:gd name="T11" fmla="*/ 2147483646 h 309"/>
                <a:gd name="T12" fmla="*/ 2147483646 w 337"/>
                <a:gd name="T13" fmla="*/ 0 h 309"/>
                <a:gd name="T14" fmla="*/ 2147483646 w 337"/>
                <a:gd name="T15" fmla="*/ 2147483646 h 309"/>
                <a:gd name="T16" fmla="*/ 2147483646 w 337"/>
                <a:gd name="T17" fmla="*/ 2147483646 h 309"/>
                <a:gd name="T18" fmla="*/ 2147483646 w 337"/>
                <a:gd name="T19" fmla="*/ 2147483646 h 309"/>
                <a:gd name="T20" fmla="*/ 2147483646 w 337"/>
                <a:gd name="T21" fmla="*/ 2147483646 h 309"/>
                <a:gd name="T22" fmla="*/ 2147483646 w 337"/>
                <a:gd name="T23" fmla="*/ 2147483646 h 309"/>
                <a:gd name="T24" fmla="*/ 2147483646 w 337"/>
                <a:gd name="T25" fmla="*/ 2147483646 h 309"/>
                <a:gd name="T26" fmla="*/ 2147483646 w 337"/>
                <a:gd name="T27" fmla="*/ 2147483646 h 309"/>
                <a:gd name="T28" fmla="*/ 2147483646 w 337"/>
                <a:gd name="T29" fmla="*/ 2147483646 h 309"/>
                <a:gd name="T30" fmla="*/ 2147483646 w 337"/>
                <a:gd name="T31" fmla="*/ 2147483646 h 309"/>
                <a:gd name="T32" fmla="*/ 2147483646 w 337"/>
                <a:gd name="T33" fmla="*/ 2147483646 h 309"/>
                <a:gd name="T34" fmla="*/ 2147483646 w 337"/>
                <a:gd name="T35" fmla="*/ 2147483646 h 309"/>
                <a:gd name="T36" fmla="*/ 2147483646 w 337"/>
                <a:gd name="T37" fmla="*/ 2147483646 h 309"/>
                <a:gd name="T38" fmla="*/ 2147483646 w 337"/>
                <a:gd name="T39" fmla="*/ 2147483646 h 309"/>
                <a:gd name="T40" fmla="*/ 2147483646 w 337"/>
                <a:gd name="T41" fmla="*/ 2147483646 h 309"/>
                <a:gd name="T42" fmla="*/ 2147483646 w 337"/>
                <a:gd name="T43" fmla="*/ 2147483646 h 309"/>
                <a:gd name="T44" fmla="*/ 2147483646 w 337"/>
                <a:gd name="T45" fmla="*/ 2147483646 h 309"/>
                <a:gd name="T46" fmla="*/ 2147483646 w 337"/>
                <a:gd name="T47" fmla="*/ 2147483646 h 309"/>
                <a:gd name="T48" fmla="*/ 2147483646 w 337"/>
                <a:gd name="T49" fmla="*/ 2147483646 h 309"/>
                <a:gd name="T50" fmla="*/ 2147483646 w 337"/>
                <a:gd name="T51" fmla="*/ 2147483646 h 309"/>
                <a:gd name="T52" fmla="*/ 0 w 337"/>
                <a:gd name="T53" fmla="*/ 2147483646 h 309"/>
                <a:gd name="T54" fmla="*/ 0 w 337"/>
                <a:gd name="T55" fmla="*/ 2147483646 h 309"/>
                <a:gd name="T56" fmla="*/ 2147483646 w 337"/>
                <a:gd name="T57" fmla="*/ 2147483646 h 3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37" h="309">
                  <a:moveTo>
                    <a:pt x="38" y="157"/>
                  </a:moveTo>
                  <a:lnTo>
                    <a:pt x="18" y="123"/>
                  </a:lnTo>
                  <a:lnTo>
                    <a:pt x="57" y="98"/>
                  </a:lnTo>
                  <a:lnTo>
                    <a:pt x="94" y="123"/>
                  </a:lnTo>
                  <a:lnTo>
                    <a:pt x="112" y="50"/>
                  </a:lnTo>
                  <a:lnTo>
                    <a:pt x="175" y="16"/>
                  </a:lnTo>
                  <a:lnTo>
                    <a:pt x="202" y="0"/>
                  </a:lnTo>
                  <a:lnTo>
                    <a:pt x="221" y="25"/>
                  </a:lnTo>
                  <a:lnTo>
                    <a:pt x="209" y="50"/>
                  </a:lnTo>
                  <a:lnTo>
                    <a:pt x="221" y="84"/>
                  </a:lnTo>
                  <a:lnTo>
                    <a:pt x="235" y="98"/>
                  </a:lnTo>
                  <a:lnTo>
                    <a:pt x="273" y="74"/>
                  </a:lnTo>
                  <a:lnTo>
                    <a:pt x="290" y="98"/>
                  </a:lnTo>
                  <a:lnTo>
                    <a:pt x="284" y="123"/>
                  </a:lnTo>
                  <a:lnTo>
                    <a:pt x="310" y="142"/>
                  </a:lnTo>
                  <a:lnTo>
                    <a:pt x="336" y="206"/>
                  </a:lnTo>
                  <a:lnTo>
                    <a:pt x="290" y="215"/>
                  </a:lnTo>
                  <a:lnTo>
                    <a:pt x="273" y="215"/>
                  </a:lnTo>
                  <a:lnTo>
                    <a:pt x="175" y="274"/>
                  </a:lnTo>
                  <a:lnTo>
                    <a:pt x="157" y="265"/>
                  </a:lnTo>
                  <a:lnTo>
                    <a:pt x="146" y="290"/>
                  </a:lnTo>
                  <a:lnTo>
                    <a:pt x="138" y="274"/>
                  </a:lnTo>
                  <a:lnTo>
                    <a:pt x="94" y="308"/>
                  </a:lnTo>
                  <a:lnTo>
                    <a:pt x="63" y="290"/>
                  </a:lnTo>
                  <a:lnTo>
                    <a:pt x="49" y="308"/>
                  </a:lnTo>
                  <a:lnTo>
                    <a:pt x="30" y="265"/>
                  </a:lnTo>
                  <a:lnTo>
                    <a:pt x="0" y="265"/>
                  </a:lnTo>
                  <a:lnTo>
                    <a:pt x="0" y="215"/>
                  </a:lnTo>
                  <a:lnTo>
                    <a:pt x="38" y="157"/>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74" name="Freeform 102">
              <a:extLst>
                <a:ext uri="{FF2B5EF4-FFF2-40B4-BE49-F238E27FC236}">
                  <a16:creationId xmlns:a16="http://schemas.microsoft.com/office/drawing/2014/main" xmlns="" id="{A16449C8-27CB-4B27-B74B-398890C3B596}"/>
                </a:ext>
              </a:extLst>
            </p:cNvPr>
            <p:cNvSpPr>
              <a:spLocks/>
            </p:cNvSpPr>
            <p:nvPr/>
          </p:nvSpPr>
          <p:spPr bwMode="auto">
            <a:xfrm>
              <a:off x="2916692" y="2312970"/>
              <a:ext cx="638775" cy="732842"/>
            </a:xfrm>
            <a:custGeom>
              <a:avLst/>
              <a:gdLst>
                <a:gd name="T0" fmla="*/ 2147483646 w 292"/>
                <a:gd name="T1" fmla="*/ 0 h 335"/>
                <a:gd name="T2" fmla="*/ 2147483646 w 292"/>
                <a:gd name="T3" fmla="*/ 2147483646 h 335"/>
                <a:gd name="T4" fmla="*/ 2147483646 w 292"/>
                <a:gd name="T5" fmla="*/ 2147483646 h 335"/>
                <a:gd name="T6" fmla="*/ 2147483646 w 292"/>
                <a:gd name="T7" fmla="*/ 2147483646 h 335"/>
                <a:gd name="T8" fmla="*/ 2147483646 w 292"/>
                <a:gd name="T9" fmla="*/ 2147483646 h 335"/>
                <a:gd name="T10" fmla="*/ 2147483646 w 292"/>
                <a:gd name="T11" fmla="*/ 2147483646 h 335"/>
                <a:gd name="T12" fmla="*/ 2147483646 w 292"/>
                <a:gd name="T13" fmla="*/ 2147483646 h 335"/>
                <a:gd name="T14" fmla="*/ 2147483646 w 292"/>
                <a:gd name="T15" fmla="*/ 2147483646 h 335"/>
                <a:gd name="T16" fmla="*/ 2147483646 w 292"/>
                <a:gd name="T17" fmla="*/ 2147483646 h 335"/>
                <a:gd name="T18" fmla="*/ 2147483646 w 292"/>
                <a:gd name="T19" fmla="*/ 2147483646 h 335"/>
                <a:gd name="T20" fmla="*/ 2147483646 w 292"/>
                <a:gd name="T21" fmla="*/ 2147483646 h 335"/>
                <a:gd name="T22" fmla="*/ 0 w 292"/>
                <a:gd name="T23" fmla="*/ 2147483646 h 335"/>
                <a:gd name="T24" fmla="*/ 2147483646 w 292"/>
                <a:gd name="T25" fmla="*/ 2147483646 h 335"/>
                <a:gd name="T26" fmla="*/ 0 w 292"/>
                <a:gd name="T27" fmla="*/ 2147483646 h 335"/>
                <a:gd name="T28" fmla="*/ 2147483646 w 292"/>
                <a:gd name="T29" fmla="*/ 2147483646 h 335"/>
                <a:gd name="T30" fmla="*/ 2147483646 w 292"/>
                <a:gd name="T31" fmla="*/ 2147483646 h 335"/>
                <a:gd name="T32" fmla="*/ 2147483646 w 292"/>
                <a:gd name="T33" fmla="*/ 2147483646 h 335"/>
                <a:gd name="T34" fmla="*/ 2147483646 w 292"/>
                <a:gd name="T35" fmla="*/ 2147483646 h 335"/>
                <a:gd name="T36" fmla="*/ 2147483646 w 292"/>
                <a:gd name="T37" fmla="*/ 2147483646 h 335"/>
                <a:gd name="T38" fmla="*/ 2147483646 w 292"/>
                <a:gd name="T39" fmla="*/ 2147483646 h 335"/>
                <a:gd name="T40" fmla="*/ 2147483646 w 292"/>
                <a:gd name="T41" fmla="*/ 2147483646 h 335"/>
                <a:gd name="T42" fmla="*/ 2147483646 w 292"/>
                <a:gd name="T43" fmla="*/ 2147483646 h 335"/>
                <a:gd name="T44" fmla="*/ 2147483646 w 292"/>
                <a:gd name="T45" fmla="*/ 2147483646 h 335"/>
                <a:gd name="T46" fmla="*/ 2147483646 w 292"/>
                <a:gd name="T47" fmla="*/ 0 h 3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92" h="335">
                  <a:moveTo>
                    <a:pt x="216" y="0"/>
                  </a:moveTo>
                  <a:lnTo>
                    <a:pt x="235" y="59"/>
                  </a:lnTo>
                  <a:lnTo>
                    <a:pt x="228" y="84"/>
                  </a:lnTo>
                  <a:lnTo>
                    <a:pt x="190" y="119"/>
                  </a:lnTo>
                  <a:lnTo>
                    <a:pt x="261" y="193"/>
                  </a:lnTo>
                  <a:lnTo>
                    <a:pt x="291" y="296"/>
                  </a:lnTo>
                  <a:lnTo>
                    <a:pt x="273" y="321"/>
                  </a:lnTo>
                  <a:lnTo>
                    <a:pt x="198" y="334"/>
                  </a:lnTo>
                  <a:lnTo>
                    <a:pt x="182" y="321"/>
                  </a:lnTo>
                  <a:lnTo>
                    <a:pt x="164" y="334"/>
                  </a:lnTo>
                  <a:lnTo>
                    <a:pt x="72" y="334"/>
                  </a:lnTo>
                  <a:lnTo>
                    <a:pt x="0" y="286"/>
                  </a:lnTo>
                  <a:lnTo>
                    <a:pt x="18" y="261"/>
                  </a:lnTo>
                  <a:lnTo>
                    <a:pt x="0" y="212"/>
                  </a:lnTo>
                  <a:lnTo>
                    <a:pt x="18" y="193"/>
                  </a:lnTo>
                  <a:lnTo>
                    <a:pt x="26" y="202"/>
                  </a:lnTo>
                  <a:lnTo>
                    <a:pt x="63" y="168"/>
                  </a:lnTo>
                  <a:lnTo>
                    <a:pt x="101" y="94"/>
                  </a:lnTo>
                  <a:lnTo>
                    <a:pt x="127" y="69"/>
                  </a:lnTo>
                  <a:lnTo>
                    <a:pt x="164" y="69"/>
                  </a:lnTo>
                  <a:lnTo>
                    <a:pt x="164" y="46"/>
                  </a:lnTo>
                  <a:lnTo>
                    <a:pt x="182" y="59"/>
                  </a:lnTo>
                  <a:lnTo>
                    <a:pt x="190" y="25"/>
                  </a:lnTo>
                  <a:lnTo>
                    <a:pt x="216"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75" name="Freeform 103">
              <a:extLst>
                <a:ext uri="{FF2B5EF4-FFF2-40B4-BE49-F238E27FC236}">
                  <a16:creationId xmlns:a16="http://schemas.microsoft.com/office/drawing/2014/main" xmlns="" id="{BF5C8004-B332-407F-9F8D-86F112099EDF}"/>
                </a:ext>
              </a:extLst>
            </p:cNvPr>
            <p:cNvSpPr>
              <a:spLocks/>
            </p:cNvSpPr>
            <p:nvPr/>
          </p:nvSpPr>
          <p:spPr bwMode="auto">
            <a:xfrm>
              <a:off x="2761376" y="1949831"/>
              <a:ext cx="573147" cy="573147"/>
            </a:xfrm>
            <a:custGeom>
              <a:avLst/>
              <a:gdLst>
                <a:gd name="T0" fmla="*/ 2147483646 w 262"/>
                <a:gd name="T1" fmla="*/ 2147483646 h 262"/>
                <a:gd name="T2" fmla="*/ 2147483646 w 262"/>
                <a:gd name="T3" fmla="*/ 2147483646 h 262"/>
                <a:gd name="T4" fmla="*/ 2147483646 w 262"/>
                <a:gd name="T5" fmla="*/ 2147483646 h 262"/>
                <a:gd name="T6" fmla="*/ 2147483646 w 262"/>
                <a:gd name="T7" fmla="*/ 0 h 262"/>
                <a:gd name="T8" fmla="*/ 2147483646 w 262"/>
                <a:gd name="T9" fmla="*/ 2147483646 h 262"/>
                <a:gd name="T10" fmla="*/ 2147483646 w 262"/>
                <a:gd name="T11" fmla="*/ 2147483646 h 262"/>
                <a:gd name="T12" fmla="*/ 2147483646 w 262"/>
                <a:gd name="T13" fmla="*/ 2147483646 h 262"/>
                <a:gd name="T14" fmla="*/ 2147483646 w 262"/>
                <a:gd name="T15" fmla="*/ 2147483646 h 262"/>
                <a:gd name="T16" fmla="*/ 2147483646 w 262"/>
                <a:gd name="T17" fmla="*/ 2147483646 h 262"/>
                <a:gd name="T18" fmla="*/ 2147483646 w 262"/>
                <a:gd name="T19" fmla="*/ 2147483646 h 262"/>
                <a:gd name="T20" fmla="*/ 2147483646 w 262"/>
                <a:gd name="T21" fmla="*/ 2147483646 h 262"/>
                <a:gd name="T22" fmla="*/ 2147483646 w 262"/>
                <a:gd name="T23" fmla="*/ 2147483646 h 262"/>
                <a:gd name="T24" fmla="*/ 2147483646 w 262"/>
                <a:gd name="T25" fmla="*/ 2147483646 h 262"/>
                <a:gd name="T26" fmla="*/ 2147483646 w 262"/>
                <a:gd name="T27" fmla="*/ 2147483646 h 262"/>
                <a:gd name="T28" fmla="*/ 2147483646 w 262"/>
                <a:gd name="T29" fmla="*/ 2147483646 h 262"/>
                <a:gd name="T30" fmla="*/ 2147483646 w 262"/>
                <a:gd name="T31" fmla="*/ 2147483646 h 262"/>
                <a:gd name="T32" fmla="*/ 2147483646 w 262"/>
                <a:gd name="T33" fmla="*/ 2147483646 h 262"/>
                <a:gd name="T34" fmla="*/ 2147483646 w 262"/>
                <a:gd name="T35" fmla="*/ 2147483646 h 262"/>
                <a:gd name="T36" fmla="*/ 2147483646 w 262"/>
                <a:gd name="T37" fmla="*/ 2147483646 h 262"/>
                <a:gd name="T38" fmla="*/ 2147483646 w 262"/>
                <a:gd name="T39" fmla="*/ 2147483646 h 262"/>
                <a:gd name="T40" fmla="*/ 2147483646 w 262"/>
                <a:gd name="T41" fmla="*/ 2147483646 h 262"/>
                <a:gd name="T42" fmla="*/ 2147483646 w 262"/>
                <a:gd name="T43" fmla="*/ 2147483646 h 262"/>
                <a:gd name="T44" fmla="*/ 2147483646 w 262"/>
                <a:gd name="T45" fmla="*/ 2147483646 h 262"/>
                <a:gd name="T46" fmla="*/ 2147483646 w 262"/>
                <a:gd name="T47" fmla="*/ 2147483646 h 262"/>
                <a:gd name="T48" fmla="*/ 2147483646 w 262"/>
                <a:gd name="T49" fmla="*/ 2147483646 h 262"/>
                <a:gd name="T50" fmla="*/ 2147483646 w 262"/>
                <a:gd name="T51" fmla="*/ 2147483646 h 262"/>
                <a:gd name="T52" fmla="*/ 2147483646 w 262"/>
                <a:gd name="T53" fmla="*/ 2147483646 h 262"/>
                <a:gd name="T54" fmla="*/ 2147483646 w 262"/>
                <a:gd name="T55" fmla="*/ 2147483646 h 262"/>
                <a:gd name="T56" fmla="*/ 2147483646 w 262"/>
                <a:gd name="T57" fmla="*/ 2147483646 h 262"/>
                <a:gd name="T58" fmla="*/ 0 w 262"/>
                <a:gd name="T59" fmla="*/ 2147483646 h 262"/>
                <a:gd name="T60" fmla="*/ 2147483646 w 262"/>
                <a:gd name="T61" fmla="*/ 2147483646 h 2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2" h="262">
                  <a:moveTo>
                    <a:pt x="34" y="35"/>
                  </a:moveTo>
                  <a:lnTo>
                    <a:pt x="71" y="25"/>
                  </a:lnTo>
                  <a:lnTo>
                    <a:pt x="108" y="25"/>
                  </a:lnTo>
                  <a:lnTo>
                    <a:pt x="126" y="0"/>
                  </a:lnTo>
                  <a:lnTo>
                    <a:pt x="141" y="10"/>
                  </a:lnTo>
                  <a:lnTo>
                    <a:pt x="160" y="10"/>
                  </a:lnTo>
                  <a:lnTo>
                    <a:pt x="178" y="49"/>
                  </a:lnTo>
                  <a:lnTo>
                    <a:pt x="198" y="49"/>
                  </a:lnTo>
                  <a:lnTo>
                    <a:pt x="223" y="118"/>
                  </a:lnTo>
                  <a:lnTo>
                    <a:pt x="216" y="143"/>
                  </a:lnTo>
                  <a:lnTo>
                    <a:pt x="223" y="152"/>
                  </a:lnTo>
                  <a:lnTo>
                    <a:pt x="261" y="193"/>
                  </a:lnTo>
                  <a:lnTo>
                    <a:pt x="252" y="226"/>
                  </a:lnTo>
                  <a:lnTo>
                    <a:pt x="234" y="212"/>
                  </a:lnTo>
                  <a:lnTo>
                    <a:pt x="234" y="236"/>
                  </a:lnTo>
                  <a:lnTo>
                    <a:pt x="198" y="236"/>
                  </a:lnTo>
                  <a:lnTo>
                    <a:pt x="171" y="261"/>
                  </a:lnTo>
                  <a:lnTo>
                    <a:pt x="160" y="177"/>
                  </a:lnTo>
                  <a:lnTo>
                    <a:pt x="152" y="193"/>
                  </a:lnTo>
                  <a:lnTo>
                    <a:pt x="134" y="168"/>
                  </a:lnTo>
                  <a:lnTo>
                    <a:pt x="134" y="118"/>
                  </a:lnTo>
                  <a:lnTo>
                    <a:pt x="97" y="118"/>
                  </a:lnTo>
                  <a:lnTo>
                    <a:pt x="97" y="143"/>
                  </a:lnTo>
                  <a:lnTo>
                    <a:pt x="71" y="93"/>
                  </a:lnTo>
                  <a:lnTo>
                    <a:pt x="62" y="108"/>
                  </a:lnTo>
                  <a:lnTo>
                    <a:pt x="52" y="108"/>
                  </a:lnTo>
                  <a:lnTo>
                    <a:pt x="34" y="60"/>
                  </a:lnTo>
                  <a:lnTo>
                    <a:pt x="26" y="68"/>
                  </a:lnTo>
                  <a:lnTo>
                    <a:pt x="17" y="60"/>
                  </a:lnTo>
                  <a:lnTo>
                    <a:pt x="0" y="68"/>
                  </a:lnTo>
                  <a:lnTo>
                    <a:pt x="34" y="3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76" name="Freeform 104">
              <a:extLst>
                <a:ext uri="{FF2B5EF4-FFF2-40B4-BE49-F238E27FC236}">
                  <a16:creationId xmlns:a16="http://schemas.microsoft.com/office/drawing/2014/main" xmlns="" id="{FBD2274B-5FF4-4199-85BD-64AC89C32AB4}"/>
                </a:ext>
              </a:extLst>
            </p:cNvPr>
            <p:cNvSpPr>
              <a:spLocks/>
            </p:cNvSpPr>
            <p:nvPr/>
          </p:nvSpPr>
          <p:spPr bwMode="auto">
            <a:xfrm>
              <a:off x="2835752" y="3253631"/>
              <a:ext cx="516270" cy="382828"/>
            </a:xfrm>
            <a:custGeom>
              <a:avLst/>
              <a:gdLst>
                <a:gd name="T0" fmla="*/ 2147483646 w 236"/>
                <a:gd name="T1" fmla="*/ 2147483646 h 175"/>
                <a:gd name="T2" fmla="*/ 2147483646 w 236"/>
                <a:gd name="T3" fmla="*/ 2147483646 h 175"/>
                <a:gd name="T4" fmla="*/ 0 w 236"/>
                <a:gd name="T5" fmla="*/ 2147483646 h 175"/>
                <a:gd name="T6" fmla="*/ 2147483646 w 236"/>
                <a:gd name="T7" fmla="*/ 2147483646 h 175"/>
                <a:gd name="T8" fmla="*/ 2147483646 w 236"/>
                <a:gd name="T9" fmla="*/ 2147483646 h 175"/>
                <a:gd name="T10" fmla="*/ 2147483646 w 236"/>
                <a:gd name="T11" fmla="*/ 0 h 175"/>
                <a:gd name="T12" fmla="*/ 2147483646 w 236"/>
                <a:gd name="T13" fmla="*/ 2147483646 h 175"/>
                <a:gd name="T14" fmla="*/ 2147483646 w 236"/>
                <a:gd name="T15" fmla="*/ 2147483646 h 175"/>
                <a:gd name="T16" fmla="*/ 2147483646 w 236"/>
                <a:gd name="T17" fmla="*/ 2147483646 h 175"/>
                <a:gd name="T18" fmla="*/ 2147483646 w 236"/>
                <a:gd name="T19" fmla="*/ 2147483646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6" h="175">
                  <a:moveTo>
                    <a:pt x="57" y="164"/>
                  </a:moveTo>
                  <a:lnTo>
                    <a:pt x="18" y="174"/>
                  </a:lnTo>
                  <a:lnTo>
                    <a:pt x="0" y="164"/>
                  </a:lnTo>
                  <a:lnTo>
                    <a:pt x="12" y="92"/>
                  </a:lnTo>
                  <a:lnTo>
                    <a:pt x="57" y="9"/>
                  </a:lnTo>
                  <a:lnTo>
                    <a:pt x="120" y="0"/>
                  </a:lnTo>
                  <a:lnTo>
                    <a:pt x="146" y="9"/>
                  </a:lnTo>
                  <a:lnTo>
                    <a:pt x="235" y="116"/>
                  </a:lnTo>
                  <a:lnTo>
                    <a:pt x="235" y="174"/>
                  </a:lnTo>
                  <a:lnTo>
                    <a:pt x="57" y="16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77" name="Freeform 105">
              <a:extLst>
                <a:ext uri="{FF2B5EF4-FFF2-40B4-BE49-F238E27FC236}">
                  <a16:creationId xmlns:a16="http://schemas.microsoft.com/office/drawing/2014/main" xmlns="" id="{4CCC0BF2-09ED-458F-92A3-2F6F71955623}"/>
                </a:ext>
              </a:extLst>
            </p:cNvPr>
            <p:cNvSpPr>
              <a:spLocks/>
            </p:cNvSpPr>
            <p:nvPr/>
          </p:nvSpPr>
          <p:spPr bwMode="auto">
            <a:xfrm>
              <a:off x="2958259" y="2886117"/>
              <a:ext cx="754716" cy="750342"/>
            </a:xfrm>
            <a:custGeom>
              <a:avLst/>
              <a:gdLst>
                <a:gd name="T0" fmla="*/ 2147483646 w 345"/>
                <a:gd name="T1" fmla="*/ 2147483646 h 343"/>
                <a:gd name="T2" fmla="*/ 2147483646 w 345"/>
                <a:gd name="T3" fmla="*/ 2147483646 h 343"/>
                <a:gd name="T4" fmla="*/ 2147483646 w 345"/>
                <a:gd name="T5" fmla="*/ 2147483646 h 343"/>
                <a:gd name="T6" fmla="*/ 2147483646 w 345"/>
                <a:gd name="T7" fmla="*/ 2147483646 h 343"/>
                <a:gd name="T8" fmla="*/ 0 w 345"/>
                <a:gd name="T9" fmla="*/ 2147483646 h 343"/>
                <a:gd name="T10" fmla="*/ 0 w 345"/>
                <a:gd name="T11" fmla="*/ 2147483646 h 343"/>
                <a:gd name="T12" fmla="*/ 0 w 345"/>
                <a:gd name="T13" fmla="*/ 2147483646 h 343"/>
                <a:gd name="T14" fmla="*/ 2147483646 w 345"/>
                <a:gd name="T15" fmla="*/ 2147483646 h 343"/>
                <a:gd name="T16" fmla="*/ 2147483646 w 345"/>
                <a:gd name="T17" fmla="*/ 2147483646 h 343"/>
                <a:gd name="T18" fmla="*/ 2147483646 w 345"/>
                <a:gd name="T19" fmla="*/ 2147483646 h 343"/>
                <a:gd name="T20" fmla="*/ 2147483646 w 345"/>
                <a:gd name="T21" fmla="*/ 2147483646 h 343"/>
                <a:gd name="T22" fmla="*/ 2147483646 w 345"/>
                <a:gd name="T23" fmla="*/ 2147483646 h 343"/>
                <a:gd name="T24" fmla="*/ 2147483646 w 345"/>
                <a:gd name="T25" fmla="*/ 2147483646 h 343"/>
                <a:gd name="T26" fmla="*/ 2147483646 w 345"/>
                <a:gd name="T27" fmla="*/ 2147483646 h 343"/>
                <a:gd name="T28" fmla="*/ 2147483646 w 345"/>
                <a:gd name="T29" fmla="*/ 2147483646 h 343"/>
                <a:gd name="T30" fmla="*/ 2147483646 w 345"/>
                <a:gd name="T31" fmla="*/ 2147483646 h 343"/>
                <a:gd name="T32" fmla="*/ 2147483646 w 345"/>
                <a:gd name="T33" fmla="*/ 0 h 343"/>
                <a:gd name="T34" fmla="*/ 2147483646 w 345"/>
                <a:gd name="T35" fmla="*/ 2147483646 h 343"/>
                <a:gd name="T36" fmla="*/ 2147483646 w 345"/>
                <a:gd name="T37" fmla="*/ 2147483646 h 343"/>
                <a:gd name="T38" fmla="*/ 2147483646 w 345"/>
                <a:gd name="T39" fmla="*/ 2147483646 h 343"/>
                <a:gd name="T40" fmla="*/ 2147483646 w 345"/>
                <a:gd name="T41" fmla="*/ 2147483646 h 343"/>
                <a:gd name="T42" fmla="*/ 2147483646 w 345"/>
                <a:gd name="T43" fmla="*/ 2147483646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43">
                  <a:moveTo>
                    <a:pt x="179" y="342"/>
                  </a:moveTo>
                  <a:lnTo>
                    <a:pt x="179" y="283"/>
                  </a:lnTo>
                  <a:lnTo>
                    <a:pt x="90" y="175"/>
                  </a:lnTo>
                  <a:lnTo>
                    <a:pt x="63" y="166"/>
                  </a:lnTo>
                  <a:lnTo>
                    <a:pt x="0" y="175"/>
                  </a:lnTo>
                  <a:lnTo>
                    <a:pt x="0" y="142"/>
                  </a:lnTo>
                  <a:lnTo>
                    <a:pt x="0" y="117"/>
                  </a:lnTo>
                  <a:lnTo>
                    <a:pt x="8" y="117"/>
                  </a:lnTo>
                  <a:lnTo>
                    <a:pt x="19" y="117"/>
                  </a:lnTo>
                  <a:lnTo>
                    <a:pt x="19" y="84"/>
                  </a:lnTo>
                  <a:lnTo>
                    <a:pt x="52" y="73"/>
                  </a:lnTo>
                  <a:lnTo>
                    <a:pt x="145" y="73"/>
                  </a:lnTo>
                  <a:lnTo>
                    <a:pt x="163" y="59"/>
                  </a:lnTo>
                  <a:lnTo>
                    <a:pt x="179" y="73"/>
                  </a:lnTo>
                  <a:lnTo>
                    <a:pt x="254" y="59"/>
                  </a:lnTo>
                  <a:lnTo>
                    <a:pt x="272" y="34"/>
                  </a:lnTo>
                  <a:lnTo>
                    <a:pt x="306" y="0"/>
                  </a:lnTo>
                  <a:lnTo>
                    <a:pt x="335" y="10"/>
                  </a:lnTo>
                  <a:lnTo>
                    <a:pt x="344" y="34"/>
                  </a:lnTo>
                  <a:lnTo>
                    <a:pt x="344" y="215"/>
                  </a:lnTo>
                  <a:lnTo>
                    <a:pt x="306" y="342"/>
                  </a:lnTo>
                  <a:lnTo>
                    <a:pt x="179" y="34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78" name="Freeform 106">
              <a:extLst>
                <a:ext uri="{FF2B5EF4-FFF2-40B4-BE49-F238E27FC236}">
                  <a16:creationId xmlns:a16="http://schemas.microsoft.com/office/drawing/2014/main" xmlns="" id="{BD726156-191D-4292-A91F-DAAF6ECECEF1}"/>
                </a:ext>
              </a:extLst>
            </p:cNvPr>
            <p:cNvSpPr>
              <a:spLocks/>
            </p:cNvSpPr>
            <p:nvPr/>
          </p:nvSpPr>
          <p:spPr bwMode="auto">
            <a:xfrm>
              <a:off x="744421" y="2757049"/>
              <a:ext cx="1047853" cy="732840"/>
            </a:xfrm>
            <a:custGeom>
              <a:avLst/>
              <a:gdLst>
                <a:gd name="T0" fmla="*/ 2147483646 w 479"/>
                <a:gd name="T1" fmla="*/ 2147483646 h 335"/>
                <a:gd name="T2" fmla="*/ 2147483646 w 479"/>
                <a:gd name="T3" fmla="*/ 2147483646 h 335"/>
                <a:gd name="T4" fmla="*/ 2147483646 w 479"/>
                <a:gd name="T5" fmla="*/ 2147483646 h 335"/>
                <a:gd name="T6" fmla="*/ 2147483646 w 479"/>
                <a:gd name="T7" fmla="*/ 2147483646 h 335"/>
                <a:gd name="T8" fmla="*/ 2147483646 w 479"/>
                <a:gd name="T9" fmla="*/ 2147483646 h 335"/>
                <a:gd name="T10" fmla="*/ 2147483646 w 479"/>
                <a:gd name="T11" fmla="*/ 2147483646 h 335"/>
                <a:gd name="T12" fmla="*/ 2147483646 w 479"/>
                <a:gd name="T13" fmla="*/ 2147483646 h 335"/>
                <a:gd name="T14" fmla="*/ 2147483646 w 479"/>
                <a:gd name="T15" fmla="*/ 2147483646 h 335"/>
                <a:gd name="T16" fmla="*/ 2147483646 w 479"/>
                <a:gd name="T17" fmla="*/ 2147483646 h 335"/>
                <a:gd name="T18" fmla="*/ 2147483646 w 479"/>
                <a:gd name="T19" fmla="*/ 2147483646 h 335"/>
                <a:gd name="T20" fmla="*/ 2147483646 w 479"/>
                <a:gd name="T21" fmla="*/ 2147483646 h 335"/>
                <a:gd name="T22" fmla="*/ 2147483646 w 479"/>
                <a:gd name="T23" fmla="*/ 2147483646 h 335"/>
                <a:gd name="T24" fmla="*/ 2147483646 w 479"/>
                <a:gd name="T25" fmla="*/ 0 h 335"/>
                <a:gd name="T26" fmla="*/ 2147483646 w 479"/>
                <a:gd name="T27" fmla="*/ 0 h 335"/>
                <a:gd name="T28" fmla="*/ 2147483646 w 479"/>
                <a:gd name="T29" fmla="*/ 2147483646 h 335"/>
                <a:gd name="T30" fmla="*/ 2147483646 w 479"/>
                <a:gd name="T31" fmla="*/ 2147483646 h 335"/>
                <a:gd name="T32" fmla="*/ 2147483646 w 479"/>
                <a:gd name="T33" fmla="*/ 2147483646 h 335"/>
                <a:gd name="T34" fmla="*/ 2147483646 w 479"/>
                <a:gd name="T35" fmla="*/ 2147483646 h 335"/>
                <a:gd name="T36" fmla="*/ 2147483646 w 479"/>
                <a:gd name="T37" fmla="*/ 2147483646 h 335"/>
                <a:gd name="T38" fmla="*/ 2147483646 w 479"/>
                <a:gd name="T39" fmla="*/ 2147483646 h 335"/>
                <a:gd name="T40" fmla="*/ 2147483646 w 479"/>
                <a:gd name="T41" fmla="*/ 2147483646 h 335"/>
                <a:gd name="T42" fmla="*/ 2147483646 w 479"/>
                <a:gd name="T43" fmla="*/ 2147483646 h 335"/>
                <a:gd name="T44" fmla="*/ 2147483646 w 479"/>
                <a:gd name="T45" fmla="*/ 2147483646 h 335"/>
                <a:gd name="T46" fmla="*/ 2147483646 w 479"/>
                <a:gd name="T47" fmla="*/ 2147483646 h 335"/>
                <a:gd name="T48" fmla="*/ 2147483646 w 479"/>
                <a:gd name="T49" fmla="*/ 2147483646 h 335"/>
                <a:gd name="T50" fmla="*/ 2147483646 w 479"/>
                <a:gd name="T51" fmla="*/ 2147483646 h 335"/>
                <a:gd name="T52" fmla="*/ 2147483646 w 479"/>
                <a:gd name="T53" fmla="*/ 2147483646 h 335"/>
                <a:gd name="T54" fmla="*/ 2147483646 w 479"/>
                <a:gd name="T55" fmla="*/ 2147483646 h 335"/>
                <a:gd name="T56" fmla="*/ 2147483646 w 479"/>
                <a:gd name="T57" fmla="*/ 2147483646 h 335"/>
                <a:gd name="T58" fmla="*/ 2147483646 w 479"/>
                <a:gd name="T59" fmla="*/ 2147483646 h 335"/>
                <a:gd name="T60" fmla="*/ 2147483646 w 479"/>
                <a:gd name="T61" fmla="*/ 2147483646 h 335"/>
                <a:gd name="T62" fmla="*/ 2147483646 w 479"/>
                <a:gd name="T63" fmla="*/ 2147483646 h 335"/>
                <a:gd name="T64" fmla="*/ 2147483646 w 479"/>
                <a:gd name="T65" fmla="*/ 2147483646 h 335"/>
                <a:gd name="T66" fmla="*/ 2147483646 w 479"/>
                <a:gd name="T67" fmla="*/ 2147483646 h 335"/>
                <a:gd name="T68" fmla="*/ 2147483646 w 479"/>
                <a:gd name="T69" fmla="*/ 2147483646 h 335"/>
                <a:gd name="T70" fmla="*/ 2147483646 w 479"/>
                <a:gd name="T71" fmla="*/ 2147483646 h 335"/>
                <a:gd name="T72" fmla="*/ 2147483646 w 479"/>
                <a:gd name="T73" fmla="*/ 2147483646 h 335"/>
                <a:gd name="T74" fmla="*/ 2147483646 w 479"/>
                <a:gd name="T75" fmla="*/ 2147483646 h 335"/>
                <a:gd name="T76" fmla="*/ 2147483646 w 479"/>
                <a:gd name="T77" fmla="*/ 2147483646 h 335"/>
                <a:gd name="T78" fmla="*/ 2147483646 w 479"/>
                <a:gd name="T79" fmla="*/ 2147483646 h 335"/>
                <a:gd name="T80" fmla="*/ 2147483646 w 479"/>
                <a:gd name="T81" fmla="*/ 2147483646 h 335"/>
                <a:gd name="T82" fmla="*/ 2147483646 w 479"/>
                <a:gd name="T83" fmla="*/ 2147483646 h 335"/>
                <a:gd name="T84" fmla="*/ 0 w 479"/>
                <a:gd name="T85" fmla="*/ 2147483646 h 335"/>
                <a:gd name="T86" fmla="*/ 2147483646 w 479"/>
                <a:gd name="T87" fmla="*/ 2147483646 h 3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9" h="335">
                  <a:moveTo>
                    <a:pt x="15" y="177"/>
                  </a:moveTo>
                  <a:lnTo>
                    <a:pt x="34" y="143"/>
                  </a:lnTo>
                  <a:lnTo>
                    <a:pt x="72" y="132"/>
                  </a:lnTo>
                  <a:lnTo>
                    <a:pt x="109" y="107"/>
                  </a:lnTo>
                  <a:lnTo>
                    <a:pt x="179" y="107"/>
                  </a:lnTo>
                  <a:lnTo>
                    <a:pt x="206" y="93"/>
                  </a:lnTo>
                  <a:lnTo>
                    <a:pt x="217" y="107"/>
                  </a:lnTo>
                  <a:lnTo>
                    <a:pt x="269" y="107"/>
                  </a:lnTo>
                  <a:lnTo>
                    <a:pt x="306" y="59"/>
                  </a:lnTo>
                  <a:lnTo>
                    <a:pt x="332" y="59"/>
                  </a:lnTo>
                  <a:lnTo>
                    <a:pt x="359" y="25"/>
                  </a:lnTo>
                  <a:lnTo>
                    <a:pt x="396" y="34"/>
                  </a:lnTo>
                  <a:lnTo>
                    <a:pt x="415" y="0"/>
                  </a:lnTo>
                  <a:lnTo>
                    <a:pt x="441" y="0"/>
                  </a:lnTo>
                  <a:lnTo>
                    <a:pt x="459" y="9"/>
                  </a:lnTo>
                  <a:lnTo>
                    <a:pt x="452" y="34"/>
                  </a:lnTo>
                  <a:lnTo>
                    <a:pt x="470" y="48"/>
                  </a:lnTo>
                  <a:lnTo>
                    <a:pt x="459" y="83"/>
                  </a:lnTo>
                  <a:lnTo>
                    <a:pt x="478" y="107"/>
                  </a:lnTo>
                  <a:lnTo>
                    <a:pt x="459" y="143"/>
                  </a:lnTo>
                  <a:lnTo>
                    <a:pt x="433" y="132"/>
                  </a:lnTo>
                  <a:lnTo>
                    <a:pt x="378" y="177"/>
                  </a:lnTo>
                  <a:lnTo>
                    <a:pt x="359" y="177"/>
                  </a:lnTo>
                  <a:lnTo>
                    <a:pt x="351" y="225"/>
                  </a:lnTo>
                  <a:lnTo>
                    <a:pt x="370" y="250"/>
                  </a:lnTo>
                  <a:lnTo>
                    <a:pt x="359" y="284"/>
                  </a:lnTo>
                  <a:lnTo>
                    <a:pt x="306" y="300"/>
                  </a:lnTo>
                  <a:lnTo>
                    <a:pt x="287" y="320"/>
                  </a:lnTo>
                  <a:lnTo>
                    <a:pt x="281" y="309"/>
                  </a:lnTo>
                  <a:lnTo>
                    <a:pt x="161" y="334"/>
                  </a:lnTo>
                  <a:lnTo>
                    <a:pt x="154" y="300"/>
                  </a:lnTo>
                  <a:lnTo>
                    <a:pt x="198" y="275"/>
                  </a:lnTo>
                  <a:lnTo>
                    <a:pt x="217" y="250"/>
                  </a:lnTo>
                  <a:lnTo>
                    <a:pt x="217" y="202"/>
                  </a:lnTo>
                  <a:lnTo>
                    <a:pt x="198" y="216"/>
                  </a:lnTo>
                  <a:lnTo>
                    <a:pt x="179" y="202"/>
                  </a:lnTo>
                  <a:lnTo>
                    <a:pt x="179" y="216"/>
                  </a:lnTo>
                  <a:lnTo>
                    <a:pt x="90" y="191"/>
                  </a:lnTo>
                  <a:lnTo>
                    <a:pt x="90" y="202"/>
                  </a:lnTo>
                  <a:lnTo>
                    <a:pt x="52" y="202"/>
                  </a:lnTo>
                  <a:lnTo>
                    <a:pt x="15" y="177"/>
                  </a:lnTo>
                  <a:lnTo>
                    <a:pt x="8" y="202"/>
                  </a:lnTo>
                  <a:lnTo>
                    <a:pt x="0" y="177"/>
                  </a:lnTo>
                  <a:lnTo>
                    <a:pt x="15" y="17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679" name="Freeform 107">
              <a:extLst>
                <a:ext uri="{FF2B5EF4-FFF2-40B4-BE49-F238E27FC236}">
                  <a16:creationId xmlns:a16="http://schemas.microsoft.com/office/drawing/2014/main" xmlns="" id="{FB281F94-3FC3-4548-B367-AE772DA0B2C9}"/>
                </a:ext>
              </a:extLst>
            </p:cNvPr>
            <p:cNvSpPr>
              <a:spLocks/>
            </p:cNvSpPr>
            <p:nvPr/>
          </p:nvSpPr>
          <p:spPr bwMode="auto">
            <a:xfrm>
              <a:off x="1930092" y="3227379"/>
              <a:ext cx="627836" cy="700027"/>
            </a:xfrm>
            <a:custGeom>
              <a:avLst/>
              <a:gdLst>
                <a:gd name="T0" fmla="*/ 2147483646 w 287"/>
                <a:gd name="T1" fmla="*/ 2147483646 h 320"/>
                <a:gd name="T2" fmla="*/ 2147483646 w 287"/>
                <a:gd name="T3" fmla="*/ 2147483646 h 320"/>
                <a:gd name="T4" fmla="*/ 2147483646 w 287"/>
                <a:gd name="T5" fmla="*/ 2147483646 h 320"/>
                <a:gd name="T6" fmla="*/ 2147483646 w 287"/>
                <a:gd name="T7" fmla="*/ 2147483646 h 320"/>
                <a:gd name="T8" fmla="*/ 2147483646 w 287"/>
                <a:gd name="T9" fmla="*/ 2147483646 h 320"/>
                <a:gd name="T10" fmla="*/ 2147483646 w 287"/>
                <a:gd name="T11" fmla="*/ 2147483646 h 320"/>
                <a:gd name="T12" fmla="*/ 2147483646 w 287"/>
                <a:gd name="T13" fmla="*/ 2147483646 h 320"/>
                <a:gd name="T14" fmla="*/ 2147483646 w 287"/>
                <a:gd name="T15" fmla="*/ 2147483646 h 320"/>
                <a:gd name="T16" fmla="*/ 0 w 287"/>
                <a:gd name="T17" fmla="*/ 2147483646 h 320"/>
                <a:gd name="T18" fmla="*/ 2147483646 w 287"/>
                <a:gd name="T19" fmla="*/ 2147483646 h 320"/>
                <a:gd name="T20" fmla="*/ 2147483646 w 287"/>
                <a:gd name="T21" fmla="*/ 2147483646 h 320"/>
                <a:gd name="T22" fmla="*/ 2147483646 w 287"/>
                <a:gd name="T23" fmla="*/ 2147483646 h 320"/>
                <a:gd name="T24" fmla="*/ 2147483646 w 287"/>
                <a:gd name="T25" fmla="*/ 2147483646 h 320"/>
                <a:gd name="T26" fmla="*/ 2147483646 w 287"/>
                <a:gd name="T27" fmla="*/ 2147483646 h 320"/>
                <a:gd name="T28" fmla="*/ 2147483646 w 287"/>
                <a:gd name="T29" fmla="*/ 2147483646 h 320"/>
                <a:gd name="T30" fmla="*/ 2147483646 w 287"/>
                <a:gd name="T31" fmla="*/ 0 h 320"/>
                <a:gd name="T32" fmla="*/ 2147483646 w 287"/>
                <a:gd name="T33" fmla="*/ 2147483646 h 320"/>
                <a:gd name="T34" fmla="*/ 2147483646 w 287"/>
                <a:gd name="T35" fmla="*/ 2147483646 h 320"/>
                <a:gd name="T36" fmla="*/ 2147483646 w 287"/>
                <a:gd name="T37" fmla="*/ 2147483646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7" h="320">
                  <a:moveTo>
                    <a:pt x="235" y="246"/>
                  </a:moveTo>
                  <a:lnTo>
                    <a:pt x="216" y="235"/>
                  </a:lnTo>
                  <a:lnTo>
                    <a:pt x="216" y="260"/>
                  </a:lnTo>
                  <a:lnTo>
                    <a:pt x="197" y="260"/>
                  </a:lnTo>
                  <a:lnTo>
                    <a:pt x="178" y="285"/>
                  </a:lnTo>
                  <a:lnTo>
                    <a:pt x="163" y="285"/>
                  </a:lnTo>
                  <a:lnTo>
                    <a:pt x="163" y="269"/>
                  </a:lnTo>
                  <a:lnTo>
                    <a:pt x="25" y="319"/>
                  </a:lnTo>
                  <a:lnTo>
                    <a:pt x="0" y="294"/>
                  </a:lnTo>
                  <a:lnTo>
                    <a:pt x="45" y="226"/>
                  </a:lnTo>
                  <a:lnTo>
                    <a:pt x="36" y="212"/>
                  </a:lnTo>
                  <a:lnTo>
                    <a:pt x="70" y="153"/>
                  </a:lnTo>
                  <a:lnTo>
                    <a:pt x="70" y="103"/>
                  </a:lnTo>
                  <a:lnTo>
                    <a:pt x="108" y="84"/>
                  </a:lnTo>
                  <a:lnTo>
                    <a:pt x="126" y="84"/>
                  </a:lnTo>
                  <a:lnTo>
                    <a:pt x="178" y="0"/>
                  </a:lnTo>
                  <a:lnTo>
                    <a:pt x="253" y="93"/>
                  </a:lnTo>
                  <a:lnTo>
                    <a:pt x="286" y="226"/>
                  </a:lnTo>
                  <a:lnTo>
                    <a:pt x="235" y="246"/>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680" name="Freeform 108">
              <a:extLst>
                <a:ext uri="{FF2B5EF4-FFF2-40B4-BE49-F238E27FC236}">
                  <a16:creationId xmlns:a16="http://schemas.microsoft.com/office/drawing/2014/main" xmlns="" id="{2C2FAC7B-CE16-42C5-9523-33460C8FC11F}"/>
                </a:ext>
              </a:extLst>
            </p:cNvPr>
            <p:cNvSpPr>
              <a:spLocks/>
            </p:cNvSpPr>
            <p:nvPr/>
          </p:nvSpPr>
          <p:spPr bwMode="auto">
            <a:xfrm>
              <a:off x="3430777" y="1534190"/>
              <a:ext cx="597210" cy="494394"/>
            </a:xfrm>
            <a:custGeom>
              <a:avLst/>
              <a:gdLst>
                <a:gd name="T0" fmla="*/ 2147483646 w 273"/>
                <a:gd name="T1" fmla="*/ 2147483646 h 226"/>
                <a:gd name="T2" fmla="*/ 2147483646 w 273"/>
                <a:gd name="T3" fmla="*/ 2147483646 h 226"/>
                <a:gd name="T4" fmla="*/ 2147483646 w 273"/>
                <a:gd name="T5" fmla="*/ 2147483646 h 226"/>
                <a:gd name="T6" fmla="*/ 2147483646 w 273"/>
                <a:gd name="T7" fmla="*/ 2147483646 h 226"/>
                <a:gd name="T8" fmla="*/ 2147483646 w 273"/>
                <a:gd name="T9" fmla="*/ 0 h 226"/>
                <a:gd name="T10" fmla="*/ 2147483646 w 273"/>
                <a:gd name="T11" fmla="*/ 2147483646 h 226"/>
                <a:gd name="T12" fmla="*/ 2147483646 w 273"/>
                <a:gd name="T13" fmla="*/ 2147483646 h 226"/>
                <a:gd name="T14" fmla="*/ 2147483646 w 273"/>
                <a:gd name="T15" fmla="*/ 2147483646 h 226"/>
                <a:gd name="T16" fmla="*/ 2147483646 w 273"/>
                <a:gd name="T17" fmla="*/ 2147483646 h 226"/>
                <a:gd name="T18" fmla="*/ 2147483646 w 273"/>
                <a:gd name="T19" fmla="*/ 2147483646 h 226"/>
                <a:gd name="T20" fmla="*/ 2147483646 w 273"/>
                <a:gd name="T21" fmla="*/ 2147483646 h 226"/>
                <a:gd name="T22" fmla="*/ 2147483646 w 273"/>
                <a:gd name="T23" fmla="*/ 2147483646 h 226"/>
                <a:gd name="T24" fmla="*/ 2147483646 w 273"/>
                <a:gd name="T25" fmla="*/ 2147483646 h 226"/>
                <a:gd name="T26" fmla="*/ 2147483646 w 273"/>
                <a:gd name="T27" fmla="*/ 2147483646 h 226"/>
                <a:gd name="T28" fmla="*/ 0 w 273"/>
                <a:gd name="T29" fmla="*/ 2147483646 h 226"/>
                <a:gd name="T30" fmla="*/ 2147483646 w 273"/>
                <a:gd name="T31" fmla="*/ 2147483646 h 226"/>
                <a:gd name="T32" fmla="*/ 0 w 273"/>
                <a:gd name="T33" fmla="*/ 2147483646 h 226"/>
                <a:gd name="T34" fmla="*/ 2147483646 w 273"/>
                <a:gd name="T35" fmla="*/ 2147483646 h 2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3" h="226">
                  <a:moveTo>
                    <a:pt x="38" y="48"/>
                  </a:moveTo>
                  <a:lnTo>
                    <a:pt x="72" y="34"/>
                  </a:lnTo>
                  <a:lnTo>
                    <a:pt x="90" y="48"/>
                  </a:lnTo>
                  <a:lnTo>
                    <a:pt x="127" y="48"/>
                  </a:lnTo>
                  <a:lnTo>
                    <a:pt x="109" y="0"/>
                  </a:lnTo>
                  <a:lnTo>
                    <a:pt x="164" y="48"/>
                  </a:lnTo>
                  <a:lnTo>
                    <a:pt x="210" y="92"/>
                  </a:lnTo>
                  <a:lnTo>
                    <a:pt x="261" y="116"/>
                  </a:lnTo>
                  <a:lnTo>
                    <a:pt x="272" y="157"/>
                  </a:lnTo>
                  <a:lnTo>
                    <a:pt x="227" y="215"/>
                  </a:lnTo>
                  <a:lnTo>
                    <a:pt x="218" y="225"/>
                  </a:lnTo>
                  <a:lnTo>
                    <a:pt x="146" y="215"/>
                  </a:lnTo>
                  <a:lnTo>
                    <a:pt x="57" y="225"/>
                  </a:lnTo>
                  <a:lnTo>
                    <a:pt x="57" y="191"/>
                  </a:lnTo>
                  <a:lnTo>
                    <a:pt x="0" y="141"/>
                  </a:lnTo>
                  <a:lnTo>
                    <a:pt x="12" y="107"/>
                  </a:lnTo>
                  <a:lnTo>
                    <a:pt x="0" y="92"/>
                  </a:lnTo>
                  <a:lnTo>
                    <a:pt x="38" y="4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81" name="Freeform 109">
              <a:extLst>
                <a:ext uri="{FF2B5EF4-FFF2-40B4-BE49-F238E27FC236}">
                  <a16:creationId xmlns:a16="http://schemas.microsoft.com/office/drawing/2014/main" xmlns="" id="{5FE91C06-7B14-44B6-BD60-31D4BD6455B5}"/>
                </a:ext>
              </a:extLst>
            </p:cNvPr>
            <p:cNvSpPr>
              <a:spLocks/>
            </p:cNvSpPr>
            <p:nvPr/>
          </p:nvSpPr>
          <p:spPr bwMode="auto">
            <a:xfrm>
              <a:off x="3936107" y="1457625"/>
              <a:ext cx="892535" cy="774405"/>
            </a:xfrm>
            <a:custGeom>
              <a:avLst/>
              <a:gdLst>
                <a:gd name="T0" fmla="*/ 2147483646 w 408"/>
                <a:gd name="T1" fmla="*/ 2147483646 h 354"/>
                <a:gd name="T2" fmla="*/ 2147483646 w 408"/>
                <a:gd name="T3" fmla="*/ 2147483646 h 354"/>
                <a:gd name="T4" fmla="*/ 2147483646 w 408"/>
                <a:gd name="T5" fmla="*/ 2147483646 h 354"/>
                <a:gd name="T6" fmla="*/ 2147483646 w 408"/>
                <a:gd name="T7" fmla="*/ 2147483646 h 354"/>
                <a:gd name="T8" fmla="*/ 2147483646 w 408"/>
                <a:gd name="T9" fmla="*/ 2147483646 h 354"/>
                <a:gd name="T10" fmla="*/ 2147483646 w 408"/>
                <a:gd name="T11" fmla="*/ 2147483646 h 354"/>
                <a:gd name="T12" fmla="*/ 2147483646 w 408"/>
                <a:gd name="T13" fmla="*/ 2147483646 h 354"/>
                <a:gd name="T14" fmla="*/ 2147483646 w 408"/>
                <a:gd name="T15" fmla="*/ 2147483646 h 354"/>
                <a:gd name="T16" fmla="*/ 2147483646 w 408"/>
                <a:gd name="T17" fmla="*/ 2147483646 h 354"/>
                <a:gd name="T18" fmla="*/ 2147483646 w 408"/>
                <a:gd name="T19" fmla="*/ 2147483646 h 354"/>
                <a:gd name="T20" fmla="*/ 2147483646 w 408"/>
                <a:gd name="T21" fmla="*/ 2147483646 h 354"/>
                <a:gd name="T22" fmla="*/ 0 w 408"/>
                <a:gd name="T23" fmla="*/ 2147483646 h 354"/>
                <a:gd name="T24" fmla="*/ 2147483646 w 408"/>
                <a:gd name="T25" fmla="*/ 2147483646 h 354"/>
                <a:gd name="T26" fmla="*/ 2147483646 w 408"/>
                <a:gd name="T27" fmla="*/ 2147483646 h 354"/>
                <a:gd name="T28" fmla="*/ 2147483646 w 408"/>
                <a:gd name="T29" fmla="*/ 2147483646 h 354"/>
                <a:gd name="T30" fmla="*/ 2147483646 w 408"/>
                <a:gd name="T31" fmla="*/ 2147483646 h 354"/>
                <a:gd name="T32" fmla="*/ 2147483646 w 408"/>
                <a:gd name="T33" fmla="*/ 2147483646 h 354"/>
                <a:gd name="T34" fmla="*/ 2147483646 w 408"/>
                <a:gd name="T35" fmla="*/ 2147483646 h 354"/>
                <a:gd name="T36" fmla="*/ 2147483646 w 408"/>
                <a:gd name="T37" fmla="*/ 2147483646 h 354"/>
                <a:gd name="T38" fmla="*/ 2147483646 w 408"/>
                <a:gd name="T39" fmla="*/ 2147483646 h 354"/>
                <a:gd name="T40" fmla="*/ 2147483646 w 408"/>
                <a:gd name="T41" fmla="*/ 2147483646 h 354"/>
                <a:gd name="T42" fmla="*/ 2147483646 w 408"/>
                <a:gd name="T43" fmla="*/ 2147483646 h 354"/>
                <a:gd name="T44" fmla="*/ 2147483646 w 408"/>
                <a:gd name="T45" fmla="*/ 0 h 354"/>
                <a:gd name="T46" fmla="*/ 2147483646 w 408"/>
                <a:gd name="T47" fmla="*/ 2147483646 h 354"/>
                <a:gd name="T48" fmla="*/ 2147483646 w 408"/>
                <a:gd name="T49" fmla="*/ 2147483646 h 354"/>
                <a:gd name="T50" fmla="*/ 2147483646 w 408"/>
                <a:gd name="T51" fmla="*/ 2147483646 h 354"/>
                <a:gd name="T52" fmla="*/ 2147483646 w 408"/>
                <a:gd name="T53" fmla="*/ 2147483646 h 354"/>
                <a:gd name="T54" fmla="*/ 2147483646 w 408"/>
                <a:gd name="T55" fmla="*/ 2147483646 h 354"/>
                <a:gd name="T56" fmla="*/ 2147483646 w 408"/>
                <a:gd name="T57" fmla="*/ 2147483646 h 354"/>
                <a:gd name="T58" fmla="*/ 2147483646 w 408"/>
                <a:gd name="T59" fmla="*/ 2147483646 h 354"/>
                <a:gd name="T60" fmla="*/ 2147483646 w 408"/>
                <a:gd name="T61" fmla="*/ 2147483646 h 354"/>
                <a:gd name="T62" fmla="*/ 2147483646 w 408"/>
                <a:gd name="T63" fmla="*/ 2147483646 h 354"/>
                <a:gd name="T64" fmla="*/ 2147483646 w 408"/>
                <a:gd name="T65" fmla="*/ 2147483646 h 354"/>
                <a:gd name="T66" fmla="*/ 2147483646 w 408"/>
                <a:gd name="T67" fmla="*/ 2147483646 h 3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08" h="354">
                  <a:moveTo>
                    <a:pt x="280" y="333"/>
                  </a:moveTo>
                  <a:lnTo>
                    <a:pt x="243" y="319"/>
                  </a:lnTo>
                  <a:lnTo>
                    <a:pt x="216" y="333"/>
                  </a:lnTo>
                  <a:lnTo>
                    <a:pt x="197" y="319"/>
                  </a:lnTo>
                  <a:lnTo>
                    <a:pt x="160" y="333"/>
                  </a:lnTo>
                  <a:lnTo>
                    <a:pt x="127" y="353"/>
                  </a:lnTo>
                  <a:lnTo>
                    <a:pt x="77" y="294"/>
                  </a:lnTo>
                  <a:lnTo>
                    <a:pt x="63" y="294"/>
                  </a:lnTo>
                  <a:lnTo>
                    <a:pt x="52" y="294"/>
                  </a:lnTo>
                  <a:lnTo>
                    <a:pt x="44" y="275"/>
                  </a:lnTo>
                  <a:lnTo>
                    <a:pt x="7" y="275"/>
                  </a:lnTo>
                  <a:lnTo>
                    <a:pt x="0" y="250"/>
                  </a:lnTo>
                  <a:lnTo>
                    <a:pt x="44" y="191"/>
                  </a:lnTo>
                  <a:lnTo>
                    <a:pt x="34" y="152"/>
                  </a:lnTo>
                  <a:lnTo>
                    <a:pt x="71" y="118"/>
                  </a:lnTo>
                  <a:lnTo>
                    <a:pt x="97" y="127"/>
                  </a:lnTo>
                  <a:lnTo>
                    <a:pt x="108" y="59"/>
                  </a:lnTo>
                  <a:lnTo>
                    <a:pt x="127" y="59"/>
                  </a:lnTo>
                  <a:lnTo>
                    <a:pt x="153" y="69"/>
                  </a:lnTo>
                  <a:lnTo>
                    <a:pt x="171" y="59"/>
                  </a:lnTo>
                  <a:lnTo>
                    <a:pt x="225" y="10"/>
                  </a:lnTo>
                  <a:lnTo>
                    <a:pt x="243" y="24"/>
                  </a:lnTo>
                  <a:lnTo>
                    <a:pt x="262" y="0"/>
                  </a:lnTo>
                  <a:lnTo>
                    <a:pt x="280" y="10"/>
                  </a:lnTo>
                  <a:lnTo>
                    <a:pt x="299" y="10"/>
                  </a:lnTo>
                  <a:lnTo>
                    <a:pt x="307" y="59"/>
                  </a:lnTo>
                  <a:lnTo>
                    <a:pt x="333" y="59"/>
                  </a:lnTo>
                  <a:lnTo>
                    <a:pt x="344" y="34"/>
                  </a:lnTo>
                  <a:lnTo>
                    <a:pt x="407" y="93"/>
                  </a:lnTo>
                  <a:lnTo>
                    <a:pt x="396" y="167"/>
                  </a:lnTo>
                  <a:lnTo>
                    <a:pt x="388" y="310"/>
                  </a:lnTo>
                  <a:lnTo>
                    <a:pt x="333" y="310"/>
                  </a:lnTo>
                  <a:lnTo>
                    <a:pt x="307" y="319"/>
                  </a:lnTo>
                  <a:lnTo>
                    <a:pt x="280" y="333"/>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82" name="Freeform 110">
              <a:extLst>
                <a:ext uri="{FF2B5EF4-FFF2-40B4-BE49-F238E27FC236}">
                  <a16:creationId xmlns:a16="http://schemas.microsoft.com/office/drawing/2014/main" xmlns="" id="{189EAFEF-3CD6-4E60-8C76-5751A26BEAC6}"/>
                </a:ext>
              </a:extLst>
            </p:cNvPr>
            <p:cNvSpPr>
              <a:spLocks/>
            </p:cNvSpPr>
            <p:nvPr/>
          </p:nvSpPr>
          <p:spPr bwMode="auto">
            <a:xfrm>
              <a:off x="2638871" y="2078899"/>
              <a:ext cx="500956" cy="678151"/>
            </a:xfrm>
            <a:custGeom>
              <a:avLst/>
              <a:gdLst>
                <a:gd name="T0" fmla="*/ 2147483646 w 229"/>
                <a:gd name="T1" fmla="*/ 2147483646 h 310"/>
                <a:gd name="T2" fmla="*/ 2147483646 w 229"/>
                <a:gd name="T3" fmla="*/ 2147483646 h 310"/>
                <a:gd name="T4" fmla="*/ 2147483646 w 229"/>
                <a:gd name="T5" fmla="*/ 0 h 310"/>
                <a:gd name="T6" fmla="*/ 2147483646 w 229"/>
                <a:gd name="T7" fmla="*/ 2147483646 h 310"/>
                <a:gd name="T8" fmla="*/ 2147483646 w 229"/>
                <a:gd name="T9" fmla="*/ 0 h 310"/>
                <a:gd name="T10" fmla="*/ 2147483646 w 229"/>
                <a:gd name="T11" fmla="*/ 2147483646 h 310"/>
                <a:gd name="T12" fmla="*/ 2147483646 w 229"/>
                <a:gd name="T13" fmla="*/ 2147483646 h 310"/>
                <a:gd name="T14" fmla="*/ 2147483646 w 229"/>
                <a:gd name="T15" fmla="*/ 2147483646 h 310"/>
                <a:gd name="T16" fmla="*/ 2147483646 w 229"/>
                <a:gd name="T17" fmla="*/ 2147483646 h 310"/>
                <a:gd name="T18" fmla="*/ 2147483646 w 229"/>
                <a:gd name="T19" fmla="*/ 2147483646 h 310"/>
                <a:gd name="T20" fmla="*/ 2147483646 w 229"/>
                <a:gd name="T21" fmla="*/ 2147483646 h 310"/>
                <a:gd name="T22" fmla="*/ 2147483646 w 229"/>
                <a:gd name="T23" fmla="*/ 2147483646 h 310"/>
                <a:gd name="T24" fmla="*/ 2147483646 w 229"/>
                <a:gd name="T25" fmla="*/ 2147483646 h 310"/>
                <a:gd name="T26" fmla="*/ 2147483646 w 229"/>
                <a:gd name="T27" fmla="*/ 2147483646 h 310"/>
                <a:gd name="T28" fmla="*/ 2147483646 w 229"/>
                <a:gd name="T29" fmla="*/ 2147483646 h 310"/>
                <a:gd name="T30" fmla="*/ 2147483646 w 229"/>
                <a:gd name="T31" fmla="*/ 2147483646 h 310"/>
                <a:gd name="T32" fmla="*/ 2147483646 w 229"/>
                <a:gd name="T33" fmla="*/ 2147483646 h 310"/>
                <a:gd name="T34" fmla="*/ 2147483646 w 229"/>
                <a:gd name="T35" fmla="*/ 2147483646 h 310"/>
                <a:gd name="T36" fmla="*/ 2147483646 w 229"/>
                <a:gd name="T37" fmla="*/ 2147483646 h 310"/>
                <a:gd name="T38" fmla="*/ 2147483646 w 229"/>
                <a:gd name="T39" fmla="*/ 2147483646 h 310"/>
                <a:gd name="T40" fmla="*/ 2147483646 w 229"/>
                <a:gd name="T41" fmla="*/ 2147483646 h 310"/>
                <a:gd name="T42" fmla="*/ 2147483646 w 229"/>
                <a:gd name="T43" fmla="*/ 2147483646 h 310"/>
                <a:gd name="T44" fmla="*/ 2147483646 w 229"/>
                <a:gd name="T45" fmla="*/ 2147483646 h 310"/>
                <a:gd name="T46" fmla="*/ 2147483646 w 229"/>
                <a:gd name="T47" fmla="*/ 2147483646 h 310"/>
                <a:gd name="T48" fmla="*/ 2147483646 w 229"/>
                <a:gd name="T49" fmla="*/ 2147483646 h 310"/>
                <a:gd name="T50" fmla="*/ 2147483646 w 229"/>
                <a:gd name="T51" fmla="*/ 2147483646 h 310"/>
                <a:gd name="T52" fmla="*/ 0 w 229"/>
                <a:gd name="T53" fmla="*/ 2147483646 h 310"/>
                <a:gd name="T54" fmla="*/ 2147483646 w 229"/>
                <a:gd name="T55" fmla="*/ 2147483646 h 3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9" h="310">
                  <a:moveTo>
                    <a:pt x="26" y="59"/>
                  </a:moveTo>
                  <a:lnTo>
                    <a:pt x="56" y="9"/>
                  </a:lnTo>
                  <a:lnTo>
                    <a:pt x="74" y="0"/>
                  </a:lnTo>
                  <a:lnTo>
                    <a:pt x="83" y="9"/>
                  </a:lnTo>
                  <a:lnTo>
                    <a:pt x="89" y="0"/>
                  </a:lnTo>
                  <a:lnTo>
                    <a:pt x="108" y="48"/>
                  </a:lnTo>
                  <a:lnTo>
                    <a:pt x="119" y="48"/>
                  </a:lnTo>
                  <a:lnTo>
                    <a:pt x="128" y="34"/>
                  </a:lnTo>
                  <a:lnTo>
                    <a:pt x="153" y="84"/>
                  </a:lnTo>
                  <a:lnTo>
                    <a:pt x="153" y="59"/>
                  </a:lnTo>
                  <a:lnTo>
                    <a:pt x="190" y="59"/>
                  </a:lnTo>
                  <a:lnTo>
                    <a:pt x="190" y="107"/>
                  </a:lnTo>
                  <a:lnTo>
                    <a:pt x="209" y="132"/>
                  </a:lnTo>
                  <a:lnTo>
                    <a:pt x="216" y="117"/>
                  </a:lnTo>
                  <a:lnTo>
                    <a:pt x="228" y="202"/>
                  </a:lnTo>
                  <a:lnTo>
                    <a:pt x="190" y="275"/>
                  </a:lnTo>
                  <a:lnTo>
                    <a:pt x="153" y="309"/>
                  </a:lnTo>
                  <a:lnTo>
                    <a:pt x="145" y="300"/>
                  </a:lnTo>
                  <a:lnTo>
                    <a:pt x="139" y="284"/>
                  </a:lnTo>
                  <a:lnTo>
                    <a:pt x="108" y="259"/>
                  </a:lnTo>
                  <a:lnTo>
                    <a:pt x="101" y="216"/>
                  </a:lnTo>
                  <a:lnTo>
                    <a:pt x="89" y="202"/>
                  </a:lnTo>
                  <a:lnTo>
                    <a:pt x="63" y="216"/>
                  </a:lnTo>
                  <a:lnTo>
                    <a:pt x="37" y="152"/>
                  </a:lnTo>
                  <a:lnTo>
                    <a:pt x="11" y="132"/>
                  </a:lnTo>
                  <a:lnTo>
                    <a:pt x="19" y="107"/>
                  </a:lnTo>
                  <a:lnTo>
                    <a:pt x="0" y="84"/>
                  </a:lnTo>
                  <a:lnTo>
                    <a:pt x="26" y="5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83" name="Freeform 111">
              <a:extLst>
                <a:ext uri="{FF2B5EF4-FFF2-40B4-BE49-F238E27FC236}">
                  <a16:creationId xmlns:a16="http://schemas.microsoft.com/office/drawing/2014/main" xmlns="" id="{12E37202-6912-494C-91D1-5F6730C450C9}"/>
                </a:ext>
              </a:extLst>
            </p:cNvPr>
            <p:cNvSpPr>
              <a:spLocks/>
            </p:cNvSpPr>
            <p:nvPr/>
          </p:nvSpPr>
          <p:spPr bwMode="auto">
            <a:xfrm>
              <a:off x="3929545" y="2520791"/>
              <a:ext cx="811593" cy="492206"/>
            </a:xfrm>
            <a:custGeom>
              <a:avLst/>
              <a:gdLst>
                <a:gd name="T0" fmla="*/ 2147483646 w 371"/>
                <a:gd name="T1" fmla="*/ 0 h 225"/>
                <a:gd name="T2" fmla="*/ 2147483646 w 371"/>
                <a:gd name="T3" fmla="*/ 2147483646 h 225"/>
                <a:gd name="T4" fmla="*/ 2147483646 w 371"/>
                <a:gd name="T5" fmla="*/ 2147483646 h 225"/>
                <a:gd name="T6" fmla="*/ 2147483646 w 371"/>
                <a:gd name="T7" fmla="*/ 2147483646 h 225"/>
                <a:gd name="T8" fmla="*/ 2147483646 w 371"/>
                <a:gd name="T9" fmla="*/ 2147483646 h 225"/>
                <a:gd name="T10" fmla="*/ 2147483646 w 371"/>
                <a:gd name="T11" fmla="*/ 2147483646 h 225"/>
                <a:gd name="T12" fmla="*/ 0 w 371"/>
                <a:gd name="T13" fmla="*/ 2147483646 h 225"/>
                <a:gd name="T14" fmla="*/ 2147483646 w 371"/>
                <a:gd name="T15" fmla="*/ 2147483646 h 225"/>
                <a:gd name="T16" fmla="*/ 2147483646 w 371"/>
                <a:gd name="T17" fmla="*/ 2147483646 h 225"/>
                <a:gd name="T18" fmla="*/ 2147483646 w 371"/>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1" h="225">
                  <a:moveTo>
                    <a:pt x="236" y="0"/>
                  </a:moveTo>
                  <a:lnTo>
                    <a:pt x="254" y="49"/>
                  </a:lnTo>
                  <a:lnTo>
                    <a:pt x="281" y="98"/>
                  </a:lnTo>
                  <a:lnTo>
                    <a:pt x="314" y="98"/>
                  </a:lnTo>
                  <a:lnTo>
                    <a:pt x="370" y="165"/>
                  </a:lnTo>
                  <a:lnTo>
                    <a:pt x="351" y="224"/>
                  </a:lnTo>
                  <a:lnTo>
                    <a:pt x="0" y="215"/>
                  </a:lnTo>
                  <a:lnTo>
                    <a:pt x="97" y="49"/>
                  </a:lnTo>
                  <a:lnTo>
                    <a:pt x="116" y="25"/>
                  </a:lnTo>
                  <a:lnTo>
                    <a:pt x="236"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84" name="Freeform 88">
              <a:extLst>
                <a:ext uri="{FF2B5EF4-FFF2-40B4-BE49-F238E27FC236}">
                  <a16:creationId xmlns:a16="http://schemas.microsoft.com/office/drawing/2014/main" xmlns="" id="{6FB959E8-AC2E-4ACA-899C-9DB9299D4DE0}"/>
                </a:ext>
              </a:extLst>
            </p:cNvPr>
            <p:cNvSpPr>
              <a:spLocks/>
            </p:cNvSpPr>
            <p:nvPr/>
          </p:nvSpPr>
          <p:spPr bwMode="auto">
            <a:xfrm>
              <a:off x="3194518" y="1733259"/>
              <a:ext cx="476894" cy="638775"/>
            </a:xfrm>
            <a:custGeom>
              <a:avLst/>
              <a:gdLst>
                <a:gd name="T0" fmla="*/ 2147483646 w 218"/>
                <a:gd name="T1" fmla="*/ 2147483646 h 292"/>
                <a:gd name="T2" fmla="*/ 2147483646 w 218"/>
                <a:gd name="T3" fmla="*/ 2147483646 h 292"/>
                <a:gd name="T4" fmla="*/ 2147483646 w 218"/>
                <a:gd name="T5" fmla="*/ 0 h 292"/>
                <a:gd name="T6" fmla="*/ 2147483646 w 218"/>
                <a:gd name="T7" fmla="*/ 2147483646 h 292"/>
                <a:gd name="T8" fmla="*/ 2147483646 w 218"/>
                <a:gd name="T9" fmla="*/ 2147483646 h 292"/>
                <a:gd name="T10" fmla="*/ 2147483646 w 218"/>
                <a:gd name="T11" fmla="*/ 2147483646 h 292"/>
                <a:gd name="T12" fmla="*/ 2147483646 w 218"/>
                <a:gd name="T13" fmla="*/ 2147483646 h 292"/>
                <a:gd name="T14" fmla="*/ 2147483646 w 218"/>
                <a:gd name="T15" fmla="*/ 2147483646 h 292"/>
                <a:gd name="T16" fmla="*/ 2147483646 w 218"/>
                <a:gd name="T17" fmla="*/ 2147483646 h 292"/>
                <a:gd name="T18" fmla="*/ 2147483646 w 218"/>
                <a:gd name="T19" fmla="*/ 2147483646 h 292"/>
                <a:gd name="T20" fmla="*/ 2147483646 w 218"/>
                <a:gd name="T21" fmla="*/ 2147483646 h 292"/>
                <a:gd name="T22" fmla="*/ 2147483646 w 218"/>
                <a:gd name="T23" fmla="*/ 2147483646 h 292"/>
                <a:gd name="T24" fmla="*/ 2147483646 w 218"/>
                <a:gd name="T25" fmla="*/ 2147483646 h 292"/>
                <a:gd name="T26" fmla="*/ 2147483646 w 218"/>
                <a:gd name="T27" fmla="*/ 2147483646 h 292"/>
                <a:gd name="T28" fmla="*/ 2147483646 w 218"/>
                <a:gd name="T29" fmla="*/ 2147483646 h 292"/>
                <a:gd name="T30" fmla="*/ 2147483646 w 218"/>
                <a:gd name="T31" fmla="*/ 2147483646 h 292"/>
                <a:gd name="T32" fmla="*/ 0 w 218"/>
                <a:gd name="T33" fmla="*/ 2147483646 h 292"/>
                <a:gd name="T34" fmla="*/ 2147483646 w 218"/>
                <a:gd name="T35" fmla="*/ 2147483646 h 2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8" h="292">
                  <a:moveTo>
                    <a:pt x="19" y="123"/>
                  </a:moveTo>
                  <a:lnTo>
                    <a:pt x="37" y="123"/>
                  </a:lnTo>
                  <a:lnTo>
                    <a:pt x="108" y="0"/>
                  </a:lnTo>
                  <a:lnTo>
                    <a:pt x="120" y="16"/>
                  </a:lnTo>
                  <a:lnTo>
                    <a:pt x="108" y="50"/>
                  </a:lnTo>
                  <a:lnTo>
                    <a:pt x="164" y="98"/>
                  </a:lnTo>
                  <a:lnTo>
                    <a:pt x="164" y="134"/>
                  </a:lnTo>
                  <a:lnTo>
                    <a:pt x="217" y="168"/>
                  </a:lnTo>
                  <a:lnTo>
                    <a:pt x="172" y="250"/>
                  </a:lnTo>
                  <a:lnTo>
                    <a:pt x="126" y="241"/>
                  </a:lnTo>
                  <a:lnTo>
                    <a:pt x="108" y="227"/>
                  </a:lnTo>
                  <a:lnTo>
                    <a:pt x="89" y="266"/>
                  </a:lnTo>
                  <a:lnTo>
                    <a:pt x="63" y="291"/>
                  </a:lnTo>
                  <a:lnTo>
                    <a:pt x="26" y="250"/>
                  </a:lnTo>
                  <a:lnTo>
                    <a:pt x="19" y="241"/>
                  </a:lnTo>
                  <a:lnTo>
                    <a:pt x="26" y="216"/>
                  </a:lnTo>
                  <a:lnTo>
                    <a:pt x="0" y="148"/>
                  </a:lnTo>
                  <a:lnTo>
                    <a:pt x="19" y="12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85" name="Freeform 31">
              <a:extLst>
                <a:ext uri="{FF2B5EF4-FFF2-40B4-BE49-F238E27FC236}">
                  <a16:creationId xmlns:a16="http://schemas.microsoft.com/office/drawing/2014/main" xmlns="" id="{6B9D3CE2-B22B-4FEB-B3EC-60B4BE98ED7A}"/>
                </a:ext>
              </a:extLst>
            </p:cNvPr>
            <p:cNvSpPr>
              <a:spLocks/>
            </p:cNvSpPr>
            <p:nvPr/>
          </p:nvSpPr>
          <p:spPr bwMode="auto">
            <a:xfrm>
              <a:off x="8816352" y="3234336"/>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86" name="Freeform 43">
              <a:extLst>
                <a:ext uri="{FF2B5EF4-FFF2-40B4-BE49-F238E27FC236}">
                  <a16:creationId xmlns:a16="http://schemas.microsoft.com/office/drawing/2014/main" xmlns="" id="{88D50F07-0634-4CFD-A399-5FDE597F97F1}"/>
                </a:ext>
              </a:extLst>
            </p:cNvPr>
            <p:cNvSpPr>
              <a:spLocks/>
            </p:cNvSpPr>
            <p:nvPr/>
          </p:nvSpPr>
          <p:spPr bwMode="auto">
            <a:xfrm>
              <a:off x="10115383" y="2262655"/>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87" name="Freeform 50">
              <a:extLst>
                <a:ext uri="{FF2B5EF4-FFF2-40B4-BE49-F238E27FC236}">
                  <a16:creationId xmlns:a16="http://schemas.microsoft.com/office/drawing/2014/main" xmlns="" id="{2FF03B5C-D041-400A-BF28-BAEB26D137EA}"/>
                </a:ext>
              </a:extLst>
            </p:cNvPr>
            <p:cNvSpPr>
              <a:spLocks/>
            </p:cNvSpPr>
            <p:nvPr/>
          </p:nvSpPr>
          <p:spPr bwMode="auto">
            <a:xfrm>
              <a:off x="7527469" y="1273867"/>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88" name="Freeform 61">
              <a:extLst>
                <a:ext uri="{FF2B5EF4-FFF2-40B4-BE49-F238E27FC236}">
                  <a16:creationId xmlns:a16="http://schemas.microsoft.com/office/drawing/2014/main" xmlns="" id="{072E470F-AD72-4A17-8ED6-7A20F5630E9A}"/>
                </a:ext>
              </a:extLst>
            </p:cNvPr>
            <p:cNvSpPr>
              <a:spLocks/>
            </p:cNvSpPr>
            <p:nvPr/>
          </p:nvSpPr>
          <p:spPr bwMode="auto">
            <a:xfrm>
              <a:off x="7903735" y="1273867"/>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grpSp>
      <p:sp>
        <p:nvSpPr>
          <p:cNvPr id="2" name="Title 1">
            <a:extLst>
              <a:ext uri="{FF2B5EF4-FFF2-40B4-BE49-F238E27FC236}">
                <a16:creationId xmlns:a16="http://schemas.microsoft.com/office/drawing/2014/main" xmlns="" id="{7F926F65-18DE-47F4-A93B-1B56B6364793}"/>
              </a:ext>
            </a:extLst>
          </p:cNvPr>
          <p:cNvSpPr>
            <a:spLocks noGrp="1"/>
          </p:cNvSpPr>
          <p:nvPr>
            <p:ph type="title"/>
          </p:nvPr>
        </p:nvSpPr>
        <p:spPr/>
        <p:txBody>
          <a:bodyPr/>
          <a:lstStyle/>
          <a:p>
            <a:r>
              <a:rPr lang="en-US" dirty="0"/>
              <a:t>Employer Difficulty by Region</a:t>
            </a:r>
          </a:p>
        </p:txBody>
      </p:sp>
      <p:grpSp>
        <p:nvGrpSpPr>
          <p:cNvPr id="4" name="Group 3">
            <a:extLst>
              <a:ext uri="{FF2B5EF4-FFF2-40B4-BE49-F238E27FC236}">
                <a16:creationId xmlns:a16="http://schemas.microsoft.com/office/drawing/2014/main" xmlns="" id="{1760D95B-953E-4408-AFD8-5774F8C64B23}"/>
              </a:ext>
            </a:extLst>
          </p:cNvPr>
          <p:cNvGrpSpPr>
            <a:grpSpLocks noChangeAspect="1"/>
          </p:cNvGrpSpPr>
          <p:nvPr/>
        </p:nvGrpSpPr>
        <p:grpSpPr>
          <a:xfrm>
            <a:off x="68642" y="2789579"/>
            <a:ext cx="5950375" cy="2408646"/>
            <a:chOff x="245653" y="1219176"/>
            <a:chExt cx="11694829" cy="4733935"/>
          </a:xfrm>
          <a:solidFill>
            <a:schemeClr val="tx2">
              <a:lumMod val="75000"/>
            </a:schemeClr>
          </a:solidFill>
        </p:grpSpPr>
        <p:sp>
          <p:nvSpPr>
            <p:cNvPr id="5" name="Freeform 3">
              <a:extLst>
                <a:ext uri="{FF2B5EF4-FFF2-40B4-BE49-F238E27FC236}">
                  <a16:creationId xmlns:a16="http://schemas.microsoft.com/office/drawing/2014/main" xmlns="" id="{5CD4AAD4-E761-4608-963E-DBD0CCA4FA04}"/>
                </a:ext>
              </a:extLst>
            </p:cNvPr>
            <p:cNvSpPr>
              <a:spLocks/>
            </p:cNvSpPr>
            <p:nvPr/>
          </p:nvSpPr>
          <p:spPr bwMode="auto">
            <a:xfrm>
              <a:off x="9488198" y="1785761"/>
              <a:ext cx="850971" cy="767842"/>
            </a:xfrm>
            <a:custGeom>
              <a:avLst/>
              <a:gdLst>
                <a:gd name="T0" fmla="*/ 2147483646 w 389"/>
                <a:gd name="T1" fmla="*/ 2147483646 h 351"/>
                <a:gd name="T2" fmla="*/ 2147483646 w 389"/>
                <a:gd name="T3" fmla="*/ 2147483646 h 351"/>
                <a:gd name="T4" fmla="*/ 2147483646 w 389"/>
                <a:gd name="T5" fmla="*/ 2147483646 h 351"/>
                <a:gd name="T6" fmla="*/ 2147483646 w 389"/>
                <a:gd name="T7" fmla="*/ 2147483646 h 351"/>
                <a:gd name="T8" fmla="*/ 2147483646 w 389"/>
                <a:gd name="T9" fmla="*/ 2147483646 h 351"/>
                <a:gd name="T10" fmla="*/ 2147483646 w 389"/>
                <a:gd name="T11" fmla="*/ 2147483646 h 351"/>
                <a:gd name="T12" fmla="*/ 2147483646 w 389"/>
                <a:gd name="T13" fmla="*/ 2147483646 h 351"/>
                <a:gd name="T14" fmla="*/ 2147483646 w 389"/>
                <a:gd name="T15" fmla="*/ 2147483646 h 351"/>
                <a:gd name="T16" fmla="*/ 2147483646 w 389"/>
                <a:gd name="T17" fmla="*/ 2147483646 h 351"/>
                <a:gd name="T18" fmla="*/ 2147483646 w 389"/>
                <a:gd name="T19" fmla="*/ 2147483646 h 351"/>
                <a:gd name="T20" fmla="*/ 2147483646 w 389"/>
                <a:gd name="T21" fmla="*/ 2147483646 h 351"/>
                <a:gd name="T22" fmla="*/ 2147483646 w 389"/>
                <a:gd name="T23" fmla="*/ 2147483646 h 351"/>
                <a:gd name="T24" fmla="*/ 2147483646 w 389"/>
                <a:gd name="T25" fmla="*/ 2147483646 h 351"/>
                <a:gd name="T26" fmla="*/ 2147483646 w 389"/>
                <a:gd name="T27" fmla="*/ 2147483646 h 351"/>
                <a:gd name="T28" fmla="*/ 2147483646 w 389"/>
                <a:gd name="T29" fmla="*/ 2147483646 h 351"/>
                <a:gd name="T30" fmla="*/ 2147483646 w 389"/>
                <a:gd name="T31" fmla="*/ 2147483646 h 351"/>
                <a:gd name="T32" fmla="*/ 2147483646 w 389"/>
                <a:gd name="T33" fmla="*/ 2147483646 h 351"/>
                <a:gd name="T34" fmla="*/ 2147483646 w 389"/>
                <a:gd name="T35" fmla="*/ 2147483646 h 351"/>
                <a:gd name="T36" fmla="*/ 2147483646 w 389"/>
                <a:gd name="T37" fmla="*/ 2147483646 h 351"/>
                <a:gd name="T38" fmla="*/ 2147483646 w 389"/>
                <a:gd name="T39" fmla="*/ 2147483646 h 351"/>
                <a:gd name="T40" fmla="*/ 2147483646 w 389"/>
                <a:gd name="T41" fmla="*/ 2147483646 h 351"/>
                <a:gd name="T42" fmla="*/ 2147483646 w 389"/>
                <a:gd name="T43" fmla="*/ 2147483646 h 351"/>
                <a:gd name="T44" fmla="*/ 0 w 389"/>
                <a:gd name="T45" fmla="*/ 2147483646 h 351"/>
                <a:gd name="T46" fmla="*/ 0 w 389"/>
                <a:gd name="T47" fmla="*/ 2147483646 h 351"/>
                <a:gd name="T48" fmla="*/ 2147483646 w 389"/>
                <a:gd name="T49" fmla="*/ 2147483646 h 351"/>
                <a:gd name="T50" fmla="*/ 2147483646 w 389"/>
                <a:gd name="T51" fmla="*/ 2147483646 h 351"/>
                <a:gd name="T52" fmla="*/ 2147483646 w 389"/>
                <a:gd name="T53" fmla="*/ 2147483646 h 351"/>
                <a:gd name="T54" fmla="*/ 2147483646 w 389"/>
                <a:gd name="T55" fmla="*/ 2147483646 h 351"/>
                <a:gd name="T56" fmla="*/ 2147483646 w 389"/>
                <a:gd name="T57" fmla="*/ 0 h 351"/>
                <a:gd name="T58" fmla="*/ 2147483646 w 389"/>
                <a:gd name="T59" fmla="*/ 0 h 351"/>
                <a:gd name="T60" fmla="*/ 2147483646 w 389"/>
                <a:gd name="T61" fmla="*/ 2147483646 h 3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89" h="351">
                  <a:moveTo>
                    <a:pt x="343" y="41"/>
                  </a:moveTo>
                  <a:lnTo>
                    <a:pt x="343" y="98"/>
                  </a:lnTo>
                  <a:lnTo>
                    <a:pt x="370" y="193"/>
                  </a:lnTo>
                  <a:lnTo>
                    <a:pt x="388" y="202"/>
                  </a:lnTo>
                  <a:lnTo>
                    <a:pt x="358" y="241"/>
                  </a:lnTo>
                  <a:lnTo>
                    <a:pt x="358" y="275"/>
                  </a:lnTo>
                  <a:lnTo>
                    <a:pt x="333" y="311"/>
                  </a:lnTo>
                  <a:lnTo>
                    <a:pt x="298" y="287"/>
                  </a:lnTo>
                  <a:lnTo>
                    <a:pt x="287" y="311"/>
                  </a:lnTo>
                  <a:lnTo>
                    <a:pt x="261" y="350"/>
                  </a:lnTo>
                  <a:lnTo>
                    <a:pt x="236" y="287"/>
                  </a:lnTo>
                  <a:lnTo>
                    <a:pt x="224" y="275"/>
                  </a:lnTo>
                  <a:lnTo>
                    <a:pt x="198" y="311"/>
                  </a:lnTo>
                  <a:lnTo>
                    <a:pt x="161" y="311"/>
                  </a:lnTo>
                  <a:lnTo>
                    <a:pt x="179" y="252"/>
                  </a:lnTo>
                  <a:lnTo>
                    <a:pt x="161" y="241"/>
                  </a:lnTo>
                  <a:lnTo>
                    <a:pt x="134" y="266"/>
                  </a:lnTo>
                  <a:lnTo>
                    <a:pt x="123" y="252"/>
                  </a:lnTo>
                  <a:lnTo>
                    <a:pt x="115" y="266"/>
                  </a:lnTo>
                  <a:lnTo>
                    <a:pt x="109" y="241"/>
                  </a:lnTo>
                  <a:lnTo>
                    <a:pt x="78" y="252"/>
                  </a:lnTo>
                  <a:lnTo>
                    <a:pt x="72" y="193"/>
                  </a:lnTo>
                  <a:lnTo>
                    <a:pt x="0" y="159"/>
                  </a:lnTo>
                  <a:lnTo>
                    <a:pt x="0" y="143"/>
                  </a:lnTo>
                  <a:lnTo>
                    <a:pt x="52" y="123"/>
                  </a:lnTo>
                  <a:lnTo>
                    <a:pt x="15" y="75"/>
                  </a:lnTo>
                  <a:lnTo>
                    <a:pt x="15" y="41"/>
                  </a:lnTo>
                  <a:lnTo>
                    <a:pt x="52" y="25"/>
                  </a:lnTo>
                  <a:lnTo>
                    <a:pt x="72" y="0"/>
                  </a:lnTo>
                  <a:lnTo>
                    <a:pt x="358" y="0"/>
                  </a:lnTo>
                  <a:lnTo>
                    <a:pt x="343" y="4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 name="Freeform 4">
              <a:extLst>
                <a:ext uri="{FF2B5EF4-FFF2-40B4-BE49-F238E27FC236}">
                  <a16:creationId xmlns:a16="http://schemas.microsoft.com/office/drawing/2014/main" xmlns="" id="{DF3BC15F-51F8-4ED3-B9B1-A3425D196F0D}"/>
                </a:ext>
              </a:extLst>
            </p:cNvPr>
            <p:cNvSpPr>
              <a:spLocks/>
            </p:cNvSpPr>
            <p:nvPr/>
          </p:nvSpPr>
          <p:spPr bwMode="auto">
            <a:xfrm>
              <a:off x="9634767" y="2678296"/>
              <a:ext cx="951599" cy="907847"/>
            </a:xfrm>
            <a:custGeom>
              <a:avLst/>
              <a:gdLst>
                <a:gd name="T0" fmla="*/ 2147483646 w 435"/>
                <a:gd name="T1" fmla="*/ 2147483646 h 415"/>
                <a:gd name="T2" fmla="*/ 2147483646 w 435"/>
                <a:gd name="T3" fmla="*/ 2147483646 h 415"/>
                <a:gd name="T4" fmla="*/ 2147483646 w 435"/>
                <a:gd name="T5" fmla="*/ 2147483646 h 415"/>
                <a:gd name="T6" fmla="*/ 2147483646 w 435"/>
                <a:gd name="T7" fmla="*/ 2147483646 h 415"/>
                <a:gd name="T8" fmla="*/ 2147483646 w 435"/>
                <a:gd name="T9" fmla="*/ 2147483646 h 415"/>
                <a:gd name="T10" fmla="*/ 2147483646 w 435"/>
                <a:gd name="T11" fmla="*/ 2147483646 h 415"/>
                <a:gd name="T12" fmla="*/ 2147483646 w 435"/>
                <a:gd name="T13" fmla="*/ 2147483646 h 415"/>
                <a:gd name="T14" fmla="*/ 2147483646 w 435"/>
                <a:gd name="T15" fmla="*/ 2147483646 h 415"/>
                <a:gd name="T16" fmla="*/ 2147483646 w 435"/>
                <a:gd name="T17" fmla="*/ 2147483646 h 415"/>
                <a:gd name="T18" fmla="*/ 2147483646 w 435"/>
                <a:gd name="T19" fmla="*/ 2147483646 h 415"/>
                <a:gd name="T20" fmla="*/ 2147483646 w 435"/>
                <a:gd name="T21" fmla="*/ 2147483646 h 415"/>
                <a:gd name="T22" fmla="*/ 2147483646 w 435"/>
                <a:gd name="T23" fmla="*/ 2147483646 h 415"/>
                <a:gd name="T24" fmla="*/ 2147483646 w 435"/>
                <a:gd name="T25" fmla="*/ 2147483646 h 415"/>
                <a:gd name="T26" fmla="*/ 2147483646 w 435"/>
                <a:gd name="T27" fmla="*/ 2147483646 h 415"/>
                <a:gd name="T28" fmla="*/ 2147483646 w 435"/>
                <a:gd name="T29" fmla="*/ 2147483646 h 415"/>
                <a:gd name="T30" fmla="*/ 2147483646 w 435"/>
                <a:gd name="T31" fmla="*/ 2147483646 h 415"/>
                <a:gd name="T32" fmla="*/ 2147483646 w 435"/>
                <a:gd name="T33" fmla="*/ 2147483646 h 415"/>
                <a:gd name="T34" fmla="*/ 2147483646 w 435"/>
                <a:gd name="T35" fmla="*/ 2147483646 h 415"/>
                <a:gd name="T36" fmla="*/ 2147483646 w 435"/>
                <a:gd name="T37" fmla="*/ 2147483646 h 415"/>
                <a:gd name="T38" fmla="*/ 2147483646 w 435"/>
                <a:gd name="T39" fmla="*/ 2147483646 h 415"/>
                <a:gd name="T40" fmla="*/ 2147483646 w 435"/>
                <a:gd name="T41" fmla="*/ 2147483646 h 415"/>
                <a:gd name="T42" fmla="*/ 2147483646 w 435"/>
                <a:gd name="T43" fmla="*/ 2147483646 h 415"/>
                <a:gd name="T44" fmla="*/ 2147483646 w 435"/>
                <a:gd name="T45" fmla="*/ 2147483646 h 415"/>
                <a:gd name="T46" fmla="*/ 2147483646 w 435"/>
                <a:gd name="T47" fmla="*/ 2147483646 h 415"/>
                <a:gd name="T48" fmla="*/ 2147483646 w 435"/>
                <a:gd name="T49" fmla="*/ 2147483646 h 415"/>
                <a:gd name="T50" fmla="*/ 2147483646 w 435"/>
                <a:gd name="T51" fmla="*/ 2147483646 h 415"/>
                <a:gd name="T52" fmla="*/ 2147483646 w 435"/>
                <a:gd name="T53" fmla="*/ 2147483646 h 415"/>
                <a:gd name="T54" fmla="*/ 2147483646 w 435"/>
                <a:gd name="T55" fmla="*/ 2147483646 h 415"/>
                <a:gd name="T56" fmla="*/ 2147483646 w 435"/>
                <a:gd name="T57" fmla="*/ 2147483646 h 415"/>
                <a:gd name="T58" fmla="*/ 2147483646 w 435"/>
                <a:gd name="T59" fmla="*/ 2147483646 h 415"/>
                <a:gd name="T60" fmla="*/ 2147483646 w 435"/>
                <a:gd name="T61" fmla="*/ 2147483646 h 415"/>
                <a:gd name="T62" fmla="*/ 2147483646 w 435"/>
                <a:gd name="T63" fmla="*/ 2147483646 h 415"/>
                <a:gd name="T64" fmla="*/ 2147483646 w 435"/>
                <a:gd name="T65" fmla="*/ 2147483646 h 415"/>
                <a:gd name="T66" fmla="*/ 2147483646 w 435"/>
                <a:gd name="T67" fmla="*/ 2147483646 h 415"/>
                <a:gd name="T68" fmla="*/ 2147483646 w 435"/>
                <a:gd name="T69" fmla="*/ 2147483646 h 415"/>
                <a:gd name="T70" fmla="*/ 2147483646 w 435"/>
                <a:gd name="T71" fmla="*/ 2147483646 h 415"/>
                <a:gd name="T72" fmla="*/ 2147483646 w 435"/>
                <a:gd name="T73" fmla="*/ 2147483646 h 415"/>
                <a:gd name="T74" fmla="*/ 2147483646 w 435"/>
                <a:gd name="T75" fmla="*/ 2147483646 h 415"/>
                <a:gd name="T76" fmla="*/ 2147483646 w 435"/>
                <a:gd name="T77" fmla="*/ 2147483646 h 415"/>
                <a:gd name="T78" fmla="*/ 2147483646 w 435"/>
                <a:gd name="T79" fmla="*/ 2147483646 h 415"/>
                <a:gd name="T80" fmla="*/ 2147483646 w 435"/>
                <a:gd name="T81" fmla="*/ 2147483646 h 415"/>
                <a:gd name="T82" fmla="*/ 2147483646 w 435"/>
                <a:gd name="T83" fmla="*/ 2147483646 h 415"/>
                <a:gd name="T84" fmla="*/ 2147483646 w 435"/>
                <a:gd name="T85" fmla="*/ 2147483646 h 415"/>
                <a:gd name="T86" fmla="*/ 2147483646 w 435"/>
                <a:gd name="T87" fmla="*/ 2147483646 h 415"/>
                <a:gd name="T88" fmla="*/ 2147483646 w 435"/>
                <a:gd name="T89" fmla="*/ 2147483646 h 415"/>
                <a:gd name="T90" fmla="*/ 2147483646 w 435"/>
                <a:gd name="T91" fmla="*/ 2147483646 h 415"/>
                <a:gd name="T92" fmla="*/ 2147483646 w 435"/>
                <a:gd name="T93" fmla="*/ 2147483646 h 415"/>
                <a:gd name="T94" fmla="*/ 2147483646 w 435"/>
                <a:gd name="T95" fmla="*/ 2147483646 h 415"/>
                <a:gd name="T96" fmla="*/ 2147483646 w 435"/>
                <a:gd name="T97" fmla="*/ 2147483646 h 415"/>
                <a:gd name="T98" fmla="*/ 0 w 435"/>
                <a:gd name="T99" fmla="*/ 2147483646 h 415"/>
                <a:gd name="T100" fmla="*/ 2147483646 w 435"/>
                <a:gd name="T101" fmla="*/ 2147483646 h 415"/>
                <a:gd name="T102" fmla="*/ 2147483646 w 435"/>
                <a:gd name="T103" fmla="*/ 2147483646 h 415"/>
                <a:gd name="T104" fmla="*/ 2147483646 w 435"/>
                <a:gd name="T105" fmla="*/ 2147483646 h 415"/>
                <a:gd name="T106" fmla="*/ 2147483646 w 435"/>
                <a:gd name="T107" fmla="*/ 2147483646 h 415"/>
                <a:gd name="T108" fmla="*/ 2147483646 w 435"/>
                <a:gd name="T109" fmla="*/ 2147483646 h 4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35" h="415">
                  <a:moveTo>
                    <a:pt x="415" y="168"/>
                  </a:moveTo>
                  <a:lnTo>
                    <a:pt x="400" y="168"/>
                  </a:lnTo>
                  <a:lnTo>
                    <a:pt x="382" y="168"/>
                  </a:lnTo>
                  <a:lnTo>
                    <a:pt x="363" y="154"/>
                  </a:lnTo>
                  <a:lnTo>
                    <a:pt x="370" y="143"/>
                  </a:lnTo>
                  <a:lnTo>
                    <a:pt x="345" y="168"/>
                  </a:lnTo>
                  <a:lnTo>
                    <a:pt x="325" y="143"/>
                  </a:lnTo>
                  <a:lnTo>
                    <a:pt x="325" y="118"/>
                  </a:lnTo>
                  <a:lnTo>
                    <a:pt x="325" y="154"/>
                  </a:lnTo>
                  <a:lnTo>
                    <a:pt x="306" y="143"/>
                  </a:lnTo>
                  <a:lnTo>
                    <a:pt x="306" y="154"/>
                  </a:lnTo>
                  <a:lnTo>
                    <a:pt x="325" y="168"/>
                  </a:lnTo>
                  <a:lnTo>
                    <a:pt x="325" y="154"/>
                  </a:lnTo>
                  <a:lnTo>
                    <a:pt x="337" y="168"/>
                  </a:lnTo>
                  <a:lnTo>
                    <a:pt x="345" y="177"/>
                  </a:lnTo>
                  <a:lnTo>
                    <a:pt x="306" y="188"/>
                  </a:lnTo>
                  <a:lnTo>
                    <a:pt x="280" y="177"/>
                  </a:lnTo>
                  <a:lnTo>
                    <a:pt x="288" y="188"/>
                  </a:lnTo>
                  <a:lnTo>
                    <a:pt x="306" y="202"/>
                  </a:lnTo>
                  <a:lnTo>
                    <a:pt x="337" y="177"/>
                  </a:lnTo>
                  <a:lnTo>
                    <a:pt x="363" y="213"/>
                  </a:lnTo>
                  <a:lnTo>
                    <a:pt x="363" y="227"/>
                  </a:lnTo>
                  <a:lnTo>
                    <a:pt x="345" y="227"/>
                  </a:lnTo>
                  <a:lnTo>
                    <a:pt x="363" y="237"/>
                  </a:lnTo>
                  <a:lnTo>
                    <a:pt x="363" y="262"/>
                  </a:lnTo>
                  <a:lnTo>
                    <a:pt x="363" y="271"/>
                  </a:lnTo>
                  <a:lnTo>
                    <a:pt x="370" y="262"/>
                  </a:lnTo>
                  <a:lnTo>
                    <a:pt x="370" y="287"/>
                  </a:lnTo>
                  <a:lnTo>
                    <a:pt x="325" y="262"/>
                  </a:lnTo>
                  <a:lnTo>
                    <a:pt x="325" y="252"/>
                  </a:lnTo>
                  <a:lnTo>
                    <a:pt x="345" y="262"/>
                  </a:lnTo>
                  <a:lnTo>
                    <a:pt x="325" y="237"/>
                  </a:lnTo>
                  <a:lnTo>
                    <a:pt x="325" y="252"/>
                  </a:lnTo>
                  <a:lnTo>
                    <a:pt x="306" y="237"/>
                  </a:lnTo>
                  <a:lnTo>
                    <a:pt x="306" y="262"/>
                  </a:lnTo>
                  <a:lnTo>
                    <a:pt x="288" y="237"/>
                  </a:lnTo>
                  <a:lnTo>
                    <a:pt x="288" y="262"/>
                  </a:lnTo>
                  <a:lnTo>
                    <a:pt x="262" y="262"/>
                  </a:lnTo>
                  <a:lnTo>
                    <a:pt x="228" y="237"/>
                  </a:lnTo>
                  <a:lnTo>
                    <a:pt x="228" y="227"/>
                  </a:lnTo>
                  <a:lnTo>
                    <a:pt x="243" y="213"/>
                  </a:lnTo>
                  <a:lnTo>
                    <a:pt x="228" y="213"/>
                  </a:lnTo>
                  <a:lnTo>
                    <a:pt x="236" y="188"/>
                  </a:lnTo>
                  <a:lnTo>
                    <a:pt x="217" y="237"/>
                  </a:lnTo>
                  <a:lnTo>
                    <a:pt x="198" y="237"/>
                  </a:lnTo>
                  <a:lnTo>
                    <a:pt x="198" y="227"/>
                  </a:lnTo>
                  <a:lnTo>
                    <a:pt x="165" y="237"/>
                  </a:lnTo>
                  <a:lnTo>
                    <a:pt x="153" y="213"/>
                  </a:lnTo>
                  <a:lnTo>
                    <a:pt x="165" y="213"/>
                  </a:lnTo>
                  <a:lnTo>
                    <a:pt x="146" y="213"/>
                  </a:lnTo>
                  <a:lnTo>
                    <a:pt x="135" y="188"/>
                  </a:lnTo>
                  <a:lnTo>
                    <a:pt x="135" y="213"/>
                  </a:lnTo>
                  <a:lnTo>
                    <a:pt x="80" y="152"/>
                  </a:lnTo>
                  <a:lnTo>
                    <a:pt x="101" y="188"/>
                  </a:lnTo>
                  <a:lnTo>
                    <a:pt x="82" y="188"/>
                  </a:lnTo>
                  <a:lnTo>
                    <a:pt x="71" y="177"/>
                  </a:lnTo>
                  <a:lnTo>
                    <a:pt x="71" y="188"/>
                  </a:lnTo>
                  <a:lnTo>
                    <a:pt x="128" y="237"/>
                  </a:lnTo>
                  <a:lnTo>
                    <a:pt x="128" y="287"/>
                  </a:lnTo>
                  <a:lnTo>
                    <a:pt x="135" y="252"/>
                  </a:lnTo>
                  <a:lnTo>
                    <a:pt x="153" y="237"/>
                  </a:lnTo>
                  <a:lnTo>
                    <a:pt x="165" y="262"/>
                  </a:lnTo>
                  <a:lnTo>
                    <a:pt x="172" y="252"/>
                  </a:lnTo>
                  <a:lnTo>
                    <a:pt x="209" y="262"/>
                  </a:lnTo>
                  <a:lnTo>
                    <a:pt x="217" y="287"/>
                  </a:lnTo>
                  <a:lnTo>
                    <a:pt x="228" y="296"/>
                  </a:lnTo>
                  <a:lnTo>
                    <a:pt x="228" y="287"/>
                  </a:lnTo>
                  <a:lnTo>
                    <a:pt x="236" y="296"/>
                  </a:lnTo>
                  <a:lnTo>
                    <a:pt x="243" y="287"/>
                  </a:lnTo>
                  <a:lnTo>
                    <a:pt x="280" y="296"/>
                  </a:lnTo>
                  <a:lnTo>
                    <a:pt x="300" y="311"/>
                  </a:lnTo>
                  <a:lnTo>
                    <a:pt x="273" y="311"/>
                  </a:lnTo>
                  <a:lnTo>
                    <a:pt x="236" y="346"/>
                  </a:lnTo>
                  <a:lnTo>
                    <a:pt x="254" y="356"/>
                  </a:lnTo>
                  <a:lnTo>
                    <a:pt x="254" y="346"/>
                  </a:lnTo>
                  <a:lnTo>
                    <a:pt x="288" y="321"/>
                  </a:lnTo>
                  <a:lnTo>
                    <a:pt x="288" y="346"/>
                  </a:lnTo>
                  <a:lnTo>
                    <a:pt x="306" y="321"/>
                  </a:lnTo>
                  <a:lnTo>
                    <a:pt x="345" y="335"/>
                  </a:lnTo>
                  <a:lnTo>
                    <a:pt x="325" y="335"/>
                  </a:lnTo>
                  <a:lnTo>
                    <a:pt x="345" y="346"/>
                  </a:lnTo>
                  <a:lnTo>
                    <a:pt x="325" y="356"/>
                  </a:lnTo>
                  <a:lnTo>
                    <a:pt x="345" y="356"/>
                  </a:lnTo>
                  <a:lnTo>
                    <a:pt x="325" y="369"/>
                  </a:lnTo>
                  <a:lnTo>
                    <a:pt x="318" y="356"/>
                  </a:lnTo>
                  <a:lnTo>
                    <a:pt x="318" y="369"/>
                  </a:lnTo>
                  <a:lnTo>
                    <a:pt x="351" y="380"/>
                  </a:lnTo>
                  <a:lnTo>
                    <a:pt x="345" y="405"/>
                  </a:lnTo>
                  <a:lnTo>
                    <a:pt x="217" y="414"/>
                  </a:lnTo>
                  <a:lnTo>
                    <a:pt x="179" y="380"/>
                  </a:lnTo>
                  <a:lnTo>
                    <a:pt x="116" y="335"/>
                  </a:lnTo>
                  <a:lnTo>
                    <a:pt x="26" y="271"/>
                  </a:lnTo>
                  <a:lnTo>
                    <a:pt x="0" y="262"/>
                  </a:lnTo>
                  <a:lnTo>
                    <a:pt x="19" y="177"/>
                  </a:lnTo>
                  <a:lnTo>
                    <a:pt x="37" y="143"/>
                  </a:lnTo>
                  <a:lnTo>
                    <a:pt x="63" y="143"/>
                  </a:lnTo>
                  <a:lnTo>
                    <a:pt x="71" y="143"/>
                  </a:lnTo>
                  <a:lnTo>
                    <a:pt x="37" y="118"/>
                  </a:lnTo>
                  <a:lnTo>
                    <a:pt x="19" y="70"/>
                  </a:lnTo>
                  <a:lnTo>
                    <a:pt x="0" y="35"/>
                  </a:lnTo>
                  <a:lnTo>
                    <a:pt x="19" y="0"/>
                  </a:lnTo>
                  <a:lnTo>
                    <a:pt x="135" y="70"/>
                  </a:lnTo>
                  <a:lnTo>
                    <a:pt x="217" y="25"/>
                  </a:lnTo>
                  <a:lnTo>
                    <a:pt x="345" y="25"/>
                  </a:lnTo>
                  <a:lnTo>
                    <a:pt x="363" y="60"/>
                  </a:lnTo>
                  <a:lnTo>
                    <a:pt x="363" y="95"/>
                  </a:lnTo>
                  <a:lnTo>
                    <a:pt x="400" y="118"/>
                  </a:lnTo>
                  <a:lnTo>
                    <a:pt x="415" y="118"/>
                  </a:lnTo>
                  <a:lnTo>
                    <a:pt x="434" y="143"/>
                  </a:lnTo>
                  <a:lnTo>
                    <a:pt x="415" y="16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 name="Freeform 5">
              <a:extLst>
                <a:ext uri="{FF2B5EF4-FFF2-40B4-BE49-F238E27FC236}">
                  <a16:creationId xmlns:a16="http://schemas.microsoft.com/office/drawing/2014/main" xmlns="" id="{4C6C82CE-D5C6-4DFD-981B-82DE81DF58F5}"/>
                </a:ext>
              </a:extLst>
            </p:cNvPr>
            <p:cNvSpPr>
              <a:spLocks/>
            </p:cNvSpPr>
            <p:nvPr/>
          </p:nvSpPr>
          <p:spPr bwMode="auto">
            <a:xfrm>
              <a:off x="7385930" y="4216167"/>
              <a:ext cx="951599" cy="857533"/>
            </a:xfrm>
            <a:custGeom>
              <a:avLst/>
              <a:gdLst>
                <a:gd name="T0" fmla="*/ 2147483646 w 435"/>
                <a:gd name="T1" fmla="*/ 2147483646 h 392"/>
                <a:gd name="T2" fmla="*/ 2147483646 w 435"/>
                <a:gd name="T3" fmla="*/ 2147483646 h 392"/>
                <a:gd name="T4" fmla="*/ 2147483646 w 435"/>
                <a:gd name="T5" fmla="*/ 2147483646 h 392"/>
                <a:gd name="T6" fmla="*/ 2147483646 w 435"/>
                <a:gd name="T7" fmla="*/ 2147483646 h 392"/>
                <a:gd name="T8" fmla="*/ 2147483646 w 435"/>
                <a:gd name="T9" fmla="*/ 2147483646 h 392"/>
                <a:gd name="T10" fmla="*/ 2147483646 w 435"/>
                <a:gd name="T11" fmla="*/ 2147483646 h 392"/>
                <a:gd name="T12" fmla="*/ 2147483646 w 435"/>
                <a:gd name="T13" fmla="*/ 2147483646 h 392"/>
                <a:gd name="T14" fmla="*/ 2147483646 w 435"/>
                <a:gd name="T15" fmla="*/ 2147483646 h 392"/>
                <a:gd name="T16" fmla="*/ 2147483646 w 435"/>
                <a:gd name="T17" fmla="*/ 2147483646 h 392"/>
                <a:gd name="T18" fmla="*/ 2147483646 w 435"/>
                <a:gd name="T19" fmla="*/ 2147483646 h 392"/>
                <a:gd name="T20" fmla="*/ 2147483646 w 435"/>
                <a:gd name="T21" fmla="*/ 2147483646 h 392"/>
                <a:gd name="T22" fmla="*/ 2147483646 w 435"/>
                <a:gd name="T23" fmla="*/ 2147483646 h 392"/>
                <a:gd name="T24" fmla="*/ 2147483646 w 435"/>
                <a:gd name="T25" fmla="*/ 2147483646 h 392"/>
                <a:gd name="T26" fmla="*/ 2147483646 w 435"/>
                <a:gd name="T27" fmla="*/ 2147483646 h 392"/>
                <a:gd name="T28" fmla="*/ 2147483646 w 435"/>
                <a:gd name="T29" fmla="*/ 2147483646 h 392"/>
                <a:gd name="T30" fmla="*/ 2147483646 w 435"/>
                <a:gd name="T31" fmla="*/ 2147483646 h 392"/>
                <a:gd name="T32" fmla="*/ 2147483646 w 435"/>
                <a:gd name="T33" fmla="*/ 2147483646 h 392"/>
                <a:gd name="T34" fmla="*/ 2147483646 w 435"/>
                <a:gd name="T35" fmla="*/ 0 h 392"/>
                <a:gd name="T36" fmla="*/ 2147483646 w 435"/>
                <a:gd name="T37" fmla="*/ 2147483646 h 392"/>
                <a:gd name="T38" fmla="*/ 2147483646 w 435"/>
                <a:gd name="T39" fmla="*/ 0 h 392"/>
                <a:gd name="T40" fmla="*/ 0 w 435"/>
                <a:gd name="T41" fmla="*/ 2147483646 h 392"/>
                <a:gd name="T42" fmla="*/ 2147483646 w 435"/>
                <a:gd name="T43" fmla="*/ 2147483646 h 392"/>
                <a:gd name="T44" fmla="*/ 2147483646 w 435"/>
                <a:gd name="T45" fmla="*/ 2147483646 h 392"/>
                <a:gd name="T46" fmla="*/ 2147483646 w 435"/>
                <a:gd name="T47" fmla="*/ 2147483646 h 392"/>
                <a:gd name="T48" fmla="*/ 2147483646 w 435"/>
                <a:gd name="T49" fmla="*/ 2147483646 h 392"/>
                <a:gd name="T50" fmla="*/ 2147483646 w 435"/>
                <a:gd name="T51" fmla="*/ 2147483646 h 392"/>
                <a:gd name="T52" fmla="*/ 2147483646 w 435"/>
                <a:gd name="T53" fmla="*/ 2147483646 h 3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35" h="392">
                  <a:moveTo>
                    <a:pt x="52" y="307"/>
                  </a:moveTo>
                  <a:lnTo>
                    <a:pt x="143" y="307"/>
                  </a:lnTo>
                  <a:lnTo>
                    <a:pt x="154" y="318"/>
                  </a:lnTo>
                  <a:lnTo>
                    <a:pt x="161" y="318"/>
                  </a:lnTo>
                  <a:lnTo>
                    <a:pt x="172" y="318"/>
                  </a:lnTo>
                  <a:lnTo>
                    <a:pt x="191" y="341"/>
                  </a:lnTo>
                  <a:lnTo>
                    <a:pt x="281" y="377"/>
                  </a:lnTo>
                  <a:lnTo>
                    <a:pt x="345" y="391"/>
                  </a:lnTo>
                  <a:lnTo>
                    <a:pt x="397" y="366"/>
                  </a:lnTo>
                  <a:lnTo>
                    <a:pt x="434" y="307"/>
                  </a:lnTo>
                  <a:lnTo>
                    <a:pt x="397" y="268"/>
                  </a:lnTo>
                  <a:lnTo>
                    <a:pt x="378" y="250"/>
                  </a:lnTo>
                  <a:lnTo>
                    <a:pt x="397" y="234"/>
                  </a:lnTo>
                  <a:lnTo>
                    <a:pt x="352" y="175"/>
                  </a:lnTo>
                  <a:lnTo>
                    <a:pt x="352" y="152"/>
                  </a:lnTo>
                  <a:lnTo>
                    <a:pt x="326" y="116"/>
                  </a:lnTo>
                  <a:lnTo>
                    <a:pt x="308" y="82"/>
                  </a:lnTo>
                  <a:lnTo>
                    <a:pt x="244" y="0"/>
                  </a:lnTo>
                  <a:lnTo>
                    <a:pt x="237" y="8"/>
                  </a:lnTo>
                  <a:lnTo>
                    <a:pt x="91" y="0"/>
                  </a:lnTo>
                  <a:lnTo>
                    <a:pt x="0" y="8"/>
                  </a:lnTo>
                  <a:lnTo>
                    <a:pt x="35" y="92"/>
                  </a:lnTo>
                  <a:lnTo>
                    <a:pt x="64" y="127"/>
                  </a:lnTo>
                  <a:lnTo>
                    <a:pt x="35" y="225"/>
                  </a:lnTo>
                  <a:lnTo>
                    <a:pt x="35" y="268"/>
                  </a:lnTo>
                  <a:lnTo>
                    <a:pt x="19" y="293"/>
                  </a:lnTo>
                  <a:lnTo>
                    <a:pt x="52" y="30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 name="Freeform 6">
              <a:extLst>
                <a:ext uri="{FF2B5EF4-FFF2-40B4-BE49-F238E27FC236}">
                  <a16:creationId xmlns:a16="http://schemas.microsoft.com/office/drawing/2014/main" xmlns="" id="{6383EF05-53B6-4D89-A47C-848B25F7EE80}"/>
                </a:ext>
              </a:extLst>
            </p:cNvPr>
            <p:cNvSpPr>
              <a:spLocks/>
            </p:cNvSpPr>
            <p:nvPr/>
          </p:nvSpPr>
          <p:spPr bwMode="auto">
            <a:xfrm>
              <a:off x="7722819" y="5040889"/>
              <a:ext cx="975663" cy="912222"/>
            </a:xfrm>
            <a:custGeom>
              <a:avLst/>
              <a:gdLst>
                <a:gd name="T0" fmla="*/ 2147483646 w 446"/>
                <a:gd name="T1" fmla="*/ 2147483646 h 417"/>
                <a:gd name="T2" fmla="*/ 2147483646 w 446"/>
                <a:gd name="T3" fmla="*/ 2147483646 h 417"/>
                <a:gd name="T4" fmla="*/ 2147483646 w 446"/>
                <a:gd name="T5" fmla="*/ 2147483646 h 417"/>
                <a:gd name="T6" fmla="*/ 2147483646 w 446"/>
                <a:gd name="T7" fmla="*/ 2147483646 h 417"/>
                <a:gd name="T8" fmla="*/ 2147483646 w 446"/>
                <a:gd name="T9" fmla="*/ 2147483646 h 417"/>
                <a:gd name="T10" fmla="*/ 2147483646 w 446"/>
                <a:gd name="T11" fmla="*/ 2147483646 h 417"/>
                <a:gd name="T12" fmla="*/ 2147483646 w 446"/>
                <a:gd name="T13" fmla="*/ 2147483646 h 417"/>
                <a:gd name="T14" fmla="*/ 2147483646 w 446"/>
                <a:gd name="T15" fmla="*/ 2147483646 h 417"/>
                <a:gd name="T16" fmla="*/ 2147483646 w 446"/>
                <a:gd name="T17" fmla="*/ 2147483646 h 417"/>
                <a:gd name="T18" fmla="*/ 2147483646 w 446"/>
                <a:gd name="T19" fmla="*/ 2147483646 h 417"/>
                <a:gd name="T20" fmla="*/ 2147483646 w 446"/>
                <a:gd name="T21" fmla="*/ 2147483646 h 417"/>
                <a:gd name="T22" fmla="*/ 2147483646 w 446"/>
                <a:gd name="T23" fmla="*/ 2147483646 h 417"/>
                <a:gd name="T24" fmla="*/ 2147483646 w 446"/>
                <a:gd name="T25" fmla="*/ 2147483646 h 417"/>
                <a:gd name="T26" fmla="*/ 2147483646 w 446"/>
                <a:gd name="T27" fmla="*/ 2147483646 h 417"/>
                <a:gd name="T28" fmla="*/ 2147483646 w 446"/>
                <a:gd name="T29" fmla="*/ 2147483646 h 417"/>
                <a:gd name="T30" fmla="*/ 2147483646 w 446"/>
                <a:gd name="T31" fmla="*/ 2147483646 h 417"/>
                <a:gd name="T32" fmla="*/ 2147483646 w 446"/>
                <a:gd name="T33" fmla="*/ 2147483646 h 417"/>
                <a:gd name="T34" fmla="*/ 2147483646 w 446"/>
                <a:gd name="T35" fmla="*/ 2147483646 h 417"/>
                <a:gd name="T36" fmla="*/ 2147483646 w 446"/>
                <a:gd name="T37" fmla="*/ 2147483646 h 417"/>
                <a:gd name="T38" fmla="*/ 2147483646 w 446"/>
                <a:gd name="T39" fmla="*/ 2147483646 h 417"/>
                <a:gd name="T40" fmla="*/ 2147483646 w 446"/>
                <a:gd name="T41" fmla="*/ 2147483646 h 417"/>
                <a:gd name="T42" fmla="*/ 2147483646 w 446"/>
                <a:gd name="T43" fmla="*/ 2147483646 h 417"/>
                <a:gd name="T44" fmla="*/ 2147483646 w 446"/>
                <a:gd name="T45" fmla="*/ 2147483646 h 417"/>
                <a:gd name="T46" fmla="*/ 0 w 446"/>
                <a:gd name="T47" fmla="*/ 2147483646 h 417"/>
                <a:gd name="T48" fmla="*/ 2147483646 w 446"/>
                <a:gd name="T49" fmla="*/ 2147483646 h 417"/>
                <a:gd name="T50" fmla="*/ 2147483646 w 446"/>
                <a:gd name="T51" fmla="*/ 2147483646 h 417"/>
                <a:gd name="T52" fmla="*/ 2147483646 w 446"/>
                <a:gd name="T53" fmla="*/ 2147483646 h 417"/>
                <a:gd name="T54" fmla="*/ 2147483646 w 446"/>
                <a:gd name="T55" fmla="*/ 2147483646 h 417"/>
                <a:gd name="T56" fmla="*/ 2147483646 w 446"/>
                <a:gd name="T57" fmla="*/ 2147483646 h 417"/>
                <a:gd name="T58" fmla="*/ 2147483646 w 446"/>
                <a:gd name="T59" fmla="*/ 2147483646 h 417"/>
                <a:gd name="T60" fmla="*/ 2147483646 w 446"/>
                <a:gd name="T61" fmla="*/ 2147483646 h 417"/>
                <a:gd name="T62" fmla="*/ 2147483646 w 446"/>
                <a:gd name="T63" fmla="*/ 2147483646 h 417"/>
                <a:gd name="T64" fmla="*/ 2147483646 w 446"/>
                <a:gd name="T65" fmla="*/ 2147483646 h 417"/>
                <a:gd name="T66" fmla="*/ 2147483646 w 446"/>
                <a:gd name="T67" fmla="*/ 2147483646 h 417"/>
                <a:gd name="T68" fmla="*/ 2147483646 w 446"/>
                <a:gd name="T69" fmla="*/ 0 h 417"/>
                <a:gd name="T70" fmla="*/ 2147483646 w 446"/>
                <a:gd name="T71" fmla="*/ 2147483646 h 417"/>
                <a:gd name="T72" fmla="*/ 2147483646 w 446"/>
                <a:gd name="T73" fmla="*/ 2147483646 h 417"/>
                <a:gd name="T74" fmla="*/ 2147483646 w 446"/>
                <a:gd name="T75" fmla="*/ 2147483646 h 417"/>
                <a:gd name="T76" fmla="*/ 2147483646 w 446"/>
                <a:gd name="T77" fmla="*/ 2147483646 h 417"/>
                <a:gd name="T78" fmla="*/ 2147483646 w 446"/>
                <a:gd name="T79" fmla="*/ 2147483646 h 4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46" h="417">
                  <a:moveTo>
                    <a:pt x="433" y="250"/>
                  </a:moveTo>
                  <a:lnTo>
                    <a:pt x="399" y="273"/>
                  </a:lnTo>
                  <a:lnTo>
                    <a:pt x="425" y="250"/>
                  </a:lnTo>
                  <a:lnTo>
                    <a:pt x="445" y="273"/>
                  </a:lnTo>
                  <a:lnTo>
                    <a:pt x="407" y="358"/>
                  </a:lnTo>
                  <a:lnTo>
                    <a:pt x="388" y="368"/>
                  </a:lnTo>
                  <a:lnTo>
                    <a:pt x="370" y="358"/>
                  </a:lnTo>
                  <a:lnTo>
                    <a:pt x="399" y="382"/>
                  </a:lnTo>
                  <a:lnTo>
                    <a:pt x="318" y="368"/>
                  </a:lnTo>
                  <a:lnTo>
                    <a:pt x="262" y="368"/>
                  </a:lnTo>
                  <a:lnTo>
                    <a:pt x="299" y="358"/>
                  </a:lnTo>
                  <a:lnTo>
                    <a:pt x="280" y="358"/>
                  </a:lnTo>
                  <a:lnTo>
                    <a:pt x="273" y="334"/>
                  </a:lnTo>
                  <a:lnTo>
                    <a:pt x="262" y="368"/>
                  </a:lnTo>
                  <a:lnTo>
                    <a:pt x="180" y="368"/>
                  </a:lnTo>
                  <a:lnTo>
                    <a:pt x="190" y="343"/>
                  </a:lnTo>
                  <a:lnTo>
                    <a:pt x="180" y="334"/>
                  </a:lnTo>
                  <a:lnTo>
                    <a:pt x="164" y="368"/>
                  </a:lnTo>
                  <a:lnTo>
                    <a:pt x="135" y="382"/>
                  </a:lnTo>
                  <a:lnTo>
                    <a:pt x="115" y="392"/>
                  </a:lnTo>
                  <a:lnTo>
                    <a:pt x="115" y="382"/>
                  </a:lnTo>
                  <a:lnTo>
                    <a:pt x="71" y="392"/>
                  </a:lnTo>
                  <a:lnTo>
                    <a:pt x="64" y="416"/>
                  </a:lnTo>
                  <a:lnTo>
                    <a:pt x="0" y="343"/>
                  </a:lnTo>
                  <a:lnTo>
                    <a:pt x="18" y="324"/>
                  </a:lnTo>
                  <a:lnTo>
                    <a:pt x="8" y="284"/>
                  </a:lnTo>
                  <a:lnTo>
                    <a:pt x="46" y="273"/>
                  </a:lnTo>
                  <a:lnTo>
                    <a:pt x="64" y="250"/>
                  </a:lnTo>
                  <a:lnTo>
                    <a:pt x="64" y="181"/>
                  </a:lnTo>
                  <a:lnTo>
                    <a:pt x="90" y="166"/>
                  </a:lnTo>
                  <a:lnTo>
                    <a:pt x="135" y="181"/>
                  </a:lnTo>
                  <a:lnTo>
                    <a:pt x="172" y="132"/>
                  </a:lnTo>
                  <a:lnTo>
                    <a:pt x="243" y="132"/>
                  </a:lnTo>
                  <a:lnTo>
                    <a:pt x="299" y="14"/>
                  </a:lnTo>
                  <a:lnTo>
                    <a:pt x="318" y="0"/>
                  </a:lnTo>
                  <a:lnTo>
                    <a:pt x="351" y="34"/>
                  </a:lnTo>
                  <a:lnTo>
                    <a:pt x="370" y="34"/>
                  </a:lnTo>
                  <a:lnTo>
                    <a:pt x="425" y="107"/>
                  </a:lnTo>
                  <a:lnTo>
                    <a:pt x="425" y="141"/>
                  </a:lnTo>
                  <a:lnTo>
                    <a:pt x="433" y="25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9" name="Freeform 7">
              <a:extLst>
                <a:ext uri="{FF2B5EF4-FFF2-40B4-BE49-F238E27FC236}">
                  <a16:creationId xmlns:a16="http://schemas.microsoft.com/office/drawing/2014/main" xmlns="" id="{5E3AFAB3-D2E6-4545-B3A6-9F82EB92D2E0}"/>
                </a:ext>
              </a:extLst>
            </p:cNvPr>
            <p:cNvSpPr>
              <a:spLocks/>
            </p:cNvSpPr>
            <p:nvPr/>
          </p:nvSpPr>
          <p:spPr bwMode="auto">
            <a:xfrm>
              <a:off x="10518553" y="1273868"/>
              <a:ext cx="826907" cy="678151"/>
            </a:xfrm>
            <a:custGeom>
              <a:avLst/>
              <a:gdLst>
                <a:gd name="T0" fmla="*/ 2147483646 w 378"/>
                <a:gd name="T1" fmla="*/ 2147483646 h 310"/>
                <a:gd name="T2" fmla="*/ 2147483646 w 378"/>
                <a:gd name="T3" fmla="*/ 2147483646 h 310"/>
                <a:gd name="T4" fmla="*/ 2147483646 w 378"/>
                <a:gd name="T5" fmla="*/ 2147483646 h 310"/>
                <a:gd name="T6" fmla="*/ 2147483646 w 378"/>
                <a:gd name="T7" fmla="*/ 2147483646 h 310"/>
                <a:gd name="T8" fmla="*/ 2147483646 w 378"/>
                <a:gd name="T9" fmla="*/ 2147483646 h 310"/>
                <a:gd name="T10" fmla="*/ 2147483646 w 378"/>
                <a:gd name="T11" fmla="*/ 2147483646 h 310"/>
                <a:gd name="T12" fmla="*/ 2147483646 w 378"/>
                <a:gd name="T13" fmla="*/ 2147483646 h 310"/>
                <a:gd name="T14" fmla="*/ 2147483646 w 378"/>
                <a:gd name="T15" fmla="*/ 2147483646 h 310"/>
                <a:gd name="T16" fmla="*/ 2147483646 w 378"/>
                <a:gd name="T17" fmla="*/ 2147483646 h 310"/>
                <a:gd name="T18" fmla="*/ 2147483646 w 378"/>
                <a:gd name="T19" fmla="*/ 2147483646 h 310"/>
                <a:gd name="T20" fmla="*/ 2147483646 w 378"/>
                <a:gd name="T21" fmla="*/ 2147483646 h 310"/>
                <a:gd name="T22" fmla="*/ 2147483646 w 378"/>
                <a:gd name="T23" fmla="*/ 2147483646 h 310"/>
                <a:gd name="T24" fmla="*/ 2147483646 w 378"/>
                <a:gd name="T25" fmla="*/ 2147483646 h 310"/>
                <a:gd name="T26" fmla="*/ 2147483646 w 378"/>
                <a:gd name="T27" fmla="*/ 2147483646 h 310"/>
                <a:gd name="T28" fmla="*/ 2147483646 w 378"/>
                <a:gd name="T29" fmla="*/ 2147483646 h 310"/>
                <a:gd name="T30" fmla="*/ 2147483646 w 378"/>
                <a:gd name="T31" fmla="*/ 2147483646 h 310"/>
                <a:gd name="T32" fmla="*/ 2147483646 w 378"/>
                <a:gd name="T33" fmla="*/ 2147483646 h 310"/>
                <a:gd name="T34" fmla="*/ 2147483646 w 378"/>
                <a:gd name="T35" fmla="*/ 2147483646 h 310"/>
                <a:gd name="T36" fmla="*/ 2147483646 w 378"/>
                <a:gd name="T37" fmla="*/ 2147483646 h 310"/>
                <a:gd name="T38" fmla="*/ 2147483646 w 378"/>
                <a:gd name="T39" fmla="*/ 2147483646 h 310"/>
                <a:gd name="T40" fmla="*/ 2147483646 w 378"/>
                <a:gd name="T41" fmla="*/ 2147483646 h 310"/>
                <a:gd name="T42" fmla="*/ 2147483646 w 378"/>
                <a:gd name="T43" fmla="*/ 2147483646 h 310"/>
                <a:gd name="T44" fmla="*/ 2147483646 w 378"/>
                <a:gd name="T45" fmla="*/ 2147483646 h 310"/>
                <a:gd name="T46" fmla="*/ 2147483646 w 378"/>
                <a:gd name="T47" fmla="*/ 2147483646 h 310"/>
                <a:gd name="T48" fmla="*/ 2147483646 w 378"/>
                <a:gd name="T49" fmla="*/ 2147483646 h 310"/>
                <a:gd name="T50" fmla="*/ 2147483646 w 378"/>
                <a:gd name="T51" fmla="*/ 2147483646 h 310"/>
                <a:gd name="T52" fmla="*/ 2147483646 w 378"/>
                <a:gd name="T53" fmla="*/ 2147483646 h 310"/>
                <a:gd name="T54" fmla="*/ 0 w 378"/>
                <a:gd name="T55" fmla="*/ 0 h 310"/>
                <a:gd name="T56" fmla="*/ 2147483646 w 378"/>
                <a:gd name="T57" fmla="*/ 0 h 310"/>
                <a:gd name="T58" fmla="*/ 2147483646 w 378"/>
                <a:gd name="T59" fmla="*/ 2147483646 h 310"/>
                <a:gd name="T60" fmla="*/ 2147483646 w 378"/>
                <a:gd name="T61" fmla="*/ 2147483646 h 310"/>
                <a:gd name="T62" fmla="*/ 2147483646 w 378"/>
                <a:gd name="T63" fmla="*/ 2147483646 h 310"/>
                <a:gd name="T64" fmla="*/ 2147483646 w 378"/>
                <a:gd name="T65" fmla="*/ 2147483646 h 310"/>
                <a:gd name="T66" fmla="*/ 2147483646 w 378"/>
                <a:gd name="T67" fmla="*/ 2147483646 h 310"/>
                <a:gd name="T68" fmla="*/ 2147483646 w 378"/>
                <a:gd name="T69" fmla="*/ 2147483646 h 310"/>
                <a:gd name="T70" fmla="*/ 2147483646 w 378"/>
                <a:gd name="T71" fmla="*/ 2147483646 h 3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78" h="310">
                  <a:moveTo>
                    <a:pt x="325" y="191"/>
                  </a:moveTo>
                  <a:lnTo>
                    <a:pt x="343" y="191"/>
                  </a:lnTo>
                  <a:lnTo>
                    <a:pt x="325" y="202"/>
                  </a:lnTo>
                  <a:lnTo>
                    <a:pt x="343" y="202"/>
                  </a:lnTo>
                  <a:lnTo>
                    <a:pt x="351" y="211"/>
                  </a:lnTo>
                  <a:lnTo>
                    <a:pt x="343" y="236"/>
                  </a:lnTo>
                  <a:lnTo>
                    <a:pt x="357" y="259"/>
                  </a:lnTo>
                  <a:lnTo>
                    <a:pt x="343" y="275"/>
                  </a:lnTo>
                  <a:lnTo>
                    <a:pt x="325" y="259"/>
                  </a:lnTo>
                  <a:lnTo>
                    <a:pt x="325" y="275"/>
                  </a:lnTo>
                  <a:lnTo>
                    <a:pt x="343" y="275"/>
                  </a:lnTo>
                  <a:lnTo>
                    <a:pt x="377" y="309"/>
                  </a:lnTo>
                  <a:lnTo>
                    <a:pt x="306" y="284"/>
                  </a:lnTo>
                  <a:lnTo>
                    <a:pt x="243" y="202"/>
                  </a:lnTo>
                  <a:lnTo>
                    <a:pt x="216" y="191"/>
                  </a:lnTo>
                  <a:lnTo>
                    <a:pt x="197" y="202"/>
                  </a:lnTo>
                  <a:lnTo>
                    <a:pt x="216" y="177"/>
                  </a:lnTo>
                  <a:lnTo>
                    <a:pt x="197" y="177"/>
                  </a:lnTo>
                  <a:lnTo>
                    <a:pt x="179" y="143"/>
                  </a:lnTo>
                  <a:lnTo>
                    <a:pt x="171" y="143"/>
                  </a:lnTo>
                  <a:lnTo>
                    <a:pt x="171" y="127"/>
                  </a:lnTo>
                  <a:lnTo>
                    <a:pt x="154" y="127"/>
                  </a:lnTo>
                  <a:lnTo>
                    <a:pt x="123" y="93"/>
                  </a:lnTo>
                  <a:lnTo>
                    <a:pt x="108" y="93"/>
                  </a:lnTo>
                  <a:lnTo>
                    <a:pt x="108" y="84"/>
                  </a:lnTo>
                  <a:lnTo>
                    <a:pt x="71" y="69"/>
                  </a:lnTo>
                  <a:lnTo>
                    <a:pt x="26" y="25"/>
                  </a:lnTo>
                  <a:lnTo>
                    <a:pt x="0" y="0"/>
                  </a:lnTo>
                  <a:lnTo>
                    <a:pt x="134" y="0"/>
                  </a:lnTo>
                  <a:lnTo>
                    <a:pt x="235" y="93"/>
                  </a:lnTo>
                  <a:lnTo>
                    <a:pt x="235" y="118"/>
                  </a:lnTo>
                  <a:lnTo>
                    <a:pt x="262" y="152"/>
                  </a:lnTo>
                  <a:lnTo>
                    <a:pt x="280" y="168"/>
                  </a:lnTo>
                  <a:lnTo>
                    <a:pt x="299" y="152"/>
                  </a:lnTo>
                  <a:lnTo>
                    <a:pt x="325" y="177"/>
                  </a:lnTo>
                  <a:lnTo>
                    <a:pt x="325" y="19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0" name="Freeform 8">
              <a:extLst>
                <a:ext uri="{FF2B5EF4-FFF2-40B4-BE49-F238E27FC236}">
                  <a16:creationId xmlns:a16="http://schemas.microsoft.com/office/drawing/2014/main" xmlns="" id="{172C0C8E-8686-4AA0-9AED-10EA470951EE}"/>
                </a:ext>
              </a:extLst>
            </p:cNvPr>
            <p:cNvSpPr>
              <a:spLocks/>
            </p:cNvSpPr>
            <p:nvPr/>
          </p:nvSpPr>
          <p:spPr bwMode="auto">
            <a:xfrm>
              <a:off x="10492302" y="4154915"/>
              <a:ext cx="360951" cy="518458"/>
            </a:xfrm>
            <a:custGeom>
              <a:avLst/>
              <a:gdLst>
                <a:gd name="T0" fmla="*/ 2147483646 w 165"/>
                <a:gd name="T1" fmla="*/ 2147483646 h 237"/>
                <a:gd name="T2" fmla="*/ 2147483646 w 165"/>
                <a:gd name="T3" fmla="*/ 2147483646 h 237"/>
                <a:gd name="T4" fmla="*/ 2147483646 w 165"/>
                <a:gd name="T5" fmla="*/ 2147483646 h 237"/>
                <a:gd name="T6" fmla="*/ 2147483646 w 165"/>
                <a:gd name="T7" fmla="*/ 2147483646 h 237"/>
                <a:gd name="T8" fmla="*/ 2147483646 w 165"/>
                <a:gd name="T9" fmla="*/ 2147483646 h 237"/>
                <a:gd name="T10" fmla="*/ 2147483646 w 165"/>
                <a:gd name="T11" fmla="*/ 0 h 237"/>
                <a:gd name="T12" fmla="*/ 2147483646 w 165"/>
                <a:gd name="T13" fmla="*/ 2147483646 h 237"/>
                <a:gd name="T14" fmla="*/ 2147483646 w 165"/>
                <a:gd name="T15" fmla="*/ 2147483646 h 237"/>
                <a:gd name="T16" fmla="*/ 0 w 165"/>
                <a:gd name="T17" fmla="*/ 2147483646 h 237"/>
                <a:gd name="T18" fmla="*/ 2147483646 w 165"/>
                <a:gd name="T19" fmla="*/ 2147483646 h 2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5" h="237">
                  <a:moveTo>
                    <a:pt x="11" y="211"/>
                  </a:moveTo>
                  <a:lnTo>
                    <a:pt x="75" y="94"/>
                  </a:lnTo>
                  <a:lnTo>
                    <a:pt x="90" y="94"/>
                  </a:lnTo>
                  <a:lnTo>
                    <a:pt x="101" y="69"/>
                  </a:lnTo>
                  <a:lnTo>
                    <a:pt x="101" y="85"/>
                  </a:lnTo>
                  <a:lnTo>
                    <a:pt x="164" y="0"/>
                  </a:lnTo>
                  <a:lnTo>
                    <a:pt x="37" y="177"/>
                  </a:lnTo>
                  <a:lnTo>
                    <a:pt x="11" y="236"/>
                  </a:lnTo>
                  <a:lnTo>
                    <a:pt x="0" y="211"/>
                  </a:lnTo>
                  <a:lnTo>
                    <a:pt x="11" y="21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 name="Freeform 9">
              <a:extLst>
                <a:ext uri="{FF2B5EF4-FFF2-40B4-BE49-F238E27FC236}">
                  <a16:creationId xmlns:a16="http://schemas.microsoft.com/office/drawing/2014/main" xmlns="" id="{C1E1A8FF-1D82-44FC-8D33-7FCC4935A495}"/>
                </a:ext>
              </a:extLst>
            </p:cNvPr>
            <p:cNvSpPr>
              <a:spLocks/>
            </p:cNvSpPr>
            <p:nvPr/>
          </p:nvSpPr>
          <p:spPr bwMode="auto">
            <a:xfrm>
              <a:off x="9763835" y="4439302"/>
              <a:ext cx="581898" cy="135630"/>
            </a:xfrm>
            <a:custGeom>
              <a:avLst/>
              <a:gdLst>
                <a:gd name="T0" fmla="*/ 2147483646 w 266"/>
                <a:gd name="T1" fmla="*/ 2147483646 h 62"/>
                <a:gd name="T2" fmla="*/ 2147483646 w 266"/>
                <a:gd name="T3" fmla="*/ 2147483646 h 62"/>
                <a:gd name="T4" fmla="*/ 2147483646 w 266"/>
                <a:gd name="T5" fmla="*/ 0 h 62"/>
                <a:gd name="T6" fmla="*/ 2147483646 w 266"/>
                <a:gd name="T7" fmla="*/ 2147483646 h 62"/>
                <a:gd name="T8" fmla="*/ 2147483646 w 266"/>
                <a:gd name="T9" fmla="*/ 2147483646 h 62"/>
                <a:gd name="T10" fmla="*/ 2147483646 w 266"/>
                <a:gd name="T11" fmla="*/ 2147483646 h 62"/>
                <a:gd name="T12" fmla="*/ 0 w 266"/>
                <a:gd name="T13" fmla="*/ 2147483646 h 62"/>
                <a:gd name="T14" fmla="*/ 0 w 266"/>
                <a:gd name="T15" fmla="*/ 2147483646 h 62"/>
                <a:gd name="T16" fmla="*/ 2147483646 w 266"/>
                <a:gd name="T17" fmla="*/ 2147483646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6" h="62">
                  <a:moveTo>
                    <a:pt x="175" y="14"/>
                  </a:moveTo>
                  <a:lnTo>
                    <a:pt x="201" y="14"/>
                  </a:lnTo>
                  <a:lnTo>
                    <a:pt x="219" y="0"/>
                  </a:lnTo>
                  <a:lnTo>
                    <a:pt x="265" y="24"/>
                  </a:lnTo>
                  <a:lnTo>
                    <a:pt x="156" y="24"/>
                  </a:lnTo>
                  <a:lnTo>
                    <a:pt x="63" y="48"/>
                  </a:lnTo>
                  <a:lnTo>
                    <a:pt x="0" y="61"/>
                  </a:lnTo>
                  <a:lnTo>
                    <a:pt x="0" y="48"/>
                  </a:lnTo>
                  <a:lnTo>
                    <a:pt x="175" y="1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 name="Freeform 10">
              <a:extLst>
                <a:ext uri="{FF2B5EF4-FFF2-40B4-BE49-F238E27FC236}">
                  <a16:creationId xmlns:a16="http://schemas.microsoft.com/office/drawing/2014/main" xmlns="" id="{ECAFEC2A-378A-4A85-8E9C-34C84DBE3F2B}"/>
                </a:ext>
              </a:extLst>
            </p:cNvPr>
            <p:cNvSpPr>
              <a:spLocks/>
            </p:cNvSpPr>
            <p:nvPr/>
          </p:nvSpPr>
          <p:spPr bwMode="auto">
            <a:xfrm>
              <a:off x="9682895" y="3813652"/>
              <a:ext cx="1229423" cy="710966"/>
            </a:xfrm>
            <a:custGeom>
              <a:avLst/>
              <a:gdLst>
                <a:gd name="T0" fmla="*/ 2147483646 w 562"/>
                <a:gd name="T1" fmla="*/ 2147483646 h 325"/>
                <a:gd name="T2" fmla="*/ 2147483646 w 562"/>
                <a:gd name="T3" fmla="*/ 2147483646 h 325"/>
                <a:gd name="T4" fmla="*/ 2147483646 w 562"/>
                <a:gd name="T5" fmla="*/ 2147483646 h 325"/>
                <a:gd name="T6" fmla="*/ 2147483646 w 562"/>
                <a:gd name="T7" fmla="*/ 2147483646 h 325"/>
                <a:gd name="T8" fmla="*/ 2147483646 w 562"/>
                <a:gd name="T9" fmla="*/ 2147483646 h 325"/>
                <a:gd name="T10" fmla="*/ 2147483646 w 562"/>
                <a:gd name="T11" fmla="*/ 2147483646 h 325"/>
                <a:gd name="T12" fmla="*/ 2147483646 w 562"/>
                <a:gd name="T13" fmla="*/ 2147483646 h 325"/>
                <a:gd name="T14" fmla="*/ 2147483646 w 562"/>
                <a:gd name="T15" fmla="*/ 2147483646 h 325"/>
                <a:gd name="T16" fmla="*/ 2147483646 w 562"/>
                <a:gd name="T17" fmla="*/ 2147483646 h 325"/>
                <a:gd name="T18" fmla="*/ 2147483646 w 562"/>
                <a:gd name="T19" fmla="*/ 2147483646 h 325"/>
                <a:gd name="T20" fmla="*/ 2147483646 w 562"/>
                <a:gd name="T21" fmla="*/ 2147483646 h 325"/>
                <a:gd name="T22" fmla="*/ 2147483646 w 562"/>
                <a:gd name="T23" fmla="*/ 0 h 325"/>
                <a:gd name="T24" fmla="*/ 2147483646 w 562"/>
                <a:gd name="T25" fmla="*/ 2147483646 h 325"/>
                <a:gd name="T26" fmla="*/ 2147483646 w 562"/>
                <a:gd name="T27" fmla="*/ 2147483646 h 325"/>
                <a:gd name="T28" fmla="*/ 2147483646 w 562"/>
                <a:gd name="T29" fmla="*/ 2147483646 h 325"/>
                <a:gd name="T30" fmla="*/ 2147483646 w 562"/>
                <a:gd name="T31" fmla="*/ 2147483646 h 325"/>
                <a:gd name="T32" fmla="*/ 2147483646 w 562"/>
                <a:gd name="T33" fmla="*/ 2147483646 h 325"/>
                <a:gd name="T34" fmla="*/ 2147483646 w 562"/>
                <a:gd name="T35" fmla="*/ 2147483646 h 325"/>
                <a:gd name="T36" fmla="*/ 2147483646 w 562"/>
                <a:gd name="T37" fmla="*/ 2147483646 h 325"/>
                <a:gd name="T38" fmla="*/ 2147483646 w 562"/>
                <a:gd name="T39" fmla="*/ 2147483646 h 325"/>
                <a:gd name="T40" fmla="*/ 2147483646 w 562"/>
                <a:gd name="T41" fmla="*/ 2147483646 h 325"/>
                <a:gd name="T42" fmla="*/ 2147483646 w 562"/>
                <a:gd name="T43" fmla="*/ 2147483646 h 325"/>
                <a:gd name="T44" fmla="*/ 2147483646 w 562"/>
                <a:gd name="T45" fmla="*/ 2147483646 h 325"/>
                <a:gd name="T46" fmla="*/ 2147483646 w 562"/>
                <a:gd name="T47" fmla="*/ 2147483646 h 325"/>
                <a:gd name="T48" fmla="*/ 2147483646 w 562"/>
                <a:gd name="T49" fmla="*/ 2147483646 h 325"/>
                <a:gd name="T50" fmla="*/ 2147483646 w 562"/>
                <a:gd name="T51" fmla="*/ 2147483646 h 325"/>
                <a:gd name="T52" fmla="*/ 2147483646 w 562"/>
                <a:gd name="T53" fmla="*/ 2147483646 h 325"/>
                <a:gd name="T54" fmla="*/ 2147483646 w 562"/>
                <a:gd name="T55" fmla="*/ 2147483646 h 325"/>
                <a:gd name="T56" fmla="*/ 2147483646 w 562"/>
                <a:gd name="T57" fmla="*/ 2147483646 h 325"/>
                <a:gd name="T58" fmla="*/ 2147483646 w 562"/>
                <a:gd name="T59" fmla="*/ 2147483646 h 325"/>
                <a:gd name="T60" fmla="*/ 2147483646 w 562"/>
                <a:gd name="T61" fmla="*/ 2147483646 h 325"/>
                <a:gd name="T62" fmla="*/ 2147483646 w 562"/>
                <a:gd name="T63" fmla="*/ 2147483646 h 325"/>
                <a:gd name="T64" fmla="*/ 2147483646 w 562"/>
                <a:gd name="T65" fmla="*/ 2147483646 h 325"/>
                <a:gd name="T66" fmla="*/ 2147483646 w 562"/>
                <a:gd name="T67" fmla="*/ 2147483646 h 325"/>
                <a:gd name="T68" fmla="*/ 2147483646 w 562"/>
                <a:gd name="T69" fmla="*/ 2147483646 h 325"/>
                <a:gd name="T70" fmla="*/ 2147483646 w 562"/>
                <a:gd name="T71" fmla="*/ 2147483646 h 325"/>
                <a:gd name="T72" fmla="*/ 2147483646 w 562"/>
                <a:gd name="T73" fmla="*/ 2147483646 h 325"/>
                <a:gd name="T74" fmla="*/ 2147483646 w 562"/>
                <a:gd name="T75" fmla="*/ 2147483646 h 325"/>
                <a:gd name="T76" fmla="*/ 2147483646 w 562"/>
                <a:gd name="T77" fmla="*/ 2147483646 h 325"/>
                <a:gd name="T78" fmla="*/ 2147483646 w 562"/>
                <a:gd name="T79" fmla="*/ 2147483646 h 325"/>
                <a:gd name="T80" fmla="*/ 2147483646 w 562"/>
                <a:gd name="T81" fmla="*/ 2147483646 h 325"/>
                <a:gd name="T82" fmla="*/ 2147483646 w 562"/>
                <a:gd name="T83" fmla="*/ 2147483646 h 325"/>
                <a:gd name="T84" fmla="*/ 2147483646 w 562"/>
                <a:gd name="T85" fmla="*/ 2147483646 h 325"/>
                <a:gd name="T86" fmla="*/ 2147483646 w 562"/>
                <a:gd name="T87" fmla="*/ 2147483646 h 325"/>
                <a:gd name="T88" fmla="*/ 2147483646 w 562"/>
                <a:gd name="T89" fmla="*/ 2147483646 h 325"/>
                <a:gd name="T90" fmla="*/ 2147483646 w 562"/>
                <a:gd name="T91" fmla="*/ 2147483646 h 325"/>
                <a:gd name="T92" fmla="*/ 2147483646 w 562"/>
                <a:gd name="T93" fmla="*/ 2147483646 h 325"/>
                <a:gd name="T94" fmla="*/ 2147483646 w 562"/>
                <a:gd name="T95" fmla="*/ 2147483646 h 325"/>
                <a:gd name="T96" fmla="*/ 2147483646 w 562"/>
                <a:gd name="T97" fmla="*/ 2147483646 h 325"/>
                <a:gd name="T98" fmla="*/ 0 w 562"/>
                <a:gd name="T99" fmla="*/ 2147483646 h 325"/>
                <a:gd name="T100" fmla="*/ 2147483646 w 562"/>
                <a:gd name="T101" fmla="*/ 2147483646 h 325"/>
                <a:gd name="T102" fmla="*/ 2147483646 w 562"/>
                <a:gd name="T103" fmla="*/ 2147483646 h 325"/>
                <a:gd name="T104" fmla="*/ 2147483646 w 562"/>
                <a:gd name="T105" fmla="*/ 2147483646 h 325"/>
                <a:gd name="T106" fmla="*/ 2147483646 w 562"/>
                <a:gd name="T107" fmla="*/ 2147483646 h 3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2" h="325">
                  <a:moveTo>
                    <a:pt x="288" y="98"/>
                  </a:moveTo>
                  <a:lnTo>
                    <a:pt x="306" y="73"/>
                  </a:lnTo>
                  <a:lnTo>
                    <a:pt x="325" y="73"/>
                  </a:lnTo>
                  <a:lnTo>
                    <a:pt x="351" y="73"/>
                  </a:lnTo>
                  <a:lnTo>
                    <a:pt x="344" y="98"/>
                  </a:lnTo>
                  <a:lnTo>
                    <a:pt x="381" y="123"/>
                  </a:lnTo>
                  <a:lnTo>
                    <a:pt x="363" y="132"/>
                  </a:lnTo>
                  <a:lnTo>
                    <a:pt x="381" y="132"/>
                  </a:lnTo>
                  <a:lnTo>
                    <a:pt x="397" y="157"/>
                  </a:lnTo>
                  <a:lnTo>
                    <a:pt x="381" y="123"/>
                  </a:lnTo>
                  <a:lnTo>
                    <a:pt x="389" y="123"/>
                  </a:lnTo>
                  <a:lnTo>
                    <a:pt x="363" y="98"/>
                  </a:lnTo>
                  <a:lnTo>
                    <a:pt x="363" y="73"/>
                  </a:lnTo>
                  <a:lnTo>
                    <a:pt x="369" y="59"/>
                  </a:lnTo>
                  <a:lnTo>
                    <a:pt x="397" y="59"/>
                  </a:lnTo>
                  <a:lnTo>
                    <a:pt x="397" y="73"/>
                  </a:lnTo>
                  <a:lnTo>
                    <a:pt x="415" y="73"/>
                  </a:lnTo>
                  <a:lnTo>
                    <a:pt x="407" y="59"/>
                  </a:lnTo>
                  <a:lnTo>
                    <a:pt x="415" y="49"/>
                  </a:lnTo>
                  <a:lnTo>
                    <a:pt x="415" y="25"/>
                  </a:lnTo>
                  <a:lnTo>
                    <a:pt x="434" y="49"/>
                  </a:lnTo>
                  <a:lnTo>
                    <a:pt x="434" y="25"/>
                  </a:lnTo>
                  <a:lnTo>
                    <a:pt x="415" y="14"/>
                  </a:lnTo>
                  <a:lnTo>
                    <a:pt x="434" y="0"/>
                  </a:lnTo>
                  <a:lnTo>
                    <a:pt x="452" y="39"/>
                  </a:lnTo>
                  <a:lnTo>
                    <a:pt x="444" y="49"/>
                  </a:lnTo>
                  <a:lnTo>
                    <a:pt x="452" y="84"/>
                  </a:lnTo>
                  <a:lnTo>
                    <a:pt x="444" y="98"/>
                  </a:lnTo>
                  <a:lnTo>
                    <a:pt x="426" y="98"/>
                  </a:lnTo>
                  <a:lnTo>
                    <a:pt x="444" y="132"/>
                  </a:lnTo>
                  <a:lnTo>
                    <a:pt x="444" y="109"/>
                  </a:lnTo>
                  <a:lnTo>
                    <a:pt x="452" y="109"/>
                  </a:lnTo>
                  <a:lnTo>
                    <a:pt x="460" y="98"/>
                  </a:lnTo>
                  <a:lnTo>
                    <a:pt x="460" y="123"/>
                  </a:lnTo>
                  <a:lnTo>
                    <a:pt x="478" y="123"/>
                  </a:lnTo>
                  <a:lnTo>
                    <a:pt x="478" y="73"/>
                  </a:lnTo>
                  <a:lnTo>
                    <a:pt x="523" y="98"/>
                  </a:lnTo>
                  <a:lnTo>
                    <a:pt x="489" y="49"/>
                  </a:lnTo>
                  <a:lnTo>
                    <a:pt x="516" y="59"/>
                  </a:lnTo>
                  <a:lnTo>
                    <a:pt x="504" y="39"/>
                  </a:lnTo>
                  <a:lnTo>
                    <a:pt x="561" y="59"/>
                  </a:lnTo>
                  <a:lnTo>
                    <a:pt x="553" y="84"/>
                  </a:lnTo>
                  <a:lnTo>
                    <a:pt x="523" y="49"/>
                  </a:lnTo>
                  <a:lnTo>
                    <a:pt x="541" y="98"/>
                  </a:lnTo>
                  <a:lnTo>
                    <a:pt x="535" y="98"/>
                  </a:lnTo>
                  <a:lnTo>
                    <a:pt x="523" y="123"/>
                  </a:lnTo>
                  <a:lnTo>
                    <a:pt x="504" y="123"/>
                  </a:lnTo>
                  <a:lnTo>
                    <a:pt x="504" y="132"/>
                  </a:lnTo>
                  <a:lnTo>
                    <a:pt x="523" y="132"/>
                  </a:lnTo>
                  <a:lnTo>
                    <a:pt x="504" y="157"/>
                  </a:lnTo>
                  <a:lnTo>
                    <a:pt x="478" y="167"/>
                  </a:lnTo>
                  <a:lnTo>
                    <a:pt x="478" y="182"/>
                  </a:lnTo>
                  <a:lnTo>
                    <a:pt x="472" y="143"/>
                  </a:lnTo>
                  <a:lnTo>
                    <a:pt x="452" y="201"/>
                  </a:lnTo>
                  <a:lnTo>
                    <a:pt x="452" y="192"/>
                  </a:lnTo>
                  <a:lnTo>
                    <a:pt x="434" y="201"/>
                  </a:lnTo>
                  <a:lnTo>
                    <a:pt x="426" y="192"/>
                  </a:lnTo>
                  <a:lnTo>
                    <a:pt x="434" y="216"/>
                  </a:lnTo>
                  <a:lnTo>
                    <a:pt x="415" y="251"/>
                  </a:lnTo>
                  <a:lnTo>
                    <a:pt x="415" y="216"/>
                  </a:lnTo>
                  <a:lnTo>
                    <a:pt x="397" y="226"/>
                  </a:lnTo>
                  <a:lnTo>
                    <a:pt x="407" y="251"/>
                  </a:lnTo>
                  <a:lnTo>
                    <a:pt x="389" y="265"/>
                  </a:lnTo>
                  <a:lnTo>
                    <a:pt x="397" y="286"/>
                  </a:lnTo>
                  <a:lnTo>
                    <a:pt x="389" y="275"/>
                  </a:lnTo>
                  <a:lnTo>
                    <a:pt x="381" y="286"/>
                  </a:lnTo>
                  <a:lnTo>
                    <a:pt x="381" y="275"/>
                  </a:lnTo>
                  <a:lnTo>
                    <a:pt x="363" y="286"/>
                  </a:lnTo>
                  <a:lnTo>
                    <a:pt x="351" y="265"/>
                  </a:lnTo>
                  <a:lnTo>
                    <a:pt x="363" y="251"/>
                  </a:lnTo>
                  <a:lnTo>
                    <a:pt x="363" y="226"/>
                  </a:lnTo>
                  <a:lnTo>
                    <a:pt x="344" y="241"/>
                  </a:lnTo>
                  <a:lnTo>
                    <a:pt x="325" y="201"/>
                  </a:lnTo>
                  <a:lnTo>
                    <a:pt x="344" y="226"/>
                  </a:lnTo>
                  <a:lnTo>
                    <a:pt x="325" y="286"/>
                  </a:lnTo>
                  <a:lnTo>
                    <a:pt x="332" y="299"/>
                  </a:lnTo>
                  <a:lnTo>
                    <a:pt x="288" y="286"/>
                  </a:lnTo>
                  <a:lnTo>
                    <a:pt x="306" y="286"/>
                  </a:lnTo>
                  <a:lnTo>
                    <a:pt x="306" y="265"/>
                  </a:lnTo>
                  <a:lnTo>
                    <a:pt x="288" y="216"/>
                  </a:lnTo>
                  <a:lnTo>
                    <a:pt x="288" y="241"/>
                  </a:lnTo>
                  <a:lnTo>
                    <a:pt x="269" y="241"/>
                  </a:lnTo>
                  <a:lnTo>
                    <a:pt x="269" y="226"/>
                  </a:lnTo>
                  <a:lnTo>
                    <a:pt x="235" y="265"/>
                  </a:lnTo>
                  <a:lnTo>
                    <a:pt x="254" y="265"/>
                  </a:lnTo>
                  <a:lnTo>
                    <a:pt x="269" y="251"/>
                  </a:lnTo>
                  <a:lnTo>
                    <a:pt x="281" y="265"/>
                  </a:lnTo>
                  <a:lnTo>
                    <a:pt x="281" y="275"/>
                  </a:lnTo>
                  <a:lnTo>
                    <a:pt x="269" y="275"/>
                  </a:lnTo>
                  <a:lnTo>
                    <a:pt x="288" y="286"/>
                  </a:lnTo>
                  <a:lnTo>
                    <a:pt x="160" y="275"/>
                  </a:lnTo>
                  <a:lnTo>
                    <a:pt x="146" y="286"/>
                  </a:lnTo>
                  <a:lnTo>
                    <a:pt x="127" y="286"/>
                  </a:lnTo>
                  <a:lnTo>
                    <a:pt x="89" y="310"/>
                  </a:lnTo>
                  <a:lnTo>
                    <a:pt x="89" y="299"/>
                  </a:lnTo>
                  <a:lnTo>
                    <a:pt x="72" y="310"/>
                  </a:lnTo>
                  <a:lnTo>
                    <a:pt x="34" y="324"/>
                  </a:lnTo>
                  <a:lnTo>
                    <a:pt x="34" y="286"/>
                  </a:lnTo>
                  <a:lnTo>
                    <a:pt x="19" y="265"/>
                  </a:lnTo>
                  <a:lnTo>
                    <a:pt x="0" y="241"/>
                  </a:lnTo>
                  <a:lnTo>
                    <a:pt x="0" y="226"/>
                  </a:lnTo>
                  <a:lnTo>
                    <a:pt x="45" y="216"/>
                  </a:lnTo>
                  <a:lnTo>
                    <a:pt x="72" y="192"/>
                  </a:lnTo>
                  <a:lnTo>
                    <a:pt x="254" y="192"/>
                  </a:lnTo>
                  <a:lnTo>
                    <a:pt x="325" y="143"/>
                  </a:lnTo>
                  <a:lnTo>
                    <a:pt x="306" y="132"/>
                  </a:lnTo>
                  <a:lnTo>
                    <a:pt x="306" y="123"/>
                  </a:lnTo>
                  <a:lnTo>
                    <a:pt x="288" y="9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 name="Freeform 11">
              <a:extLst>
                <a:ext uri="{FF2B5EF4-FFF2-40B4-BE49-F238E27FC236}">
                  <a16:creationId xmlns:a16="http://schemas.microsoft.com/office/drawing/2014/main" xmlns="" id="{864837FE-FA31-409D-98F8-2A5EAC559867}"/>
                </a:ext>
              </a:extLst>
            </p:cNvPr>
            <p:cNvSpPr>
              <a:spLocks/>
            </p:cNvSpPr>
            <p:nvPr/>
          </p:nvSpPr>
          <p:spPr bwMode="auto">
            <a:xfrm>
              <a:off x="11089511" y="3813653"/>
              <a:ext cx="115943" cy="109379"/>
            </a:xfrm>
            <a:custGeom>
              <a:avLst/>
              <a:gdLst>
                <a:gd name="T0" fmla="*/ 2147483646 w 53"/>
                <a:gd name="T1" fmla="*/ 0 h 50"/>
                <a:gd name="T2" fmla="*/ 2147483646 w 53"/>
                <a:gd name="T3" fmla="*/ 2147483646 h 50"/>
                <a:gd name="T4" fmla="*/ 0 w 53"/>
                <a:gd name="T5" fmla="*/ 2147483646 h 50"/>
                <a:gd name="T6" fmla="*/ 2147483646 w 53"/>
                <a:gd name="T7" fmla="*/ 0 h 50"/>
                <a:gd name="T8" fmla="*/ 2147483646 w 53"/>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50">
                  <a:moveTo>
                    <a:pt x="45" y="0"/>
                  </a:moveTo>
                  <a:lnTo>
                    <a:pt x="52" y="16"/>
                  </a:lnTo>
                  <a:lnTo>
                    <a:pt x="0" y="49"/>
                  </a:lnTo>
                  <a:lnTo>
                    <a:pt x="27" y="0"/>
                  </a:lnTo>
                  <a:lnTo>
                    <a:pt x="4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 name="Freeform 12">
              <a:extLst>
                <a:ext uri="{FF2B5EF4-FFF2-40B4-BE49-F238E27FC236}">
                  <a16:creationId xmlns:a16="http://schemas.microsoft.com/office/drawing/2014/main" xmlns="" id="{AFE32303-547E-44E2-84C8-58A15787A1A0}"/>
                </a:ext>
              </a:extLst>
            </p:cNvPr>
            <p:cNvSpPr>
              <a:spLocks/>
            </p:cNvSpPr>
            <p:nvPr/>
          </p:nvSpPr>
          <p:spPr bwMode="auto">
            <a:xfrm>
              <a:off x="10273542" y="1641381"/>
              <a:ext cx="402516" cy="566584"/>
            </a:xfrm>
            <a:custGeom>
              <a:avLst/>
              <a:gdLst>
                <a:gd name="T0" fmla="*/ 2147483646 w 184"/>
                <a:gd name="T1" fmla="*/ 2147483646 h 259"/>
                <a:gd name="T2" fmla="*/ 2147483646 w 184"/>
                <a:gd name="T3" fmla="*/ 2147483646 h 259"/>
                <a:gd name="T4" fmla="*/ 2147483646 w 184"/>
                <a:gd name="T5" fmla="*/ 2147483646 h 259"/>
                <a:gd name="T6" fmla="*/ 2147483646 w 184"/>
                <a:gd name="T7" fmla="*/ 2147483646 h 259"/>
                <a:gd name="T8" fmla="*/ 2147483646 w 184"/>
                <a:gd name="T9" fmla="*/ 2147483646 h 259"/>
                <a:gd name="T10" fmla="*/ 2147483646 w 184"/>
                <a:gd name="T11" fmla="*/ 2147483646 h 259"/>
                <a:gd name="T12" fmla="*/ 2147483646 w 184"/>
                <a:gd name="T13" fmla="*/ 2147483646 h 259"/>
                <a:gd name="T14" fmla="*/ 2147483646 w 184"/>
                <a:gd name="T15" fmla="*/ 2147483646 h 259"/>
                <a:gd name="T16" fmla="*/ 0 w 184"/>
                <a:gd name="T17" fmla="*/ 2147483646 h 259"/>
                <a:gd name="T18" fmla="*/ 0 w 184"/>
                <a:gd name="T19" fmla="*/ 2147483646 h 259"/>
                <a:gd name="T20" fmla="*/ 2147483646 w 184"/>
                <a:gd name="T21" fmla="*/ 2147483646 h 259"/>
                <a:gd name="T22" fmla="*/ 2147483646 w 184"/>
                <a:gd name="T23" fmla="*/ 2147483646 h 259"/>
                <a:gd name="T24" fmla="*/ 2147483646 w 184"/>
                <a:gd name="T25" fmla="*/ 2147483646 h 259"/>
                <a:gd name="T26" fmla="*/ 2147483646 w 184"/>
                <a:gd name="T27" fmla="*/ 2147483646 h 259"/>
                <a:gd name="T28" fmla="*/ 2147483646 w 184"/>
                <a:gd name="T29" fmla="*/ 0 h 259"/>
                <a:gd name="T30" fmla="*/ 2147483646 w 184"/>
                <a:gd name="T31" fmla="*/ 2147483646 h 259"/>
                <a:gd name="T32" fmla="*/ 2147483646 w 184"/>
                <a:gd name="T33" fmla="*/ 2147483646 h 259"/>
                <a:gd name="T34" fmla="*/ 2147483646 w 184"/>
                <a:gd name="T35" fmla="*/ 2147483646 h 259"/>
                <a:gd name="T36" fmla="*/ 2147483646 w 184"/>
                <a:gd name="T37" fmla="*/ 2147483646 h 259"/>
                <a:gd name="T38" fmla="*/ 2147483646 w 184"/>
                <a:gd name="T39" fmla="*/ 2147483646 h 259"/>
                <a:gd name="T40" fmla="*/ 2147483646 w 184"/>
                <a:gd name="T41" fmla="*/ 214748364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4" h="259">
                  <a:moveTo>
                    <a:pt x="157" y="249"/>
                  </a:moveTo>
                  <a:lnTo>
                    <a:pt x="127" y="258"/>
                  </a:lnTo>
                  <a:lnTo>
                    <a:pt x="82" y="258"/>
                  </a:lnTo>
                  <a:lnTo>
                    <a:pt x="74" y="224"/>
                  </a:lnTo>
                  <a:lnTo>
                    <a:pt x="49" y="210"/>
                  </a:lnTo>
                  <a:lnTo>
                    <a:pt x="63" y="235"/>
                  </a:lnTo>
                  <a:lnTo>
                    <a:pt x="56" y="235"/>
                  </a:lnTo>
                  <a:lnTo>
                    <a:pt x="31" y="235"/>
                  </a:lnTo>
                  <a:lnTo>
                    <a:pt x="0" y="141"/>
                  </a:lnTo>
                  <a:lnTo>
                    <a:pt x="0" y="91"/>
                  </a:lnTo>
                  <a:lnTo>
                    <a:pt x="37" y="59"/>
                  </a:lnTo>
                  <a:lnTo>
                    <a:pt x="19" y="23"/>
                  </a:lnTo>
                  <a:lnTo>
                    <a:pt x="56" y="9"/>
                  </a:lnTo>
                  <a:lnTo>
                    <a:pt x="74" y="9"/>
                  </a:lnTo>
                  <a:lnTo>
                    <a:pt x="94" y="0"/>
                  </a:lnTo>
                  <a:lnTo>
                    <a:pt x="82" y="68"/>
                  </a:lnTo>
                  <a:lnTo>
                    <a:pt x="94" y="190"/>
                  </a:lnTo>
                  <a:lnTo>
                    <a:pt x="127" y="201"/>
                  </a:lnTo>
                  <a:lnTo>
                    <a:pt x="146" y="190"/>
                  </a:lnTo>
                  <a:lnTo>
                    <a:pt x="183" y="210"/>
                  </a:lnTo>
                  <a:lnTo>
                    <a:pt x="157" y="2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 name="Freeform 13">
              <a:extLst>
                <a:ext uri="{FF2B5EF4-FFF2-40B4-BE49-F238E27FC236}">
                  <a16:creationId xmlns:a16="http://schemas.microsoft.com/office/drawing/2014/main" xmlns="" id="{1CD531DE-DD87-4BB5-9455-08A7C0064509}"/>
                </a:ext>
              </a:extLst>
            </p:cNvPr>
            <p:cNvSpPr>
              <a:spLocks/>
            </p:cNvSpPr>
            <p:nvPr/>
          </p:nvSpPr>
          <p:spPr bwMode="auto">
            <a:xfrm>
              <a:off x="7167173" y="4857130"/>
              <a:ext cx="1209734" cy="934098"/>
            </a:xfrm>
            <a:custGeom>
              <a:avLst/>
              <a:gdLst>
                <a:gd name="T0" fmla="*/ 0 w 553"/>
                <a:gd name="T1" fmla="*/ 2147483646 h 427"/>
                <a:gd name="T2" fmla="*/ 2147483646 w 553"/>
                <a:gd name="T3" fmla="*/ 2147483646 h 427"/>
                <a:gd name="T4" fmla="*/ 2147483646 w 553"/>
                <a:gd name="T5" fmla="*/ 2147483646 h 427"/>
                <a:gd name="T6" fmla="*/ 2147483646 w 553"/>
                <a:gd name="T7" fmla="*/ 2147483646 h 427"/>
                <a:gd name="T8" fmla="*/ 2147483646 w 553"/>
                <a:gd name="T9" fmla="*/ 2147483646 h 427"/>
                <a:gd name="T10" fmla="*/ 2147483646 w 553"/>
                <a:gd name="T11" fmla="*/ 2147483646 h 427"/>
                <a:gd name="T12" fmla="*/ 2147483646 w 553"/>
                <a:gd name="T13" fmla="*/ 0 h 427"/>
                <a:gd name="T14" fmla="*/ 2147483646 w 553"/>
                <a:gd name="T15" fmla="*/ 2147483646 h 427"/>
                <a:gd name="T16" fmla="*/ 2147483646 w 553"/>
                <a:gd name="T17" fmla="*/ 2147483646 h 427"/>
                <a:gd name="T18" fmla="*/ 2147483646 w 553"/>
                <a:gd name="T19" fmla="*/ 2147483646 h 427"/>
                <a:gd name="T20" fmla="*/ 2147483646 w 553"/>
                <a:gd name="T21" fmla="*/ 2147483646 h 427"/>
                <a:gd name="T22" fmla="*/ 2147483646 w 553"/>
                <a:gd name="T23" fmla="*/ 2147483646 h 427"/>
                <a:gd name="T24" fmla="*/ 2147483646 w 553"/>
                <a:gd name="T25" fmla="*/ 2147483646 h 427"/>
                <a:gd name="T26" fmla="*/ 2147483646 w 553"/>
                <a:gd name="T27" fmla="*/ 2147483646 h 427"/>
                <a:gd name="T28" fmla="*/ 2147483646 w 553"/>
                <a:gd name="T29" fmla="*/ 2147483646 h 427"/>
                <a:gd name="T30" fmla="*/ 2147483646 w 553"/>
                <a:gd name="T31" fmla="*/ 2147483646 h 427"/>
                <a:gd name="T32" fmla="*/ 2147483646 w 553"/>
                <a:gd name="T33" fmla="*/ 2147483646 h 427"/>
                <a:gd name="T34" fmla="*/ 2147483646 w 553"/>
                <a:gd name="T35" fmla="*/ 2147483646 h 427"/>
                <a:gd name="T36" fmla="*/ 2147483646 w 553"/>
                <a:gd name="T37" fmla="*/ 2147483646 h 427"/>
                <a:gd name="T38" fmla="*/ 2147483646 w 553"/>
                <a:gd name="T39" fmla="*/ 2147483646 h 427"/>
                <a:gd name="T40" fmla="*/ 2147483646 w 553"/>
                <a:gd name="T41" fmla="*/ 2147483646 h 427"/>
                <a:gd name="T42" fmla="*/ 2147483646 w 553"/>
                <a:gd name="T43" fmla="*/ 2147483646 h 427"/>
                <a:gd name="T44" fmla="*/ 2147483646 w 553"/>
                <a:gd name="T45" fmla="*/ 2147483646 h 427"/>
                <a:gd name="T46" fmla="*/ 2147483646 w 553"/>
                <a:gd name="T47" fmla="*/ 2147483646 h 427"/>
                <a:gd name="T48" fmla="*/ 2147483646 w 553"/>
                <a:gd name="T49" fmla="*/ 2147483646 h 427"/>
                <a:gd name="T50" fmla="*/ 2147483646 w 553"/>
                <a:gd name="T51" fmla="*/ 2147483646 h 427"/>
                <a:gd name="T52" fmla="*/ 2147483646 w 553"/>
                <a:gd name="T53" fmla="*/ 2147483646 h 427"/>
                <a:gd name="T54" fmla="*/ 2147483646 w 553"/>
                <a:gd name="T55" fmla="*/ 2147483646 h 427"/>
                <a:gd name="T56" fmla="*/ 0 w 553"/>
                <a:gd name="T57" fmla="*/ 2147483646 h 4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3" h="427">
                  <a:moveTo>
                    <a:pt x="0" y="142"/>
                  </a:moveTo>
                  <a:lnTo>
                    <a:pt x="25" y="118"/>
                  </a:lnTo>
                  <a:lnTo>
                    <a:pt x="45" y="73"/>
                  </a:lnTo>
                  <a:lnTo>
                    <a:pt x="63" y="73"/>
                  </a:lnTo>
                  <a:lnTo>
                    <a:pt x="71" y="25"/>
                  </a:lnTo>
                  <a:lnTo>
                    <a:pt x="100" y="25"/>
                  </a:lnTo>
                  <a:lnTo>
                    <a:pt x="119" y="0"/>
                  </a:lnTo>
                  <a:lnTo>
                    <a:pt x="152" y="14"/>
                  </a:lnTo>
                  <a:lnTo>
                    <a:pt x="243" y="14"/>
                  </a:lnTo>
                  <a:lnTo>
                    <a:pt x="254" y="25"/>
                  </a:lnTo>
                  <a:lnTo>
                    <a:pt x="261" y="25"/>
                  </a:lnTo>
                  <a:lnTo>
                    <a:pt x="272" y="25"/>
                  </a:lnTo>
                  <a:lnTo>
                    <a:pt x="291" y="48"/>
                  </a:lnTo>
                  <a:lnTo>
                    <a:pt x="380" y="84"/>
                  </a:lnTo>
                  <a:lnTo>
                    <a:pt x="444" y="98"/>
                  </a:lnTo>
                  <a:lnTo>
                    <a:pt x="496" y="73"/>
                  </a:lnTo>
                  <a:lnTo>
                    <a:pt x="526" y="98"/>
                  </a:lnTo>
                  <a:lnTo>
                    <a:pt x="552" y="98"/>
                  </a:lnTo>
                  <a:lnTo>
                    <a:pt x="496" y="216"/>
                  </a:lnTo>
                  <a:lnTo>
                    <a:pt x="425" y="216"/>
                  </a:lnTo>
                  <a:lnTo>
                    <a:pt x="388" y="265"/>
                  </a:lnTo>
                  <a:lnTo>
                    <a:pt x="343" y="250"/>
                  </a:lnTo>
                  <a:lnTo>
                    <a:pt x="317" y="265"/>
                  </a:lnTo>
                  <a:lnTo>
                    <a:pt x="317" y="333"/>
                  </a:lnTo>
                  <a:lnTo>
                    <a:pt x="298" y="358"/>
                  </a:lnTo>
                  <a:lnTo>
                    <a:pt x="261" y="367"/>
                  </a:lnTo>
                  <a:lnTo>
                    <a:pt x="272" y="408"/>
                  </a:lnTo>
                  <a:lnTo>
                    <a:pt x="254" y="426"/>
                  </a:lnTo>
                  <a:lnTo>
                    <a:pt x="0" y="14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 name="Freeform 14">
              <a:extLst>
                <a:ext uri="{FF2B5EF4-FFF2-40B4-BE49-F238E27FC236}">
                  <a16:creationId xmlns:a16="http://schemas.microsoft.com/office/drawing/2014/main" xmlns="" id="{E6A7E226-95BC-4EC1-A690-1AC3540857DF}"/>
                </a:ext>
              </a:extLst>
            </p:cNvPr>
            <p:cNvSpPr>
              <a:spLocks/>
            </p:cNvSpPr>
            <p:nvPr/>
          </p:nvSpPr>
          <p:spPr bwMode="auto">
            <a:xfrm>
              <a:off x="9282565" y="3244880"/>
              <a:ext cx="1113482" cy="990977"/>
            </a:xfrm>
            <a:custGeom>
              <a:avLst/>
              <a:gdLst>
                <a:gd name="T0" fmla="*/ 2147483646 w 509"/>
                <a:gd name="T1" fmla="*/ 2147483646 h 453"/>
                <a:gd name="T2" fmla="*/ 2147483646 w 509"/>
                <a:gd name="T3" fmla="*/ 2147483646 h 453"/>
                <a:gd name="T4" fmla="*/ 2147483646 w 509"/>
                <a:gd name="T5" fmla="*/ 2147483646 h 453"/>
                <a:gd name="T6" fmla="*/ 2147483646 w 509"/>
                <a:gd name="T7" fmla="*/ 2147483646 h 453"/>
                <a:gd name="T8" fmla="*/ 2147483646 w 509"/>
                <a:gd name="T9" fmla="*/ 2147483646 h 453"/>
                <a:gd name="T10" fmla="*/ 2147483646 w 509"/>
                <a:gd name="T11" fmla="*/ 2147483646 h 453"/>
                <a:gd name="T12" fmla="*/ 2147483646 w 509"/>
                <a:gd name="T13" fmla="*/ 2147483646 h 453"/>
                <a:gd name="T14" fmla="*/ 2147483646 w 509"/>
                <a:gd name="T15" fmla="*/ 2147483646 h 453"/>
                <a:gd name="T16" fmla="*/ 2147483646 w 509"/>
                <a:gd name="T17" fmla="*/ 2147483646 h 453"/>
                <a:gd name="T18" fmla="*/ 2147483646 w 509"/>
                <a:gd name="T19" fmla="*/ 2147483646 h 453"/>
                <a:gd name="T20" fmla="*/ 2147483646 w 509"/>
                <a:gd name="T21" fmla="*/ 2147483646 h 453"/>
                <a:gd name="T22" fmla="*/ 2147483646 w 509"/>
                <a:gd name="T23" fmla="*/ 2147483646 h 453"/>
                <a:gd name="T24" fmla="*/ 2147483646 w 509"/>
                <a:gd name="T25" fmla="*/ 2147483646 h 453"/>
                <a:gd name="T26" fmla="*/ 2147483646 w 509"/>
                <a:gd name="T27" fmla="*/ 2147483646 h 453"/>
                <a:gd name="T28" fmla="*/ 2147483646 w 509"/>
                <a:gd name="T29" fmla="*/ 2147483646 h 453"/>
                <a:gd name="T30" fmla="*/ 2147483646 w 509"/>
                <a:gd name="T31" fmla="*/ 2147483646 h 453"/>
                <a:gd name="T32" fmla="*/ 2147483646 w 509"/>
                <a:gd name="T33" fmla="*/ 2147483646 h 453"/>
                <a:gd name="T34" fmla="*/ 2147483646 w 509"/>
                <a:gd name="T35" fmla="*/ 2147483646 h 453"/>
                <a:gd name="T36" fmla="*/ 2147483646 w 509"/>
                <a:gd name="T37" fmla="*/ 2147483646 h 453"/>
                <a:gd name="T38" fmla="*/ 2147483646 w 509"/>
                <a:gd name="T39" fmla="*/ 2147483646 h 453"/>
                <a:gd name="T40" fmla="*/ 2147483646 w 509"/>
                <a:gd name="T41" fmla="*/ 2147483646 h 453"/>
                <a:gd name="T42" fmla="*/ 2147483646 w 509"/>
                <a:gd name="T43" fmla="*/ 2147483646 h 453"/>
                <a:gd name="T44" fmla="*/ 2147483646 w 509"/>
                <a:gd name="T45" fmla="*/ 2147483646 h 453"/>
                <a:gd name="T46" fmla="*/ 2147483646 w 509"/>
                <a:gd name="T47" fmla="*/ 2147483646 h 453"/>
                <a:gd name="T48" fmla="*/ 2147483646 w 509"/>
                <a:gd name="T49" fmla="*/ 2147483646 h 453"/>
                <a:gd name="T50" fmla="*/ 0 w 509"/>
                <a:gd name="T51" fmla="*/ 2147483646 h 453"/>
                <a:gd name="T52" fmla="*/ 2147483646 w 509"/>
                <a:gd name="T53" fmla="*/ 2147483646 h 453"/>
                <a:gd name="T54" fmla="*/ 2147483646 w 509"/>
                <a:gd name="T55" fmla="*/ 2147483646 h 453"/>
                <a:gd name="T56" fmla="*/ 2147483646 w 509"/>
                <a:gd name="T57" fmla="*/ 2147483646 h 453"/>
                <a:gd name="T58" fmla="*/ 2147483646 w 509"/>
                <a:gd name="T59" fmla="*/ 2147483646 h 453"/>
                <a:gd name="T60" fmla="*/ 2147483646 w 509"/>
                <a:gd name="T61" fmla="*/ 2147483646 h 453"/>
                <a:gd name="T62" fmla="*/ 2147483646 w 509"/>
                <a:gd name="T63" fmla="*/ 2147483646 h 453"/>
                <a:gd name="T64" fmla="*/ 2147483646 w 509"/>
                <a:gd name="T65" fmla="*/ 2147483646 h 453"/>
                <a:gd name="T66" fmla="*/ 2147483646 w 509"/>
                <a:gd name="T67" fmla="*/ 2147483646 h 453"/>
                <a:gd name="T68" fmla="*/ 2147483646 w 509"/>
                <a:gd name="T69" fmla="*/ 2147483646 h 453"/>
                <a:gd name="T70" fmla="*/ 2147483646 w 509"/>
                <a:gd name="T71" fmla="*/ 0 h 453"/>
                <a:gd name="T72" fmla="*/ 2147483646 w 509"/>
                <a:gd name="T73" fmla="*/ 2147483646 h 453"/>
                <a:gd name="T74" fmla="*/ 2147483646 w 509"/>
                <a:gd name="T75" fmla="*/ 2147483646 h 453"/>
                <a:gd name="T76" fmla="*/ 2147483646 w 509"/>
                <a:gd name="T77" fmla="*/ 2147483646 h 453"/>
                <a:gd name="T78" fmla="*/ 2147483646 w 509"/>
                <a:gd name="T79" fmla="*/ 2147483646 h 453"/>
                <a:gd name="T80" fmla="*/ 2147483646 w 509"/>
                <a:gd name="T81" fmla="*/ 2147483646 h 453"/>
                <a:gd name="T82" fmla="*/ 2147483646 w 509"/>
                <a:gd name="T83" fmla="*/ 2147483646 h 453"/>
                <a:gd name="T84" fmla="*/ 2147483646 w 509"/>
                <a:gd name="T85" fmla="*/ 2147483646 h 453"/>
                <a:gd name="T86" fmla="*/ 2147483646 w 509"/>
                <a:gd name="T87" fmla="*/ 2147483646 h 4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09" h="453">
                  <a:moveTo>
                    <a:pt x="299" y="275"/>
                  </a:moveTo>
                  <a:lnTo>
                    <a:pt x="255" y="217"/>
                  </a:lnTo>
                  <a:lnTo>
                    <a:pt x="246" y="202"/>
                  </a:lnTo>
                  <a:lnTo>
                    <a:pt x="235" y="217"/>
                  </a:lnTo>
                  <a:lnTo>
                    <a:pt x="292" y="320"/>
                  </a:lnTo>
                  <a:lnTo>
                    <a:pt x="336" y="359"/>
                  </a:lnTo>
                  <a:lnTo>
                    <a:pt x="336" y="384"/>
                  </a:lnTo>
                  <a:lnTo>
                    <a:pt x="344" y="359"/>
                  </a:lnTo>
                  <a:lnTo>
                    <a:pt x="373" y="384"/>
                  </a:lnTo>
                  <a:lnTo>
                    <a:pt x="399" y="369"/>
                  </a:lnTo>
                  <a:lnTo>
                    <a:pt x="426" y="384"/>
                  </a:lnTo>
                  <a:lnTo>
                    <a:pt x="418" y="404"/>
                  </a:lnTo>
                  <a:lnTo>
                    <a:pt x="463" y="359"/>
                  </a:lnTo>
                  <a:lnTo>
                    <a:pt x="488" y="384"/>
                  </a:lnTo>
                  <a:lnTo>
                    <a:pt x="488" y="393"/>
                  </a:lnTo>
                  <a:lnTo>
                    <a:pt x="508" y="404"/>
                  </a:lnTo>
                  <a:lnTo>
                    <a:pt x="436" y="452"/>
                  </a:lnTo>
                  <a:lnTo>
                    <a:pt x="255" y="452"/>
                  </a:lnTo>
                  <a:lnTo>
                    <a:pt x="216" y="452"/>
                  </a:lnTo>
                  <a:lnTo>
                    <a:pt x="216" y="261"/>
                  </a:lnTo>
                  <a:lnTo>
                    <a:pt x="209" y="261"/>
                  </a:lnTo>
                  <a:lnTo>
                    <a:pt x="201" y="286"/>
                  </a:lnTo>
                  <a:lnTo>
                    <a:pt x="172" y="275"/>
                  </a:lnTo>
                  <a:lnTo>
                    <a:pt x="164" y="261"/>
                  </a:lnTo>
                  <a:lnTo>
                    <a:pt x="45" y="191"/>
                  </a:lnTo>
                  <a:lnTo>
                    <a:pt x="0" y="143"/>
                  </a:lnTo>
                  <a:lnTo>
                    <a:pt x="37" y="118"/>
                  </a:lnTo>
                  <a:lnTo>
                    <a:pt x="18" y="94"/>
                  </a:lnTo>
                  <a:lnTo>
                    <a:pt x="18" y="73"/>
                  </a:lnTo>
                  <a:lnTo>
                    <a:pt x="55" y="50"/>
                  </a:lnTo>
                  <a:lnTo>
                    <a:pt x="75" y="59"/>
                  </a:lnTo>
                  <a:lnTo>
                    <a:pt x="108" y="25"/>
                  </a:lnTo>
                  <a:lnTo>
                    <a:pt x="127" y="50"/>
                  </a:lnTo>
                  <a:lnTo>
                    <a:pt x="146" y="34"/>
                  </a:lnTo>
                  <a:lnTo>
                    <a:pt x="146" y="25"/>
                  </a:lnTo>
                  <a:lnTo>
                    <a:pt x="164" y="0"/>
                  </a:lnTo>
                  <a:lnTo>
                    <a:pt x="190" y="9"/>
                  </a:lnTo>
                  <a:lnTo>
                    <a:pt x="280" y="73"/>
                  </a:lnTo>
                  <a:lnTo>
                    <a:pt x="344" y="118"/>
                  </a:lnTo>
                  <a:lnTo>
                    <a:pt x="318" y="143"/>
                  </a:lnTo>
                  <a:lnTo>
                    <a:pt x="292" y="202"/>
                  </a:lnTo>
                  <a:lnTo>
                    <a:pt x="329" y="236"/>
                  </a:lnTo>
                  <a:lnTo>
                    <a:pt x="329" y="261"/>
                  </a:lnTo>
                  <a:lnTo>
                    <a:pt x="299" y="27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 name="Freeform 15">
              <a:extLst>
                <a:ext uri="{FF2B5EF4-FFF2-40B4-BE49-F238E27FC236}">
                  <a16:creationId xmlns:a16="http://schemas.microsoft.com/office/drawing/2014/main" xmlns="" id="{A958C8FB-2554-4FF6-A9CE-269FF0D80420}"/>
                </a:ext>
              </a:extLst>
            </p:cNvPr>
            <p:cNvSpPr>
              <a:spLocks/>
            </p:cNvSpPr>
            <p:nvPr/>
          </p:nvSpPr>
          <p:spPr bwMode="auto">
            <a:xfrm>
              <a:off x="10809501" y="1273866"/>
              <a:ext cx="697840" cy="829094"/>
            </a:xfrm>
            <a:custGeom>
              <a:avLst/>
              <a:gdLst>
                <a:gd name="T0" fmla="*/ 2147483646 w 319"/>
                <a:gd name="T1" fmla="*/ 0 h 379"/>
                <a:gd name="T2" fmla="*/ 2147483646 w 319"/>
                <a:gd name="T3" fmla="*/ 2147483646 h 379"/>
                <a:gd name="T4" fmla="*/ 2147483646 w 319"/>
                <a:gd name="T5" fmla="*/ 2147483646 h 379"/>
                <a:gd name="T6" fmla="*/ 2147483646 w 319"/>
                <a:gd name="T7" fmla="*/ 2147483646 h 379"/>
                <a:gd name="T8" fmla="*/ 2147483646 w 319"/>
                <a:gd name="T9" fmla="*/ 2147483646 h 379"/>
                <a:gd name="T10" fmla="*/ 2147483646 w 319"/>
                <a:gd name="T11" fmla="*/ 2147483646 h 379"/>
                <a:gd name="T12" fmla="*/ 2147483646 w 319"/>
                <a:gd name="T13" fmla="*/ 2147483646 h 379"/>
                <a:gd name="T14" fmla="*/ 2147483646 w 319"/>
                <a:gd name="T15" fmla="*/ 2147483646 h 379"/>
                <a:gd name="T16" fmla="*/ 2147483646 w 319"/>
                <a:gd name="T17" fmla="*/ 2147483646 h 379"/>
                <a:gd name="T18" fmla="*/ 2147483646 w 319"/>
                <a:gd name="T19" fmla="*/ 2147483646 h 379"/>
                <a:gd name="T20" fmla="*/ 2147483646 w 319"/>
                <a:gd name="T21" fmla="*/ 2147483646 h 379"/>
                <a:gd name="T22" fmla="*/ 2147483646 w 319"/>
                <a:gd name="T23" fmla="*/ 2147483646 h 379"/>
                <a:gd name="T24" fmla="*/ 2147483646 w 319"/>
                <a:gd name="T25" fmla="*/ 2147483646 h 379"/>
                <a:gd name="T26" fmla="*/ 2147483646 w 319"/>
                <a:gd name="T27" fmla="*/ 2147483646 h 379"/>
                <a:gd name="T28" fmla="*/ 2147483646 w 319"/>
                <a:gd name="T29" fmla="*/ 2147483646 h 379"/>
                <a:gd name="T30" fmla="*/ 2147483646 w 319"/>
                <a:gd name="T31" fmla="*/ 2147483646 h 379"/>
                <a:gd name="T32" fmla="*/ 2147483646 w 319"/>
                <a:gd name="T33" fmla="*/ 2147483646 h 379"/>
                <a:gd name="T34" fmla="*/ 2147483646 w 319"/>
                <a:gd name="T35" fmla="*/ 2147483646 h 379"/>
                <a:gd name="T36" fmla="*/ 2147483646 w 319"/>
                <a:gd name="T37" fmla="*/ 2147483646 h 379"/>
                <a:gd name="T38" fmla="*/ 2147483646 w 319"/>
                <a:gd name="T39" fmla="*/ 2147483646 h 379"/>
                <a:gd name="T40" fmla="*/ 2147483646 w 319"/>
                <a:gd name="T41" fmla="*/ 2147483646 h 379"/>
                <a:gd name="T42" fmla="*/ 2147483646 w 319"/>
                <a:gd name="T43" fmla="*/ 2147483646 h 379"/>
                <a:gd name="T44" fmla="*/ 2147483646 w 319"/>
                <a:gd name="T45" fmla="*/ 2147483646 h 379"/>
                <a:gd name="T46" fmla="*/ 2147483646 w 319"/>
                <a:gd name="T47" fmla="*/ 2147483646 h 379"/>
                <a:gd name="T48" fmla="*/ 2147483646 w 319"/>
                <a:gd name="T49" fmla="*/ 2147483646 h 379"/>
                <a:gd name="T50" fmla="*/ 2147483646 w 319"/>
                <a:gd name="T51" fmla="*/ 2147483646 h 379"/>
                <a:gd name="T52" fmla="*/ 2147483646 w 319"/>
                <a:gd name="T53" fmla="*/ 2147483646 h 379"/>
                <a:gd name="T54" fmla="*/ 2147483646 w 319"/>
                <a:gd name="T55" fmla="*/ 2147483646 h 379"/>
                <a:gd name="T56" fmla="*/ 2147483646 w 319"/>
                <a:gd name="T57" fmla="*/ 2147483646 h 379"/>
                <a:gd name="T58" fmla="*/ 2147483646 w 319"/>
                <a:gd name="T59" fmla="*/ 2147483646 h 379"/>
                <a:gd name="T60" fmla="*/ 2147483646 w 319"/>
                <a:gd name="T61" fmla="*/ 2147483646 h 379"/>
                <a:gd name="T62" fmla="*/ 2147483646 w 319"/>
                <a:gd name="T63" fmla="*/ 2147483646 h 379"/>
                <a:gd name="T64" fmla="*/ 2147483646 w 319"/>
                <a:gd name="T65" fmla="*/ 2147483646 h 379"/>
                <a:gd name="T66" fmla="*/ 2147483646 w 319"/>
                <a:gd name="T67" fmla="*/ 2147483646 h 379"/>
                <a:gd name="T68" fmla="*/ 2147483646 w 319"/>
                <a:gd name="T69" fmla="*/ 2147483646 h 379"/>
                <a:gd name="T70" fmla="*/ 2147483646 w 319"/>
                <a:gd name="T71" fmla="*/ 2147483646 h 379"/>
                <a:gd name="T72" fmla="*/ 0 w 319"/>
                <a:gd name="T73" fmla="*/ 0 h 379"/>
                <a:gd name="T74" fmla="*/ 2147483646 w 319"/>
                <a:gd name="T75" fmla="*/ 0 h 3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9" h="379">
                  <a:moveTo>
                    <a:pt x="172" y="0"/>
                  </a:moveTo>
                  <a:lnTo>
                    <a:pt x="172" y="25"/>
                  </a:lnTo>
                  <a:lnTo>
                    <a:pt x="154" y="9"/>
                  </a:lnTo>
                  <a:lnTo>
                    <a:pt x="154" y="25"/>
                  </a:lnTo>
                  <a:lnTo>
                    <a:pt x="146" y="25"/>
                  </a:lnTo>
                  <a:lnTo>
                    <a:pt x="135" y="34"/>
                  </a:lnTo>
                  <a:lnTo>
                    <a:pt x="164" y="25"/>
                  </a:lnTo>
                  <a:lnTo>
                    <a:pt x="180" y="69"/>
                  </a:lnTo>
                  <a:lnTo>
                    <a:pt x="198" y="84"/>
                  </a:lnTo>
                  <a:lnTo>
                    <a:pt x="209" y="84"/>
                  </a:lnTo>
                  <a:lnTo>
                    <a:pt x="209" y="94"/>
                  </a:lnTo>
                  <a:lnTo>
                    <a:pt x="198" y="94"/>
                  </a:lnTo>
                  <a:lnTo>
                    <a:pt x="191" y="94"/>
                  </a:lnTo>
                  <a:lnTo>
                    <a:pt x="217" y="143"/>
                  </a:lnTo>
                  <a:lnTo>
                    <a:pt x="209" y="118"/>
                  </a:lnTo>
                  <a:lnTo>
                    <a:pt x="224" y="118"/>
                  </a:lnTo>
                  <a:lnTo>
                    <a:pt x="217" y="84"/>
                  </a:lnTo>
                  <a:lnTo>
                    <a:pt x="224" y="94"/>
                  </a:lnTo>
                  <a:lnTo>
                    <a:pt x="224" y="143"/>
                  </a:lnTo>
                  <a:lnTo>
                    <a:pt x="261" y="211"/>
                  </a:lnTo>
                  <a:lnTo>
                    <a:pt x="261" y="235"/>
                  </a:lnTo>
                  <a:lnTo>
                    <a:pt x="318" y="378"/>
                  </a:lnTo>
                  <a:lnTo>
                    <a:pt x="307" y="378"/>
                  </a:lnTo>
                  <a:lnTo>
                    <a:pt x="280" y="369"/>
                  </a:lnTo>
                  <a:lnTo>
                    <a:pt x="261" y="344"/>
                  </a:lnTo>
                  <a:lnTo>
                    <a:pt x="273" y="309"/>
                  </a:lnTo>
                  <a:lnTo>
                    <a:pt x="243" y="275"/>
                  </a:lnTo>
                  <a:lnTo>
                    <a:pt x="243" y="235"/>
                  </a:lnTo>
                  <a:lnTo>
                    <a:pt x="217" y="235"/>
                  </a:lnTo>
                  <a:lnTo>
                    <a:pt x="217" y="211"/>
                  </a:lnTo>
                  <a:lnTo>
                    <a:pt x="191" y="177"/>
                  </a:lnTo>
                  <a:lnTo>
                    <a:pt x="164" y="152"/>
                  </a:lnTo>
                  <a:lnTo>
                    <a:pt x="146" y="167"/>
                  </a:lnTo>
                  <a:lnTo>
                    <a:pt x="126" y="152"/>
                  </a:lnTo>
                  <a:lnTo>
                    <a:pt x="101" y="118"/>
                  </a:lnTo>
                  <a:lnTo>
                    <a:pt x="101" y="94"/>
                  </a:lnTo>
                  <a:lnTo>
                    <a:pt x="0" y="0"/>
                  </a:lnTo>
                  <a:lnTo>
                    <a:pt x="172"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 name="Freeform 16">
              <a:extLst>
                <a:ext uri="{FF2B5EF4-FFF2-40B4-BE49-F238E27FC236}">
                  <a16:creationId xmlns:a16="http://schemas.microsoft.com/office/drawing/2014/main" xmlns="" id="{3AA4DE0B-AD34-4D04-877E-D768D974AB9C}"/>
                </a:ext>
              </a:extLst>
            </p:cNvPr>
            <p:cNvSpPr>
              <a:spLocks/>
            </p:cNvSpPr>
            <p:nvPr/>
          </p:nvSpPr>
          <p:spPr bwMode="auto">
            <a:xfrm>
              <a:off x="11367335" y="1273868"/>
              <a:ext cx="140005" cy="546896"/>
            </a:xfrm>
            <a:custGeom>
              <a:avLst/>
              <a:gdLst>
                <a:gd name="T0" fmla="*/ 2147483646 w 64"/>
                <a:gd name="T1" fmla="*/ 2147483646 h 250"/>
                <a:gd name="T2" fmla="*/ 2147483646 w 64"/>
                <a:gd name="T3" fmla="*/ 2147483646 h 250"/>
                <a:gd name="T4" fmla="*/ 0 w 64"/>
                <a:gd name="T5" fmla="*/ 0 h 250"/>
                <a:gd name="T6" fmla="*/ 2147483646 w 64"/>
                <a:gd name="T7" fmla="*/ 0 h 250"/>
                <a:gd name="T8" fmla="*/ 2147483646 w 64"/>
                <a:gd name="T9" fmla="*/ 2147483646 h 250"/>
                <a:gd name="T10" fmla="*/ 2147483646 w 64"/>
                <a:gd name="T11" fmla="*/ 2147483646 h 250"/>
                <a:gd name="T12" fmla="*/ 2147483646 w 64"/>
                <a:gd name="T13" fmla="*/ 2147483646 h 250"/>
                <a:gd name="T14" fmla="*/ 2147483646 w 64"/>
                <a:gd name="T15" fmla="*/ 2147483646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250">
                  <a:moveTo>
                    <a:pt x="26" y="93"/>
                  </a:moveTo>
                  <a:lnTo>
                    <a:pt x="8" y="82"/>
                  </a:lnTo>
                  <a:lnTo>
                    <a:pt x="0" y="0"/>
                  </a:lnTo>
                  <a:lnTo>
                    <a:pt x="8" y="0"/>
                  </a:lnTo>
                  <a:lnTo>
                    <a:pt x="18" y="23"/>
                  </a:lnTo>
                  <a:lnTo>
                    <a:pt x="63" y="249"/>
                  </a:lnTo>
                  <a:lnTo>
                    <a:pt x="34" y="190"/>
                  </a:lnTo>
                  <a:lnTo>
                    <a:pt x="26" y="9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 name="Freeform 17">
              <a:extLst>
                <a:ext uri="{FF2B5EF4-FFF2-40B4-BE49-F238E27FC236}">
                  <a16:creationId xmlns:a16="http://schemas.microsoft.com/office/drawing/2014/main" xmlns="" id="{85A8A1DC-FCB3-49A7-A1BC-7780EC72AD7D}"/>
                </a:ext>
              </a:extLst>
            </p:cNvPr>
            <p:cNvSpPr>
              <a:spLocks/>
            </p:cNvSpPr>
            <p:nvPr/>
          </p:nvSpPr>
          <p:spPr bwMode="auto">
            <a:xfrm>
              <a:off x="11229516" y="1269491"/>
              <a:ext cx="113754" cy="113754"/>
            </a:xfrm>
            <a:custGeom>
              <a:avLst/>
              <a:gdLst>
                <a:gd name="T0" fmla="*/ 2147483646 w 52"/>
                <a:gd name="T1" fmla="*/ 2147483646 h 52"/>
                <a:gd name="T2" fmla="*/ 2147483646 w 52"/>
                <a:gd name="T3" fmla="*/ 2147483646 h 52"/>
                <a:gd name="T4" fmla="*/ 2147483646 w 52"/>
                <a:gd name="T5" fmla="*/ 2147483646 h 52"/>
                <a:gd name="T6" fmla="*/ 0 w 52"/>
                <a:gd name="T7" fmla="*/ 0 h 52"/>
                <a:gd name="T8" fmla="*/ 2147483646 w 52"/>
                <a:gd name="T9" fmla="*/ 0 h 52"/>
                <a:gd name="T10" fmla="*/ 2147483646 w 52"/>
                <a:gd name="T11" fmla="*/ 2147483646 h 52"/>
                <a:gd name="T12" fmla="*/ 2147483646 w 52"/>
                <a:gd name="T13" fmla="*/ 2147483646 h 52"/>
                <a:gd name="T14" fmla="*/ 2147483646 w 52"/>
                <a:gd name="T15" fmla="*/ 2147483646 h 52"/>
                <a:gd name="T16" fmla="*/ 2147483646 w 52"/>
                <a:gd name="T17" fmla="*/ 2147483646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 h="52">
                  <a:moveTo>
                    <a:pt x="8" y="35"/>
                  </a:moveTo>
                  <a:lnTo>
                    <a:pt x="8" y="26"/>
                  </a:lnTo>
                  <a:lnTo>
                    <a:pt x="18" y="11"/>
                  </a:lnTo>
                  <a:lnTo>
                    <a:pt x="0" y="0"/>
                  </a:lnTo>
                  <a:lnTo>
                    <a:pt x="51" y="0"/>
                  </a:lnTo>
                  <a:lnTo>
                    <a:pt x="51" y="35"/>
                  </a:lnTo>
                  <a:lnTo>
                    <a:pt x="33" y="51"/>
                  </a:lnTo>
                  <a:lnTo>
                    <a:pt x="18" y="26"/>
                  </a:lnTo>
                  <a:lnTo>
                    <a:pt x="8" y="3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 name="Freeform 18">
              <a:extLst>
                <a:ext uri="{FF2B5EF4-FFF2-40B4-BE49-F238E27FC236}">
                  <a16:creationId xmlns:a16="http://schemas.microsoft.com/office/drawing/2014/main" xmlns="" id="{579E3861-7866-4983-8A67-0A3F860B04D7}"/>
                </a:ext>
              </a:extLst>
            </p:cNvPr>
            <p:cNvSpPr>
              <a:spLocks/>
            </p:cNvSpPr>
            <p:nvPr/>
          </p:nvSpPr>
          <p:spPr bwMode="auto">
            <a:xfrm>
              <a:off x="11564217" y="2630170"/>
              <a:ext cx="376265" cy="1008476"/>
            </a:xfrm>
            <a:custGeom>
              <a:avLst/>
              <a:gdLst>
                <a:gd name="T0" fmla="*/ 2147483646 w 172"/>
                <a:gd name="T1" fmla="*/ 2147483646 h 461"/>
                <a:gd name="T2" fmla="*/ 2147483646 w 172"/>
                <a:gd name="T3" fmla="*/ 2147483646 h 461"/>
                <a:gd name="T4" fmla="*/ 2147483646 w 172"/>
                <a:gd name="T5" fmla="*/ 2147483646 h 461"/>
                <a:gd name="T6" fmla="*/ 2147483646 w 172"/>
                <a:gd name="T7" fmla="*/ 2147483646 h 461"/>
                <a:gd name="T8" fmla="*/ 2147483646 w 172"/>
                <a:gd name="T9" fmla="*/ 2147483646 h 461"/>
                <a:gd name="T10" fmla="*/ 2147483646 w 172"/>
                <a:gd name="T11" fmla="*/ 2147483646 h 461"/>
                <a:gd name="T12" fmla="*/ 2147483646 w 172"/>
                <a:gd name="T13" fmla="*/ 2147483646 h 461"/>
                <a:gd name="T14" fmla="*/ 2147483646 w 172"/>
                <a:gd name="T15" fmla="*/ 2147483646 h 461"/>
                <a:gd name="T16" fmla="*/ 2147483646 w 172"/>
                <a:gd name="T17" fmla="*/ 0 h 461"/>
                <a:gd name="T18" fmla="*/ 2147483646 w 172"/>
                <a:gd name="T19" fmla="*/ 2147483646 h 461"/>
                <a:gd name="T20" fmla="*/ 2147483646 w 172"/>
                <a:gd name="T21" fmla="*/ 2147483646 h 461"/>
                <a:gd name="T22" fmla="*/ 2147483646 w 172"/>
                <a:gd name="T23" fmla="*/ 2147483646 h 461"/>
                <a:gd name="T24" fmla="*/ 2147483646 w 172"/>
                <a:gd name="T25" fmla="*/ 2147483646 h 461"/>
                <a:gd name="T26" fmla="*/ 2147483646 w 172"/>
                <a:gd name="T27" fmla="*/ 2147483646 h 461"/>
                <a:gd name="T28" fmla="*/ 0 w 172"/>
                <a:gd name="T29" fmla="*/ 2147483646 h 461"/>
                <a:gd name="T30" fmla="*/ 0 w 172"/>
                <a:gd name="T31" fmla="*/ 2147483646 h 461"/>
                <a:gd name="T32" fmla="*/ 2147483646 w 172"/>
                <a:gd name="T33" fmla="*/ 2147483646 h 4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2" h="461">
                  <a:moveTo>
                    <a:pt x="25" y="450"/>
                  </a:moveTo>
                  <a:lnTo>
                    <a:pt x="25" y="426"/>
                  </a:lnTo>
                  <a:lnTo>
                    <a:pt x="45" y="435"/>
                  </a:lnTo>
                  <a:lnTo>
                    <a:pt x="63" y="426"/>
                  </a:lnTo>
                  <a:lnTo>
                    <a:pt x="89" y="401"/>
                  </a:lnTo>
                  <a:lnTo>
                    <a:pt x="100" y="401"/>
                  </a:lnTo>
                  <a:lnTo>
                    <a:pt x="134" y="391"/>
                  </a:lnTo>
                  <a:lnTo>
                    <a:pt x="171" y="142"/>
                  </a:lnTo>
                  <a:lnTo>
                    <a:pt x="134" y="0"/>
                  </a:lnTo>
                  <a:lnTo>
                    <a:pt x="152" y="23"/>
                  </a:lnTo>
                  <a:lnTo>
                    <a:pt x="171" y="142"/>
                  </a:lnTo>
                  <a:lnTo>
                    <a:pt x="134" y="416"/>
                  </a:lnTo>
                  <a:lnTo>
                    <a:pt x="134" y="426"/>
                  </a:lnTo>
                  <a:lnTo>
                    <a:pt x="100" y="426"/>
                  </a:lnTo>
                  <a:lnTo>
                    <a:pt x="0" y="460"/>
                  </a:lnTo>
                  <a:lnTo>
                    <a:pt x="0" y="450"/>
                  </a:lnTo>
                  <a:lnTo>
                    <a:pt x="25" y="45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 name="Freeform 19">
              <a:extLst>
                <a:ext uri="{FF2B5EF4-FFF2-40B4-BE49-F238E27FC236}">
                  <a16:creationId xmlns:a16="http://schemas.microsoft.com/office/drawing/2014/main" xmlns="" id="{483F9761-496C-4FA4-BB86-CC542B7CF6C0}"/>
                </a:ext>
              </a:extLst>
            </p:cNvPr>
            <p:cNvSpPr>
              <a:spLocks/>
            </p:cNvSpPr>
            <p:nvPr/>
          </p:nvSpPr>
          <p:spPr bwMode="auto">
            <a:xfrm>
              <a:off x="11229518" y="2262655"/>
              <a:ext cx="391578" cy="700027"/>
            </a:xfrm>
            <a:custGeom>
              <a:avLst/>
              <a:gdLst>
                <a:gd name="T0" fmla="*/ 2147483646 w 179"/>
                <a:gd name="T1" fmla="*/ 2147483646 h 320"/>
                <a:gd name="T2" fmla="*/ 2147483646 w 179"/>
                <a:gd name="T3" fmla="*/ 2147483646 h 320"/>
                <a:gd name="T4" fmla="*/ 2147483646 w 179"/>
                <a:gd name="T5" fmla="*/ 2147483646 h 320"/>
                <a:gd name="T6" fmla="*/ 2147483646 w 179"/>
                <a:gd name="T7" fmla="*/ 2147483646 h 320"/>
                <a:gd name="T8" fmla="*/ 2147483646 w 179"/>
                <a:gd name="T9" fmla="*/ 2147483646 h 320"/>
                <a:gd name="T10" fmla="*/ 2147483646 w 179"/>
                <a:gd name="T11" fmla="*/ 2147483646 h 320"/>
                <a:gd name="T12" fmla="*/ 2147483646 w 179"/>
                <a:gd name="T13" fmla="*/ 2147483646 h 320"/>
                <a:gd name="T14" fmla="*/ 2147483646 w 179"/>
                <a:gd name="T15" fmla="*/ 2147483646 h 320"/>
                <a:gd name="T16" fmla="*/ 2147483646 w 179"/>
                <a:gd name="T17" fmla="*/ 2147483646 h 320"/>
                <a:gd name="T18" fmla="*/ 2147483646 w 179"/>
                <a:gd name="T19" fmla="*/ 2147483646 h 320"/>
                <a:gd name="T20" fmla="*/ 2147483646 w 179"/>
                <a:gd name="T21" fmla="*/ 2147483646 h 320"/>
                <a:gd name="T22" fmla="*/ 2147483646 w 179"/>
                <a:gd name="T23" fmla="*/ 2147483646 h 320"/>
                <a:gd name="T24" fmla="*/ 2147483646 w 179"/>
                <a:gd name="T25" fmla="*/ 2147483646 h 320"/>
                <a:gd name="T26" fmla="*/ 2147483646 w 179"/>
                <a:gd name="T27" fmla="*/ 0 h 320"/>
                <a:gd name="T28" fmla="*/ 2147483646 w 179"/>
                <a:gd name="T29" fmla="*/ 2147483646 h 320"/>
                <a:gd name="T30" fmla="*/ 2147483646 w 179"/>
                <a:gd name="T31" fmla="*/ 2147483646 h 320"/>
                <a:gd name="T32" fmla="*/ 2147483646 w 179"/>
                <a:gd name="T33" fmla="*/ 2147483646 h 320"/>
                <a:gd name="T34" fmla="*/ 2147483646 w 179"/>
                <a:gd name="T35" fmla="*/ 2147483646 h 320"/>
                <a:gd name="T36" fmla="*/ 2147483646 w 179"/>
                <a:gd name="T37" fmla="*/ 2147483646 h 320"/>
                <a:gd name="T38" fmla="*/ 2147483646 w 179"/>
                <a:gd name="T39" fmla="*/ 2147483646 h 320"/>
                <a:gd name="T40" fmla="*/ 2147483646 w 179"/>
                <a:gd name="T41" fmla="*/ 2147483646 h 320"/>
                <a:gd name="T42" fmla="*/ 2147483646 w 179"/>
                <a:gd name="T43" fmla="*/ 2147483646 h 320"/>
                <a:gd name="T44" fmla="*/ 2147483646 w 179"/>
                <a:gd name="T45" fmla="*/ 2147483646 h 320"/>
                <a:gd name="T46" fmla="*/ 2147483646 w 179"/>
                <a:gd name="T47" fmla="*/ 2147483646 h 320"/>
                <a:gd name="T48" fmla="*/ 2147483646 w 179"/>
                <a:gd name="T49" fmla="*/ 2147483646 h 320"/>
                <a:gd name="T50" fmla="*/ 2147483646 w 179"/>
                <a:gd name="T51" fmla="*/ 2147483646 h 320"/>
                <a:gd name="T52" fmla="*/ 2147483646 w 179"/>
                <a:gd name="T53" fmla="*/ 2147483646 h 320"/>
                <a:gd name="T54" fmla="*/ 2147483646 w 179"/>
                <a:gd name="T55" fmla="*/ 2147483646 h 320"/>
                <a:gd name="T56" fmla="*/ 2147483646 w 179"/>
                <a:gd name="T57" fmla="*/ 2147483646 h 320"/>
                <a:gd name="T58" fmla="*/ 2147483646 w 179"/>
                <a:gd name="T59" fmla="*/ 2147483646 h 320"/>
                <a:gd name="T60" fmla="*/ 2147483646 w 179"/>
                <a:gd name="T61" fmla="*/ 2147483646 h 320"/>
                <a:gd name="T62" fmla="*/ 2147483646 w 179"/>
                <a:gd name="T63" fmla="*/ 2147483646 h 320"/>
                <a:gd name="T64" fmla="*/ 2147483646 w 179"/>
                <a:gd name="T65" fmla="*/ 2147483646 h 320"/>
                <a:gd name="T66" fmla="*/ 2147483646 w 179"/>
                <a:gd name="T67" fmla="*/ 2147483646 h 320"/>
                <a:gd name="T68" fmla="*/ 2147483646 w 179"/>
                <a:gd name="T69" fmla="*/ 2147483646 h 320"/>
                <a:gd name="T70" fmla="*/ 0 w 179"/>
                <a:gd name="T71" fmla="*/ 2147483646 h 320"/>
                <a:gd name="T72" fmla="*/ 2147483646 w 179"/>
                <a:gd name="T73" fmla="*/ 2147483646 h 3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9" h="320">
                  <a:moveTo>
                    <a:pt x="8" y="69"/>
                  </a:moveTo>
                  <a:lnTo>
                    <a:pt x="51" y="48"/>
                  </a:lnTo>
                  <a:lnTo>
                    <a:pt x="51" y="69"/>
                  </a:lnTo>
                  <a:lnTo>
                    <a:pt x="71" y="69"/>
                  </a:lnTo>
                  <a:lnTo>
                    <a:pt x="89" y="93"/>
                  </a:lnTo>
                  <a:lnTo>
                    <a:pt x="89" y="69"/>
                  </a:lnTo>
                  <a:lnTo>
                    <a:pt x="71" y="69"/>
                  </a:lnTo>
                  <a:lnTo>
                    <a:pt x="51" y="48"/>
                  </a:lnTo>
                  <a:lnTo>
                    <a:pt x="71" y="34"/>
                  </a:lnTo>
                  <a:lnTo>
                    <a:pt x="89" y="48"/>
                  </a:lnTo>
                  <a:lnTo>
                    <a:pt x="115" y="48"/>
                  </a:lnTo>
                  <a:lnTo>
                    <a:pt x="81" y="24"/>
                  </a:lnTo>
                  <a:lnTo>
                    <a:pt x="89" y="24"/>
                  </a:lnTo>
                  <a:lnTo>
                    <a:pt x="89" y="0"/>
                  </a:lnTo>
                  <a:lnTo>
                    <a:pt x="126" y="24"/>
                  </a:lnTo>
                  <a:lnTo>
                    <a:pt x="115" y="24"/>
                  </a:lnTo>
                  <a:lnTo>
                    <a:pt x="134" y="48"/>
                  </a:lnTo>
                  <a:lnTo>
                    <a:pt x="153" y="82"/>
                  </a:lnTo>
                  <a:lnTo>
                    <a:pt x="153" y="107"/>
                  </a:lnTo>
                  <a:lnTo>
                    <a:pt x="178" y="143"/>
                  </a:lnTo>
                  <a:lnTo>
                    <a:pt x="160" y="167"/>
                  </a:lnTo>
                  <a:lnTo>
                    <a:pt x="178" y="225"/>
                  </a:lnTo>
                  <a:lnTo>
                    <a:pt x="160" y="235"/>
                  </a:lnTo>
                  <a:lnTo>
                    <a:pt x="153" y="216"/>
                  </a:lnTo>
                  <a:lnTo>
                    <a:pt x="134" y="235"/>
                  </a:lnTo>
                  <a:lnTo>
                    <a:pt x="160" y="284"/>
                  </a:lnTo>
                  <a:lnTo>
                    <a:pt x="134" y="309"/>
                  </a:lnTo>
                  <a:lnTo>
                    <a:pt x="134" y="319"/>
                  </a:lnTo>
                  <a:lnTo>
                    <a:pt x="89" y="319"/>
                  </a:lnTo>
                  <a:lnTo>
                    <a:pt x="107" y="309"/>
                  </a:lnTo>
                  <a:lnTo>
                    <a:pt x="107" y="294"/>
                  </a:lnTo>
                  <a:lnTo>
                    <a:pt x="89" y="309"/>
                  </a:lnTo>
                  <a:lnTo>
                    <a:pt x="89" y="284"/>
                  </a:lnTo>
                  <a:lnTo>
                    <a:pt x="71" y="284"/>
                  </a:lnTo>
                  <a:lnTo>
                    <a:pt x="51" y="250"/>
                  </a:lnTo>
                  <a:lnTo>
                    <a:pt x="0" y="250"/>
                  </a:lnTo>
                  <a:lnTo>
                    <a:pt x="8" y="69"/>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 name="Freeform 20">
              <a:extLst>
                <a:ext uri="{FF2B5EF4-FFF2-40B4-BE49-F238E27FC236}">
                  <a16:creationId xmlns:a16="http://schemas.microsoft.com/office/drawing/2014/main" xmlns="" id="{11916C96-1D86-4470-B1CD-C63A358FA560}"/>
                </a:ext>
              </a:extLst>
            </p:cNvPr>
            <p:cNvSpPr>
              <a:spLocks/>
            </p:cNvSpPr>
            <p:nvPr/>
          </p:nvSpPr>
          <p:spPr bwMode="auto">
            <a:xfrm>
              <a:off x="11546717" y="1840451"/>
              <a:ext cx="312824" cy="759093"/>
            </a:xfrm>
            <a:custGeom>
              <a:avLst/>
              <a:gdLst>
                <a:gd name="T0" fmla="*/ 2147483646 w 143"/>
                <a:gd name="T1" fmla="*/ 2147483646 h 347"/>
                <a:gd name="T2" fmla="*/ 2147483646 w 143"/>
                <a:gd name="T3" fmla="*/ 2147483646 h 347"/>
                <a:gd name="T4" fmla="*/ 2147483646 w 143"/>
                <a:gd name="T5" fmla="*/ 2147483646 h 347"/>
                <a:gd name="T6" fmla="*/ 2147483646 w 143"/>
                <a:gd name="T7" fmla="*/ 2147483646 h 347"/>
                <a:gd name="T8" fmla="*/ 2147483646 w 143"/>
                <a:gd name="T9" fmla="*/ 2147483646 h 347"/>
                <a:gd name="T10" fmla="*/ 2147483646 w 143"/>
                <a:gd name="T11" fmla="*/ 2147483646 h 347"/>
                <a:gd name="T12" fmla="*/ 0 w 143"/>
                <a:gd name="T13" fmla="*/ 0 h 347"/>
                <a:gd name="T14" fmla="*/ 2147483646 w 143"/>
                <a:gd name="T15" fmla="*/ 2147483646 h 347"/>
                <a:gd name="T16" fmla="*/ 2147483646 w 143"/>
                <a:gd name="T17" fmla="*/ 2147483646 h 347"/>
                <a:gd name="T18" fmla="*/ 2147483646 w 143"/>
                <a:gd name="T19" fmla="*/ 2147483646 h 3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3" h="347">
                  <a:moveTo>
                    <a:pt x="96" y="262"/>
                  </a:moveTo>
                  <a:lnTo>
                    <a:pt x="78" y="226"/>
                  </a:lnTo>
                  <a:lnTo>
                    <a:pt x="52" y="203"/>
                  </a:lnTo>
                  <a:lnTo>
                    <a:pt x="45" y="134"/>
                  </a:lnTo>
                  <a:lnTo>
                    <a:pt x="26" y="143"/>
                  </a:lnTo>
                  <a:lnTo>
                    <a:pt x="14" y="143"/>
                  </a:lnTo>
                  <a:lnTo>
                    <a:pt x="0" y="0"/>
                  </a:lnTo>
                  <a:lnTo>
                    <a:pt x="142" y="346"/>
                  </a:lnTo>
                  <a:lnTo>
                    <a:pt x="108" y="301"/>
                  </a:lnTo>
                  <a:lnTo>
                    <a:pt x="96" y="26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 name="Freeform 21">
              <a:extLst>
                <a:ext uri="{FF2B5EF4-FFF2-40B4-BE49-F238E27FC236}">
                  <a16:creationId xmlns:a16="http://schemas.microsoft.com/office/drawing/2014/main" xmlns="" id="{25E0B383-5764-4BD9-9732-18644122BACF}"/>
                </a:ext>
              </a:extLst>
            </p:cNvPr>
            <p:cNvSpPr>
              <a:spLocks/>
            </p:cNvSpPr>
            <p:nvPr/>
          </p:nvSpPr>
          <p:spPr bwMode="auto">
            <a:xfrm>
              <a:off x="11605781" y="2337033"/>
              <a:ext cx="140005" cy="216570"/>
            </a:xfrm>
            <a:custGeom>
              <a:avLst/>
              <a:gdLst>
                <a:gd name="T0" fmla="*/ 0 w 64"/>
                <a:gd name="T1" fmla="*/ 0 h 99"/>
                <a:gd name="T2" fmla="*/ 2147483646 w 64"/>
                <a:gd name="T3" fmla="*/ 2147483646 h 99"/>
                <a:gd name="T4" fmla="*/ 2147483646 w 64"/>
                <a:gd name="T5" fmla="*/ 2147483646 h 99"/>
                <a:gd name="T6" fmla="*/ 2147483646 w 64"/>
                <a:gd name="T7" fmla="*/ 2147483646 h 99"/>
                <a:gd name="T8" fmla="*/ 2147483646 w 64"/>
                <a:gd name="T9" fmla="*/ 2147483646 h 99"/>
                <a:gd name="T10" fmla="*/ 2147483646 w 64"/>
                <a:gd name="T11" fmla="*/ 2147483646 h 99"/>
                <a:gd name="T12" fmla="*/ 2147483646 w 64"/>
                <a:gd name="T13" fmla="*/ 2147483646 h 99"/>
                <a:gd name="T14" fmla="*/ 2147483646 w 64"/>
                <a:gd name="T15" fmla="*/ 2147483646 h 99"/>
                <a:gd name="T16" fmla="*/ 2147483646 w 64"/>
                <a:gd name="T17" fmla="*/ 2147483646 h 99"/>
                <a:gd name="T18" fmla="*/ 2147483646 w 64"/>
                <a:gd name="T19" fmla="*/ 2147483646 h 99"/>
                <a:gd name="T20" fmla="*/ 0 w 64"/>
                <a:gd name="T21" fmla="*/ 0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99">
                  <a:moveTo>
                    <a:pt x="0" y="0"/>
                  </a:moveTo>
                  <a:lnTo>
                    <a:pt x="37" y="16"/>
                  </a:lnTo>
                  <a:lnTo>
                    <a:pt x="37" y="35"/>
                  </a:lnTo>
                  <a:lnTo>
                    <a:pt x="43" y="25"/>
                  </a:lnTo>
                  <a:lnTo>
                    <a:pt x="43" y="35"/>
                  </a:lnTo>
                  <a:lnTo>
                    <a:pt x="63" y="73"/>
                  </a:lnTo>
                  <a:lnTo>
                    <a:pt x="43" y="59"/>
                  </a:lnTo>
                  <a:lnTo>
                    <a:pt x="63" y="84"/>
                  </a:lnTo>
                  <a:lnTo>
                    <a:pt x="63" y="98"/>
                  </a:lnTo>
                  <a:lnTo>
                    <a:pt x="43" y="84"/>
                  </a:lnTo>
                  <a:lnTo>
                    <a:pt x="0"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 name="Freeform 22">
              <a:extLst>
                <a:ext uri="{FF2B5EF4-FFF2-40B4-BE49-F238E27FC236}">
                  <a16:creationId xmlns:a16="http://schemas.microsoft.com/office/drawing/2014/main" xmlns="" id="{CC893BA6-9942-4768-8C17-09609081BA44}"/>
                </a:ext>
              </a:extLst>
            </p:cNvPr>
            <p:cNvSpPr>
              <a:spLocks/>
            </p:cNvSpPr>
            <p:nvPr/>
          </p:nvSpPr>
          <p:spPr bwMode="auto">
            <a:xfrm>
              <a:off x="8335343" y="3610207"/>
              <a:ext cx="713153" cy="831282"/>
            </a:xfrm>
            <a:custGeom>
              <a:avLst/>
              <a:gdLst>
                <a:gd name="T0" fmla="*/ 2147483646 w 326"/>
                <a:gd name="T1" fmla="*/ 2147483646 h 380"/>
                <a:gd name="T2" fmla="*/ 2147483646 w 326"/>
                <a:gd name="T3" fmla="*/ 2147483646 h 380"/>
                <a:gd name="T4" fmla="*/ 2147483646 w 326"/>
                <a:gd name="T5" fmla="*/ 2147483646 h 380"/>
                <a:gd name="T6" fmla="*/ 2147483646 w 326"/>
                <a:gd name="T7" fmla="*/ 2147483646 h 380"/>
                <a:gd name="T8" fmla="*/ 2147483646 w 326"/>
                <a:gd name="T9" fmla="*/ 2147483646 h 380"/>
                <a:gd name="T10" fmla="*/ 2147483646 w 326"/>
                <a:gd name="T11" fmla="*/ 2147483646 h 380"/>
                <a:gd name="T12" fmla="*/ 2147483646 w 326"/>
                <a:gd name="T13" fmla="*/ 2147483646 h 380"/>
                <a:gd name="T14" fmla="*/ 2147483646 w 326"/>
                <a:gd name="T15" fmla="*/ 2147483646 h 380"/>
                <a:gd name="T16" fmla="*/ 2147483646 w 326"/>
                <a:gd name="T17" fmla="*/ 0 h 380"/>
                <a:gd name="T18" fmla="*/ 2147483646 w 326"/>
                <a:gd name="T19" fmla="*/ 2147483646 h 380"/>
                <a:gd name="T20" fmla="*/ 2147483646 w 326"/>
                <a:gd name="T21" fmla="*/ 2147483646 h 380"/>
                <a:gd name="T22" fmla="*/ 2147483646 w 326"/>
                <a:gd name="T23" fmla="*/ 2147483646 h 380"/>
                <a:gd name="T24" fmla="*/ 0 w 326"/>
                <a:gd name="T25" fmla="*/ 2147483646 h 380"/>
                <a:gd name="T26" fmla="*/ 2147483646 w 326"/>
                <a:gd name="T27" fmla="*/ 2147483646 h 380"/>
                <a:gd name="T28" fmla="*/ 2147483646 w 326"/>
                <a:gd name="T29" fmla="*/ 2147483646 h 380"/>
                <a:gd name="T30" fmla="*/ 2147483646 w 326"/>
                <a:gd name="T31" fmla="*/ 2147483646 h 380"/>
                <a:gd name="T32" fmla="*/ 2147483646 w 326"/>
                <a:gd name="T33" fmla="*/ 2147483646 h 380"/>
                <a:gd name="T34" fmla="*/ 2147483646 w 326"/>
                <a:gd name="T35" fmla="*/ 2147483646 h 380"/>
                <a:gd name="T36" fmla="*/ 2147483646 w 326"/>
                <a:gd name="T37" fmla="*/ 2147483646 h 380"/>
                <a:gd name="T38" fmla="*/ 2147483646 w 326"/>
                <a:gd name="T39" fmla="*/ 2147483646 h 380"/>
                <a:gd name="T40" fmla="*/ 2147483646 w 326"/>
                <a:gd name="T41" fmla="*/ 2147483646 h 3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6" h="380">
                  <a:moveTo>
                    <a:pt x="272" y="152"/>
                  </a:moveTo>
                  <a:lnTo>
                    <a:pt x="254" y="50"/>
                  </a:lnTo>
                  <a:lnTo>
                    <a:pt x="216" y="24"/>
                  </a:lnTo>
                  <a:lnTo>
                    <a:pt x="179" y="24"/>
                  </a:lnTo>
                  <a:lnTo>
                    <a:pt x="179" y="50"/>
                  </a:lnTo>
                  <a:lnTo>
                    <a:pt x="165" y="24"/>
                  </a:lnTo>
                  <a:lnTo>
                    <a:pt x="127" y="24"/>
                  </a:lnTo>
                  <a:lnTo>
                    <a:pt x="127" y="10"/>
                  </a:lnTo>
                  <a:lnTo>
                    <a:pt x="101" y="0"/>
                  </a:lnTo>
                  <a:lnTo>
                    <a:pt x="72" y="24"/>
                  </a:lnTo>
                  <a:lnTo>
                    <a:pt x="20" y="10"/>
                  </a:lnTo>
                  <a:lnTo>
                    <a:pt x="26" y="236"/>
                  </a:lnTo>
                  <a:lnTo>
                    <a:pt x="0" y="359"/>
                  </a:lnTo>
                  <a:lnTo>
                    <a:pt x="38" y="379"/>
                  </a:lnTo>
                  <a:lnTo>
                    <a:pt x="45" y="379"/>
                  </a:lnTo>
                  <a:lnTo>
                    <a:pt x="109" y="369"/>
                  </a:lnTo>
                  <a:lnTo>
                    <a:pt x="127" y="379"/>
                  </a:lnTo>
                  <a:lnTo>
                    <a:pt x="307" y="379"/>
                  </a:lnTo>
                  <a:lnTo>
                    <a:pt x="325" y="216"/>
                  </a:lnTo>
                  <a:lnTo>
                    <a:pt x="307" y="177"/>
                  </a:lnTo>
                  <a:lnTo>
                    <a:pt x="272" y="15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 name="Freeform 23">
              <a:extLst>
                <a:ext uri="{FF2B5EF4-FFF2-40B4-BE49-F238E27FC236}">
                  <a16:creationId xmlns:a16="http://schemas.microsoft.com/office/drawing/2014/main" xmlns="" id="{3AA7358E-227B-4C40-96A6-28F52BDA621A}"/>
                </a:ext>
              </a:extLst>
            </p:cNvPr>
            <p:cNvSpPr>
              <a:spLocks/>
            </p:cNvSpPr>
            <p:nvPr/>
          </p:nvSpPr>
          <p:spPr bwMode="auto">
            <a:xfrm>
              <a:off x="8807861" y="1949831"/>
              <a:ext cx="640962" cy="829095"/>
            </a:xfrm>
            <a:custGeom>
              <a:avLst/>
              <a:gdLst>
                <a:gd name="T0" fmla="*/ 2147483646 w 293"/>
                <a:gd name="T1" fmla="*/ 2147483646 h 379"/>
                <a:gd name="T2" fmla="*/ 2147483646 w 293"/>
                <a:gd name="T3" fmla="*/ 2147483646 h 379"/>
                <a:gd name="T4" fmla="*/ 2147483646 w 293"/>
                <a:gd name="T5" fmla="*/ 2147483646 h 379"/>
                <a:gd name="T6" fmla="*/ 2147483646 w 293"/>
                <a:gd name="T7" fmla="*/ 2147483646 h 379"/>
                <a:gd name="T8" fmla="*/ 2147483646 w 293"/>
                <a:gd name="T9" fmla="*/ 2147483646 h 379"/>
                <a:gd name="T10" fmla="*/ 2147483646 w 293"/>
                <a:gd name="T11" fmla="*/ 2147483646 h 379"/>
                <a:gd name="T12" fmla="*/ 2147483646 w 293"/>
                <a:gd name="T13" fmla="*/ 0 h 379"/>
                <a:gd name="T14" fmla="*/ 0 w 293"/>
                <a:gd name="T15" fmla="*/ 2147483646 h 379"/>
                <a:gd name="T16" fmla="*/ 2147483646 w 293"/>
                <a:gd name="T17" fmla="*/ 2147483646 h 379"/>
                <a:gd name="T18" fmla="*/ 2147483646 w 293"/>
                <a:gd name="T19" fmla="*/ 2147483646 h 379"/>
                <a:gd name="T20" fmla="*/ 2147483646 w 293"/>
                <a:gd name="T21" fmla="*/ 2147483646 h 379"/>
                <a:gd name="T22" fmla="*/ 2147483646 w 293"/>
                <a:gd name="T23" fmla="*/ 2147483646 h 379"/>
                <a:gd name="T24" fmla="*/ 2147483646 w 293"/>
                <a:gd name="T25" fmla="*/ 2147483646 h 379"/>
                <a:gd name="T26" fmla="*/ 2147483646 w 293"/>
                <a:gd name="T27" fmla="*/ 2147483646 h 379"/>
                <a:gd name="T28" fmla="*/ 2147483646 w 293"/>
                <a:gd name="T29" fmla="*/ 2147483646 h 379"/>
                <a:gd name="T30" fmla="*/ 2147483646 w 293"/>
                <a:gd name="T31" fmla="*/ 2147483646 h 379"/>
                <a:gd name="T32" fmla="*/ 2147483646 w 293"/>
                <a:gd name="T33" fmla="*/ 2147483646 h 379"/>
                <a:gd name="T34" fmla="*/ 2147483646 w 293"/>
                <a:gd name="T35" fmla="*/ 2147483646 h 379"/>
                <a:gd name="T36" fmla="*/ 2147483646 w 293"/>
                <a:gd name="T37" fmla="*/ 2147483646 h 3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3" h="379">
                  <a:moveTo>
                    <a:pt x="247" y="118"/>
                  </a:moveTo>
                  <a:lnTo>
                    <a:pt x="217" y="94"/>
                  </a:lnTo>
                  <a:lnTo>
                    <a:pt x="191" y="94"/>
                  </a:lnTo>
                  <a:lnTo>
                    <a:pt x="172" y="48"/>
                  </a:lnTo>
                  <a:lnTo>
                    <a:pt x="127" y="35"/>
                  </a:lnTo>
                  <a:lnTo>
                    <a:pt x="120" y="25"/>
                  </a:lnTo>
                  <a:lnTo>
                    <a:pt x="82" y="0"/>
                  </a:lnTo>
                  <a:lnTo>
                    <a:pt x="0" y="235"/>
                  </a:lnTo>
                  <a:lnTo>
                    <a:pt x="46" y="260"/>
                  </a:lnTo>
                  <a:lnTo>
                    <a:pt x="64" y="334"/>
                  </a:lnTo>
                  <a:lnTo>
                    <a:pt x="109" y="378"/>
                  </a:lnTo>
                  <a:lnTo>
                    <a:pt x="217" y="285"/>
                  </a:lnTo>
                  <a:lnTo>
                    <a:pt x="247" y="285"/>
                  </a:lnTo>
                  <a:lnTo>
                    <a:pt x="261" y="260"/>
                  </a:lnTo>
                  <a:lnTo>
                    <a:pt x="292" y="275"/>
                  </a:lnTo>
                  <a:lnTo>
                    <a:pt x="292" y="192"/>
                  </a:lnTo>
                  <a:lnTo>
                    <a:pt x="272" y="167"/>
                  </a:lnTo>
                  <a:lnTo>
                    <a:pt x="254" y="118"/>
                  </a:lnTo>
                  <a:lnTo>
                    <a:pt x="247" y="118"/>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 name="Freeform 24">
              <a:extLst>
                <a:ext uri="{FF2B5EF4-FFF2-40B4-BE49-F238E27FC236}">
                  <a16:creationId xmlns:a16="http://schemas.microsoft.com/office/drawing/2014/main" xmlns="" id="{7BE708EE-120A-45CC-818C-D6CE8433A5ED}"/>
                </a:ext>
              </a:extLst>
            </p:cNvPr>
            <p:cNvSpPr>
              <a:spLocks/>
            </p:cNvSpPr>
            <p:nvPr/>
          </p:nvSpPr>
          <p:spPr bwMode="auto">
            <a:xfrm>
              <a:off x="9960718" y="1273868"/>
              <a:ext cx="671589" cy="441892"/>
            </a:xfrm>
            <a:custGeom>
              <a:avLst/>
              <a:gdLst>
                <a:gd name="T0" fmla="*/ 2147483646 w 307"/>
                <a:gd name="T1" fmla="*/ 2147483646 h 202"/>
                <a:gd name="T2" fmla="*/ 2147483646 w 307"/>
                <a:gd name="T3" fmla="*/ 2147483646 h 202"/>
                <a:gd name="T4" fmla="*/ 2147483646 w 307"/>
                <a:gd name="T5" fmla="*/ 2147483646 h 202"/>
                <a:gd name="T6" fmla="*/ 2147483646 w 307"/>
                <a:gd name="T7" fmla="*/ 2147483646 h 202"/>
                <a:gd name="T8" fmla="*/ 0 w 307"/>
                <a:gd name="T9" fmla="*/ 2147483646 h 202"/>
                <a:gd name="T10" fmla="*/ 2147483646 w 307"/>
                <a:gd name="T11" fmla="*/ 2147483646 h 202"/>
                <a:gd name="T12" fmla="*/ 2147483646 w 307"/>
                <a:gd name="T13" fmla="*/ 0 h 202"/>
                <a:gd name="T14" fmla="*/ 2147483646 w 307"/>
                <a:gd name="T15" fmla="*/ 0 h 202"/>
                <a:gd name="T16" fmla="*/ 2147483646 w 307"/>
                <a:gd name="T17" fmla="*/ 2147483646 h 202"/>
                <a:gd name="T18" fmla="*/ 2147483646 w 307"/>
                <a:gd name="T19" fmla="*/ 2147483646 h 202"/>
                <a:gd name="T20" fmla="*/ 2147483646 w 307"/>
                <a:gd name="T21" fmla="*/ 2147483646 h 202"/>
                <a:gd name="T22" fmla="*/ 2147483646 w 307"/>
                <a:gd name="T23" fmla="*/ 2147483646 h 202"/>
                <a:gd name="T24" fmla="*/ 2147483646 w 307"/>
                <a:gd name="T25" fmla="*/ 2147483646 h 202"/>
                <a:gd name="T26" fmla="*/ 2147483646 w 307"/>
                <a:gd name="T27" fmla="*/ 2147483646 h 202"/>
                <a:gd name="T28" fmla="*/ 2147483646 w 307"/>
                <a:gd name="T29" fmla="*/ 2147483646 h 202"/>
                <a:gd name="T30" fmla="*/ 2147483646 w 307"/>
                <a:gd name="T31" fmla="*/ 2147483646 h 202"/>
                <a:gd name="T32" fmla="*/ 2147483646 w 307"/>
                <a:gd name="T33" fmla="*/ 2147483646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202">
                  <a:moveTo>
                    <a:pt x="160" y="201"/>
                  </a:moveTo>
                  <a:lnTo>
                    <a:pt x="108" y="142"/>
                  </a:lnTo>
                  <a:lnTo>
                    <a:pt x="82" y="142"/>
                  </a:lnTo>
                  <a:lnTo>
                    <a:pt x="7" y="107"/>
                  </a:lnTo>
                  <a:lnTo>
                    <a:pt x="0" y="59"/>
                  </a:lnTo>
                  <a:lnTo>
                    <a:pt x="33" y="34"/>
                  </a:lnTo>
                  <a:lnTo>
                    <a:pt x="26" y="0"/>
                  </a:lnTo>
                  <a:lnTo>
                    <a:pt x="254" y="0"/>
                  </a:lnTo>
                  <a:lnTo>
                    <a:pt x="280" y="23"/>
                  </a:lnTo>
                  <a:lnTo>
                    <a:pt x="280" y="69"/>
                  </a:lnTo>
                  <a:lnTo>
                    <a:pt x="306" y="142"/>
                  </a:lnTo>
                  <a:lnTo>
                    <a:pt x="242" y="151"/>
                  </a:lnTo>
                  <a:lnTo>
                    <a:pt x="235" y="167"/>
                  </a:lnTo>
                  <a:lnTo>
                    <a:pt x="217" y="176"/>
                  </a:lnTo>
                  <a:lnTo>
                    <a:pt x="197" y="176"/>
                  </a:lnTo>
                  <a:lnTo>
                    <a:pt x="160" y="191"/>
                  </a:lnTo>
                  <a:lnTo>
                    <a:pt x="160" y="201"/>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 name="Freeform 25">
              <a:extLst>
                <a:ext uri="{FF2B5EF4-FFF2-40B4-BE49-F238E27FC236}">
                  <a16:creationId xmlns:a16="http://schemas.microsoft.com/office/drawing/2014/main" xmlns="" id="{927172F2-6DC5-498B-A7B3-B075C7275ECE}"/>
                </a:ext>
              </a:extLst>
            </p:cNvPr>
            <p:cNvSpPr>
              <a:spLocks/>
            </p:cNvSpPr>
            <p:nvPr/>
          </p:nvSpPr>
          <p:spPr bwMode="auto">
            <a:xfrm>
              <a:off x="8807860" y="2829240"/>
              <a:ext cx="479080" cy="529396"/>
            </a:xfrm>
            <a:custGeom>
              <a:avLst/>
              <a:gdLst>
                <a:gd name="T0" fmla="*/ 2147483646 w 219"/>
                <a:gd name="T1" fmla="*/ 2147483646 h 242"/>
                <a:gd name="T2" fmla="*/ 2147483646 w 219"/>
                <a:gd name="T3" fmla="*/ 2147483646 h 242"/>
                <a:gd name="T4" fmla="*/ 2147483646 w 219"/>
                <a:gd name="T5" fmla="*/ 2147483646 h 242"/>
                <a:gd name="T6" fmla="*/ 2147483646 w 219"/>
                <a:gd name="T7" fmla="*/ 2147483646 h 242"/>
                <a:gd name="T8" fmla="*/ 2147483646 w 219"/>
                <a:gd name="T9" fmla="*/ 2147483646 h 242"/>
                <a:gd name="T10" fmla="*/ 2147483646 w 219"/>
                <a:gd name="T11" fmla="*/ 2147483646 h 242"/>
                <a:gd name="T12" fmla="*/ 2147483646 w 219"/>
                <a:gd name="T13" fmla="*/ 2147483646 h 242"/>
                <a:gd name="T14" fmla="*/ 2147483646 w 219"/>
                <a:gd name="T15" fmla="*/ 2147483646 h 242"/>
                <a:gd name="T16" fmla="*/ 2147483646 w 219"/>
                <a:gd name="T17" fmla="*/ 2147483646 h 242"/>
                <a:gd name="T18" fmla="*/ 2147483646 w 219"/>
                <a:gd name="T19" fmla="*/ 2147483646 h 242"/>
                <a:gd name="T20" fmla="*/ 2147483646 w 219"/>
                <a:gd name="T21" fmla="*/ 0 h 242"/>
                <a:gd name="T22" fmla="*/ 0 w 219"/>
                <a:gd name="T23" fmla="*/ 2147483646 h 242"/>
                <a:gd name="T24" fmla="*/ 0 w 219"/>
                <a:gd name="T25" fmla="*/ 2147483646 h 242"/>
                <a:gd name="T26" fmla="*/ 2147483646 w 219"/>
                <a:gd name="T27" fmla="*/ 2147483646 h 242"/>
                <a:gd name="T28" fmla="*/ 2147483646 w 219"/>
                <a:gd name="T29" fmla="*/ 2147483646 h 2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9" h="242">
                  <a:moveTo>
                    <a:pt x="75" y="216"/>
                  </a:moveTo>
                  <a:lnTo>
                    <a:pt x="90" y="241"/>
                  </a:lnTo>
                  <a:lnTo>
                    <a:pt x="121" y="241"/>
                  </a:lnTo>
                  <a:lnTo>
                    <a:pt x="128" y="216"/>
                  </a:lnTo>
                  <a:lnTo>
                    <a:pt x="154" y="216"/>
                  </a:lnTo>
                  <a:lnTo>
                    <a:pt x="191" y="193"/>
                  </a:lnTo>
                  <a:lnTo>
                    <a:pt x="210" y="193"/>
                  </a:lnTo>
                  <a:lnTo>
                    <a:pt x="218" y="182"/>
                  </a:lnTo>
                  <a:lnTo>
                    <a:pt x="191" y="109"/>
                  </a:lnTo>
                  <a:lnTo>
                    <a:pt x="128" y="50"/>
                  </a:lnTo>
                  <a:lnTo>
                    <a:pt x="83" y="0"/>
                  </a:lnTo>
                  <a:lnTo>
                    <a:pt x="0" y="60"/>
                  </a:lnTo>
                  <a:lnTo>
                    <a:pt x="0" y="182"/>
                  </a:lnTo>
                  <a:lnTo>
                    <a:pt x="20" y="227"/>
                  </a:lnTo>
                  <a:lnTo>
                    <a:pt x="75" y="21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 name="Freeform 26">
              <a:extLst>
                <a:ext uri="{FF2B5EF4-FFF2-40B4-BE49-F238E27FC236}">
                  <a16:creationId xmlns:a16="http://schemas.microsoft.com/office/drawing/2014/main" xmlns="" id="{D5E24741-60A8-4E03-A348-0E00F2FA188B}"/>
                </a:ext>
              </a:extLst>
            </p:cNvPr>
            <p:cNvSpPr>
              <a:spLocks/>
            </p:cNvSpPr>
            <p:nvPr/>
          </p:nvSpPr>
          <p:spPr bwMode="auto">
            <a:xfrm>
              <a:off x="8573789" y="1350432"/>
              <a:ext cx="1030353" cy="861908"/>
            </a:xfrm>
            <a:custGeom>
              <a:avLst/>
              <a:gdLst>
                <a:gd name="T0" fmla="*/ 2147483646 w 471"/>
                <a:gd name="T1" fmla="*/ 2147483646 h 394"/>
                <a:gd name="T2" fmla="*/ 2147483646 w 471"/>
                <a:gd name="T3" fmla="*/ 2147483646 h 394"/>
                <a:gd name="T4" fmla="*/ 2147483646 w 471"/>
                <a:gd name="T5" fmla="*/ 2147483646 h 394"/>
                <a:gd name="T6" fmla="*/ 2147483646 w 471"/>
                <a:gd name="T7" fmla="*/ 2147483646 h 394"/>
                <a:gd name="T8" fmla="*/ 2147483646 w 471"/>
                <a:gd name="T9" fmla="*/ 2147483646 h 394"/>
                <a:gd name="T10" fmla="*/ 2147483646 w 471"/>
                <a:gd name="T11" fmla="*/ 2147483646 h 394"/>
                <a:gd name="T12" fmla="*/ 2147483646 w 471"/>
                <a:gd name="T13" fmla="*/ 2147483646 h 394"/>
                <a:gd name="T14" fmla="*/ 2147483646 w 471"/>
                <a:gd name="T15" fmla="*/ 2147483646 h 394"/>
                <a:gd name="T16" fmla="*/ 2147483646 w 471"/>
                <a:gd name="T17" fmla="*/ 2147483646 h 394"/>
                <a:gd name="T18" fmla="*/ 2147483646 w 471"/>
                <a:gd name="T19" fmla="*/ 2147483646 h 394"/>
                <a:gd name="T20" fmla="*/ 2147483646 w 471"/>
                <a:gd name="T21" fmla="*/ 2147483646 h 394"/>
                <a:gd name="T22" fmla="*/ 2147483646 w 471"/>
                <a:gd name="T23" fmla="*/ 2147483646 h 394"/>
                <a:gd name="T24" fmla="*/ 2147483646 w 471"/>
                <a:gd name="T25" fmla="*/ 2147483646 h 394"/>
                <a:gd name="T26" fmla="*/ 2147483646 w 471"/>
                <a:gd name="T27" fmla="*/ 2147483646 h 394"/>
                <a:gd name="T28" fmla="*/ 2147483646 w 471"/>
                <a:gd name="T29" fmla="*/ 2147483646 h 394"/>
                <a:gd name="T30" fmla="*/ 2147483646 w 471"/>
                <a:gd name="T31" fmla="*/ 2147483646 h 394"/>
                <a:gd name="T32" fmla="*/ 2147483646 w 471"/>
                <a:gd name="T33" fmla="*/ 2147483646 h 394"/>
                <a:gd name="T34" fmla="*/ 2147483646 w 471"/>
                <a:gd name="T35" fmla="*/ 2147483646 h 394"/>
                <a:gd name="T36" fmla="*/ 0 w 471"/>
                <a:gd name="T37" fmla="*/ 2147483646 h 394"/>
                <a:gd name="T38" fmla="*/ 2147483646 w 471"/>
                <a:gd name="T39" fmla="*/ 2147483646 h 394"/>
                <a:gd name="T40" fmla="*/ 2147483646 w 471"/>
                <a:gd name="T41" fmla="*/ 0 h 394"/>
                <a:gd name="T42" fmla="*/ 2147483646 w 471"/>
                <a:gd name="T43" fmla="*/ 0 h 394"/>
                <a:gd name="T44" fmla="*/ 2147483646 w 471"/>
                <a:gd name="T45" fmla="*/ 2147483646 h 394"/>
                <a:gd name="T46" fmla="*/ 2147483646 w 471"/>
                <a:gd name="T47" fmla="*/ 2147483646 h 394"/>
                <a:gd name="T48" fmla="*/ 2147483646 w 471"/>
                <a:gd name="T49" fmla="*/ 2147483646 h 394"/>
                <a:gd name="T50" fmla="*/ 2147483646 w 471"/>
                <a:gd name="T51" fmla="*/ 2147483646 h 394"/>
                <a:gd name="T52" fmla="*/ 2147483646 w 471"/>
                <a:gd name="T53" fmla="*/ 2147483646 h 394"/>
                <a:gd name="T54" fmla="*/ 2147483646 w 471"/>
                <a:gd name="T55" fmla="*/ 2147483646 h 394"/>
                <a:gd name="T56" fmla="*/ 2147483646 w 471"/>
                <a:gd name="T57" fmla="*/ 2147483646 h 394"/>
                <a:gd name="T58" fmla="*/ 2147483646 w 471"/>
                <a:gd name="T59" fmla="*/ 2147483646 h 394"/>
                <a:gd name="T60" fmla="*/ 2147483646 w 471"/>
                <a:gd name="T61" fmla="*/ 2147483646 h 394"/>
                <a:gd name="T62" fmla="*/ 2147483646 w 471"/>
                <a:gd name="T63" fmla="*/ 2147483646 h 394"/>
                <a:gd name="T64" fmla="*/ 2147483646 w 471"/>
                <a:gd name="T65" fmla="*/ 2147483646 h 394"/>
                <a:gd name="T66" fmla="*/ 2147483646 w 471"/>
                <a:gd name="T67" fmla="*/ 2147483646 h 394"/>
                <a:gd name="T68" fmla="*/ 2147483646 w 471"/>
                <a:gd name="T69" fmla="*/ 2147483646 h 394"/>
                <a:gd name="T70" fmla="*/ 2147483646 w 471"/>
                <a:gd name="T71" fmla="*/ 2147483646 h 394"/>
                <a:gd name="T72" fmla="*/ 2147483646 w 471"/>
                <a:gd name="T73" fmla="*/ 2147483646 h 3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1" h="394">
                  <a:moveTo>
                    <a:pt x="470" y="324"/>
                  </a:moveTo>
                  <a:lnTo>
                    <a:pt x="418" y="343"/>
                  </a:lnTo>
                  <a:lnTo>
                    <a:pt x="361" y="393"/>
                  </a:lnTo>
                  <a:lnTo>
                    <a:pt x="355" y="393"/>
                  </a:lnTo>
                  <a:lnTo>
                    <a:pt x="324" y="368"/>
                  </a:lnTo>
                  <a:lnTo>
                    <a:pt x="298" y="368"/>
                  </a:lnTo>
                  <a:lnTo>
                    <a:pt x="280" y="324"/>
                  </a:lnTo>
                  <a:lnTo>
                    <a:pt x="235" y="309"/>
                  </a:lnTo>
                  <a:lnTo>
                    <a:pt x="227" y="299"/>
                  </a:lnTo>
                  <a:lnTo>
                    <a:pt x="190" y="275"/>
                  </a:lnTo>
                  <a:lnTo>
                    <a:pt x="172" y="299"/>
                  </a:lnTo>
                  <a:lnTo>
                    <a:pt x="153" y="275"/>
                  </a:lnTo>
                  <a:lnTo>
                    <a:pt x="135" y="284"/>
                  </a:lnTo>
                  <a:lnTo>
                    <a:pt x="71" y="284"/>
                  </a:lnTo>
                  <a:lnTo>
                    <a:pt x="57" y="250"/>
                  </a:lnTo>
                  <a:lnTo>
                    <a:pt x="37" y="250"/>
                  </a:lnTo>
                  <a:lnTo>
                    <a:pt x="26" y="250"/>
                  </a:lnTo>
                  <a:lnTo>
                    <a:pt x="18" y="261"/>
                  </a:lnTo>
                  <a:lnTo>
                    <a:pt x="0" y="241"/>
                  </a:lnTo>
                  <a:lnTo>
                    <a:pt x="57" y="93"/>
                  </a:lnTo>
                  <a:lnTo>
                    <a:pt x="71" y="0"/>
                  </a:lnTo>
                  <a:lnTo>
                    <a:pt x="120" y="0"/>
                  </a:lnTo>
                  <a:lnTo>
                    <a:pt x="153" y="24"/>
                  </a:lnTo>
                  <a:lnTo>
                    <a:pt x="172" y="14"/>
                  </a:lnTo>
                  <a:lnTo>
                    <a:pt x="217" y="24"/>
                  </a:lnTo>
                  <a:lnTo>
                    <a:pt x="235" y="48"/>
                  </a:lnTo>
                  <a:lnTo>
                    <a:pt x="280" y="84"/>
                  </a:lnTo>
                  <a:lnTo>
                    <a:pt x="280" y="109"/>
                  </a:lnTo>
                  <a:lnTo>
                    <a:pt x="253" y="132"/>
                  </a:lnTo>
                  <a:lnTo>
                    <a:pt x="261" y="156"/>
                  </a:lnTo>
                  <a:lnTo>
                    <a:pt x="290" y="156"/>
                  </a:lnTo>
                  <a:lnTo>
                    <a:pt x="343" y="143"/>
                  </a:lnTo>
                  <a:lnTo>
                    <a:pt x="361" y="191"/>
                  </a:lnTo>
                  <a:lnTo>
                    <a:pt x="380" y="200"/>
                  </a:lnTo>
                  <a:lnTo>
                    <a:pt x="380" y="225"/>
                  </a:lnTo>
                  <a:lnTo>
                    <a:pt x="433" y="275"/>
                  </a:lnTo>
                  <a:lnTo>
                    <a:pt x="470" y="32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 name="Freeform 27">
              <a:extLst>
                <a:ext uri="{FF2B5EF4-FFF2-40B4-BE49-F238E27FC236}">
                  <a16:creationId xmlns:a16="http://schemas.microsoft.com/office/drawing/2014/main" xmlns="" id="{A26CA4E4-A66F-490D-AFCA-63832A9D1912}"/>
                </a:ext>
              </a:extLst>
            </p:cNvPr>
            <p:cNvSpPr>
              <a:spLocks/>
            </p:cNvSpPr>
            <p:nvPr/>
          </p:nvSpPr>
          <p:spPr bwMode="auto">
            <a:xfrm>
              <a:off x="9641329" y="1273866"/>
              <a:ext cx="673776" cy="516270"/>
            </a:xfrm>
            <a:custGeom>
              <a:avLst/>
              <a:gdLst>
                <a:gd name="T0" fmla="*/ 2147483646 w 308"/>
                <a:gd name="T1" fmla="*/ 2147483646 h 236"/>
                <a:gd name="T2" fmla="*/ 2147483646 w 308"/>
                <a:gd name="T3" fmla="*/ 2147483646 h 236"/>
                <a:gd name="T4" fmla="*/ 0 w 308"/>
                <a:gd name="T5" fmla="*/ 2147483646 h 236"/>
                <a:gd name="T6" fmla="*/ 2147483646 w 308"/>
                <a:gd name="T7" fmla="*/ 2147483646 h 236"/>
                <a:gd name="T8" fmla="*/ 2147483646 w 308"/>
                <a:gd name="T9" fmla="*/ 2147483646 h 236"/>
                <a:gd name="T10" fmla="*/ 2147483646 w 308"/>
                <a:gd name="T11" fmla="*/ 2147483646 h 236"/>
                <a:gd name="T12" fmla="*/ 2147483646 w 308"/>
                <a:gd name="T13" fmla="*/ 2147483646 h 236"/>
                <a:gd name="T14" fmla="*/ 2147483646 w 308"/>
                <a:gd name="T15" fmla="*/ 2147483646 h 236"/>
                <a:gd name="T16" fmla="*/ 2147483646 w 308"/>
                <a:gd name="T17" fmla="*/ 0 h 236"/>
                <a:gd name="T18" fmla="*/ 2147483646 w 308"/>
                <a:gd name="T19" fmla="*/ 0 h 236"/>
                <a:gd name="T20" fmla="*/ 2147483646 w 308"/>
                <a:gd name="T21" fmla="*/ 2147483646 h 236"/>
                <a:gd name="T22" fmla="*/ 2147483646 w 308"/>
                <a:gd name="T23" fmla="*/ 2147483646 h 236"/>
                <a:gd name="T24" fmla="*/ 2147483646 w 308"/>
                <a:gd name="T25" fmla="*/ 2147483646 h 236"/>
                <a:gd name="T26" fmla="*/ 2147483646 w 308"/>
                <a:gd name="T27" fmla="*/ 2147483646 h 236"/>
                <a:gd name="T28" fmla="*/ 2147483646 w 308"/>
                <a:gd name="T29" fmla="*/ 2147483646 h 236"/>
                <a:gd name="T30" fmla="*/ 2147483646 w 308"/>
                <a:gd name="T31" fmla="*/ 2147483646 h 236"/>
                <a:gd name="T32" fmla="*/ 2147483646 w 308"/>
                <a:gd name="T33" fmla="*/ 2147483646 h 2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8" h="236">
                  <a:moveTo>
                    <a:pt x="307" y="210"/>
                  </a:moveTo>
                  <a:lnTo>
                    <a:pt x="287" y="235"/>
                  </a:lnTo>
                  <a:lnTo>
                    <a:pt x="0" y="235"/>
                  </a:lnTo>
                  <a:lnTo>
                    <a:pt x="38" y="69"/>
                  </a:lnTo>
                  <a:lnTo>
                    <a:pt x="45" y="59"/>
                  </a:lnTo>
                  <a:lnTo>
                    <a:pt x="83" y="48"/>
                  </a:lnTo>
                  <a:lnTo>
                    <a:pt x="72" y="24"/>
                  </a:lnTo>
                  <a:lnTo>
                    <a:pt x="38" y="24"/>
                  </a:lnTo>
                  <a:lnTo>
                    <a:pt x="19" y="0"/>
                  </a:lnTo>
                  <a:lnTo>
                    <a:pt x="172" y="0"/>
                  </a:lnTo>
                  <a:lnTo>
                    <a:pt x="180" y="34"/>
                  </a:lnTo>
                  <a:lnTo>
                    <a:pt x="146" y="59"/>
                  </a:lnTo>
                  <a:lnTo>
                    <a:pt x="154" y="107"/>
                  </a:lnTo>
                  <a:lnTo>
                    <a:pt x="228" y="142"/>
                  </a:lnTo>
                  <a:lnTo>
                    <a:pt x="254" y="142"/>
                  </a:lnTo>
                  <a:lnTo>
                    <a:pt x="307" y="201"/>
                  </a:lnTo>
                  <a:lnTo>
                    <a:pt x="307" y="21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 name="Freeform 28">
              <a:extLst>
                <a:ext uri="{FF2B5EF4-FFF2-40B4-BE49-F238E27FC236}">
                  <a16:creationId xmlns:a16="http://schemas.microsoft.com/office/drawing/2014/main" xmlns="" id="{3F1CB221-D803-42A4-8F33-16F136B0E052}"/>
                </a:ext>
              </a:extLst>
            </p:cNvPr>
            <p:cNvSpPr>
              <a:spLocks/>
            </p:cNvSpPr>
            <p:nvPr/>
          </p:nvSpPr>
          <p:spPr bwMode="auto">
            <a:xfrm>
              <a:off x="11203265" y="3610208"/>
              <a:ext cx="343452" cy="238446"/>
            </a:xfrm>
            <a:custGeom>
              <a:avLst/>
              <a:gdLst>
                <a:gd name="T0" fmla="*/ 2147483646 w 157"/>
                <a:gd name="T1" fmla="*/ 2147483646 h 109"/>
                <a:gd name="T2" fmla="*/ 2147483646 w 157"/>
                <a:gd name="T3" fmla="*/ 0 h 109"/>
                <a:gd name="T4" fmla="*/ 0 w 157"/>
                <a:gd name="T5" fmla="*/ 2147483646 h 109"/>
                <a:gd name="T6" fmla="*/ 2147483646 w 157"/>
                <a:gd name="T7" fmla="*/ 2147483646 h 109"/>
                <a:gd name="T8" fmla="*/ 2147483646 w 157"/>
                <a:gd name="T9" fmla="*/ 2147483646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109">
                  <a:moveTo>
                    <a:pt x="44" y="68"/>
                  </a:moveTo>
                  <a:lnTo>
                    <a:pt x="156" y="0"/>
                  </a:lnTo>
                  <a:lnTo>
                    <a:pt x="0" y="108"/>
                  </a:lnTo>
                  <a:lnTo>
                    <a:pt x="18" y="68"/>
                  </a:lnTo>
                  <a:lnTo>
                    <a:pt x="44"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 name="Freeform 29">
              <a:extLst>
                <a:ext uri="{FF2B5EF4-FFF2-40B4-BE49-F238E27FC236}">
                  <a16:creationId xmlns:a16="http://schemas.microsoft.com/office/drawing/2014/main" xmlns="" id="{3D9ECFF0-8DC0-4B7E-959A-F2BFC4D71022}"/>
                </a:ext>
              </a:extLst>
            </p:cNvPr>
            <p:cNvSpPr>
              <a:spLocks/>
            </p:cNvSpPr>
            <p:nvPr/>
          </p:nvSpPr>
          <p:spPr bwMode="auto">
            <a:xfrm>
              <a:off x="10391673" y="2732986"/>
              <a:ext cx="990975" cy="680340"/>
            </a:xfrm>
            <a:custGeom>
              <a:avLst/>
              <a:gdLst>
                <a:gd name="T0" fmla="*/ 2147483646 w 453"/>
                <a:gd name="T1" fmla="*/ 2147483646 h 311"/>
                <a:gd name="T2" fmla="*/ 2147483646 w 453"/>
                <a:gd name="T3" fmla="*/ 2147483646 h 311"/>
                <a:gd name="T4" fmla="*/ 2147483646 w 453"/>
                <a:gd name="T5" fmla="*/ 2147483646 h 311"/>
                <a:gd name="T6" fmla="*/ 2147483646 w 453"/>
                <a:gd name="T7" fmla="*/ 2147483646 h 311"/>
                <a:gd name="T8" fmla="*/ 2147483646 w 453"/>
                <a:gd name="T9" fmla="*/ 2147483646 h 311"/>
                <a:gd name="T10" fmla="*/ 2147483646 w 453"/>
                <a:gd name="T11" fmla="*/ 2147483646 h 311"/>
                <a:gd name="T12" fmla="*/ 2147483646 w 453"/>
                <a:gd name="T13" fmla="*/ 2147483646 h 311"/>
                <a:gd name="T14" fmla="*/ 2147483646 w 453"/>
                <a:gd name="T15" fmla="*/ 2147483646 h 311"/>
                <a:gd name="T16" fmla="*/ 2147483646 w 453"/>
                <a:gd name="T17" fmla="*/ 2147483646 h 311"/>
                <a:gd name="T18" fmla="*/ 2147483646 w 453"/>
                <a:gd name="T19" fmla="*/ 2147483646 h 311"/>
                <a:gd name="T20" fmla="*/ 2147483646 w 453"/>
                <a:gd name="T21" fmla="*/ 2147483646 h 311"/>
                <a:gd name="T22" fmla="*/ 2147483646 w 453"/>
                <a:gd name="T23" fmla="*/ 2147483646 h 311"/>
                <a:gd name="T24" fmla="*/ 2147483646 w 453"/>
                <a:gd name="T25" fmla="*/ 2147483646 h 311"/>
                <a:gd name="T26" fmla="*/ 2147483646 w 453"/>
                <a:gd name="T27" fmla="*/ 2147483646 h 311"/>
                <a:gd name="T28" fmla="*/ 2147483646 w 453"/>
                <a:gd name="T29" fmla="*/ 2147483646 h 311"/>
                <a:gd name="T30" fmla="*/ 2147483646 w 453"/>
                <a:gd name="T31" fmla="*/ 2147483646 h 311"/>
                <a:gd name="T32" fmla="*/ 2147483646 w 453"/>
                <a:gd name="T33" fmla="*/ 2147483646 h 311"/>
                <a:gd name="T34" fmla="*/ 2147483646 w 453"/>
                <a:gd name="T35" fmla="*/ 2147483646 h 311"/>
                <a:gd name="T36" fmla="*/ 2147483646 w 453"/>
                <a:gd name="T37" fmla="*/ 2147483646 h 311"/>
                <a:gd name="T38" fmla="*/ 2147483646 w 453"/>
                <a:gd name="T39" fmla="*/ 2147483646 h 311"/>
                <a:gd name="T40" fmla="*/ 2147483646 w 453"/>
                <a:gd name="T41" fmla="*/ 2147483646 h 311"/>
                <a:gd name="T42" fmla="*/ 2147483646 w 453"/>
                <a:gd name="T43" fmla="*/ 2147483646 h 311"/>
                <a:gd name="T44" fmla="*/ 2147483646 w 453"/>
                <a:gd name="T45" fmla="*/ 2147483646 h 311"/>
                <a:gd name="T46" fmla="*/ 2147483646 w 453"/>
                <a:gd name="T47" fmla="*/ 2147483646 h 311"/>
                <a:gd name="T48" fmla="*/ 2147483646 w 453"/>
                <a:gd name="T49" fmla="*/ 2147483646 h 311"/>
                <a:gd name="T50" fmla="*/ 2147483646 w 453"/>
                <a:gd name="T51" fmla="*/ 2147483646 h 311"/>
                <a:gd name="T52" fmla="*/ 2147483646 w 453"/>
                <a:gd name="T53" fmla="*/ 2147483646 h 311"/>
                <a:gd name="T54" fmla="*/ 2147483646 w 453"/>
                <a:gd name="T55" fmla="*/ 2147483646 h 311"/>
                <a:gd name="T56" fmla="*/ 2147483646 w 453"/>
                <a:gd name="T57" fmla="*/ 2147483646 h 311"/>
                <a:gd name="T58" fmla="*/ 2147483646 w 453"/>
                <a:gd name="T59" fmla="*/ 2147483646 h 311"/>
                <a:gd name="T60" fmla="*/ 2147483646 w 453"/>
                <a:gd name="T61" fmla="*/ 2147483646 h 311"/>
                <a:gd name="T62" fmla="*/ 2147483646 w 453"/>
                <a:gd name="T63" fmla="*/ 2147483646 h 311"/>
                <a:gd name="T64" fmla="*/ 2147483646 w 453"/>
                <a:gd name="T65" fmla="*/ 2147483646 h 311"/>
                <a:gd name="T66" fmla="*/ 0 w 453"/>
                <a:gd name="T67" fmla="*/ 0 h 311"/>
                <a:gd name="T68" fmla="*/ 2147483646 w 453"/>
                <a:gd name="T69" fmla="*/ 2147483646 h 311"/>
                <a:gd name="T70" fmla="*/ 2147483646 w 453"/>
                <a:gd name="T71" fmla="*/ 2147483646 h 311"/>
                <a:gd name="T72" fmla="*/ 2147483646 w 453"/>
                <a:gd name="T73" fmla="*/ 0 h 311"/>
                <a:gd name="T74" fmla="*/ 2147483646 w 453"/>
                <a:gd name="T75" fmla="*/ 2147483646 h 311"/>
                <a:gd name="T76" fmla="*/ 2147483646 w 453"/>
                <a:gd name="T77" fmla="*/ 2147483646 h 311"/>
                <a:gd name="T78" fmla="*/ 2147483646 w 453"/>
                <a:gd name="T79" fmla="*/ 2147483646 h 3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53" h="311">
                  <a:moveTo>
                    <a:pt x="433" y="79"/>
                  </a:moveTo>
                  <a:lnTo>
                    <a:pt x="452" y="104"/>
                  </a:lnTo>
                  <a:lnTo>
                    <a:pt x="433" y="118"/>
                  </a:lnTo>
                  <a:lnTo>
                    <a:pt x="433" y="129"/>
                  </a:lnTo>
                  <a:lnTo>
                    <a:pt x="389" y="152"/>
                  </a:lnTo>
                  <a:lnTo>
                    <a:pt x="401" y="163"/>
                  </a:lnTo>
                  <a:lnTo>
                    <a:pt x="381" y="188"/>
                  </a:lnTo>
                  <a:lnTo>
                    <a:pt x="381" y="201"/>
                  </a:lnTo>
                  <a:lnTo>
                    <a:pt x="370" y="236"/>
                  </a:lnTo>
                  <a:lnTo>
                    <a:pt x="363" y="227"/>
                  </a:lnTo>
                  <a:lnTo>
                    <a:pt x="344" y="227"/>
                  </a:lnTo>
                  <a:lnTo>
                    <a:pt x="337" y="271"/>
                  </a:lnTo>
                  <a:lnTo>
                    <a:pt x="292" y="286"/>
                  </a:lnTo>
                  <a:lnTo>
                    <a:pt x="280" y="310"/>
                  </a:lnTo>
                  <a:lnTo>
                    <a:pt x="273" y="286"/>
                  </a:lnTo>
                  <a:lnTo>
                    <a:pt x="243" y="286"/>
                  </a:lnTo>
                  <a:lnTo>
                    <a:pt x="229" y="271"/>
                  </a:lnTo>
                  <a:lnTo>
                    <a:pt x="235" y="261"/>
                  </a:lnTo>
                  <a:lnTo>
                    <a:pt x="229" y="261"/>
                  </a:lnTo>
                  <a:lnTo>
                    <a:pt x="229" y="286"/>
                  </a:lnTo>
                  <a:lnTo>
                    <a:pt x="217" y="286"/>
                  </a:lnTo>
                  <a:lnTo>
                    <a:pt x="198" y="286"/>
                  </a:lnTo>
                  <a:lnTo>
                    <a:pt x="209" y="271"/>
                  </a:lnTo>
                  <a:lnTo>
                    <a:pt x="180" y="271"/>
                  </a:lnTo>
                  <a:lnTo>
                    <a:pt x="192" y="246"/>
                  </a:lnTo>
                  <a:lnTo>
                    <a:pt x="180" y="261"/>
                  </a:lnTo>
                  <a:lnTo>
                    <a:pt x="164" y="236"/>
                  </a:lnTo>
                  <a:lnTo>
                    <a:pt x="164" y="261"/>
                  </a:lnTo>
                  <a:lnTo>
                    <a:pt x="147" y="261"/>
                  </a:lnTo>
                  <a:lnTo>
                    <a:pt x="135" y="236"/>
                  </a:lnTo>
                  <a:lnTo>
                    <a:pt x="147" y="236"/>
                  </a:lnTo>
                  <a:lnTo>
                    <a:pt x="147" y="227"/>
                  </a:lnTo>
                  <a:lnTo>
                    <a:pt x="127" y="211"/>
                  </a:lnTo>
                  <a:lnTo>
                    <a:pt x="135" y="201"/>
                  </a:lnTo>
                  <a:lnTo>
                    <a:pt x="147" y="201"/>
                  </a:lnTo>
                  <a:lnTo>
                    <a:pt x="135" y="188"/>
                  </a:lnTo>
                  <a:lnTo>
                    <a:pt x="127" y="201"/>
                  </a:lnTo>
                  <a:lnTo>
                    <a:pt x="120" y="201"/>
                  </a:lnTo>
                  <a:lnTo>
                    <a:pt x="127" y="227"/>
                  </a:lnTo>
                  <a:lnTo>
                    <a:pt x="120" y="227"/>
                  </a:lnTo>
                  <a:lnTo>
                    <a:pt x="120" y="246"/>
                  </a:lnTo>
                  <a:lnTo>
                    <a:pt x="109" y="246"/>
                  </a:lnTo>
                  <a:lnTo>
                    <a:pt x="109" y="227"/>
                  </a:lnTo>
                  <a:lnTo>
                    <a:pt x="90" y="236"/>
                  </a:lnTo>
                  <a:lnTo>
                    <a:pt x="101" y="261"/>
                  </a:lnTo>
                  <a:lnTo>
                    <a:pt x="83" y="261"/>
                  </a:lnTo>
                  <a:lnTo>
                    <a:pt x="72" y="236"/>
                  </a:lnTo>
                  <a:lnTo>
                    <a:pt x="72" y="246"/>
                  </a:lnTo>
                  <a:lnTo>
                    <a:pt x="57" y="236"/>
                  </a:lnTo>
                  <a:lnTo>
                    <a:pt x="64" y="211"/>
                  </a:lnTo>
                  <a:lnTo>
                    <a:pt x="72" y="227"/>
                  </a:lnTo>
                  <a:lnTo>
                    <a:pt x="57" y="211"/>
                  </a:lnTo>
                  <a:lnTo>
                    <a:pt x="38" y="201"/>
                  </a:lnTo>
                  <a:lnTo>
                    <a:pt x="57" y="188"/>
                  </a:lnTo>
                  <a:lnTo>
                    <a:pt x="83" y="201"/>
                  </a:lnTo>
                  <a:lnTo>
                    <a:pt x="64" y="177"/>
                  </a:lnTo>
                  <a:lnTo>
                    <a:pt x="57" y="177"/>
                  </a:lnTo>
                  <a:lnTo>
                    <a:pt x="45" y="188"/>
                  </a:lnTo>
                  <a:lnTo>
                    <a:pt x="26" y="163"/>
                  </a:lnTo>
                  <a:lnTo>
                    <a:pt x="83" y="163"/>
                  </a:lnTo>
                  <a:lnTo>
                    <a:pt x="90" y="152"/>
                  </a:lnTo>
                  <a:lnTo>
                    <a:pt x="109" y="118"/>
                  </a:lnTo>
                  <a:lnTo>
                    <a:pt x="90" y="118"/>
                  </a:lnTo>
                  <a:lnTo>
                    <a:pt x="72" y="93"/>
                  </a:lnTo>
                  <a:lnTo>
                    <a:pt x="57" y="93"/>
                  </a:lnTo>
                  <a:lnTo>
                    <a:pt x="20" y="68"/>
                  </a:lnTo>
                  <a:lnTo>
                    <a:pt x="20" y="34"/>
                  </a:lnTo>
                  <a:lnTo>
                    <a:pt x="0" y="0"/>
                  </a:lnTo>
                  <a:lnTo>
                    <a:pt x="135" y="9"/>
                  </a:lnTo>
                  <a:lnTo>
                    <a:pt x="217" y="9"/>
                  </a:lnTo>
                  <a:lnTo>
                    <a:pt x="198" y="79"/>
                  </a:lnTo>
                  <a:lnTo>
                    <a:pt x="254" y="93"/>
                  </a:lnTo>
                  <a:lnTo>
                    <a:pt x="273" y="9"/>
                  </a:lnTo>
                  <a:lnTo>
                    <a:pt x="292" y="0"/>
                  </a:lnTo>
                  <a:lnTo>
                    <a:pt x="326" y="20"/>
                  </a:lnTo>
                  <a:lnTo>
                    <a:pt x="355" y="34"/>
                  </a:lnTo>
                  <a:lnTo>
                    <a:pt x="381" y="34"/>
                  </a:lnTo>
                  <a:lnTo>
                    <a:pt x="433" y="34"/>
                  </a:lnTo>
                  <a:lnTo>
                    <a:pt x="452" y="68"/>
                  </a:lnTo>
                  <a:lnTo>
                    <a:pt x="433" y="7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2" name="Freeform 30">
              <a:extLst>
                <a:ext uri="{FF2B5EF4-FFF2-40B4-BE49-F238E27FC236}">
                  <a16:creationId xmlns:a16="http://schemas.microsoft.com/office/drawing/2014/main" xmlns="" id="{64B46461-BC05-422C-A2CF-7ADFF03E41C0}"/>
                </a:ext>
              </a:extLst>
            </p:cNvPr>
            <p:cNvSpPr>
              <a:spLocks/>
            </p:cNvSpPr>
            <p:nvPr/>
          </p:nvSpPr>
          <p:spPr bwMode="auto">
            <a:xfrm>
              <a:off x="8932552" y="3535830"/>
              <a:ext cx="910035" cy="807218"/>
            </a:xfrm>
            <a:custGeom>
              <a:avLst/>
              <a:gdLst>
                <a:gd name="T0" fmla="*/ 2147483646 w 416"/>
                <a:gd name="T1" fmla="*/ 2147483646 h 369"/>
                <a:gd name="T2" fmla="*/ 2147483646 w 416"/>
                <a:gd name="T3" fmla="*/ 2147483646 h 369"/>
                <a:gd name="T4" fmla="*/ 2147483646 w 416"/>
                <a:gd name="T5" fmla="*/ 2147483646 h 369"/>
                <a:gd name="T6" fmla="*/ 2147483646 w 416"/>
                <a:gd name="T7" fmla="*/ 2147483646 h 369"/>
                <a:gd name="T8" fmla="*/ 2147483646 w 416"/>
                <a:gd name="T9" fmla="*/ 2147483646 h 369"/>
                <a:gd name="T10" fmla="*/ 2147483646 w 416"/>
                <a:gd name="T11" fmla="*/ 2147483646 h 369"/>
                <a:gd name="T12" fmla="*/ 2147483646 w 416"/>
                <a:gd name="T13" fmla="*/ 2147483646 h 369"/>
                <a:gd name="T14" fmla="*/ 2147483646 w 416"/>
                <a:gd name="T15" fmla="*/ 2147483646 h 369"/>
                <a:gd name="T16" fmla="*/ 2147483646 w 416"/>
                <a:gd name="T17" fmla="*/ 2147483646 h 369"/>
                <a:gd name="T18" fmla="*/ 2147483646 w 416"/>
                <a:gd name="T19" fmla="*/ 2147483646 h 369"/>
                <a:gd name="T20" fmla="*/ 2147483646 w 416"/>
                <a:gd name="T21" fmla="*/ 2147483646 h 369"/>
                <a:gd name="T22" fmla="*/ 2147483646 w 416"/>
                <a:gd name="T23" fmla="*/ 2147483646 h 369"/>
                <a:gd name="T24" fmla="*/ 0 w 416"/>
                <a:gd name="T25" fmla="*/ 2147483646 h 369"/>
                <a:gd name="T26" fmla="*/ 2147483646 w 416"/>
                <a:gd name="T27" fmla="*/ 2147483646 h 369"/>
                <a:gd name="T28" fmla="*/ 2147483646 w 416"/>
                <a:gd name="T29" fmla="*/ 2147483646 h 369"/>
                <a:gd name="T30" fmla="*/ 2147483646 w 416"/>
                <a:gd name="T31" fmla="*/ 0 h 369"/>
                <a:gd name="T32" fmla="*/ 2147483646 w 416"/>
                <a:gd name="T33" fmla="*/ 2147483646 h 369"/>
                <a:gd name="T34" fmla="*/ 2147483646 w 416"/>
                <a:gd name="T35" fmla="*/ 2147483646 h 369"/>
                <a:gd name="T36" fmla="*/ 2147483646 w 416"/>
                <a:gd name="T37" fmla="*/ 2147483646 h 369"/>
                <a:gd name="T38" fmla="*/ 2147483646 w 416"/>
                <a:gd name="T39" fmla="*/ 2147483646 h 369"/>
                <a:gd name="T40" fmla="*/ 2147483646 w 416"/>
                <a:gd name="T41" fmla="*/ 2147483646 h 369"/>
                <a:gd name="T42" fmla="*/ 2147483646 w 416"/>
                <a:gd name="T43" fmla="*/ 2147483646 h 369"/>
                <a:gd name="T44" fmla="*/ 2147483646 w 416"/>
                <a:gd name="T45" fmla="*/ 2147483646 h 369"/>
                <a:gd name="T46" fmla="*/ 2147483646 w 416"/>
                <a:gd name="T47" fmla="*/ 2147483646 h 369"/>
                <a:gd name="T48" fmla="*/ 2147483646 w 416"/>
                <a:gd name="T49" fmla="*/ 2147483646 h 369"/>
                <a:gd name="T50" fmla="*/ 2147483646 w 416"/>
                <a:gd name="T51" fmla="*/ 2147483646 h 3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16" h="369">
                  <a:moveTo>
                    <a:pt x="388" y="343"/>
                  </a:moveTo>
                  <a:lnTo>
                    <a:pt x="343" y="352"/>
                  </a:lnTo>
                  <a:lnTo>
                    <a:pt x="343" y="368"/>
                  </a:lnTo>
                  <a:lnTo>
                    <a:pt x="325" y="343"/>
                  </a:lnTo>
                  <a:lnTo>
                    <a:pt x="343" y="318"/>
                  </a:lnTo>
                  <a:lnTo>
                    <a:pt x="325" y="318"/>
                  </a:lnTo>
                  <a:lnTo>
                    <a:pt x="280" y="251"/>
                  </a:lnTo>
                  <a:lnTo>
                    <a:pt x="254" y="251"/>
                  </a:lnTo>
                  <a:lnTo>
                    <a:pt x="224" y="260"/>
                  </a:lnTo>
                  <a:lnTo>
                    <a:pt x="143" y="226"/>
                  </a:lnTo>
                  <a:lnTo>
                    <a:pt x="52" y="201"/>
                  </a:lnTo>
                  <a:lnTo>
                    <a:pt x="34" y="211"/>
                  </a:lnTo>
                  <a:lnTo>
                    <a:pt x="0" y="187"/>
                  </a:lnTo>
                  <a:lnTo>
                    <a:pt x="82" y="128"/>
                  </a:lnTo>
                  <a:lnTo>
                    <a:pt x="134" y="59"/>
                  </a:lnTo>
                  <a:lnTo>
                    <a:pt x="127" y="0"/>
                  </a:lnTo>
                  <a:lnTo>
                    <a:pt x="161" y="10"/>
                  </a:lnTo>
                  <a:lnTo>
                    <a:pt x="206" y="59"/>
                  </a:lnTo>
                  <a:lnTo>
                    <a:pt x="325" y="128"/>
                  </a:lnTo>
                  <a:lnTo>
                    <a:pt x="332" y="142"/>
                  </a:lnTo>
                  <a:lnTo>
                    <a:pt x="363" y="153"/>
                  </a:lnTo>
                  <a:lnTo>
                    <a:pt x="369" y="128"/>
                  </a:lnTo>
                  <a:lnTo>
                    <a:pt x="377" y="128"/>
                  </a:lnTo>
                  <a:lnTo>
                    <a:pt x="377" y="318"/>
                  </a:lnTo>
                  <a:lnTo>
                    <a:pt x="415" y="318"/>
                  </a:lnTo>
                  <a:lnTo>
                    <a:pt x="388" y="34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3" name="Freeform 31">
              <a:extLst>
                <a:ext uri="{FF2B5EF4-FFF2-40B4-BE49-F238E27FC236}">
                  <a16:creationId xmlns:a16="http://schemas.microsoft.com/office/drawing/2014/main" xmlns="" id="{550EBA20-ADC9-44CC-B28D-7605E465C772}"/>
                </a:ext>
              </a:extLst>
            </p:cNvPr>
            <p:cNvSpPr>
              <a:spLocks/>
            </p:cNvSpPr>
            <p:nvPr/>
          </p:nvSpPr>
          <p:spPr bwMode="auto">
            <a:xfrm>
              <a:off x="8807861" y="3225193"/>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4" name="Freeform 32">
              <a:extLst>
                <a:ext uri="{FF2B5EF4-FFF2-40B4-BE49-F238E27FC236}">
                  <a16:creationId xmlns:a16="http://schemas.microsoft.com/office/drawing/2014/main" xmlns="" id="{8D848063-3841-471E-A290-D9182A8DA1C4}"/>
                </a:ext>
              </a:extLst>
            </p:cNvPr>
            <p:cNvSpPr>
              <a:spLocks/>
            </p:cNvSpPr>
            <p:nvPr/>
          </p:nvSpPr>
          <p:spPr bwMode="auto">
            <a:xfrm>
              <a:off x="9370353" y="2095722"/>
              <a:ext cx="855346" cy="732840"/>
            </a:xfrm>
            <a:custGeom>
              <a:avLst/>
              <a:gdLst>
                <a:gd name="T0" fmla="*/ 2147483646 w 391"/>
                <a:gd name="T1" fmla="*/ 2147483646 h 335"/>
                <a:gd name="T2" fmla="*/ 2147483646 w 391"/>
                <a:gd name="T3" fmla="*/ 2147483646 h 335"/>
                <a:gd name="T4" fmla="*/ 2147483646 w 391"/>
                <a:gd name="T5" fmla="*/ 2147483646 h 335"/>
                <a:gd name="T6" fmla="*/ 2147483646 w 391"/>
                <a:gd name="T7" fmla="*/ 2147483646 h 335"/>
                <a:gd name="T8" fmla="*/ 2147483646 w 391"/>
                <a:gd name="T9" fmla="*/ 2147483646 h 335"/>
                <a:gd name="T10" fmla="*/ 2147483646 w 391"/>
                <a:gd name="T11" fmla="*/ 2147483646 h 335"/>
                <a:gd name="T12" fmla="*/ 2147483646 w 391"/>
                <a:gd name="T13" fmla="*/ 2147483646 h 335"/>
                <a:gd name="T14" fmla="*/ 2147483646 w 391"/>
                <a:gd name="T15" fmla="*/ 2147483646 h 335"/>
                <a:gd name="T16" fmla="*/ 0 w 391"/>
                <a:gd name="T17" fmla="*/ 2147483646 h 335"/>
                <a:gd name="T18" fmla="*/ 2147483646 w 391"/>
                <a:gd name="T19" fmla="*/ 0 h 335"/>
                <a:gd name="T20" fmla="*/ 2147483646 w 391"/>
                <a:gd name="T21" fmla="*/ 2147483646 h 335"/>
                <a:gd name="T22" fmla="*/ 2147483646 w 391"/>
                <a:gd name="T23" fmla="*/ 2147483646 h 335"/>
                <a:gd name="T24" fmla="*/ 2147483646 w 391"/>
                <a:gd name="T25" fmla="*/ 2147483646 h 335"/>
                <a:gd name="T26" fmla="*/ 2147483646 w 391"/>
                <a:gd name="T27" fmla="*/ 2147483646 h 335"/>
                <a:gd name="T28" fmla="*/ 2147483646 w 391"/>
                <a:gd name="T29" fmla="*/ 2147483646 h 335"/>
                <a:gd name="T30" fmla="*/ 2147483646 w 391"/>
                <a:gd name="T31" fmla="*/ 2147483646 h 335"/>
                <a:gd name="T32" fmla="*/ 2147483646 w 391"/>
                <a:gd name="T33" fmla="*/ 2147483646 h 335"/>
                <a:gd name="T34" fmla="*/ 2147483646 w 391"/>
                <a:gd name="T35" fmla="*/ 2147483646 h 335"/>
                <a:gd name="T36" fmla="*/ 2147483646 w 391"/>
                <a:gd name="T37" fmla="*/ 2147483646 h 335"/>
                <a:gd name="T38" fmla="*/ 2147483646 w 391"/>
                <a:gd name="T39" fmla="*/ 2147483646 h 335"/>
                <a:gd name="T40" fmla="*/ 2147483646 w 391"/>
                <a:gd name="T41" fmla="*/ 2147483646 h 335"/>
                <a:gd name="T42" fmla="*/ 2147483646 w 391"/>
                <a:gd name="T43" fmla="*/ 2147483646 h 335"/>
                <a:gd name="T44" fmla="*/ 2147483646 w 391"/>
                <a:gd name="T45" fmla="*/ 2147483646 h 335"/>
                <a:gd name="T46" fmla="*/ 2147483646 w 391"/>
                <a:gd name="T47" fmla="*/ 2147483646 h 335"/>
                <a:gd name="T48" fmla="*/ 2147483646 w 391"/>
                <a:gd name="T49" fmla="*/ 2147483646 h 335"/>
                <a:gd name="T50" fmla="*/ 2147483646 w 391"/>
                <a:gd name="T51" fmla="*/ 2147483646 h 335"/>
                <a:gd name="T52" fmla="*/ 2147483646 w 391"/>
                <a:gd name="T53" fmla="*/ 2147483646 h 335"/>
                <a:gd name="T54" fmla="*/ 2147483646 w 391"/>
                <a:gd name="T55" fmla="*/ 2147483646 h 335"/>
                <a:gd name="T56" fmla="*/ 2147483646 w 391"/>
                <a:gd name="T57" fmla="*/ 2147483646 h 3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1" h="335">
                  <a:moveTo>
                    <a:pt x="263" y="334"/>
                  </a:moveTo>
                  <a:lnTo>
                    <a:pt x="146" y="266"/>
                  </a:lnTo>
                  <a:lnTo>
                    <a:pt x="121" y="242"/>
                  </a:lnTo>
                  <a:lnTo>
                    <a:pt x="90" y="242"/>
                  </a:lnTo>
                  <a:lnTo>
                    <a:pt x="90" y="227"/>
                  </a:lnTo>
                  <a:lnTo>
                    <a:pt x="38" y="207"/>
                  </a:lnTo>
                  <a:lnTo>
                    <a:pt x="38" y="123"/>
                  </a:lnTo>
                  <a:lnTo>
                    <a:pt x="19" y="98"/>
                  </a:lnTo>
                  <a:lnTo>
                    <a:pt x="0" y="50"/>
                  </a:lnTo>
                  <a:lnTo>
                    <a:pt x="57" y="0"/>
                  </a:lnTo>
                  <a:lnTo>
                    <a:pt x="57" y="16"/>
                  </a:lnTo>
                  <a:lnTo>
                    <a:pt x="127" y="50"/>
                  </a:lnTo>
                  <a:lnTo>
                    <a:pt x="135" y="109"/>
                  </a:lnTo>
                  <a:lnTo>
                    <a:pt x="164" y="98"/>
                  </a:lnTo>
                  <a:lnTo>
                    <a:pt x="172" y="123"/>
                  </a:lnTo>
                  <a:lnTo>
                    <a:pt x="180" y="109"/>
                  </a:lnTo>
                  <a:lnTo>
                    <a:pt x="191" y="123"/>
                  </a:lnTo>
                  <a:lnTo>
                    <a:pt x="218" y="98"/>
                  </a:lnTo>
                  <a:lnTo>
                    <a:pt x="236" y="109"/>
                  </a:lnTo>
                  <a:lnTo>
                    <a:pt x="218" y="168"/>
                  </a:lnTo>
                  <a:lnTo>
                    <a:pt x="255" y="168"/>
                  </a:lnTo>
                  <a:lnTo>
                    <a:pt x="281" y="132"/>
                  </a:lnTo>
                  <a:lnTo>
                    <a:pt x="292" y="144"/>
                  </a:lnTo>
                  <a:lnTo>
                    <a:pt x="318" y="207"/>
                  </a:lnTo>
                  <a:lnTo>
                    <a:pt x="344" y="168"/>
                  </a:lnTo>
                  <a:lnTo>
                    <a:pt x="355" y="144"/>
                  </a:lnTo>
                  <a:lnTo>
                    <a:pt x="390" y="168"/>
                  </a:lnTo>
                  <a:lnTo>
                    <a:pt x="344" y="291"/>
                  </a:lnTo>
                  <a:lnTo>
                    <a:pt x="263" y="33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 name="Freeform 33">
              <a:extLst>
                <a:ext uri="{FF2B5EF4-FFF2-40B4-BE49-F238E27FC236}">
                  <a16:creationId xmlns:a16="http://schemas.microsoft.com/office/drawing/2014/main" xmlns="" id="{3F7170CF-6392-40EE-9C6D-B6D4AE20A103}"/>
                </a:ext>
              </a:extLst>
            </p:cNvPr>
            <p:cNvSpPr>
              <a:spLocks/>
            </p:cNvSpPr>
            <p:nvPr/>
          </p:nvSpPr>
          <p:spPr bwMode="auto">
            <a:xfrm>
              <a:off x="8254400" y="1875451"/>
              <a:ext cx="735029" cy="805031"/>
            </a:xfrm>
            <a:custGeom>
              <a:avLst/>
              <a:gdLst>
                <a:gd name="T0" fmla="*/ 2147483646 w 336"/>
                <a:gd name="T1" fmla="*/ 2147483646 h 368"/>
                <a:gd name="T2" fmla="*/ 2147483646 w 336"/>
                <a:gd name="T3" fmla="*/ 2147483646 h 368"/>
                <a:gd name="T4" fmla="*/ 2147483646 w 336"/>
                <a:gd name="T5" fmla="*/ 2147483646 h 368"/>
                <a:gd name="T6" fmla="*/ 2147483646 w 336"/>
                <a:gd name="T7" fmla="*/ 2147483646 h 368"/>
                <a:gd name="T8" fmla="*/ 2147483646 w 336"/>
                <a:gd name="T9" fmla="*/ 2147483646 h 368"/>
                <a:gd name="T10" fmla="*/ 0 w 336"/>
                <a:gd name="T11" fmla="*/ 2147483646 h 368"/>
                <a:gd name="T12" fmla="*/ 0 w 336"/>
                <a:gd name="T13" fmla="*/ 2147483646 h 368"/>
                <a:gd name="T14" fmla="*/ 2147483646 w 336"/>
                <a:gd name="T15" fmla="*/ 0 h 368"/>
                <a:gd name="T16" fmla="*/ 2147483646 w 336"/>
                <a:gd name="T17" fmla="*/ 2147483646 h 368"/>
                <a:gd name="T18" fmla="*/ 2147483646 w 336"/>
                <a:gd name="T19" fmla="*/ 2147483646 h 368"/>
                <a:gd name="T20" fmla="*/ 2147483646 w 336"/>
                <a:gd name="T21" fmla="*/ 2147483646 h 368"/>
                <a:gd name="T22" fmla="*/ 2147483646 w 336"/>
                <a:gd name="T23" fmla="*/ 2147483646 h 368"/>
                <a:gd name="T24" fmla="*/ 2147483646 w 336"/>
                <a:gd name="T25" fmla="*/ 2147483646 h 368"/>
                <a:gd name="T26" fmla="*/ 2147483646 w 336"/>
                <a:gd name="T27" fmla="*/ 2147483646 h 368"/>
                <a:gd name="T28" fmla="*/ 2147483646 w 336"/>
                <a:gd name="T29" fmla="*/ 2147483646 h 368"/>
                <a:gd name="T30" fmla="*/ 2147483646 w 336"/>
                <a:gd name="T31" fmla="*/ 2147483646 h 368"/>
                <a:gd name="T32" fmla="*/ 2147483646 w 336"/>
                <a:gd name="T33" fmla="*/ 2147483646 h 368"/>
                <a:gd name="T34" fmla="*/ 2147483646 w 336"/>
                <a:gd name="T35" fmla="*/ 2147483646 h 3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6" h="368">
                  <a:moveTo>
                    <a:pt x="253" y="269"/>
                  </a:moveTo>
                  <a:lnTo>
                    <a:pt x="246" y="294"/>
                  </a:lnTo>
                  <a:lnTo>
                    <a:pt x="227" y="283"/>
                  </a:lnTo>
                  <a:lnTo>
                    <a:pt x="216" y="283"/>
                  </a:lnTo>
                  <a:lnTo>
                    <a:pt x="37" y="367"/>
                  </a:lnTo>
                  <a:lnTo>
                    <a:pt x="0" y="343"/>
                  </a:lnTo>
                  <a:lnTo>
                    <a:pt x="0" y="308"/>
                  </a:lnTo>
                  <a:lnTo>
                    <a:pt x="146" y="0"/>
                  </a:lnTo>
                  <a:lnTo>
                    <a:pt x="164" y="20"/>
                  </a:lnTo>
                  <a:lnTo>
                    <a:pt x="172" y="9"/>
                  </a:lnTo>
                  <a:lnTo>
                    <a:pt x="183" y="9"/>
                  </a:lnTo>
                  <a:lnTo>
                    <a:pt x="202" y="9"/>
                  </a:lnTo>
                  <a:lnTo>
                    <a:pt x="216" y="44"/>
                  </a:lnTo>
                  <a:lnTo>
                    <a:pt x="280" y="44"/>
                  </a:lnTo>
                  <a:lnTo>
                    <a:pt x="298" y="34"/>
                  </a:lnTo>
                  <a:lnTo>
                    <a:pt x="318" y="59"/>
                  </a:lnTo>
                  <a:lnTo>
                    <a:pt x="335" y="34"/>
                  </a:lnTo>
                  <a:lnTo>
                    <a:pt x="253" y="269"/>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6" name="Freeform 34">
              <a:extLst>
                <a:ext uri="{FF2B5EF4-FFF2-40B4-BE49-F238E27FC236}">
                  <a16:creationId xmlns:a16="http://schemas.microsoft.com/office/drawing/2014/main" xmlns="" id="{17F4E1BD-3C6B-47E5-A162-D7712181FD3A}"/>
                </a:ext>
              </a:extLst>
            </p:cNvPr>
            <p:cNvSpPr>
              <a:spLocks/>
            </p:cNvSpPr>
            <p:nvPr/>
          </p:nvSpPr>
          <p:spPr bwMode="auto">
            <a:xfrm>
              <a:off x="8532224" y="5016825"/>
              <a:ext cx="402516" cy="774405"/>
            </a:xfrm>
            <a:custGeom>
              <a:avLst/>
              <a:gdLst>
                <a:gd name="T0" fmla="*/ 2147483646 w 184"/>
                <a:gd name="T1" fmla="*/ 2147483646 h 354"/>
                <a:gd name="T2" fmla="*/ 2147483646 w 184"/>
                <a:gd name="T3" fmla="*/ 2147483646 h 354"/>
                <a:gd name="T4" fmla="*/ 2147483646 w 184"/>
                <a:gd name="T5" fmla="*/ 2147483646 h 354"/>
                <a:gd name="T6" fmla="*/ 2147483646 w 184"/>
                <a:gd name="T7" fmla="*/ 2147483646 h 354"/>
                <a:gd name="T8" fmla="*/ 2147483646 w 184"/>
                <a:gd name="T9" fmla="*/ 2147483646 h 354"/>
                <a:gd name="T10" fmla="*/ 2147483646 w 184"/>
                <a:gd name="T11" fmla="*/ 2147483646 h 354"/>
                <a:gd name="T12" fmla="*/ 0 w 184"/>
                <a:gd name="T13" fmla="*/ 2147483646 h 354"/>
                <a:gd name="T14" fmla="*/ 2147483646 w 184"/>
                <a:gd name="T15" fmla="*/ 2147483646 h 354"/>
                <a:gd name="T16" fmla="*/ 2147483646 w 184"/>
                <a:gd name="T17" fmla="*/ 2147483646 h 354"/>
                <a:gd name="T18" fmla="*/ 2147483646 w 184"/>
                <a:gd name="T19" fmla="*/ 0 h 354"/>
                <a:gd name="T20" fmla="*/ 2147483646 w 184"/>
                <a:gd name="T21" fmla="*/ 2147483646 h 354"/>
                <a:gd name="T22" fmla="*/ 2147483646 w 184"/>
                <a:gd name="T23" fmla="*/ 2147483646 h 354"/>
                <a:gd name="T24" fmla="*/ 2147483646 w 184"/>
                <a:gd name="T25" fmla="*/ 2147483646 h 354"/>
                <a:gd name="T26" fmla="*/ 2147483646 w 184"/>
                <a:gd name="T27" fmla="*/ 2147483646 h 354"/>
                <a:gd name="T28" fmla="*/ 2147483646 w 184"/>
                <a:gd name="T29" fmla="*/ 0 h 354"/>
                <a:gd name="T30" fmla="*/ 2147483646 w 184"/>
                <a:gd name="T31" fmla="*/ 2147483646 h 354"/>
                <a:gd name="T32" fmla="*/ 2147483646 w 184"/>
                <a:gd name="T33" fmla="*/ 2147483646 h 3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4" h="354">
                  <a:moveTo>
                    <a:pt x="126" y="143"/>
                  </a:moveTo>
                  <a:lnTo>
                    <a:pt x="109" y="191"/>
                  </a:lnTo>
                  <a:lnTo>
                    <a:pt x="75" y="353"/>
                  </a:lnTo>
                  <a:lnTo>
                    <a:pt x="83" y="260"/>
                  </a:lnTo>
                  <a:lnTo>
                    <a:pt x="56" y="152"/>
                  </a:lnTo>
                  <a:lnTo>
                    <a:pt x="56" y="118"/>
                  </a:lnTo>
                  <a:lnTo>
                    <a:pt x="0" y="44"/>
                  </a:lnTo>
                  <a:lnTo>
                    <a:pt x="29" y="44"/>
                  </a:lnTo>
                  <a:lnTo>
                    <a:pt x="38" y="10"/>
                  </a:lnTo>
                  <a:lnTo>
                    <a:pt x="45" y="0"/>
                  </a:lnTo>
                  <a:lnTo>
                    <a:pt x="64" y="25"/>
                  </a:lnTo>
                  <a:lnTo>
                    <a:pt x="75" y="10"/>
                  </a:lnTo>
                  <a:lnTo>
                    <a:pt x="83" y="10"/>
                  </a:lnTo>
                  <a:lnTo>
                    <a:pt x="89" y="25"/>
                  </a:lnTo>
                  <a:lnTo>
                    <a:pt x="126" y="0"/>
                  </a:lnTo>
                  <a:lnTo>
                    <a:pt x="183" y="69"/>
                  </a:lnTo>
                  <a:lnTo>
                    <a:pt x="126" y="14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7" name="Freeform 35">
              <a:extLst>
                <a:ext uri="{FF2B5EF4-FFF2-40B4-BE49-F238E27FC236}">
                  <a16:creationId xmlns:a16="http://schemas.microsoft.com/office/drawing/2014/main" xmlns="" id="{694D713D-B508-4704-98FB-A3354314BA62}"/>
                </a:ext>
              </a:extLst>
            </p:cNvPr>
            <p:cNvSpPr>
              <a:spLocks/>
            </p:cNvSpPr>
            <p:nvPr/>
          </p:nvSpPr>
          <p:spPr bwMode="auto">
            <a:xfrm>
              <a:off x="8711606" y="1273868"/>
              <a:ext cx="1111293" cy="678151"/>
            </a:xfrm>
            <a:custGeom>
              <a:avLst/>
              <a:gdLst>
                <a:gd name="T0" fmla="*/ 2147483646 w 508"/>
                <a:gd name="T1" fmla="*/ 0 h 310"/>
                <a:gd name="T2" fmla="*/ 2147483646 w 508"/>
                <a:gd name="T3" fmla="*/ 2147483646 h 310"/>
                <a:gd name="T4" fmla="*/ 2147483646 w 508"/>
                <a:gd name="T5" fmla="*/ 2147483646 h 310"/>
                <a:gd name="T6" fmla="*/ 2147483646 w 508"/>
                <a:gd name="T7" fmla="*/ 2147483646 h 310"/>
                <a:gd name="T8" fmla="*/ 2147483646 w 508"/>
                <a:gd name="T9" fmla="*/ 2147483646 h 310"/>
                <a:gd name="T10" fmla="*/ 2147483646 w 508"/>
                <a:gd name="T11" fmla="*/ 2147483646 h 310"/>
                <a:gd name="T12" fmla="*/ 2147483646 w 508"/>
                <a:gd name="T13" fmla="*/ 2147483646 h 310"/>
                <a:gd name="T14" fmla="*/ 2147483646 w 508"/>
                <a:gd name="T15" fmla="*/ 2147483646 h 310"/>
                <a:gd name="T16" fmla="*/ 2147483646 w 508"/>
                <a:gd name="T17" fmla="*/ 2147483646 h 310"/>
                <a:gd name="T18" fmla="*/ 2147483646 w 508"/>
                <a:gd name="T19" fmla="*/ 2147483646 h 310"/>
                <a:gd name="T20" fmla="*/ 2147483646 w 508"/>
                <a:gd name="T21" fmla="*/ 2147483646 h 310"/>
                <a:gd name="T22" fmla="*/ 2147483646 w 508"/>
                <a:gd name="T23" fmla="*/ 2147483646 h 310"/>
                <a:gd name="T24" fmla="*/ 2147483646 w 508"/>
                <a:gd name="T25" fmla="*/ 2147483646 h 310"/>
                <a:gd name="T26" fmla="*/ 2147483646 w 508"/>
                <a:gd name="T27" fmla="*/ 2147483646 h 310"/>
                <a:gd name="T28" fmla="*/ 2147483646 w 508"/>
                <a:gd name="T29" fmla="*/ 2147483646 h 310"/>
                <a:gd name="T30" fmla="*/ 2147483646 w 508"/>
                <a:gd name="T31" fmla="*/ 2147483646 h 310"/>
                <a:gd name="T32" fmla="*/ 2147483646 w 508"/>
                <a:gd name="T33" fmla="*/ 2147483646 h 310"/>
                <a:gd name="T34" fmla="*/ 2147483646 w 508"/>
                <a:gd name="T35" fmla="*/ 2147483646 h 310"/>
                <a:gd name="T36" fmla="*/ 2147483646 w 508"/>
                <a:gd name="T37" fmla="*/ 2147483646 h 310"/>
                <a:gd name="T38" fmla="*/ 2147483646 w 508"/>
                <a:gd name="T39" fmla="*/ 2147483646 h 310"/>
                <a:gd name="T40" fmla="*/ 2147483646 w 508"/>
                <a:gd name="T41" fmla="*/ 2147483646 h 310"/>
                <a:gd name="T42" fmla="*/ 2147483646 w 508"/>
                <a:gd name="T43" fmla="*/ 2147483646 h 310"/>
                <a:gd name="T44" fmla="*/ 2147483646 w 508"/>
                <a:gd name="T45" fmla="*/ 2147483646 h 310"/>
                <a:gd name="T46" fmla="*/ 2147483646 w 508"/>
                <a:gd name="T47" fmla="*/ 2147483646 h 310"/>
                <a:gd name="T48" fmla="*/ 2147483646 w 508"/>
                <a:gd name="T49" fmla="*/ 2147483646 h 310"/>
                <a:gd name="T50" fmla="*/ 0 w 508"/>
                <a:gd name="T51" fmla="*/ 0 h 310"/>
                <a:gd name="T52" fmla="*/ 2147483646 w 508"/>
                <a:gd name="T53" fmla="*/ 0 h 3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08" h="310">
                  <a:moveTo>
                    <a:pt x="444" y="0"/>
                  </a:moveTo>
                  <a:lnTo>
                    <a:pt x="462" y="25"/>
                  </a:lnTo>
                  <a:lnTo>
                    <a:pt x="496" y="25"/>
                  </a:lnTo>
                  <a:lnTo>
                    <a:pt x="507" y="50"/>
                  </a:lnTo>
                  <a:lnTo>
                    <a:pt x="470" y="59"/>
                  </a:lnTo>
                  <a:lnTo>
                    <a:pt x="462" y="69"/>
                  </a:lnTo>
                  <a:lnTo>
                    <a:pt x="425" y="236"/>
                  </a:lnTo>
                  <a:lnTo>
                    <a:pt x="407" y="259"/>
                  </a:lnTo>
                  <a:lnTo>
                    <a:pt x="369" y="275"/>
                  </a:lnTo>
                  <a:lnTo>
                    <a:pt x="369" y="309"/>
                  </a:lnTo>
                  <a:lnTo>
                    <a:pt x="317" y="259"/>
                  </a:lnTo>
                  <a:lnTo>
                    <a:pt x="317" y="236"/>
                  </a:lnTo>
                  <a:lnTo>
                    <a:pt x="298" y="225"/>
                  </a:lnTo>
                  <a:lnTo>
                    <a:pt x="280" y="177"/>
                  </a:lnTo>
                  <a:lnTo>
                    <a:pt x="227" y="191"/>
                  </a:lnTo>
                  <a:lnTo>
                    <a:pt x="198" y="191"/>
                  </a:lnTo>
                  <a:lnTo>
                    <a:pt x="190" y="168"/>
                  </a:lnTo>
                  <a:lnTo>
                    <a:pt x="217" y="143"/>
                  </a:lnTo>
                  <a:lnTo>
                    <a:pt x="217" y="118"/>
                  </a:lnTo>
                  <a:lnTo>
                    <a:pt x="172" y="84"/>
                  </a:lnTo>
                  <a:lnTo>
                    <a:pt x="153" y="59"/>
                  </a:lnTo>
                  <a:lnTo>
                    <a:pt x="109" y="50"/>
                  </a:lnTo>
                  <a:lnTo>
                    <a:pt x="89" y="59"/>
                  </a:lnTo>
                  <a:lnTo>
                    <a:pt x="55" y="34"/>
                  </a:lnTo>
                  <a:lnTo>
                    <a:pt x="8" y="34"/>
                  </a:lnTo>
                  <a:lnTo>
                    <a:pt x="0" y="0"/>
                  </a:lnTo>
                  <a:lnTo>
                    <a:pt x="444"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8" name="Freeform 36">
              <a:extLst>
                <a:ext uri="{FF2B5EF4-FFF2-40B4-BE49-F238E27FC236}">
                  <a16:creationId xmlns:a16="http://schemas.microsoft.com/office/drawing/2014/main" xmlns="" id="{F0DDB1FB-8F5C-450A-99C8-50E6E4F0C4D2}"/>
                </a:ext>
              </a:extLst>
            </p:cNvPr>
            <p:cNvSpPr>
              <a:spLocks/>
            </p:cNvSpPr>
            <p:nvPr/>
          </p:nvSpPr>
          <p:spPr bwMode="auto">
            <a:xfrm>
              <a:off x="9006930" y="3973347"/>
              <a:ext cx="752529" cy="938473"/>
            </a:xfrm>
            <a:custGeom>
              <a:avLst/>
              <a:gdLst>
                <a:gd name="T0" fmla="*/ 2147483646 w 344"/>
                <a:gd name="T1" fmla="*/ 2147483646 h 429"/>
                <a:gd name="T2" fmla="*/ 2147483646 w 344"/>
                <a:gd name="T3" fmla="*/ 2147483646 h 429"/>
                <a:gd name="T4" fmla="*/ 2147483646 w 344"/>
                <a:gd name="T5" fmla="*/ 2147483646 h 429"/>
                <a:gd name="T6" fmla="*/ 2147483646 w 344"/>
                <a:gd name="T7" fmla="*/ 2147483646 h 429"/>
                <a:gd name="T8" fmla="*/ 2147483646 w 344"/>
                <a:gd name="T9" fmla="*/ 2147483646 h 429"/>
                <a:gd name="T10" fmla="*/ 2147483646 w 344"/>
                <a:gd name="T11" fmla="*/ 2147483646 h 429"/>
                <a:gd name="T12" fmla="*/ 2147483646 w 344"/>
                <a:gd name="T13" fmla="*/ 2147483646 h 429"/>
                <a:gd name="T14" fmla="*/ 2147483646 w 344"/>
                <a:gd name="T15" fmla="*/ 2147483646 h 429"/>
                <a:gd name="T16" fmla="*/ 2147483646 w 344"/>
                <a:gd name="T17" fmla="*/ 2147483646 h 429"/>
                <a:gd name="T18" fmla="*/ 2147483646 w 344"/>
                <a:gd name="T19" fmla="*/ 2147483646 h 429"/>
                <a:gd name="T20" fmla="*/ 2147483646 w 344"/>
                <a:gd name="T21" fmla="*/ 2147483646 h 429"/>
                <a:gd name="T22" fmla="*/ 2147483646 w 344"/>
                <a:gd name="T23" fmla="*/ 2147483646 h 429"/>
                <a:gd name="T24" fmla="*/ 2147483646 w 344"/>
                <a:gd name="T25" fmla="*/ 2147483646 h 429"/>
                <a:gd name="T26" fmla="*/ 2147483646 w 344"/>
                <a:gd name="T27" fmla="*/ 2147483646 h 429"/>
                <a:gd name="T28" fmla="*/ 2147483646 w 344"/>
                <a:gd name="T29" fmla="*/ 2147483646 h 429"/>
                <a:gd name="T30" fmla="*/ 2147483646 w 344"/>
                <a:gd name="T31" fmla="*/ 2147483646 h 429"/>
                <a:gd name="T32" fmla="*/ 2147483646 w 344"/>
                <a:gd name="T33" fmla="*/ 2147483646 h 429"/>
                <a:gd name="T34" fmla="*/ 2147483646 w 344"/>
                <a:gd name="T35" fmla="*/ 2147483646 h 429"/>
                <a:gd name="T36" fmla="*/ 2147483646 w 344"/>
                <a:gd name="T37" fmla="*/ 2147483646 h 429"/>
                <a:gd name="T38" fmla="*/ 2147483646 w 344"/>
                <a:gd name="T39" fmla="*/ 2147483646 h 429"/>
                <a:gd name="T40" fmla="*/ 2147483646 w 344"/>
                <a:gd name="T41" fmla="*/ 2147483646 h 429"/>
                <a:gd name="T42" fmla="*/ 2147483646 w 344"/>
                <a:gd name="T43" fmla="*/ 2147483646 h 429"/>
                <a:gd name="T44" fmla="*/ 2147483646 w 344"/>
                <a:gd name="T45" fmla="*/ 2147483646 h 429"/>
                <a:gd name="T46" fmla="*/ 2147483646 w 344"/>
                <a:gd name="T47" fmla="*/ 2147483646 h 429"/>
                <a:gd name="T48" fmla="*/ 2147483646 w 344"/>
                <a:gd name="T49" fmla="*/ 2147483646 h 429"/>
                <a:gd name="T50" fmla="*/ 2147483646 w 344"/>
                <a:gd name="T51" fmla="*/ 2147483646 h 429"/>
                <a:gd name="T52" fmla="*/ 2147483646 w 344"/>
                <a:gd name="T53" fmla="*/ 2147483646 h 429"/>
                <a:gd name="T54" fmla="*/ 2147483646 w 344"/>
                <a:gd name="T55" fmla="*/ 2147483646 h 429"/>
                <a:gd name="T56" fmla="*/ 2147483646 w 344"/>
                <a:gd name="T57" fmla="*/ 2147483646 h 429"/>
                <a:gd name="T58" fmla="*/ 2147483646 w 344"/>
                <a:gd name="T59" fmla="*/ 2147483646 h 429"/>
                <a:gd name="T60" fmla="*/ 2147483646 w 344"/>
                <a:gd name="T61" fmla="*/ 2147483646 h 429"/>
                <a:gd name="T62" fmla="*/ 2147483646 w 344"/>
                <a:gd name="T63" fmla="*/ 2147483646 h 429"/>
                <a:gd name="T64" fmla="*/ 2147483646 w 344"/>
                <a:gd name="T65" fmla="*/ 2147483646 h 429"/>
                <a:gd name="T66" fmla="*/ 2147483646 w 344"/>
                <a:gd name="T67" fmla="*/ 2147483646 h 429"/>
                <a:gd name="T68" fmla="*/ 0 w 344"/>
                <a:gd name="T69" fmla="*/ 2147483646 h 429"/>
                <a:gd name="T70" fmla="*/ 2147483646 w 344"/>
                <a:gd name="T71" fmla="*/ 2147483646 h 429"/>
                <a:gd name="T72" fmla="*/ 0 w 344"/>
                <a:gd name="T73" fmla="*/ 2147483646 h 429"/>
                <a:gd name="T74" fmla="*/ 2147483646 w 344"/>
                <a:gd name="T75" fmla="*/ 0 h 429"/>
                <a:gd name="T76" fmla="*/ 2147483646 w 344"/>
                <a:gd name="T77" fmla="*/ 2147483646 h 429"/>
                <a:gd name="T78" fmla="*/ 2147483646 w 344"/>
                <a:gd name="T79" fmla="*/ 2147483646 h 429"/>
                <a:gd name="T80" fmla="*/ 2147483646 w 344"/>
                <a:gd name="T81" fmla="*/ 2147483646 h 429"/>
                <a:gd name="T82" fmla="*/ 2147483646 w 344"/>
                <a:gd name="T83" fmla="*/ 2147483646 h 429"/>
                <a:gd name="T84" fmla="*/ 2147483646 w 344"/>
                <a:gd name="T85" fmla="*/ 2147483646 h 429"/>
                <a:gd name="T86" fmla="*/ 2147483646 w 344"/>
                <a:gd name="T87" fmla="*/ 2147483646 h 429"/>
                <a:gd name="T88" fmla="*/ 2147483646 w 344"/>
                <a:gd name="T89" fmla="*/ 2147483646 h 429"/>
                <a:gd name="T90" fmla="*/ 2147483646 w 344"/>
                <a:gd name="T91" fmla="*/ 2147483646 h 429"/>
                <a:gd name="T92" fmla="*/ 2147483646 w 344"/>
                <a:gd name="T93" fmla="*/ 2147483646 h 429"/>
                <a:gd name="T94" fmla="*/ 2147483646 w 344"/>
                <a:gd name="T95" fmla="*/ 2147483646 h 4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4" h="429">
                  <a:moveTo>
                    <a:pt x="343" y="237"/>
                  </a:moveTo>
                  <a:lnTo>
                    <a:pt x="328" y="251"/>
                  </a:lnTo>
                  <a:lnTo>
                    <a:pt x="298" y="237"/>
                  </a:lnTo>
                  <a:lnTo>
                    <a:pt x="317" y="262"/>
                  </a:lnTo>
                  <a:lnTo>
                    <a:pt x="291" y="285"/>
                  </a:lnTo>
                  <a:lnTo>
                    <a:pt x="220" y="360"/>
                  </a:lnTo>
                  <a:lnTo>
                    <a:pt x="201" y="335"/>
                  </a:lnTo>
                  <a:lnTo>
                    <a:pt x="182" y="319"/>
                  </a:lnTo>
                  <a:lnTo>
                    <a:pt x="171" y="309"/>
                  </a:lnTo>
                  <a:lnTo>
                    <a:pt x="163" y="319"/>
                  </a:lnTo>
                  <a:lnTo>
                    <a:pt x="209" y="285"/>
                  </a:lnTo>
                  <a:lnTo>
                    <a:pt x="220" y="285"/>
                  </a:lnTo>
                  <a:lnTo>
                    <a:pt x="182" y="251"/>
                  </a:lnTo>
                  <a:lnTo>
                    <a:pt x="201" y="237"/>
                  </a:lnTo>
                  <a:lnTo>
                    <a:pt x="191" y="237"/>
                  </a:lnTo>
                  <a:lnTo>
                    <a:pt x="171" y="226"/>
                  </a:lnTo>
                  <a:lnTo>
                    <a:pt x="201" y="202"/>
                  </a:lnTo>
                  <a:lnTo>
                    <a:pt x="163" y="212"/>
                  </a:lnTo>
                  <a:lnTo>
                    <a:pt x="157" y="202"/>
                  </a:lnTo>
                  <a:lnTo>
                    <a:pt x="157" y="237"/>
                  </a:lnTo>
                  <a:lnTo>
                    <a:pt x="163" y="226"/>
                  </a:lnTo>
                  <a:lnTo>
                    <a:pt x="182" y="276"/>
                  </a:lnTo>
                  <a:lnTo>
                    <a:pt x="171" y="296"/>
                  </a:lnTo>
                  <a:lnTo>
                    <a:pt x="145" y="285"/>
                  </a:lnTo>
                  <a:lnTo>
                    <a:pt x="137" y="296"/>
                  </a:lnTo>
                  <a:lnTo>
                    <a:pt x="157" y="335"/>
                  </a:lnTo>
                  <a:lnTo>
                    <a:pt x="171" y="335"/>
                  </a:lnTo>
                  <a:lnTo>
                    <a:pt x="201" y="344"/>
                  </a:lnTo>
                  <a:lnTo>
                    <a:pt x="182" y="360"/>
                  </a:lnTo>
                  <a:lnTo>
                    <a:pt x="171" y="360"/>
                  </a:lnTo>
                  <a:lnTo>
                    <a:pt x="191" y="369"/>
                  </a:lnTo>
                  <a:lnTo>
                    <a:pt x="126" y="394"/>
                  </a:lnTo>
                  <a:lnTo>
                    <a:pt x="93" y="428"/>
                  </a:lnTo>
                  <a:lnTo>
                    <a:pt x="63" y="403"/>
                  </a:lnTo>
                  <a:lnTo>
                    <a:pt x="0" y="212"/>
                  </a:lnTo>
                  <a:lnTo>
                    <a:pt x="19" y="50"/>
                  </a:lnTo>
                  <a:lnTo>
                    <a:pt x="0" y="12"/>
                  </a:lnTo>
                  <a:lnTo>
                    <a:pt x="19" y="0"/>
                  </a:lnTo>
                  <a:lnTo>
                    <a:pt x="108" y="25"/>
                  </a:lnTo>
                  <a:lnTo>
                    <a:pt x="191" y="59"/>
                  </a:lnTo>
                  <a:lnTo>
                    <a:pt x="220" y="50"/>
                  </a:lnTo>
                  <a:lnTo>
                    <a:pt x="246" y="50"/>
                  </a:lnTo>
                  <a:lnTo>
                    <a:pt x="291" y="119"/>
                  </a:lnTo>
                  <a:lnTo>
                    <a:pt x="309" y="119"/>
                  </a:lnTo>
                  <a:lnTo>
                    <a:pt x="291" y="144"/>
                  </a:lnTo>
                  <a:lnTo>
                    <a:pt x="309" y="168"/>
                  </a:lnTo>
                  <a:lnTo>
                    <a:pt x="328" y="192"/>
                  </a:lnTo>
                  <a:lnTo>
                    <a:pt x="343" y="237"/>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9" name="Freeform 37">
              <a:extLst>
                <a:ext uri="{FF2B5EF4-FFF2-40B4-BE49-F238E27FC236}">
                  <a16:creationId xmlns:a16="http://schemas.microsoft.com/office/drawing/2014/main" xmlns="" id="{15AC7062-CAFC-48FF-BAC7-0395180904EF}"/>
                </a:ext>
              </a:extLst>
            </p:cNvPr>
            <p:cNvSpPr>
              <a:spLocks/>
            </p:cNvSpPr>
            <p:nvPr/>
          </p:nvSpPr>
          <p:spPr bwMode="auto">
            <a:xfrm>
              <a:off x="9921342" y="3373948"/>
              <a:ext cx="671589" cy="656275"/>
            </a:xfrm>
            <a:custGeom>
              <a:avLst/>
              <a:gdLst>
                <a:gd name="T0" fmla="*/ 2147483646 w 307"/>
                <a:gd name="T1" fmla="*/ 2147483646 h 300"/>
                <a:gd name="T2" fmla="*/ 2147483646 w 307"/>
                <a:gd name="T3" fmla="*/ 2147483646 h 300"/>
                <a:gd name="T4" fmla="*/ 2147483646 w 307"/>
                <a:gd name="T5" fmla="*/ 2147483646 h 300"/>
                <a:gd name="T6" fmla="*/ 2147483646 w 307"/>
                <a:gd name="T7" fmla="*/ 2147483646 h 300"/>
                <a:gd name="T8" fmla="*/ 2147483646 w 307"/>
                <a:gd name="T9" fmla="*/ 2147483646 h 300"/>
                <a:gd name="T10" fmla="*/ 2147483646 w 307"/>
                <a:gd name="T11" fmla="*/ 2147483646 h 300"/>
                <a:gd name="T12" fmla="*/ 2147483646 w 307"/>
                <a:gd name="T13" fmla="*/ 2147483646 h 300"/>
                <a:gd name="T14" fmla="*/ 2147483646 w 307"/>
                <a:gd name="T15" fmla="*/ 2147483646 h 300"/>
                <a:gd name="T16" fmla="*/ 2147483646 w 307"/>
                <a:gd name="T17" fmla="*/ 2147483646 h 300"/>
                <a:gd name="T18" fmla="*/ 2147483646 w 307"/>
                <a:gd name="T19" fmla="*/ 2147483646 h 300"/>
                <a:gd name="T20" fmla="*/ 2147483646 w 307"/>
                <a:gd name="T21" fmla="*/ 2147483646 h 300"/>
                <a:gd name="T22" fmla="*/ 2147483646 w 307"/>
                <a:gd name="T23" fmla="*/ 2147483646 h 300"/>
                <a:gd name="T24" fmla="*/ 2147483646 w 307"/>
                <a:gd name="T25" fmla="*/ 2147483646 h 300"/>
                <a:gd name="T26" fmla="*/ 2147483646 w 307"/>
                <a:gd name="T27" fmla="*/ 2147483646 h 300"/>
                <a:gd name="T28" fmla="*/ 2147483646 w 307"/>
                <a:gd name="T29" fmla="*/ 2147483646 h 300"/>
                <a:gd name="T30" fmla="*/ 2147483646 w 307"/>
                <a:gd name="T31" fmla="*/ 2147483646 h 300"/>
                <a:gd name="T32" fmla="*/ 2147483646 w 307"/>
                <a:gd name="T33" fmla="*/ 2147483646 h 300"/>
                <a:gd name="T34" fmla="*/ 2147483646 w 307"/>
                <a:gd name="T35" fmla="*/ 2147483646 h 300"/>
                <a:gd name="T36" fmla="*/ 2147483646 w 307"/>
                <a:gd name="T37" fmla="*/ 2147483646 h 300"/>
                <a:gd name="T38" fmla="*/ 2147483646 w 307"/>
                <a:gd name="T39" fmla="*/ 2147483646 h 300"/>
                <a:gd name="T40" fmla="*/ 2147483646 w 307"/>
                <a:gd name="T41" fmla="*/ 2147483646 h 300"/>
                <a:gd name="T42" fmla="*/ 2147483646 w 307"/>
                <a:gd name="T43" fmla="*/ 2147483646 h 300"/>
                <a:gd name="T44" fmla="*/ 2147483646 w 307"/>
                <a:gd name="T45" fmla="*/ 2147483646 h 300"/>
                <a:gd name="T46" fmla="*/ 2147483646 w 307"/>
                <a:gd name="T47" fmla="*/ 2147483646 h 300"/>
                <a:gd name="T48" fmla="*/ 2147483646 w 307"/>
                <a:gd name="T49" fmla="*/ 2147483646 h 300"/>
                <a:gd name="T50" fmla="*/ 2147483646 w 307"/>
                <a:gd name="T51" fmla="*/ 2147483646 h 300"/>
                <a:gd name="T52" fmla="*/ 2147483646 w 307"/>
                <a:gd name="T53" fmla="*/ 2147483646 h 300"/>
                <a:gd name="T54" fmla="*/ 2147483646 w 307"/>
                <a:gd name="T55" fmla="*/ 2147483646 h 300"/>
                <a:gd name="T56" fmla="*/ 2147483646 w 307"/>
                <a:gd name="T57" fmla="*/ 2147483646 h 300"/>
                <a:gd name="T58" fmla="*/ 2147483646 w 307"/>
                <a:gd name="T59" fmla="*/ 2147483646 h 300"/>
                <a:gd name="T60" fmla="*/ 2147483646 w 307"/>
                <a:gd name="T61" fmla="*/ 2147483646 h 300"/>
                <a:gd name="T62" fmla="*/ 2147483646 w 307"/>
                <a:gd name="T63" fmla="*/ 2147483646 h 300"/>
                <a:gd name="T64" fmla="*/ 2147483646 w 307"/>
                <a:gd name="T65" fmla="*/ 2147483646 h 300"/>
                <a:gd name="T66" fmla="*/ 2147483646 w 307"/>
                <a:gd name="T67" fmla="*/ 2147483646 h 300"/>
                <a:gd name="T68" fmla="*/ 2147483646 w 307"/>
                <a:gd name="T69" fmla="*/ 2147483646 h 300"/>
                <a:gd name="T70" fmla="*/ 2147483646 w 307"/>
                <a:gd name="T71" fmla="*/ 2147483646 h 300"/>
                <a:gd name="T72" fmla="*/ 2147483646 w 307"/>
                <a:gd name="T73" fmla="*/ 2147483646 h 300"/>
                <a:gd name="T74" fmla="*/ 2147483646 w 307"/>
                <a:gd name="T75" fmla="*/ 2147483646 h 300"/>
                <a:gd name="T76" fmla="*/ 2147483646 w 307"/>
                <a:gd name="T77" fmla="*/ 2147483646 h 300"/>
                <a:gd name="T78" fmla="*/ 2147483646 w 307"/>
                <a:gd name="T79" fmla="*/ 2147483646 h 300"/>
                <a:gd name="T80" fmla="*/ 2147483646 w 307"/>
                <a:gd name="T81" fmla="*/ 2147483646 h 300"/>
                <a:gd name="T82" fmla="*/ 2147483646 w 307"/>
                <a:gd name="T83" fmla="*/ 2147483646 h 300"/>
                <a:gd name="T84" fmla="*/ 2147483646 w 307"/>
                <a:gd name="T85" fmla="*/ 2147483646 h 300"/>
                <a:gd name="T86" fmla="*/ 0 w 307"/>
                <a:gd name="T87" fmla="*/ 2147483646 h 300"/>
                <a:gd name="T88" fmla="*/ 2147483646 w 307"/>
                <a:gd name="T89" fmla="*/ 2147483646 h 300"/>
                <a:gd name="T90" fmla="*/ 2147483646 w 307"/>
                <a:gd name="T91" fmla="*/ 2147483646 h 300"/>
                <a:gd name="T92" fmla="*/ 2147483646 w 307"/>
                <a:gd name="T93" fmla="*/ 2147483646 h 3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7" h="300">
                  <a:moveTo>
                    <a:pt x="223" y="35"/>
                  </a:moveTo>
                  <a:lnTo>
                    <a:pt x="235" y="50"/>
                  </a:lnTo>
                  <a:lnTo>
                    <a:pt x="235" y="35"/>
                  </a:lnTo>
                  <a:lnTo>
                    <a:pt x="242" y="35"/>
                  </a:lnTo>
                  <a:lnTo>
                    <a:pt x="235" y="25"/>
                  </a:lnTo>
                  <a:lnTo>
                    <a:pt x="235" y="16"/>
                  </a:lnTo>
                  <a:lnTo>
                    <a:pt x="242" y="0"/>
                  </a:lnTo>
                  <a:lnTo>
                    <a:pt x="272" y="16"/>
                  </a:lnTo>
                  <a:lnTo>
                    <a:pt x="272" y="35"/>
                  </a:lnTo>
                  <a:lnTo>
                    <a:pt x="272" y="25"/>
                  </a:lnTo>
                  <a:lnTo>
                    <a:pt x="287" y="25"/>
                  </a:lnTo>
                  <a:lnTo>
                    <a:pt x="272" y="16"/>
                  </a:lnTo>
                  <a:lnTo>
                    <a:pt x="306" y="16"/>
                  </a:lnTo>
                  <a:lnTo>
                    <a:pt x="287" y="50"/>
                  </a:lnTo>
                  <a:lnTo>
                    <a:pt x="306" y="35"/>
                  </a:lnTo>
                  <a:lnTo>
                    <a:pt x="306" y="60"/>
                  </a:lnTo>
                  <a:lnTo>
                    <a:pt x="287" y="74"/>
                  </a:lnTo>
                  <a:lnTo>
                    <a:pt x="272" y="60"/>
                  </a:lnTo>
                  <a:lnTo>
                    <a:pt x="287" y="94"/>
                  </a:lnTo>
                  <a:lnTo>
                    <a:pt x="260" y="74"/>
                  </a:lnTo>
                  <a:lnTo>
                    <a:pt x="235" y="74"/>
                  </a:lnTo>
                  <a:lnTo>
                    <a:pt x="254" y="94"/>
                  </a:lnTo>
                  <a:lnTo>
                    <a:pt x="280" y="108"/>
                  </a:lnTo>
                  <a:lnTo>
                    <a:pt x="272" y="108"/>
                  </a:lnTo>
                  <a:lnTo>
                    <a:pt x="242" y="108"/>
                  </a:lnTo>
                  <a:lnTo>
                    <a:pt x="235" y="85"/>
                  </a:lnTo>
                  <a:lnTo>
                    <a:pt x="235" y="108"/>
                  </a:lnTo>
                  <a:lnTo>
                    <a:pt x="217" y="108"/>
                  </a:lnTo>
                  <a:lnTo>
                    <a:pt x="223" y="119"/>
                  </a:lnTo>
                  <a:lnTo>
                    <a:pt x="217" y="132"/>
                  </a:lnTo>
                  <a:lnTo>
                    <a:pt x="191" y="108"/>
                  </a:lnTo>
                  <a:lnTo>
                    <a:pt x="197" y="108"/>
                  </a:lnTo>
                  <a:lnTo>
                    <a:pt x="179" y="132"/>
                  </a:lnTo>
                  <a:lnTo>
                    <a:pt x="172" y="158"/>
                  </a:lnTo>
                  <a:lnTo>
                    <a:pt x="160" y="132"/>
                  </a:lnTo>
                  <a:lnTo>
                    <a:pt x="160" y="158"/>
                  </a:lnTo>
                  <a:lnTo>
                    <a:pt x="145" y="158"/>
                  </a:lnTo>
                  <a:lnTo>
                    <a:pt x="160" y="176"/>
                  </a:lnTo>
                  <a:lnTo>
                    <a:pt x="160" y="158"/>
                  </a:lnTo>
                  <a:lnTo>
                    <a:pt x="179" y="158"/>
                  </a:lnTo>
                  <a:lnTo>
                    <a:pt x="197" y="132"/>
                  </a:lnTo>
                  <a:lnTo>
                    <a:pt x="217" y="132"/>
                  </a:lnTo>
                  <a:lnTo>
                    <a:pt x="235" y="132"/>
                  </a:lnTo>
                  <a:lnTo>
                    <a:pt x="217" y="142"/>
                  </a:lnTo>
                  <a:lnTo>
                    <a:pt x="235" y="142"/>
                  </a:lnTo>
                  <a:lnTo>
                    <a:pt x="223" y="167"/>
                  </a:lnTo>
                  <a:lnTo>
                    <a:pt x="242" y="142"/>
                  </a:lnTo>
                  <a:lnTo>
                    <a:pt x="254" y="158"/>
                  </a:lnTo>
                  <a:lnTo>
                    <a:pt x="242" y="132"/>
                  </a:lnTo>
                  <a:lnTo>
                    <a:pt x="272" y="142"/>
                  </a:lnTo>
                  <a:lnTo>
                    <a:pt x="254" y="176"/>
                  </a:lnTo>
                  <a:lnTo>
                    <a:pt x="242" y="167"/>
                  </a:lnTo>
                  <a:lnTo>
                    <a:pt x="242" y="192"/>
                  </a:lnTo>
                  <a:lnTo>
                    <a:pt x="235" y="176"/>
                  </a:lnTo>
                  <a:lnTo>
                    <a:pt x="217" y="192"/>
                  </a:lnTo>
                  <a:lnTo>
                    <a:pt x="209" y="176"/>
                  </a:lnTo>
                  <a:lnTo>
                    <a:pt x="197" y="201"/>
                  </a:lnTo>
                  <a:lnTo>
                    <a:pt x="217" y="201"/>
                  </a:lnTo>
                  <a:lnTo>
                    <a:pt x="235" y="192"/>
                  </a:lnTo>
                  <a:lnTo>
                    <a:pt x="223" y="201"/>
                  </a:lnTo>
                  <a:lnTo>
                    <a:pt x="209" y="226"/>
                  </a:lnTo>
                  <a:lnTo>
                    <a:pt x="197" y="217"/>
                  </a:lnTo>
                  <a:lnTo>
                    <a:pt x="197" y="226"/>
                  </a:lnTo>
                  <a:lnTo>
                    <a:pt x="191" y="226"/>
                  </a:lnTo>
                  <a:lnTo>
                    <a:pt x="191" y="240"/>
                  </a:lnTo>
                  <a:lnTo>
                    <a:pt x="179" y="251"/>
                  </a:lnTo>
                  <a:lnTo>
                    <a:pt x="172" y="226"/>
                  </a:lnTo>
                  <a:lnTo>
                    <a:pt x="160" y="226"/>
                  </a:lnTo>
                  <a:lnTo>
                    <a:pt x="160" y="251"/>
                  </a:lnTo>
                  <a:lnTo>
                    <a:pt x="152" y="226"/>
                  </a:lnTo>
                  <a:lnTo>
                    <a:pt x="145" y="251"/>
                  </a:lnTo>
                  <a:lnTo>
                    <a:pt x="160" y="251"/>
                  </a:lnTo>
                  <a:lnTo>
                    <a:pt x="160" y="261"/>
                  </a:lnTo>
                  <a:lnTo>
                    <a:pt x="145" y="274"/>
                  </a:lnTo>
                  <a:lnTo>
                    <a:pt x="134" y="251"/>
                  </a:lnTo>
                  <a:lnTo>
                    <a:pt x="126" y="261"/>
                  </a:lnTo>
                  <a:lnTo>
                    <a:pt x="115" y="251"/>
                  </a:lnTo>
                  <a:lnTo>
                    <a:pt x="134" y="274"/>
                  </a:lnTo>
                  <a:lnTo>
                    <a:pt x="108" y="299"/>
                  </a:lnTo>
                  <a:lnTo>
                    <a:pt x="71" y="251"/>
                  </a:lnTo>
                  <a:lnTo>
                    <a:pt x="71" y="261"/>
                  </a:lnTo>
                  <a:lnTo>
                    <a:pt x="37" y="251"/>
                  </a:lnTo>
                  <a:lnTo>
                    <a:pt x="45" y="226"/>
                  </a:lnTo>
                  <a:lnTo>
                    <a:pt x="25" y="226"/>
                  </a:lnTo>
                  <a:lnTo>
                    <a:pt x="19" y="226"/>
                  </a:lnTo>
                  <a:lnTo>
                    <a:pt x="37" y="201"/>
                  </a:lnTo>
                  <a:lnTo>
                    <a:pt x="37" y="176"/>
                  </a:lnTo>
                  <a:lnTo>
                    <a:pt x="0" y="142"/>
                  </a:lnTo>
                  <a:lnTo>
                    <a:pt x="25" y="85"/>
                  </a:lnTo>
                  <a:lnTo>
                    <a:pt x="51" y="60"/>
                  </a:lnTo>
                  <a:lnTo>
                    <a:pt x="89" y="94"/>
                  </a:lnTo>
                  <a:lnTo>
                    <a:pt x="217" y="85"/>
                  </a:lnTo>
                  <a:lnTo>
                    <a:pt x="223" y="60"/>
                  </a:lnTo>
                  <a:lnTo>
                    <a:pt x="223" y="3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0" name="Freeform 38">
              <a:extLst>
                <a:ext uri="{FF2B5EF4-FFF2-40B4-BE49-F238E27FC236}">
                  <a16:creationId xmlns:a16="http://schemas.microsoft.com/office/drawing/2014/main" xmlns="" id="{08D3308C-FCC0-472A-9209-5795A1D19D30}"/>
                </a:ext>
              </a:extLst>
            </p:cNvPr>
            <p:cNvSpPr>
              <a:spLocks/>
            </p:cNvSpPr>
            <p:nvPr/>
          </p:nvSpPr>
          <p:spPr bwMode="auto">
            <a:xfrm>
              <a:off x="10575429" y="1326370"/>
              <a:ext cx="575334" cy="675963"/>
            </a:xfrm>
            <a:custGeom>
              <a:avLst/>
              <a:gdLst>
                <a:gd name="T0" fmla="*/ 2147483646 w 263"/>
                <a:gd name="T1" fmla="*/ 2147483646 h 309"/>
                <a:gd name="T2" fmla="*/ 2147483646 w 263"/>
                <a:gd name="T3" fmla="*/ 2147483646 h 309"/>
                <a:gd name="T4" fmla="*/ 2147483646 w 263"/>
                <a:gd name="T5" fmla="*/ 2147483646 h 309"/>
                <a:gd name="T6" fmla="*/ 2147483646 w 263"/>
                <a:gd name="T7" fmla="*/ 2147483646 h 309"/>
                <a:gd name="T8" fmla="*/ 2147483646 w 263"/>
                <a:gd name="T9" fmla="*/ 2147483646 h 309"/>
                <a:gd name="T10" fmla="*/ 2147483646 w 263"/>
                <a:gd name="T11" fmla="*/ 2147483646 h 309"/>
                <a:gd name="T12" fmla="*/ 2147483646 w 263"/>
                <a:gd name="T13" fmla="*/ 2147483646 h 309"/>
                <a:gd name="T14" fmla="*/ 2147483646 w 263"/>
                <a:gd name="T15" fmla="*/ 2147483646 h 309"/>
                <a:gd name="T16" fmla="*/ 2147483646 w 263"/>
                <a:gd name="T17" fmla="*/ 2147483646 h 309"/>
                <a:gd name="T18" fmla="*/ 2147483646 w 263"/>
                <a:gd name="T19" fmla="*/ 2147483646 h 309"/>
                <a:gd name="T20" fmla="*/ 2147483646 w 263"/>
                <a:gd name="T21" fmla="*/ 2147483646 h 309"/>
                <a:gd name="T22" fmla="*/ 2147483646 w 263"/>
                <a:gd name="T23" fmla="*/ 2147483646 h 309"/>
                <a:gd name="T24" fmla="*/ 2147483646 w 263"/>
                <a:gd name="T25" fmla="*/ 2147483646 h 309"/>
                <a:gd name="T26" fmla="*/ 2147483646 w 263"/>
                <a:gd name="T27" fmla="*/ 2147483646 h 309"/>
                <a:gd name="T28" fmla="*/ 2147483646 w 263"/>
                <a:gd name="T29" fmla="*/ 2147483646 h 309"/>
                <a:gd name="T30" fmla="*/ 2147483646 w 263"/>
                <a:gd name="T31" fmla="*/ 2147483646 h 309"/>
                <a:gd name="T32" fmla="*/ 0 w 263"/>
                <a:gd name="T33" fmla="*/ 2147483646 h 309"/>
                <a:gd name="T34" fmla="*/ 0 w 263"/>
                <a:gd name="T35" fmla="*/ 0 h 309"/>
                <a:gd name="T36" fmla="*/ 2147483646 w 263"/>
                <a:gd name="T37" fmla="*/ 2147483646 h 309"/>
                <a:gd name="T38" fmla="*/ 2147483646 w 263"/>
                <a:gd name="T39" fmla="*/ 2147483646 h 309"/>
                <a:gd name="T40" fmla="*/ 2147483646 w 263"/>
                <a:gd name="T41" fmla="*/ 2147483646 h 309"/>
                <a:gd name="T42" fmla="*/ 2147483646 w 263"/>
                <a:gd name="T43" fmla="*/ 2147483646 h 309"/>
                <a:gd name="T44" fmla="*/ 2147483646 w 263"/>
                <a:gd name="T45" fmla="*/ 2147483646 h 309"/>
                <a:gd name="T46" fmla="*/ 2147483646 w 263"/>
                <a:gd name="T47" fmla="*/ 2147483646 h 309"/>
                <a:gd name="T48" fmla="*/ 2147483646 w 263"/>
                <a:gd name="T49" fmla="*/ 2147483646 h 309"/>
                <a:gd name="T50" fmla="*/ 2147483646 w 263"/>
                <a:gd name="T51" fmla="*/ 2147483646 h 309"/>
                <a:gd name="T52" fmla="*/ 2147483646 w 263"/>
                <a:gd name="T53" fmla="*/ 2147483646 h 309"/>
                <a:gd name="T54" fmla="*/ 2147483646 w 263"/>
                <a:gd name="T55" fmla="*/ 2147483646 h 309"/>
                <a:gd name="T56" fmla="*/ 2147483646 w 263"/>
                <a:gd name="T57" fmla="*/ 2147483646 h 309"/>
                <a:gd name="T58" fmla="*/ 2147483646 w 263"/>
                <a:gd name="T59" fmla="*/ 2147483646 h 3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3" h="309">
                  <a:moveTo>
                    <a:pt x="217" y="210"/>
                  </a:moveTo>
                  <a:lnTo>
                    <a:pt x="225" y="235"/>
                  </a:lnTo>
                  <a:lnTo>
                    <a:pt x="198" y="235"/>
                  </a:lnTo>
                  <a:lnTo>
                    <a:pt x="217" y="235"/>
                  </a:lnTo>
                  <a:lnTo>
                    <a:pt x="243" y="260"/>
                  </a:lnTo>
                  <a:lnTo>
                    <a:pt x="253" y="260"/>
                  </a:lnTo>
                  <a:lnTo>
                    <a:pt x="262" y="285"/>
                  </a:lnTo>
                  <a:lnTo>
                    <a:pt x="236" y="308"/>
                  </a:lnTo>
                  <a:lnTo>
                    <a:pt x="210" y="285"/>
                  </a:lnTo>
                  <a:lnTo>
                    <a:pt x="225" y="308"/>
                  </a:lnTo>
                  <a:lnTo>
                    <a:pt x="179" y="308"/>
                  </a:lnTo>
                  <a:lnTo>
                    <a:pt x="153" y="270"/>
                  </a:lnTo>
                  <a:lnTo>
                    <a:pt x="134" y="251"/>
                  </a:lnTo>
                  <a:lnTo>
                    <a:pt x="108" y="226"/>
                  </a:lnTo>
                  <a:lnTo>
                    <a:pt x="71" y="210"/>
                  </a:lnTo>
                  <a:lnTo>
                    <a:pt x="25" y="117"/>
                  </a:lnTo>
                  <a:lnTo>
                    <a:pt x="0" y="44"/>
                  </a:lnTo>
                  <a:lnTo>
                    <a:pt x="0" y="0"/>
                  </a:lnTo>
                  <a:lnTo>
                    <a:pt x="45" y="44"/>
                  </a:lnTo>
                  <a:lnTo>
                    <a:pt x="82" y="59"/>
                  </a:lnTo>
                  <a:lnTo>
                    <a:pt x="82" y="69"/>
                  </a:lnTo>
                  <a:lnTo>
                    <a:pt x="97" y="69"/>
                  </a:lnTo>
                  <a:lnTo>
                    <a:pt x="127" y="103"/>
                  </a:lnTo>
                  <a:lnTo>
                    <a:pt x="145" y="103"/>
                  </a:lnTo>
                  <a:lnTo>
                    <a:pt x="145" y="117"/>
                  </a:lnTo>
                  <a:lnTo>
                    <a:pt x="153" y="117"/>
                  </a:lnTo>
                  <a:lnTo>
                    <a:pt x="171" y="153"/>
                  </a:lnTo>
                  <a:lnTo>
                    <a:pt x="190" y="153"/>
                  </a:lnTo>
                  <a:lnTo>
                    <a:pt x="171" y="176"/>
                  </a:lnTo>
                  <a:lnTo>
                    <a:pt x="217" y="21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1" name="Freeform 39">
              <a:extLst>
                <a:ext uri="{FF2B5EF4-FFF2-40B4-BE49-F238E27FC236}">
                  <a16:creationId xmlns:a16="http://schemas.microsoft.com/office/drawing/2014/main" xmlns="" id="{72B772B0-D9A6-4CAE-8875-510F98D5421C}"/>
                </a:ext>
              </a:extLst>
            </p:cNvPr>
            <p:cNvSpPr>
              <a:spLocks/>
            </p:cNvSpPr>
            <p:nvPr/>
          </p:nvSpPr>
          <p:spPr bwMode="auto">
            <a:xfrm>
              <a:off x="8212837" y="4415240"/>
              <a:ext cx="997539" cy="756904"/>
            </a:xfrm>
            <a:custGeom>
              <a:avLst/>
              <a:gdLst>
                <a:gd name="T0" fmla="*/ 2147483646 w 456"/>
                <a:gd name="T1" fmla="*/ 2147483646 h 346"/>
                <a:gd name="T2" fmla="*/ 2147483646 w 456"/>
                <a:gd name="T3" fmla="*/ 2147483646 h 346"/>
                <a:gd name="T4" fmla="*/ 2147483646 w 456"/>
                <a:gd name="T5" fmla="*/ 2147483646 h 346"/>
                <a:gd name="T6" fmla="*/ 2147483646 w 456"/>
                <a:gd name="T7" fmla="*/ 2147483646 h 346"/>
                <a:gd name="T8" fmla="*/ 2147483646 w 456"/>
                <a:gd name="T9" fmla="*/ 2147483646 h 346"/>
                <a:gd name="T10" fmla="*/ 2147483646 w 456"/>
                <a:gd name="T11" fmla="*/ 2147483646 h 346"/>
                <a:gd name="T12" fmla="*/ 2147483646 w 456"/>
                <a:gd name="T13" fmla="*/ 2147483646 h 346"/>
                <a:gd name="T14" fmla="*/ 2147483646 w 456"/>
                <a:gd name="T15" fmla="*/ 2147483646 h 346"/>
                <a:gd name="T16" fmla="*/ 2147483646 w 456"/>
                <a:gd name="T17" fmla="*/ 2147483646 h 346"/>
                <a:gd name="T18" fmla="*/ 2147483646 w 456"/>
                <a:gd name="T19" fmla="*/ 2147483646 h 346"/>
                <a:gd name="T20" fmla="*/ 2147483646 w 456"/>
                <a:gd name="T21" fmla="*/ 2147483646 h 346"/>
                <a:gd name="T22" fmla="*/ 2147483646 w 456"/>
                <a:gd name="T23" fmla="*/ 2147483646 h 346"/>
                <a:gd name="T24" fmla="*/ 2147483646 w 456"/>
                <a:gd name="T25" fmla="*/ 2147483646 h 346"/>
                <a:gd name="T26" fmla="*/ 2147483646 w 456"/>
                <a:gd name="T27" fmla="*/ 2147483646 h 346"/>
                <a:gd name="T28" fmla="*/ 2147483646 w 456"/>
                <a:gd name="T29" fmla="*/ 2147483646 h 346"/>
                <a:gd name="T30" fmla="*/ 2147483646 w 456"/>
                <a:gd name="T31" fmla="*/ 2147483646 h 346"/>
                <a:gd name="T32" fmla="*/ 2147483646 w 456"/>
                <a:gd name="T33" fmla="*/ 2147483646 h 346"/>
                <a:gd name="T34" fmla="*/ 2147483646 w 456"/>
                <a:gd name="T35" fmla="*/ 2147483646 h 346"/>
                <a:gd name="T36" fmla="*/ 2147483646 w 456"/>
                <a:gd name="T37" fmla="*/ 2147483646 h 346"/>
                <a:gd name="T38" fmla="*/ 2147483646 w 456"/>
                <a:gd name="T39" fmla="*/ 2147483646 h 346"/>
                <a:gd name="T40" fmla="*/ 2147483646 w 456"/>
                <a:gd name="T41" fmla="*/ 2147483646 h 346"/>
                <a:gd name="T42" fmla="*/ 2147483646 w 456"/>
                <a:gd name="T43" fmla="*/ 2147483646 h 346"/>
                <a:gd name="T44" fmla="*/ 2147483646 w 456"/>
                <a:gd name="T45" fmla="*/ 2147483646 h 346"/>
                <a:gd name="T46" fmla="*/ 2147483646 w 456"/>
                <a:gd name="T47" fmla="*/ 2147483646 h 346"/>
                <a:gd name="T48" fmla="*/ 0 w 456"/>
                <a:gd name="T49" fmla="*/ 2147483646 h 346"/>
                <a:gd name="T50" fmla="*/ 2147483646 w 456"/>
                <a:gd name="T51" fmla="*/ 2147483646 h 346"/>
                <a:gd name="T52" fmla="*/ 2147483646 w 456"/>
                <a:gd name="T53" fmla="*/ 2147483646 h 346"/>
                <a:gd name="T54" fmla="*/ 2147483646 w 456"/>
                <a:gd name="T55" fmla="*/ 0 h 346"/>
                <a:gd name="T56" fmla="*/ 2147483646 w 456"/>
                <a:gd name="T57" fmla="*/ 2147483646 h 346"/>
                <a:gd name="T58" fmla="*/ 2147483646 w 456"/>
                <a:gd name="T59" fmla="*/ 2147483646 h 346"/>
                <a:gd name="T60" fmla="*/ 2147483646 w 456"/>
                <a:gd name="T61" fmla="*/ 2147483646 h 346"/>
                <a:gd name="T62" fmla="*/ 2147483646 w 456"/>
                <a:gd name="T63" fmla="*/ 2147483646 h 346"/>
                <a:gd name="T64" fmla="*/ 2147483646 w 456"/>
                <a:gd name="T65" fmla="*/ 2147483646 h 3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56" h="346">
                  <a:moveTo>
                    <a:pt x="426" y="252"/>
                  </a:moveTo>
                  <a:lnTo>
                    <a:pt x="418" y="252"/>
                  </a:lnTo>
                  <a:lnTo>
                    <a:pt x="381" y="286"/>
                  </a:lnTo>
                  <a:lnTo>
                    <a:pt x="362" y="300"/>
                  </a:lnTo>
                  <a:lnTo>
                    <a:pt x="372" y="286"/>
                  </a:lnTo>
                  <a:lnTo>
                    <a:pt x="362" y="286"/>
                  </a:lnTo>
                  <a:lnTo>
                    <a:pt x="362" y="300"/>
                  </a:lnTo>
                  <a:lnTo>
                    <a:pt x="328" y="345"/>
                  </a:lnTo>
                  <a:lnTo>
                    <a:pt x="272" y="277"/>
                  </a:lnTo>
                  <a:lnTo>
                    <a:pt x="235" y="300"/>
                  </a:lnTo>
                  <a:lnTo>
                    <a:pt x="228" y="286"/>
                  </a:lnTo>
                  <a:lnTo>
                    <a:pt x="221" y="286"/>
                  </a:lnTo>
                  <a:lnTo>
                    <a:pt x="209" y="300"/>
                  </a:lnTo>
                  <a:lnTo>
                    <a:pt x="190" y="277"/>
                  </a:lnTo>
                  <a:lnTo>
                    <a:pt x="183" y="286"/>
                  </a:lnTo>
                  <a:lnTo>
                    <a:pt x="175" y="320"/>
                  </a:lnTo>
                  <a:lnTo>
                    <a:pt x="146" y="320"/>
                  </a:lnTo>
                  <a:lnTo>
                    <a:pt x="127" y="320"/>
                  </a:lnTo>
                  <a:lnTo>
                    <a:pt x="94" y="286"/>
                  </a:lnTo>
                  <a:lnTo>
                    <a:pt x="74" y="300"/>
                  </a:lnTo>
                  <a:lnTo>
                    <a:pt x="48" y="300"/>
                  </a:lnTo>
                  <a:lnTo>
                    <a:pt x="19" y="277"/>
                  </a:lnTo>
                  <a:lnTo>
                    <a:pt x="56" y="218"/>
                  </a:lnTo>
                  <a:lnTo>
                    <a:pt x="19" y="177"/>
                  </a:lnTo>
                  <a:lnTo>
                    <a:pt x="0" y="159"/>
                  </a:lnTo>
                  <a:lnTo>
                    <a:pt x="19" y="144"/>
                  </a:lnTo>
                  <a:lnTo>
                    <a:pt x="100" y="10"/>
                  </a:lnTo>
                  <a:lnTo>
                    <a:pt x="164" y="0"/>
                  </a:lnTo>
                  <a:lnTo>
                    <a:pt x="183" y="10"/>
                  </a:lnTo>
                  <a:lnTo>
                    <a:pt x="362" y="10"/>
                  </a:lnTo>
                  <a:lnTo>
                    <a:pt x="426" y="202"/>
                  </a:lnTo>
                  <a:lnTo>
                    <a:pt x="455" y="227"/>
                  </a:lnTo>
                  <a:lnTo>
                    <a:pt x="426" y="252"/>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2" name="Freeform 40">
              <a:extLst>
                <a:ext uri="{FF2B5EF4-FFF2-40B4-BE49-F238E27FC236}">
                  <a16:creationId xmlns:a16="http://schemas.microsoft.com/office/drawing/2014/main" xmlns="" id="{A6A05329-EAD2-4985-8CB2-D7B6CE70A153}"/>
                </a:ext>
              </a:extLst>
            </p:cNvPr>
            <p:cNvSpPr>
              <a:spLocks/>
            </p:cNvSpPr>
            <p:nvPr/>
          </p:nvSpPr>
          <p:spPr bwMode="auto">
            <a:xfrm>
              <a:off x="10448943" y="1586690"/>
              <a:ext cx="540333" cy="516270"/>
            </a:xfrm>
            <a:custGeom>
              <a:avLst/>
              <a:gdLst>
                <a:gd name="T0" fmla="*/ 2147483646 w 247"/>
                <a:gd name="T1" fmla="*/ 2147483646 h 236"/>
                <a:gd name="T2" fmla="*/ 2147483646 w 247"/>
                <a:gd name="T3" fmla="*/ 2147483646 h 236"/>
                <a:gd name="T4" fmla="*/ 2147483646 w 247"/>
                <a:gd name="T5" fmla="*/ 2147483646 h 236"/>
                <a:gd name="T6" fmla="*/ 2147483646 w 247"/>
                <a:gd name="T7" fmla="*/ 2147483646 h 236"/>
                <a:gd name="T8" fmla="*/ 2147483646 w 247"/>
                <a:gd name="T9" fmla="*/ 2147483646 h 236"/>
                <a:gd name="T10" fmla="*/ 2147483646 w 247"/>
                <a:gd name="T11" fmla="*/ 2147483646 h 236"/>
                <a:gd name="T12" fmla="*/ 2147483646 w 247"/>
                <a:gd name="T13" fmla="*/ 2147483646 h 236"/>
                <a:gd name="T14" fmla="*/ 2147483646 w 247"/>
                <a:gd name="T15" fmla="*/ 2147483646 h 236"/>
                <a:gd name="T16" fmla="*/ 2147483646 w 247"/>
                <a:gd name="T17" fmla="*/ 2147483646 h 236"/>
                <a:gd name="T18" fmla="*/ 2147483646 w 247"/>
                <a:gd name="T19" fmla="*/ 2147483646 h 236"/>
                <a:gd name="T20" fmla="*/ 2147483646 w 247"/>
                <a:gd name="T21" fmla="*/ 2147483646 h 236"/>
                <a:gd name="T22" fmla="*/ 2147483646 w 247"/>
                <a:gd name="T23" fmla="*/ 2147483646 h 236"/>
                <a:gd name="T24" fmla="*/ 2147483646 w 247"/>
                <a:gd name="T25" fmla="*/ 2147483646 h 236"/>
                <a:gd name="T26" fmla="*/ 2147483646 w 247"/>
                <a:gd name="T27" fmla="*/ 2147483646 h 236"/>
                <a:gd name="T28" fmla="*/ 2147483646 w 247"/>
                <a:gd name="T29" fmla="*/ 2147483646 h 236"/>
                <a:gd name="T30" fmla="*/ 2147483646 w 247"/>
                <a:gd name="T31" fmla="*/ 2147483646 h 236"/>
                <a:gd name="T32" fmla="*/ 2147483646 w 247"/>
                <a:gd name="T33" fmla="*/ 2147483646 h 236"/>
                <a:gd name="T34" fmla="*/ 2147483646 w 247"/>
                <a:gd name="T35" fmla="*/ 2147483646 h 236"/>
                <a:gd name="T36" fmla="*/ 2147483646 w 247"/>
                <a:gd name="T37" fmla="*/ 2147483646 h 236"/>
                <a:gd name="T38" fmla="*/ 2147483646 w 247"/>
                <a:gd name="T39" fmla="*/ 2147483646 h 236"/>
                <a:gd name="T40" fmla="*/ 2147483646 w 247"/>
                <a:gd name="T41" fmla="*/ 2147483646 h 236"/>
                <a:gd name="T42" fmla="*/ 2147483646 w 247"/>
                <a:gd name="T43" fmla="*/ 2147483646 h 236"/>
                <a:gd name="T44" fmla="*/ 0 w 247"/>
                <a:gd name="T45" fmla="*/ 2147483646 h 236"/>
                <a:gd name="T46" fmla="*/ 2147483646 w 247"/>
                <a:gd name="T47" fmla="*/ 2147483646 h 236"/>
                <a:gd name="T48" fmla="*/ 2147483646 w 247"/>
                <a:gd name="T49" fmla="*/ 2147483646 h 236"/>
                <a:gd name="T50" fmla="*/ 2147483646 w 247"/>
                <a:gd name="T51" fmla="*/ 0 h 236"/>
                <a:gd name="T52" fmla="*/ 2147483646 w 247"/>
                <a:gd name="T53" fmla="*/ 2147483646 h 236"/>
                <a:gd name="T54" fmla="*/ 2147483646 w 247"/>
                <a:gd name="T55" fmla="*/ 2147483646 h 236"/>
                <a:gd name="T56" fmla="*/ 2147483646 w 247"/>
                <a:gd name="T57" fmla="*/ 2147483646 h 236"/>
                <a:gd name="T58" fmla="*/ 2147483646 w 247"/>
                <a:gd name="T59" fmla="*/ 2147483646 h 2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7" h="236">
                  <a:moveTo>
                    <a:pt x="190" y="142"/>
                  </a:moveTo>
                  <a:lnTo>
                    <a:pt x="172" y="153"/>
                  </a:lnTo>
                  <a:lnTo>
                    <a:pt x="190" y="153"/>
                  </a:lnTo>
                  <a:lnTo>
                    <a:pt x="246" y="215"/>
                  </a:lnTo>
                  <a:lnTo>
                    <a:pt x="227" y="215"/>
                  </a:lnTo>
                  <a:lnTo>
                    <a:pt x="190" y="215"/>
                  </a:lnTo>
                  <a:lnTo>
                    <a:pt x="190" y="191"/>
                  </a:lnTo>
                  <a:lnTo>
                    <a:pt x="184" y="201"/>
                  </a:lnTo>
                  <a:lnTo>
                    <a:pt x="153" y="176"/>
                  </a:lnTo>
                  <a:lnTo>
                    <a:pt x="127" y="191"/>
                  </a:lnTo>
                  <a:lnTo>
                    <a:pt x="120" y="142"/>
                  </a:lnTo>
                  <a:lnTo>
                    <a:pt x="120" y="166"/>
                  </a:lnTo>
                  <a:lnTo>
                    <a:pt x="82" y="132"/>
                  </a:lnTo>
                  <a:lnTo>
                    <a:pt x="75" y="142"/>
                  </a:lnTo>
                  <a:lnTo>
                    <a:pt x="127" y="191"/>
                  </a:lnTo>
                  <a:lnTo>
                    <a:pt x="146" y="191"/>
                  </a:lnTo>
                  <a:lnTo>
                    <a:pt x="172" y="215"/>
                  </a:lnTo>
                  <a:lnTo>
                    <a:pt x="153" y="226"/>
                  </a:lnTo>
                  <a:lnTo>
                    <a:pt x="101" y="235"/>
                  </a:lnTo>
                  <a:lnTo>
                    <a:pt x="64" y="215"/>
                  </a:lnTo>
                  <a:lnTo>
                    <a:pt x="46" y="226"/>
                  </a:lnTo>
                  <a:lnTo>
                    <a:pt x="12" y="215"/>
                  </a:lnTo>
                  <a:lnTo>
                    <a:pt x="0" y="93"/>
                  </a:lnTo>
                  <a:lnTo>
                    <a:pt x="12" y="25"/>
                  </a:lnTo>
                  <a:lnTo>
                    <a:pt x="19" y="10"/>
                  </a:lnTo>
                  <a:lnTo>
                    <a:pt x="82" y="0"/>
                  </a:lnTo>
                  <a:lnTo>
                    <a:pt x="127" y="93"/>
                  </a:lnTo>
                  <a:lnTo>
                    <a:pt x="164" y="108"/>
                  </a:lnTo>
                  <a:lnTo>
                    <a:pt x="190" y="132"/>
                  </a:lnTo>
                  <a:lnTo>
                    <a:pt x="190" y="14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3" name="Freeform 41">
              <a:extLst>
                <a:ext uri="{FF2B5EF4-FFF2-40B4-BE49-F238E27FC236}">
                  <a16:creationId xmlns:a16="http://schemas.microsoft.com/office/drawing/2014/main" xmlns="" id="{B8CE9CB4-9867-4602-8B7C-5AEF4035F0ED}"/>
                </a:ext>
              </a:extLst>
            </p:cNvPr>
            <p:cNvSpPr>
              <a:spLocks/>
            </p:cNvSpPr>
            <p:nvPr/>
          </p:nvSpPr>
          <p:spPr bwMode="auto">
            <a:xfrm>
              <a:off x="8989430" y="2520791"/>
              <a:ext cx="811595" cy="861908"/>
            </a:xfrm>
            <a:custGeom>
              <a:avLst/>
              <a:gdLst>
                <a:gd name="T0" fmla="*/ 2147483646 w 371"/>
                <a:gd name="T1" fmla="*/ 2147483646 h 394"/>
                <a:gd name="T2" fmla="*/ 2147483646 w 371"/>
                <a:gd name="T3" fmla="*/ 2147483646 h 394"/>
                <a:gd name="T4" fmla="*/ 2147483646 w 371"/>
                <a:gd name="T5" fmla="*/ 2147483646 h 394"/>
                <a:gd name="T6" fmla="*/ 2147483646 w 371"/>
                <a:gd name="T7" fmla="*/ 2147483646 h 394"/>
                <a:gd name="T8" fmla="*/ 2147483646 w 371"/>
                <a:gd name="T9" fmla="*/ 2147483646 h 394"/>
                <a:gd name="T10" fmla="*/ 2147483646 w 371"/>
                <a:gd name="T11" fmla="*/ 2147483646 h 394"/>
                <a:gd name="T12" fmla="*/ 2147483646 w 371"/>
                <a:gd name="T13" fmla="*/ 2147483646 h 394"/>
                <a:gd name="T14" fmla="*/ 2147483646 w 371"/>
                <a:gd name="T15" fmla="*/ 2147483646 h 394"/>
                <a:gd name="T16" fmla="*/ 2147483646 w 371"/>
                <a:gd name="T17" fmla="*/ 2147483646 h 394"/>
                <a:gd name="T18" fmla="*/ 2147483646 w 371"/>
                <a:gd name="T19" fmla="*/ 2147483646 h 394"/>
                <a:gd name="T20" fmla="*/ 2147483646 w 371"/>
                <a:gd name="T21" fmla="*/ 2147483646 h 394"/>
                <a:gd name="T22" fmla="*/ 2147483646 w 371"/>
                <a:gd name="T23" fmla="*/ 2147483646 h 394"/>
                <a:gd name="T24" fmla="*/ 2147483646 w 371"/>
                <a:gd name="T25" fmla="*/ 2147483646 h 394"/>
                <a:gd name="T26" fmla="*/ 2147483646 w 371"/>
                <a:gd name="T27" fmla="*/ 2147483646 h 394"/>
                <a:gd name="T28" fmla="*/ 2147483646 w 371"/>
                <a:gd name="T29" fmla="*/ 2147483646 h 394"/>
                <a:gd name="T30" fmla="*/ 2147483646 w 371"/>
                <a:gd name="T31" fmla="*/ 2147483646 h 394"/>
                <a:gd name="T32" fmla="*/ 2147483646 w 371"/>
                <a:gd name="T33" fmla="*/ 2147483646 h 394"/>
                <a:gd name="T34" fmla="*/ 2147483646 w 371"/>
                <a:gd name="T35" fmla="*/ 2147483646 h 394"/>
                <a:gd name="T36" fmla="*/ 0 w 371"/>
                <a:gd name="T37" fmla="*/ 2147483646 h 394"/>
                <a:gd name="T38" fmla="*/ 2147483646 w 371"/>
                <a:gd name="T39" fmla="*/ 2147483646 h 394"/>
                <a:gd name="T40" fmla="*/ 2147483646 w 371"/>
                <a:gd name="T41" fmla="*/ 2147483646 h 394"/>
                <a:gd name="T42" fmla="*/ 2147483646 w 371"/>
                <a:gd name="T43" fmla="*/ 2147483646 h 394"/>
                <a:gd name="T44" fmla="*/ 2147483646 w 371"/>
                <a:gd name="T45" fmla="*/ 0 h 394"/>
                <a:gd name="T46" fmla="*/ 2147483646 w 371"/>
                <a:gd name="T47" fmla="*/ 2147483646 h 394"/>
                <a:gd name="T48" fmla="*/ 2147483646 w 371"/>
                <a:gd name="T49" fmla="*/ 2147483646 h 394"/>
                <a:gd name="T50" fmla="*/ 2147483646 w 371"/>
                <a:gd name="T51" fmla="*/ 2147483646 h 394"/>
                <a:gd name="T52" fmla="*/ 2147483646 w 371"/>
                <a:gd name="T53" fmla="*/ 2147483646 h 394"/>
                <a:gd name="T54" fmla="*/ 2147483646 w 371"/>
                <a:gd name="T55" fmla="*/ 2147483646 h 394"/>
                <a:gd name="T56" fmla="*/ 2147483646 w 371"/>
                <a:gd name="T57" fmla="*/ 2147483646 h 3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1" h="394">
                  <a:moveTo>
                    <a:pt x="299" y="109"/>
                  </a:moveTo>
                  <a:lnTo>
                    <a:pt x="318" y="143"/>
                  </a:lnTo>
                  <a:lnTo>
                    <a:pt x="336" y="191"/>
                  </a:lnTo>
                  <a:lnTo>
                    <a:pt x="370" y="216"/>
                  </a:lnTo>
                  <a:lnTo>
                    <a:pt x="361" y="216"/>
                  </a:lnTo>
                  <a:lnTo>
                    <a:pt x="336" y="216"/>
                  </a:lnTo>
                  <a:lnTo>
                    <a:pt x="318" y="250"/>
                  </a:lnTo>
                  <a:lnTo>
                    <a:pt x="299" y="334"/>
                  </a:lnTo>
                  <a:lnTo>
                    <a:pt x="280" y="359"/>
                  </a:lnTo>
                  <a:lnTo>
                    <a:pt x="280" y="368"/>
                  </a:lnTo>
                  <a:lnTo>
                    <a:pt x="261" y="384"/>
                  </a:lnTo>
                  <a:lnTo>
                    <a:pt x="243" y="359"/>
                  </a:lnTo>
                  <a:lnTo>
                    <a:pt x="209" y="393"/>
                  </a:lnTo>
                  <a:lnTo>
                    <a:pt x="190" y="384"/>
                  </a:lnTo>
                  <a:lnTo>
                    <a:pt x="152" y="359"/>
                  </a:lnTo>
                  <a:lnTo>
                    <a:pt x="135" y="325"/>
                  </a:lnTo>
                  <a:lnTo>
                    <a:pt x="108" y="250"/>
                  </a:lnTo>
                  <a:lnTo>
                    <a:pt x="45" y="191"/>
                  </a:lnTo>
                  <a:lnTo>
                    <a:pt x="0" y="143"/>
                  </a:lnTo>
                  <a:lnTo>
                    <a:pt x="26" y="118"/>
                  </a:lnTo>
                  <a:lnTo>
                    <a:pt x="135" y="25"/>
                  </a:lnTo>
                  <a:lnTo>
                    <a:pt x="164" y="25"/>
                  </a:lnTo>
                  <a:lnTo>
                    <a:pt x="180" y="0"/>
                  </a:lnTo>
                  <a:lnTo>
                    <a:pt x="209" y="14"/>
                  </a:lnTo>
                  <a:lnTo>
                    <a:pt x="261" y="34"/>
                  </a:lnTo>
                  <a:lnTo>
                    <a:pt x="261" y="50"/>
                  </a:lnTo>
                  <a:lnTo>
                    <a:pt x="292" y="50"/>
                  </a:lnTo>
                  <a:lnTo>
                    <a:pt x="318" y="73"/>
                  </a:lnTo>
                  <a:lnTo>
                    <a:pt x="299" y="109"/>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4" name="Freeform 42">
              <a:extLst>
                <a:ext uri="{FF2B5EF4-FFF2-40B4-BE49-F238E27FC236}">
                  <a16:creationId xmlns:a16="http://schemas.microsoft.com/office/drawing/2014/main" xmlns="" id="{1133A4B3-07E7-4377-B7F5-67908F617768}"/>
                </a:ext>
              </a:extLst>
            </p:cNvPr>
            <p:cNvSpPr>
              <a:spLocks/>
            </p:cNvSpPr>
            <p:nvPr/>
          </p:nvSpPr>
          <p:spPr bwMode="auto">
            <a:xfrm>
              <a:off x="10686996" y="2212341"/>
              <a:ext cx="540334" cy="732842"/>
            </a:xfrm>
            <a:custGeom>
              <a:avLst/>
              <a:gdLst>
                <a:gd name="T0" fmla="*/ 2147483646 w 247"/>
                <a:gd name="T1" fmla="*/ 2147483646 h 335"/>
                <a:gd name="T2" fmla="*/ 2147483646 w 247"/>
                <a:gd name="T3" fmla="*/ 2147483646 h 335"/>
                <a:gd name="T4" fmla="*/ 2147483646 w 247"/>
                <a:gd name="T5" fmla="*/ 2147483646 h 335"/>
                <a:gd name="T6" fmla="*/ 2147483646 w 247"/>
                <a:gd name="T7" fmla="*/ 2147483646 h 335"/>
                <a:gd name="T8" fmla="*/ 2147483646 w 247"/>
                <a:gd name="T9" fmla="*/ 2147483646 h 335"/>
                <a:gd name="T10" fmla="*/ 2147483646 w 247"/>
                <a:gd name="T11" fmla="*/ 2147483646 h 335"/>
                <a:gd name="T12" fmla="*/ 2147483646 w 247"/>
                <a:gd name="T13" fmla="*/ 2147483646 h 335"/>
                <a:gd name="T14" fmla="*/ 2147483646 w 247"/>
                <a:gd name="T15" fmla="*/ 2147483646 h 335"/>
                <a:gd name="T16" fmla="*/ 2147483646 w 247"/>
                <a:gd name="T17" fmla="*/ 0 h 335"/>
                <a:gd name="T18" fmla="*/ 2147483646 w 247"/>
                <a:gd name="T19" fmla="*/ 0 h 335"/>
                <a:gd name="T20" fmla="*/ 2147483646 w 247"/>
                <a:gd name="T21" fmla="*/ 2147483646 h 335"/>
                <a:gd name="T22" fmla="*/ 2147483646 w 247"/>
                <a:gd name="T23" fmla="*/ 2147483646 h 335"/>
                <a:gd name="T24" fmla="*/ 2147483646 w 247"/>
                <a:gd name="T25" fmla="*/ 2147483646 h 335"/>
                <a:gd name="T26" fmla="*/ 2147483646 w 247"/>
                <a:gd name="T27" fmla="*/ 2147483646 h 335"/>
                <a:gd name="T28" fmla="*/ 2147483646 w 247"/>
                <a:gd name="T29" fmla="*/ 2147483646 h 335"/>
                <a:gd name="T30" fmla="*/ 2147483646 w 247"/>
                <a:gd name="T31" fmla="*/ 2147483646 h 335"/>
                <a:gd name="T32" fmla="*/ 2147483646 w 247"/>
                <a:gd name="T33" fmla="*/ 2147483646 h 335"/>
                <a:gd name="T34" fmla="*/ 2147483646 w 247"/>
                <a:gd name="T35" fmla="*/ 2147483646 h 335"/>
                <a:gd name="T36" fmla="*/ 2147483646 w 247"/>
                <a:gd name="T37" fmla="*/ 2147483646 h 335"/>
                <a:gd name="T38" fmla="*/ 2147483646 w 247"/>
                <a:gd name="T39" fmla="*/ 2147483646 h 335"/>
                <a:gd name="T40" fmla="*/ 2147483646 w 247"/>
                <a:gd name="T41" fmla="*/ 2147483646 h 335"/>
                <a:gd name="T42" fmla="*/ 2147483646 w 247"/>
                <a:gd name="T43" fmla="*/ 2147483646 h 335"/>
                <a:gd name="T44" fmla="*/ 2147483646 w 247"/>
                <a:gd name="T45" fmla="*/ 2147483646 h 335"/>
                <a:gd name="T46" fmla="*/ 2147483646 w 247"/>
                <a:gd name="T47" fmla="*/ 2147483646 h 335"/>
                <a:gd name="T48" fmla="*/ 2147483646 w 247"/>
                <a:gd name="T49" fmla="*/ 2147483646 h 335"/>
                <a:gd name="T50" fmla="*/ 2147483646 w 247"/>
                <a:gd name="T51" fmla="*/ 2147483646 h 335"/>
                <a:gd name="T52" fmla="*/ 2147483646 w 247"/>
                <a:gd name="T53" fmla="*/ 2147483646 h 335"/>
                <a:gd name="T54" fmla="*/ 2147483646 w 247"/>
                <a:gd name="T55" fmla="*/ 2147483646 h 335"/>
                <a:gd name="T56" fmla="*/ 2147483646 w 247"/>
                <a:gd name="T57" fmla="*/ 2147483646 h 335"/>
                <a:gd name="T58" fmla="*/ 2147483646 w 247"/>
                <a:gd name="T59" fmla="*/ 2147483646 h 335"/>
                <a:gd name="T60" fmla="*/ 2147483646 w 247"/>
                <a:gd name="T61" fmla="*/ 2147483646 h 335"/>
                <a:gd name="T62" fmla="*/ 2147483646 w 247"/>
                <a:gd name="T63" fmla="*/ 2147483646 h 335"/>
                <a:gd name="T64" fmla="*/ 2147483646 w 247"/>
                <a:gd name="T65" fmla="*/ 2147483646 h 335"/>
                <a:gd name="T66" fmla="*/ 2147483646 w 247"/>
                <a:gd name="T67" fmla="*/ 2147483646 h 335"/>
                <a:gd name="T68" fmla="*/ 2147483646 w 247"/>
                <a:gd name="T69" fmla="*/ 2147483646 h 335"/>
                <a:gd name="T70" fmla="*/ 2147483646 w 247"/>
                <a:gd name="T71" fmla="*/ 2147483646 h 335"/>
                <a:gd name="T72" fmla="*/ 2147483646 w 247"/>
                <a:gd name="T73" fmla="*/ 2147483646 h 335"/>
                <a:gd name="T74" fmla="*/ 2147483646 w 247"/>
                <a:gd name="T75" fmla="*/ 2147483646 h 335"/>
                <a:gd name="T76" fmla="*/ 2147483646 w 247"/>
                <a:gd name="T77" fmla="*/ 2147483646 h 335"/>
                <a:gd name="T78" fmla="*/ 2147483646 w 247"/>
                <a:gd name="T79" fmla="*/ 2147483646 h 335"/>
                <a:gd name="T80" fmla="*/ 2147483646 w 247"/>
                <a:gd name="T81" fmla="*/ 2147483646 h 335"/>
                <a:gd name="T82" fmla="*/ 0 w 247"/>
                <a:gd name="T83" fmla="*/ 2147483646 h 335"/>
                <a:gd name="T84" fmla="*/ 0 w 247"/>
                <a:gd name="T85" fmla="*/ 2147483646 h 335"/>
                <a:gd name="T86" fmla="*/ 2147483646 w 247"/>
                <a:gd name="T87" fmla="*/ 2147483646 h 335"/>
                <a:gd name="T88" fmla="*/ 2147483646 w 247"/>
                <a:gd name="T89" fmla="*/ 2147483646 h 335"/>
                <a:gd name="T90" fmla="*/ 2147483646 w 247"/>
                <a:gd name="T91" fmla="*/ 2147483646 h 3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335">
                  <a:moveTo>
                    <a:pt x="29" y="48"/>
                  </a:moveTo>
                  <a:lnTo>
                    <a:pt x="45" y="48"/>
                  </a:lnTo>
                  <a:lnTo>
                    <a:pt x="63" y="59"/>
                  </a:lnTo>
                  <a:lnTo>
                    <a:pt x="94" y="59"/>
                  </a:lnTo>
                  <a:lnTo>
                    <a:pt x="94" y="83"/>
                  </a:lnTo>
                  <a:lnTo>
                    <a:pt x="101" y="73"/>
                  </a:lnTo>
                  <a:lnTo>
                    <a:pt x="63" y="48"/>
                  </a:lnTo>
                  <a:lnTo>
                    <a:pt x="82" y="25"/>
                  </a:lnTo>
                  <a:lnTo>
                    <a:pt x="157" y="0"/>
                  </a:lnTo>
                  <a:lnTo>
                    <a:pt x="209" y="0"/>
                  </a:lnTo>
                  <a:lnTo>
                    <a:pt x="246" y="9"/>
                  </a:lnTo>
                  <a:lnTo>
                    <a:pt x="235" y="34"/>
                  </a:lnTo>
                  <a:lnTo>
                    <a:pt x="220" y="25"/>
                  </a:lnTo>
                  <a:lnTo>
                    <a:pt x="209" y="48"/>
                  </a:lnTo>
                  <a:lnTo>
                    <a:pt x="190" y="25"/>
                  </a:lnTo>
                  <a:lnTo>
                    <a:pt x="172" y="34"/>
                  </a:lnTo>
                  <a:lnTo>
                    <a:pt x="209" y="73"/>
                  </a:lnTo>
                  <a:lnTo>
                    <a:pt x="227" y="48"/>
                  </a:lnTo>
                  <a:lnTo>
                    <a:pt x="246" y="48"/>
                  </a:lnTo>
                  <a:lnTo>
                    <a:pt x="227" y="94"/>
                  </a:lnTo>
                  <a:lnTo>
                    <a:pt x="190" y="94"/>
                  </a:lnTo>
                  <a:lnTo>
                    <a:pt x="190" y="83"/>
                  </a:lnTo>
                  <a:lnTo>
                    <a:pt x="190" y="107"/>
                  </a:lnTo>
                  <a:lnTo>
                    <a:pt x="220" y="118"/>
                  </a:lnTo>
                  <a:lnTo>
                    <a:pt x="220" y="193"/>
                  </a:lnTo>
                  <a:lnTo>
                    <a:pt x="209" y="168"/>
                  </a:lnTo>
                  <a:lnTo>
                    <a:pt x="201" y="177"/>
                  </a:lnTo>
                  <a:lnTo>
                    <a:pt x="190" y="157"/>
                  </a:lnTo>
                  <a:lnTo>
                    <a:pt x="172" y="168"/>
                  </a:lnTo>
                  <a:lnTo>
                    <a:pt x="201" y="193"/>
                  </a:lnTo>
                  <a:lnTo>
                    <a:pt x="209" y="193"/>
                  </a:lnTo>
                  <a:lnTo>
                    <a:pt x="220" y="193"/>
                  </a:lnTo>
                  <a:lnTo>
                    <a:pt x="209" y="241"/>
                  </a:lnTo>
                  <a:lnTo>
                    <a:pt x="227" y="241"/>
                  </a:lnTo>
                  <a:lnTo>
                    <a:pt x="220" y="275"/>
                  </a:lnTo>
                  <a:lnTo>
                    <a:pt x="190" y="261"/>
                  </a:lnTo>
                  <a:lnTo>
                    <a:pt x="157" y="241"/>
                  </a:lnTo>
                  <a:lnTo>
                    <a:pt x="138" y="250"/>
                  </a:lnTo>
                  <a:lnTo>
                    <a:pt x="119" y="334"/>
                  </a:lnTo>
                  <a:lnTo>
                    <a:pt x="63" y="320"/>
                  </a:lnTo>
                  <a:lnTo>
                    <a:pt x="82" y="250"/>
                  </a:lnTo>
                  <a:lnTo>
                    <a:pt x="0" y="250"/>
                  </a:lnTo>
                  <a:lnTo>
                    <a:pt x="0" y="177"/>
                  </a:lnTo>
                  <a:lnTo>
                    <a:pt x="29" y="118"/>
                  </a:lnTo>
                  <a:lnTo>
                    <a:pt x="19" y="73"/>
                  </a:lnTo>
                  <a:lnTo>
                    <a:pt x="29" y="4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5" name="Freeform 43">
              <a:extLst>
                <a:ext uri="{FF2B5EF4-FFF2-40B4-BE49-F238E27FC236}">
                  <a16:creationId xmlns:a16="http://schemas.microsoft.com/office/drawing/2014/main" xmlns="" id="{0262FFFE-D9A9-4C93-9953-D2E2C7AE4781}"/>
                </a:ext>
              </a:extLst>
            </p:cNvPr>
            <p:cNvSpPr>
              <a:spLocks/>
            </p:cNvSpPr>
            <p:nvPr/>
          </p:nvSpPr>
          <p:spPr bwMode="auto">
            <a:xfrm>
              <a:off x="10116036" y="2262656"/>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6" name="Freeform 44">
              <a:extLst>
                <a:ext uri="{FF2B5EF4-FFF2-40B4-BE49-F238E27FC236}">
                  <a16:creationId xmlns:a16="http://schemas.microsoft.com/office/drawing/2014/main" xmlns="" id="{BD0417DA-212C-45AA-8B55-2E7F65C49464}"/>
                </a:ext>
              </a:extLst>
            </p:cNvPr>
            <p:cNvSpPr>
              <a:spLocks/>
            </p:cNvSpPr>
            <p:nvPr/>
          </p:nvSpPr>
          <p:spPr bwMode="auto">
            <a:xfrm>
              <a:off x="8180024" y="2936431"/>
              <a:ext cx="671589" cy="787531"/>
            </a:xfrm>
            <a:custGeom>
              <a:avLst/>
              <a:gdLst>
                <a:gd name="T0" fmla="*/ 2147483646 w 307"/>
                <a:gd name="T1" fmla="*/ 2147483646 h 360"/>
                <a:gd name="T2" fmla="*/ 2147483646 w 307"/>
                <a:gd name="T3" fmla="*/ 2147483646 h 360"/>
                <a:gd name="T4" fmla="*/ 2147483646 w 307"/>
                <a:gd name="T5" fmla="*/ 2147483646 h 360"/>
                <a:gd name="T6" fmla="*/ 2147483646 w 307"/>
                <a:gd name="T7" fmla="*/ 2147483646 h 360"/>
                <a:gd name="T8" fmla="*/ 2147483646 w 307"/>
                <a:gd name="T9" fmla="*/ 2147483646 h 360"/>
                <a:gd name="T10" fmla="*/ 2147483646 w 307"/>
                <a:gd name="T11" fmla="*/ 2147483646 h 360"/>
                <a:gd name="T12" fmla="*/ 2147483646 w 307"/>
                <a:gd name="T13" fmla="*/ 2147483646 h 360"/>
                <a:gd name="T14" fmla="*/ 2147483646 w 307"/>
                <a:gd name="T15" fmla="*/ 2147483646 h 360"/>
                <a:gd name="T16" fmla="*/ 2147483646 w 307"/>
                <a:gd name="T17" fmla="*/ 2147483646 h 360"/>
                <a:gd name="T18" fmla="*/ 2147483646 w 307"/>
                <a:gd name="T19" fmla="*/ 2147483646 h 360"/>
                <a:gd name="T20" fmla="*/ 0 w 307"/>
                <a:gd name="T21" fmla="*/ 2147483646 h 360"/>
                <a:gd name="T22" fmla="*/ 2147483646 w 307"/>
                <a:gd name="T23" fmla="*/ 2147483646 h 360"/>
                <a:gd name="T24" fmla="*/ 2147483646 w 307"/>
                <a:gd name="T25" fmla="*/ 2147483646 h 360"/>
                <a:gd name="T26" fmla="*/ 2147483646 w 307"/>
                <a:gd name="T27" fmla="*/ 2147483646 h 360"/>
                <a:gd name="T28" fmla="*/ 2147483646 w 307"/>
                <a:gd name="T29" fmla="*/ 0 h 360"/>
                <a:gd name="T30" fmla="*/ 2147483646 w 307"/>
                <a:gd name="T31" fmla="*/ 0 h 360"/>
                <a:gd name="T32" fmla="*/ 2147483646 w 307"/>
                <a:gd name="T33" fmla="*/ 0 h 360"/>
                <a:gd name="T34" fmla="*/ 2147483646 w 307"/>
                <a:gd name="T35" fmla="*/ 2147483646 h 360"/>
                <a:gd name="T36" fmla="*/ 2147483646 w 307"/>
                <a:gd name="T37" fmla="*/ 2147483646 h 360"/>
                <a:gd name="T38" fmla="*/ 2147483646 w 307"/>
                <a:gd name="T39" fmla="*/ 2147483646 h 360"/>
                <a:gd name="T40" fmla="*/ 2147483646 w 307"/>
                <a:gd name="T41" fmla="*/ 2147483646 h 360"/>
                <a:gd name="T42" fmla="*/ 2147483646 w 307"/>
                <a:gd name="T43" fmla="*/ 2147483646 h 360"/>
                <a:gd name="T44" fmla="*/ 2147483646 w 307"/>
                <a:gd name="T45" fmla="*/ 2147483646 h 3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7" h="360">
                  <a:moveTo>
                    <a:pt x="250" y="334"/>
                  </a:moveTo>
                  <a:lnTo>
                    <a:pt x="250" y="359"/>
                  </a:lnTo>
                  <a:lnTo>
                    <a:pt x="236" y="334"/>
                  </a:lnTo>
                  <a:lnTo>
                    <a:pt x="198" y="334"/>
                  </a:lnTo>
                  <a:lnTo>
                    <a:pt x="198" y="320"/>
                  </a:lnTo>
                  <a:lnTo>
                    <a:pt x="172" y="309"/>
                  </a:lnTo>
                  <a:lnTo>
                    <a:pt x="143" y="334"/>
                  </a:lnTo>
                  <a:lnTo>
                    <a:pt x="89" y="320"/>
                  </a:lnTo>
                  <a:lnTo>
                    <a:pt x="89" y="309"/>
                  </a:lnTo>
                  <a:lnTo>
                    <a:pt x="34" y="286"/>
                  </a:lnTo>
                  <a:lnTo>
                    <a:pt x="0" y="236"/>
                  </a:lnTo>
                  <a:lnTo>
                    <a:pt x="15" y="216"/>
                  </a:lnTo>
                  <a:lnTo>
                    <a:pt x="89" y="193"/>
                  </a:lnTo>
                  <a:lnTo>
                    <a:pt x="89" y="143"/>
                  </a:lnTo>
                  <a:lnTo>
                    <a:pt x="143" y="0"/>
                  </a:lnTo>
                  <a:lnTo>
                    <a:pt x="154" y="0"/>
                  </a:lnTo>
                  <a:lnTo>
                    <a:pt x="287" y="0"/>
                  </a:lnTo>
                  <a:lnTo>
                    <a:pt x="287" y="10"/>
                  </a:lnTo>
                  <a:lnTo>
                    <a:pt x="287" y="134"/>
                  </a:lnTo>
                  <a:lnTo>
                    <a:pt x="306" y="177"/>
                  </a:lnTo>
                  <a:lnTo>
                    <a:pt x="287" y="193"/>
                  </a:lnTo>
                  <a:lnTo>
                    <a:pt x="287" y="334"/>
                  </a:lnTo>
                  <a:lnTo>
                    <a:pt x="250" y="334"/>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7" name="Freeform 45">
              <a:extLst>
                <a:ext uri="{FF2B5EF4-FFF2-40B4-BE49-F238E27FC236}">
                  <a16:creationId xmlns:a16="http://schemas.microsoft.com/office/drawing/2014/main" xmlns="" id="{45EC5280-708A-451F-B415-EC589F7AD575}"/>
                </a:ext>
              </a:extLst>
            </p:cNvPr>
            <p:cNvSpPr>
              <a:spLocks/>
            </p:cNvSpPr>
            <p:nvPr/>
          </p:nvSpPr>
          <p:spPr bwMode="auto">
            <a:xfrm>
              <a:off x="8335343" y="2468289"/>
              <a:ext cx="713153" cy="494394"/>
            </a:xfrm>
            <a:custGeom>
              <a:avLst/>
              <a:gdLst>
                <a:gd name="T0" fmla="*/ 2147483646 w 326"/>
                <a:gd name="T1" fmla="*/ 2147483646 h 226"/>
                <a:gd name="T2" fmla="*/ 2147483646 w 326"/>
                <a:gd name="T3" fmla="*/ 2147483646 h 226"/>
                <a:gd name="T4" fmla="*/ 2147483646 w 326"/>
                <a:gd name="T5" fmla="*/ 2147483646 h 226"/>
                <a:gd name="T6" fmla="*/ 2147483646 w 326"/>
                <a:gd name="T7" fmla="*/ 2147483646 h 226"/>
                <a:gd name="T8" fmla="*/ 2147483646 w 326"/>
                <a:gd name="T9" fmla="*/ 2147483646 h 226"/>
                <a:gd name="T10" fmla="*/ 2147483646 w 326"/>
                <a:gd name="T11" fmla="*/ 2147483646 h 226"/>
                <a:gd name="T12" fmla="*/ 2147483646 w 326"/>
                <a:gd name="T13" fmla="*/ 2147483646 h 226"/>
                <a:gd name="T14" fmla="*/ 2147483646 w 326"/>
                <a:gd name="T15" fmla="*/ 2147483646 h 226"/>
                <a:gd name="T16" fmla="*/ 2147483646 w 326"/>
                <a:gd name="T17" fmla="*/ 2147483646 h 226"/>
                <a:gd name="T18" fmla="*/ 2147483646 w 326"/>
                <a:gd name="T19" fmla="*/ 2147483646 h 226"/>
                <a:gd name="T20" fmla="*/ 0 w 326"/>
                <a:gd name="T21" fmla="*/ 2147483646 h 226"/>
                <a:gd name="T22" fmla="*/ 2147483646 w 326"/>
                <a:gd name="T23" fmla="*/ 2147483646 h 226"/>
                <a:gd name="T24" fmla="*/ 2147483646 w 326"/>
                <a:gd name="T25" fmla="*/ 2147483646 h 226"/>
                <a:gd name="T26" fmla="*/ 2147483646 w 326"/>
                <a:gd name="T27" fmla="*/ 2147483646 h 226"/>
                <a:gd name="T28" fmla="*/ 2147483646 w 326"/>
                <a:gd name="T29" fmla="*/ 0 h 226"/>
                <a:gd name="T30" fmla="*/ 2147483646 w 326"/>
                <a:gd name="T31" fmla="*/ 2147483646 h 2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6" h="226">
                  <a:moveTo>
                    <a:pt x="262" y="24"/>
                  </a:moveTo>
                  <a:lnTo>
                    <a:pt x="280" y="97"/>
                  </a:lnTo>
                  <a:lnTo>
                    <a:pt x="325" y="141"/>
                  </a:lnTo>
                  <a:lnTo>
                    <a:pt x="298" y="165"/>
                  </a:lnTo>
                  <a:lnTo>
                    <a:pt x="216" y="225"/>
                  </a:lnTo>
                  <a:lnTo>
                    <a:pt x="216" y="215"/>
                  </a:lnTo>
                  <a:lnTo>
                    <a:pt x="83" y="215"/>
                  </a:lnTo>
                  <a:lnTo>
                    <a:pt x="72" y="215"/>
                  </a:lnTo>
                  <a:lnTo>
                    <a:pt x="38" y="200"/>
                  </a:lnTo>
                  <a:lnTo>
                    <a:pt x="20" y="122"/>
                  </a:lnTo>
                  <a:lnTo>
                    <a:pt x="0" y="97"/>
                  </a:lnTo>
                  <a:lnTo>
                    <a:pt x="179" y="13"/>
                  </a:lnTo>
                  <a:lnTo>
                    <a:pt x="190" y="13"/>
                  </a:lnTo>
                  <a:lnTo>
                    <a:pt x="210" y="24"/>
                  </a:lnTo>
                  <a:lnTo>
                    <a:pt x="216" y="0"/>
                  </a:lnTo>
                  <a:lnTo>
                    <a:pt x="262" y="2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8" name="Freeform 46">
              <a:extLst>
                <a:ext uri="{FF2B5EF4-FFF2-40B4-BE49-F238E27FC236}">
                  <a16:creationId xmlns:a16="http://schemas.microsoft.com/office/drawing/2014/main" xmlns="" id="{37C203EB-BE4B-4BEB-B239-FF73F736CE45}"/>
                </a:ext>
              </a:extLst>
            </p:cNvPr>
            <p:cNvSpPr>
              <a:spLocks/>
            </p:cNvSpPr>
            <p:nvPr/>
          </p:nvSpPr>
          <p:spPr bwMode="auto">
            <a:xfrm>
              <a:off x="6539333" y="2444225"/>
              <a:ext cx="848783" cy="627838"/>
            </a:xfrm>
            <a:custGeom>
              <a:avLst/>
              <a:gdLst>
                <a:gd name="T0" fmla="*/ 2147483646 w 388"/>
                <a:gd name="T1" fmla="*/ 2147483646 h 287"/>
                <a:gd name="T2" fmla="*/ 2147483646 w 388"/>
                <a:gd name="T3" fmla="*/ 0 h 287"/>
                <a:gd name="T4" fmla="*/ 2147483646 w 388"/>
                <a:gd name="T5" fmla="*/ 2147483646 h 287"/>
                <a:gd name="T6" fmla="*/ 2147483646 w 388"/>
                <a:gd name="T7" fmla="*/ 2147483646 h 287"/>
                <a:gd name="T8" fmla="*/ 2147483646 w 388"/>
                <a:gd name="T9" fmla="*/ 2147483646 h 287"/>
                <a:gd name="T10" fmla="*/ 2147483646 w 388"/>
                <a:gd name="T11" fmla="*/ 2147483646 h 287"/>
                <a:gd name="T12" fmla="*/ 2147483646 w 388"/>
                <a:gd name="T13" fmla="*/ 2147483646 h 287"/>
                <a:gd name="T14" fmla="*/ 2147483646 w 388"/>
                <a:gd name="T15" fmla="*/ 2147483646 h 287"/>
                <a:gd name="T16" fmla="*/ 2147483646 w 388"/>
                <a:gd name="T17" fmla="*/ 2147483646 h 287"/>
                <a:gd name="T18" fmla="*/ 2147483646 w 388"/>
                <a:gd name="T19" fmla="*/ 2147483646 h 287"/>
                <a:gd name="T20" fmla="*/ 2147483646 w 388"/>
                <a:gd name="T21" fmla="*/ 2147483646 h 287"/>
                <a:gd name="T22" fmla="*/ 2147483646 w 388"/>
                <a:gd name="T23" fmla="*/ 2147483646 h 287"/>
                <a:gd name="T24" fmla="*/ 2147483646 w 388"/>
                <a:gd name="T25" fmla="*/ 2147483646 h 287"/>
                <a:gd name="T26" fmla="*/ 2147483646 w 388"/>
                <a:gd name="T27" fmla="*/ 2147483646 h 287"/>
                <a:gd name="T28" fmla="*/ 2147483646 w 388"/>
                <a:gd name="T29" fmla="*/ 2147483646 h 287"/>
                <a:gd name="T30" fmla="*/ 2147483646 w 388"/>
                <a:gd name="T31" fmla="*/ 2147483646 h 287"/>
                <a:gd name="T32" fmla="*/ 2147483646 w 388"/>
                <a:gd name="T33" fmla="*/ 2147483646 h 287"/>
                <a:gd name="T34" fmla="*/ 2147483646 w 388"/>
                <a:gd name="T35" fmla="*/ 2147483646 h 287"/>
                <a:gd name="T36" fmla="*/ 2147483646 w 388"/>
                <a:gd name="T37" fmla="*/ 2147483646 h 287"/>
                <a:gd name="T38" fmla="*/ 0 w 388"/>
                <a:gd name="T39" fmla="*/ 2147483646 h 287"/>
                <a:gd name="T40" fmla="*/ 2147483646 w 388"/>
                <a:gd name="T41" fmla="*/ 2147483646 h 287"/>
                <a:gd name="T42" fmla="*/ 2147483646 w 388"/>
                <a:gd name="T43" fmla="*/ 2147483646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8" h="287">
                  <a:moveTo>
                    <a:pt x="187" y="24"/>
                  </a:moveTo>
                  <a:lnTo>
                    <a:pt x="187" y="0"/>
                  </a:lnTo>
                  <a:lnTo>
                    <a:pt x="324" y="10"/>
                  </a:lnTo>
                  <a:lnTo>
                    <a:pt x="387" y="10"/>
                  </a:lnTo>
                  <a:lnTo>
                    <a:pt x="332" y="202"/>
                  </a:lnTo>
                  <a:lnTo>
                    <a:pt x="387" y="226"/>
                  </a:lnTo>
                  <a:lnTo>
                    <a:pt x="351" y="276"/>
                  </a:lnTo>
                  <a:lnTo>
                    <a:pt x="313" y="261"/>
                  </a:lnTo>
                  <a:lnTo>
                    <a:pt x="295" y="213"/>
                  </a:lnTo>
                  <a:lnTo>
                    <a:pt x="261" y="202"/>
                  </a:lnTo>
                  <a:lnTo>
                    <a:pt x="205" y="251"/>
                  </a:lnTo>
                  <a:lnTo>
                    <a:pt x="198" y="251"/>
                  </a:lnTo>
                  <a:lnTo>
                    <a:pt x="187" y="236"/>
                  </a:lnTo>
                  <a:lnTo>
                    <a:pt x="172" y="276"/>
                  </a:lnTo>
                  <a:lnTo>
                    <a:pt x="153" y="276"/>
                  </a:lnTo>
                  <a:lnTo>
                    <a:pt x="160" y="251"/>
                  </a:lnTo>
                  <a:lnTo>
                    <a:pt x="153" y="251"/>
                  </a:lnTo>
                  <a:lnTo>
                    <a:pt x="141" y="276"/>
                  </a:lnTo>
                  <a:lnTo>
                    <a:pt x="115" y="286"/>
                  </a:lnTo>
                  <a:lnTo>
                    <a:pt x="0" y="286"/>
                  </a:lnTo>
                  <a:lnTo>
                    <a:pt x="8" y="24"/>
                  </a:lnTo>
                  <a:lnTo>
                    <a:pt x="187" y="24"/>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9" name="Freeform 47">
              <a:extLst>
                <a:ext uri="{FF2B5EF4-FFF2-40B4-BE49-F238E27FC236}">
                  <a16:creationId xmlns:a16="http://schemas.microsoft.com/office/drawing/2014/main" xmlns="" id="{33CD79D5-1890-4303-9B5D-AEDF7F08C2EE}"/>
                </a:ext>
              </a:extLst>
            </p:cNvPr>
            <p:cNvSpPr>
              <a:spLocks/>
            </p:cNvSpPr>
            <p:nvPr/>
          </p:nvSpPr>
          <p:spPr bwMode="auto">
            <a:xfrm>
              <a:off x="7110294" y="3503016"/>
              <a:ext cx="811593" cy="732842"/>
            </a:xfrm>
            <a:custGeom>
              <a:avLst/>
              <a:gdLst>
                <a:gd name="T0" fmla="*/ 2147483646 w 371"/>
                <a:gd name="T1" fmla="*/ 2147483646 h 335"/>
                <a:gd name="T2" fmla="*/ 2147483646 w 371"/>
                <a:gd name="T3" fmla="*/ 2147483646 h 335"/>
                <a:gd name="T4" fmla="*/ 2147483646 w 371"/>
                <a:gd name="T5" fmla="*/ 2147483646 h 335"/>
                <a:gd name="T6" fmla="*/ 2147483646 w 371"/>
                <a:gd name="T7" fmla="*/ 2147483646 h 335"/>
                <a:gd name="T8" fmla="*/ 2147483646 w 371"/>
                <a:gd name="T9" fmla="*/ 2147483646 h 335"/>
                <a:gd name="T10" fmla="*/ 2147483646 w 371"/>
                <a:gd name="T11" fmla="*/ 2147483646 h 335"/>
                <a:gd name="T12" fmla="*/ 0 w 371"/>
                <a:gd name="T13" fmla="*/ 2147483646 h 335"/>
                <a:gd name="T14" fmla="*/ 2147483646 w 371"/>
                <a:gd name="T15" fmla="*/ 2147483646 h 335"/>
                <a:gd name="T16" fmla="*/ 2147483646 w 371"/>
                <a:gd name="T17" fmla="*/ 2147483646 h 335"/>
                <a:gd name="T18" fmla="*/ 2147483646 w 371"/>
                <a:gd name="T19" fmla="*/ 2147483646 h 335"/>
                <a:gd name="T20" fmla="*/ 2147483646 w 371"/>
                <a:gd name="T21" fmla="*/ 0 h 335"/>
                <a:gd name="T22" fmla="*/ 2147483646 w 371"/>
                <a:gd name="T23" fmla="*/ 0 h 335"/>
                <a:gd name="T24" fmla="*/ 2147483646 w 371"/>
                <a:gd name="T25" fmla="*/ 0 h 335"/>
                <a:gd name="T26" fmla="*/ 2147483646 w 371"/>
                <a:gd name="T27" fmla="*/ 2147483646 h 335"/>
                <a:gd name="T28" fmla="*/ 2147483646 w 371"/>
                <a:gd name="T29" fmla="*/ 2147483646 h 335"/>
                <a:gd name="T30" fmla="*/ 2147483646 w 371"/>
                <a:gd name="T31" fmla="*/ 2147483646 h 335"/>
                <a:gd name="T32" fmla="*/ 2147483646 w 371"/>
                <a:gd name="T33" fmla="*/ 2147483646 h 335"/>
                <a:gd name="T34" fmla="*/ 2147483646 w 371"/>
                <a:gd name="T35" fmla="*/ 2147483646 h 335"/>
                <a:gd name="T36" fmla="*/ 2147483646 w 371"/>
                <a:gd name="T37" fmla="*/ 2147483646 h 335"/>
                <a:gd name="T38" fmla="*/ 2147483646 w 371"/>
                <a:gd name="T39" fmla="*/ 2147483646 h 335"/>
                <a:gd name="T40" fmla="*/ 2147483646 w 371"/>
                <a:gd name="T41" fmla="*/ 2147483646 h 335"/>
                <a:gd name="T42" fmla="*/ 2147483646 w 371"/>
                <a:gd name="T43" fmla="*/ 2147483646 h 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1" h="335">
                  <a:moveTo>
                    <a:pt x="362" y="334"/>
                  </a:moveTo>
                  <a:lnTo>
                    <a:pt x="217" y="325"/>
                  </a:lnTo>
                  <a:lnTo>
                    <a:pt x="126" y="334"/>
                  </a:lnTo>
                  <a:lnTo>
                    <a:pt x="108" y="286"/>
                  </a:lnTo>
                  <a:lnTo>
                    <a:pt x="51" y="241"/>
                  </a:lnTo>
                  <a:lnTo>
                    <a:pt x="19" y="168"/>
                  </a:lnTo>
                  <a:lnTo>
                    <a:pt x="0" y="109"/>
                  </a:lnTo>
                  <a:lnTo>
                    <a:pt x="19" y="73"/>
                  </a:lnTo>
                  <a:lnTo>
                    <a:pt x="19" y="48"/>
                  </a:lnTo>
                  <a:lnTo>
                    <a:pt x="115" y="25"/>
                  </a:lnTo>
                  <a:lnTo>
                    <a:pt x="198" y="0"/>
                  </a:lnTo>
                  <a:lnTo>
                    <a:pt x="217" y="0"/>
                  </a:lnTo>
                  <a:lnTo>
                    <a:pt x="235" y="0"/>
                  </a:lnTo>
                  <a:lnTo>
                    <a:pt x="306" y="14"/>
                  </a:lnTo>
                  <a:lnTo>
                    <a:pt x="298" y="48"/>
                  </a:lnTo>
                  <a:lnTo>
                    <a:pt x="287" y="48"/>
                  </a:lnTo>
                  <a:lnTo>
                    <a:pt x="298" y="73"/>
                  </a:lnTo>
                  <a:lnTo>
                    <a:pt x="287" y="118"/>
                  </a:lnTo>
                  <a:lnTo>
                    <a:pt x="269" y="143"/>
                  </a:lnTo>
                  <a:lnTo>
                    <a:pt x="287" y="216"/>
                  </a:lnTo>
                  <a:lnTo>
                    <a:pt x="370" y="325"/>
                  </a:lnTo>
                  <a:lnTo>
                    <a:pt x="362" y="334"/>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0" name="Freeform 48">
              <a:extLst>
                <a:ext uri="{FF2B5EF4-FFF2-40B4-BE49-F238E27FC236}">
                  <a16:creationId xmlns:a16="http://schemas.microsoft.com/office/drawing/2014/main" xmlns="" id="{2178AA98-3D79-4CC4-BB64-0816C0F0DCC7}"/>
                </a:ext>
              </a:extLst>
            </p:cNvPr>
            <p:cNvSpPr>
              <a:spLocks/>
            </p:cNvSpPr>
            <p:nvPr/>
          </p:nvSpPr>
          <p:spPr bwMode="auto">
            <a:xfrm>
              <a:off x="7248111" y="1818574"/>
              <a:ext cx="420016" cy="649713"/>
            </a:xfrm>
            <a:custGeom>
              <a:avLst/>
              <a:gdLst>
                <a:gd name="T0" fmla="*/ 0 w 192"/>
                <a:gd name="T1" fmla="*/ 2147483646 h 297"/>
                <a:gd name="T2" fmla="*/ 2147483646 w 192"/>
                <a:gd name="T3" fmla="*/ 0 h 297"/>
                <a:gd name="T4" fmla="*/ 2147483646 w 192"/>
                <a:gd name="T5" fmla="*/ 0 h 297"/>
                <a:gd name="T6" fmla="*/ 2147483646 w 192"/>
                <a:gd name="T7" fmla="*/ 2147483646 h 297"/>
                <a:gd name="T8" fmla="*/ 2147483646 w 192"/>
                <a:gd name="T9" fmla="*/ 2147483646 h 297"/>
                <a:gd name="T10" fmla="*/ 2147483646 w 192"/>
                <a:gd name="T11" fmla="*/ 2147483646 h 297"/>
                <a:gd name="T12" fmla="*/ 2147483646 w 192"/>
                <a:gd name="T13" fmla="*/ 2147483646 h 297"/>
                <a:gd name="T14" fmla="*/ 2147483646 w 192"/>
                <a:gd name="T15" fmla="*/ 2147483646 h 297"/>
                <a:gd name="T16" fmla="*/ 2147483646 w 192"/>
                <a:gd name="T17" fmla="*/ 2147483646 h 297"/>
                <a:gd name="T18" fmla="*/ 2147483646 w 192"/>
                <a:gd name="T19" fmla="*/ 2147483646 h 297"/>
                <a:gd name="T20" fmla="*/ 2147483646 w 192"/>
                <a:gd name="T21" fmla="*/ 2147483646 h 297"/>
                <a:gd name="T22" fmla="*/ 2147483646 w 192"/>
                <a:gd name="T23" fmla="*/ 2147483646 h 297"/>
                <a:gd name="T24" fmla="*/ 2147483646 w 192"/>
                <a:gd name="T25" fmla="*/ 2147483646 h 297"/>
                <a:gd name="T26" fmla="*/ 2147483646 w 192"/>
                <a:gd name="T27" fmla="*/ 2147483646 h 297"/>
                <a:gd name="T28" fmla="*/ 2147483646 w 192"/>
                <a:gd name="T29" fmla="*/ 2147483646 h 297"/>
                <a:gd name="T30" fmla="*/ 0 w 192"/>
                <a:gd name="T31" fmla="*/ 2147483646 h 2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2" h="297">
                  <a:moveTo>
                    <a:pt x="0" y="296"/>
                  </a:moveTo>
                  <a:lnTo>
                    <a:pt x="34" y="0"/>
                  </a:lnTo>
                  <a:lnTo>
                    <a:pt x="128" y="0"/>
                  </a:lnTo>
                  <a:lnTo>
                    <a:pt x="128" y="118"/>
                  </a:lnTo>
                  <a:lnTo>
                    <a:pt x="135" y="128"/>
                  </a:lnTo>
                  <a:lnTo>
                    <a:pt x="160" y="128"/>
                  </a:lnTo>
                  <a:lnTo>
                    <a:pt x="153" y="153"/>
                  </a:lnTo>
                  <a:lnTo>
                    <a:pt x="160" y="178"/>
                  </a:lnTo>
                  <a:lnTo>
                    <a:pt x="172" y="153"/>
                  </a:lnTo>
                  <a:lnTo>
                    <a:pt x="191" y="178"/>
                  </a:lnTo>
                  <a:lnTo>
                    <a:pt x="172" y="226"/>
                  </a:lnTo>
                  <a:lnTo>
                    <a:pt x="153" y="251"/>
                  </a:lnTo>
                  <a:lnTo>
                    <a:pt x="128" y="251"/>
                  </a:lnTo>
                  <a:lnTo>
                    <a:pt x="109" y="296"/>
                  </a:lnTo>
                  <a:lnTo>
                    <a:pt x="63" y="296"/>
                  </a:lnTo>
                  <a:lnTo>
                    <a:pt x="0" y="296"/>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1" name="Freeform 49">
              <a:extLst>
                <a:ext uri="{FF2B5EF4-FFF2-40B4-BE49-F238E27FC236}">
                  <a16:creationId xmlns:a16="http://schemas.microsoft.com/office/drawing/2014/main" xmlns="" id="{A379CA74-4199-4A94-993A-90FC7AF9CF05}"/>
                </a:ext>
              </a:extLst>
            </p:cNvPr>
            <p:cNvSpPr>
              <a:spLocks/>
            </p:cNvSpPr>
            <p:nvPr/>
          </p:nvSpPr>
          <p:spPr bwMode="auto">
            <a:xfrm>
              <a:off x="7860636" y="1766466"/>
              <a:ext cx="715341" cy="787531"/>
            </a:xfrm>
            <a:custGeom>
              <a:avLst/>
              <a:gdLst>
                <a:gd name="T0" fmla="*/ 0 w 327"/>
                <a:gd name="T1" fmla="*/ 2147483646 h 360"/>
                <a:gd name="T2" fmla="*/ 0 w 327"/>
                <a:gd name="T3" fmla="*/ 2147483646 h 360"/>
                <a:gd name="T4" fmla="*/ 2147483646 w 327"/>
                <a:gd name="T5" fmla="*/ 2147483646 h 360"/>
                <a:gd name="T6" fmla="*/ 2147483646 w 327"/>
                <a:gd name="T7" fmla="*/ 2147483646 h 360"/>
                <a:gd name="T8" fmla="*/ 2147483646 w 327"/>
                <a:gd name="T9" fmla="*/ 2147483646 h 360"/>
                <a:gd name="T10" fmla="*/ 2147483646 w 327"/>
                <a:gd name="T11" fmla="*/ 2147483646 h 360"/>
                <a:gd name="T12" fmla="*/ 2147483646 w 327"/>
                <a:gd name="T13" fmla="*/ 2147483646 h 360"/>
                <a:gd name="T14" fmla="*/ 2147483646 w 327"/>
                <a:gd name="T15" fmla="*/ 2147483646 h 360"/>
                <a:gd name="T16" fmla="*/ 2147483646 w 327"/>
                <a:gd name="T17" fmla="*/ 2147483646 h 360"/>
                <a:gd name="T18" fmla="*/ 2147483646 w 327"/>
                <a:gd name="T19" fmla="*/ 2147483646 h 360"/>
                <a:gd name="T20" fmla="*/ 2147483646 w 327"/>
                <a:gd name="T21" fmla="*/ 2147483646 h 360"/>
                <a:gd name="T22" fmla="*/ 2147483646 w 327"/>
                <a:gd name="T23" fmla="*/ 2147483646 h 360"/>
                <a:gd name="T24" fmla="*/ 2147483646 w 327"/>
                <a:gd name="T25" fmla="*/ 2147483646 h 360"/>
                <a:gd name="T26" fmla="*/ 2147483646 w 327"/>
                <a:gd name="T27" fmla="*/ 2147483646 h 360"/>
                <a:gd name="T28" fmla="*/ 2147483646 w 327"/>
                <a:gd name="T29" fmla="*/ 0 h 360"/>
                <a:gd name="T30" fmla="*/ 2147483646 w 327"/>
                <a:gd name="T31" fmla="*/ 2147483646 h 360"/>
                <a:gd name="T32" fmla="*/ 2147483646 w 327"/>
                <a:gd name="T33" fmla="*/ 2147483646 h 360"/>
                <a:gd name="T34" fmla="*/ 2147483646 w 327"/>
                <a:gd name="T35" fmla="*/ 2147483646 h 360"/>
                <a:gd name="T36" fmla="*/ 2147483646 w 327"/>
                <a:gd name="T37" fmla="*/ 2147483646 h 360"/>
                <a:gd name="T38" fmla="*/ 2147483646 w 327"/>
                <a:gd name="T39" fmla="*/ 2147483646 h 360"/>
                <a:gd name="T40" fmla="*/ 2147483646 w 327"/>
                <a:gd name="T41" fmla="*/ 2147483646 h 360"/>
                <a:gd name="T42" fmla="*/ 0 w 327"/>
                <a:gd name="T43" fmla="*/ 2147483646 h 3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7" h="360">
                  <a:moveTo>
                    <a:pt x="0" y="143"/>
                  </a:moveTo>
                  <a:lnTo>
                    <a:pt x="0" y="192"/>
                  </a:lnTo>
                  <a:lnTo>
                    <a:pt x="71" y="226"/>
                  </a:lnTo>
                  <a:lnTo>
                    <a:pt x="89" y="260"/>
                  </a:lnTo>
                  <a:lnTo>
                    <a:pt x="117" y="260"/>
                  </a:lnTo>
                  <a:lnTo>
                    <a:pt x="117" y="285"/>
                  </a:lnTo>
                  <a:lnTo>
                    <a:pt x="161" y="310"/>
                  </a:lnTo>
                  <a:lnTo>
                    <a:pt x="180" y="359"/>
                  </a:lnTo>
                  <a:lnTo>
                    <a:pt x="326" y="50"/>
                  </a:lnTo>
                  <a:lnTo>
                    <a:pt x="307" y="34"/>
                  </a:lnTo>
                  <a:lnTo>
                    <a:pt x="273" y="34"/>
                  </a:lnTo>
                  <a:lnTo>
                    <a:pt x="255" y="9"/>
                  </a:lnTo>
                  <a:lnTo>
                    <a:pt x="225" y="9"/>
                  </a:lnTo>
                  <a:lnTo>
                    <a:pt x="217" y="9"/>
                  </a:lnTo>
                  <a:lnTo>
                    <a:pt x="146" y="0"/>
                  </a:lnTo>
                  <a:lnTo>
                    <a:pt x="128" y="25"/>
                  </a:lnTo>
                  <a:lnTo>
                    <a:pt x="101" y="25"/>
                  </a:lnTo>
                  <a:lnTo>
                    <a:pt x="71" y="84"/>
                  </a:lnTo>
                  <a:lnTo>
                    <a:pt x="52" y="84"/>
                  </a:lnTo>
                  <a:lnTo>
                    <a:pt x="37" y="58"/>
                  </a:lnTo>
                  <a:lnTo>
                    <a:pt x="37" y="68"/>
                  </a:lnTo>
                  <a:lnTo>
                    <a:pt x="0" y="143"/>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2" name="Freeform 50">
              <a:extLst>
                <a:ext uri="{FF2B5EF4-FFF2-40B4-BE49-F238E27FC236}">
                  <a16:creationId xmlns:a16="http://schemas.microsoft.com/office/drawing/2014/main" xmlns="" id="{038EB060-C078-4FAA-AE9E-A46A7C135A94}"/>
                </a:ext>
              </a:extLst>
            </p:cNvPr>
            <p:cNvSpPr>
              <a:spLocks/>
            </p:cNvSpPr>
            <p:nvPr/>
          </p:nvSpPr>
          <p:spPr bwMode="auto">
            <a:xfrm>
              <a:off x="7528122" y="1273868"/>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3" name="Freeform 51">
              <a:extLst>
                <a:ext uri="{FF2B5EF4-FFF2-40B4-BE49-F238E27FC236}">
                  <a16:creationId xmlns:a16="http://schemas.microsoft.com/office/drawing/2014/main" xmlns="" id="{0E7F4040-DF64-4F32-959A-2B6E94034C08}"/>
                </a:ext>
              </a:extLst>
            </p:cNvPr>
            <p:cNvSpPr>
              <a:spLocks/>
            </p:cNvSpPr>
            <p:nvPr/>
          </p:nvSpPr>
          <p:spPr bwMode="auto">
            <a:xfrm>
              <a:off x="6972477" y="2936432"/>
              <a:ext cx="907849" cy="678151"/>
            </a:xfrm>
            <a:custGeom>
              <a:avLst/>
              <a:gdLst>
                <a:gd name="T0" fmla="*/ 2147483646 w 415"/>
                <a:gd name="T1" fmla="*/ 0 h 310"/>
                <a:gd name="T2" fmla="*/ 2147483646 w 415"/>
                <a:gd name="T3" fmla="*/ 2147483646 h 310"/>
                <a:gd name="T4" fmla="*/ 2147483646 w 415"/>
                <a:gd name="T5" fmla="*/ 2147483646 h 310"/>
                <a:gd name="T6" fmla="*/ 2147483646 w 415"/>
                <a:gd name="T7" fmla="*/ 2147483646 h 310"/>
                <a:gd name="T8" fmla="*/ 2147483646 w 415"/>
                <a:gd name="T9" fmla="*/ 2147483646 h 310"/>
                <a:gd name="T10" fmla="*/ 2147483646 w 415"/>
                <a:gd name="T11" fmla="*/ 2147483646 h 310"/>
                <a:gd name="T12" fmla="*/ 2147483646 w 415"/>
                <a:gd name="T13" fmla="*/ 2147483646 h 310"/>
                <a:gd name="T14" fmla="*/ 2147483646 w 415"/>
                <a:gd name="T15" fmla="*/ 2147483646 h 310"/>
                <a:gd name="T16" fmla="*/ 2147483646 w 415"/>
                <a:gd name="T17" fmla="*/ 2147483646 h 310"/>
                <a:gd name="T18" fmla="*/ 2147483646 w 415"/>
                <a:gd name="T19" fmla="*/ 2147483646 h 310"/>
                <a:gd name="T20" fmla="*/ 2147483646 w 415"/>
                <a:gd name="T21" fmla="*/ 2147483646 h 310"/>
                <a:gd name="T22" fmla="*/ 2147483646 w 415"/>
                <a:gd name="T23" fmla="*/ 2147483646 h 310"/>
                <a:gd name="T24" fmla="*/ 0 w 415"/>
                <a:gd name="T25" fmla="*/ 2147483646 h 310"/>
                <a:gd name="T26" fmla="*/ 2147483646 w 415"/>
                <a:gd name="T27" fmla="*/ 2147483646 h 310"/>
                <a:gd name="T28" fmla="*/ 2147483646 w 415"/>
                <a:gd name="T29" fmla="*/ 2147483646 h 310"/>
                <a:gd name="T30" fmla="*/ 2147483646 w 415"/>
                <a:gd name="T31" fmla="*/ 0 h 3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5" h="310">
                  <a:moveTo>
                    <a:pt x="190" y="0"/>
                  </a:moveTo>
                  <a:lnTo>
                    <a:pt x="317" y="59"/>
                  </a:lnTo>
                  <a:lnTo>
                    <a:pt x="362" y="109"/>
                  </a:lnTo>
                  <a:lnTo>
                    <a:pt x="414" y="202"/>
                  </a:lnTo>
                  <a:lnTo>
                    <a:pt x="407" y="216"/>
                  </a:lnTo>
                  <a:lnTo>
                    <a:pt x="389" y="237"/>
                  </a:lnTo>
                  <a:lnTo>
                    <a:pt x="369" y="275"/>
                  </a:lnTo>
                  <a:lnTo>
                    <a:pt x="299" y="261"/>
                  </a:lnTo>
                  <a:lnTo>
                    <a:pt x="280" y="261"/>
                  </a:lnTo>
                  <a:lnTo>
                    <a:pt x="261" y="261"/>
                  </a:lnTo>
                  <a:lnTo>
                    <a:pt x="179" y="285"/>
                  </a:lnTo>
                  <a:lnTo>
                    <a:pt x="82" y="309"/>
                  </a:lnTo>
                  <a:lnTo>
                    <a:pt x="0" y="261"/>
                  </a:lnTo>
                  <a:lnTo>
                    <a:pt x="26" y="227"/>
                  </a:lnTo>
                  <a:lnTo>
                    <a:pt x="154" y="50"/>
                  </a:lnTo>
                  <a:lnTo>
                    <a:pt x="190"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4" name="Freeform 52">
              <a:extLst>
                <a:ext uri="{FF2B5EF4-FFF2-40B4-BE49-F238E27FC236}">
                  <a16:creationId xmlns:a16="http://schemas.microsoft.com/office/drawing/2014/main" xmlns="" id="{63432971-5F59-445B-8661-5C6DA8BEB4D5}"/>
                </a:ext>
              </a:extLst>
            </p:cNvPr>
            <p:cNvSpPr>
              <a:spLocks/>
            </p:cNvSpPr>
            <p:nvPr/>
          </p:nvSpPr>
          <p:spPr bwMode="auto">
            <a:xfrm>
              <a:off x="6670590" y="3577392"/>
              <a:ext cx="555647" cy="658464"/>
            </a:xfrm>
            <a:custGeom>
              <a:avLst/>
              <a:gdLst>
                <a:gd name="T0" fmla="*/ 2147483646 w 254"/>
                <a:gd name="T1" fmla="*/ 2147483646 h 301"/>
                <a:gd name="T2" fmla="*/ 2147483646 w 254"/>
                <a:gd name="T3" fmla="*/ 2147483646 h 301"/>
                <a:gd name="T4" fmla="*/ 2147483646 w 254"/>
                <a:gd name="T5" fmla="*/ 2147483646 h 301"/>
                <a:gd name="T6" fmla="*/ 2147483646 w 254"/>
                <a:gd name="T7" fmla="*/ 2147483646 h 301"/>
                <a:gd name="T8" fmla="*/ 2147483646 w 254"/>
                <a:gd name="T9" fmla="*/ 2147483646 h 301"/>
                <a:gd name="T10" fmla="*/ 2147483646 w 254"/>
                <a:gd name="T11" fmla="*/ 2147483646 h 301"/>
                <a:gd name="T12" fmla="*/ 0 w 254"/>
                <a:gd name="T13" fmla="*/ 2147483646 h 301"/>
                <a:gd name="T14" fmla="*/ 2147483646 w 254"/>
                <a:gd name="T15" fmla="*/ 2147483646 h 301"/>
                <a:gd name="T16" fmla="*/ 2147483646 w 254"/>
                <a:gd name="T17" fmla="*/ 0 h 301"/>
                <a:gd name="T18" fmla="*/ 2147483646 w 254"/>
                <a:gd name="T19" fmla="*/ 2147483646 h 301"/>
                <a:gd name="T20" fmla="*/ 2147483646 w 254"/>
                <a:gd name="T21" fmla="*/ 2147483646 h 301"/>
                <a:gd name="T22" fmla="*/ 2147483646 w 254"/>
                <a:gd name="T23" fmla="*/ 2147483646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4" h="301">
                  <a:moveTo>
                    <a:pt x="201" y="73"/>
                  </a:moveTo>
                  <a:lnTo>
                    <a:pt x="220" y="132"/>
                  </a:lnTo>
                  <a:lnTo>
                    <a:pt x="253" y="206"/>
                  </a:lnTo>
                  <a:lnTo>
                    <a:pt x="155" y="300"/>
                  </a:lnTo>
                  <a:lnTo>
                    <a:pt x="63" y="300"/>
                  </a:lnTo>
                  <a:lnTo>
                    <a:pt x="55" y="217"/>
                  </a:lnTo>
                  <a:lnTo>
                    <a:pt x="0" y="132"/>
                  </a:lnTo>
                  <a:lnTo>
                    <a:pt x="74" y="50"/>
                  </a:lnTo>
                  <a:lnTo>
                    <a:pt x="127" y="0"/>
                  </a:lnTo>
                  <a:lnTo>
                    <a:pt x="182" y="39"/>
                  </a:lnTo>
                  <a:lnTo>
                    <a:pt x="220" y="39"/>
                  </a:lnTo>
                  <a:lnTo>
                    <a:pt x="201" y="7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5" name="Freeform 53">
              <a:extLst>
                <a:ext uri="{FF2B5EF4-FFF2-40B4-BE49-F238E27FC236}">
                  <a16:creationId xmlns:a16="http://schemas.microsoft.com/office/drawing/2014/main" xmlns="" id="{85C63226-9F50-4C81-9AD6-D13E92E98A46}"/>
                </a:ext>
              </a:extLst>
            </p:cNvPr>
            <p:cNvSpPr>
              <a:spLocks/>
            </p:cNvSpPr>
            <p:nvPr/>
          </p:nvSpPr>
          <p:spPr bwMode="auto">
            <a:xfrm>
              <a:off x="7665942" y="2551416"/>
              <a:ext cx="826907" cy="960349"/>
            </a:xfrm>
            <a:custGeom>
              <a:avLst/>
              <a:gdLst>
                <a:gd name="T0" fmla="*/ 2147483646 w 378"/>
                <a:gd name="T1" fmla="*/ 2147483646 h 439"/>
                <a:gd name="T2" fmla="*/ 2147483646 w 378"/>
                <a:gd name="T3" fmla="*/ 2147483646 h 439"/>
                <a:gd name="T4" fmla="*/ 0 w 378"/>
                <a:gd name="T5" fmla="*/ 2147483646 h 439"/>
                <a:gd name="T6" fmla="*/ 2147483646 w 378"/>
                <a:gd name="T7" fmla="*/ 2147483646 h 439"/>
                <a:gd name="T8" fmla="*/ 2147483646 w 378"/>
                <a:gd name="T9" fmla="*/ 0 h 439"/>
                <a:gd name="T10" fmla="*/ 2147483646 w 378"/>
                <a:gd name="T11" fmla="*/ 2147483646 h 439"/>
                <a:gd name="T12" fmla="*/ 2147483646 w 378"/>
                <a:gd name="T13" fmla="*/ 2147483646 h 439"/>
                <a:gd name="T14" fmla="*/ 2147483646 w 378"/>
                <a:gd name="T15" fmla="*/ 2147483646 h 439"/>
                <a:gd name="T16" fmla="*/ 2147483646 w 378"/>
                <a:gd name="T17" fmla="*/ 2147483646 h 439"/>
                <a:gd name="T18" fmla="*/ 2147483646 w 378"/>
                <a:gd name="T19" fmla="*/ 2147483646 h 439"/>
                <a:gd name="T20" fmla="*/ 2147483646 w 378"/>
                <a:gd name="T21" fmla="*/ 2147483646 h 439"/>
                <a:gd name="T22" fmla="*/ 2147483646 w 378"/>
                <a:gd name="T23" fmla="*/ 2147483646 h 439"/>
                <a:gd name="T24" fmla="*/ 2147483646 w 378"/>
                <a:gd name="T25" fmla="*/ 2147483646 h 439"/>
                <a:gd name="T26" fmla="*/ 2147483646 w 378"/>
                <a:gd name="T27" fmla="*/ 2147483646 h 439"/>
                <a:gd name="T28" fmla="*/ 2147483646 w 378"/>
                <a:gd name="T29" fmla="*/ 2147483646 h 439"/>
                <a:gd name="T30" fmla="*/ 2147483646 w 378"/>
                <a:gd name="T31" fmla="*/ 2147483646 h 439"/>
                <a:gd name="T32" fmla="*/ 2147483646 w 378"/>
                <a:gd name="T33" fmla="*/ 2147483646 h 439"/>
                <a:gd name="T34" fmla="*/ 2147483646 w 378"/>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8" h="439">
                  <a:moveTo>
                    <a:pt x="97" y="379"/>
                  </a:moveTo>
                  <a:lnTo>
                    <a:pt x="45" y="285"/>
                  </a:lnTo>
                  <a:lnTo>
                    <a:pt x="0" y="236"/>
                  </a:lnTo>
                  <a:lnTo>
                    <a:pt x="141" y="84"/>
                  </a:lnTo>
                  <a:lnTo>
                    <a:pt x="268" y="0"/>
                  </a:lnTo>
                  <a:lnTo>
                    <a:pt x="268" y="35"/>
                  </a:lnTo>
                  <a:lnTo>
                    <a:pt x="305" y="59"/>
                  </a:lnTo>
                  <a:lnTo>
                    <a:pt x="324" y="84"/>
                  </a:lnTo>
                  <a:lnTo>
                    <a:pt x="343" y="163"/>
                  </a:lnTo>
                  <a:lnTo>
                    <a:pt x="377" y="177"/>
                  </a:lnTo>
                  <a:lnTo>
                    <a:pt x="324" y="320"/>
                  </a:lnTo>
                  <a:lnTo>
                    <a:pt x="324" y="370"/>
                  </a:lnTo>
                  <a:lnTo>
                    <a:pt x="250" y="393"/>
                  </a:lnTo>
                  <a:lnTo>
                    <a:pt x="235" y="413"/>
                  </a:lnTo>
                  <a:lnTo>
                    <a:pt x="172" y="438"/>
                  </a:lnTo>
                  <a:lnTo>
                    <a:pt x="126" y="438"/>
                  </a:lnTo>
                  <a:lnTo>
                    <a:pt x="89" y="393"/>
                  </a:lnTo>
                  <a:lnTo>
                    <a:pt x="97" y="379"/>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6" name="Freeform 54">
              <a:extLst>
                <a:ext uri="{FF2B5EF4-FFF2-40B4-BE49-F238E27FC236}">
                  <a16:creationId xmlns:a16="http://schemas.microsoft.com/office/drawing/2014/main" xmlns="" id="{58473F5C-0DD1-44CB-A32A-E011419328F3}"/>
                </a:ext>
              </a:extLst>
            </p:cNvPr>
            <p:cNvSpPr>
              <a:spLocks/>
            </p:cNvSpPr>
            <p:nvPr/>
          </p:nvSpPr>
          <p:spPr bwMode="auto">
            <a:xfrm>
              <a:off x="6790906" y="2881742"/>
              <a:ext cx="516270" cy="555647"/>
            </a:xfrm>
            <a:custGeom>
              <a:avLst/>
              <a:gdLst>
                <a:gd name="T0" fmla="*/ 2147483646 w 236"/>
                <a:gd name="T1" fmla="*/ 2147483646 h 254"/>
                <a:gd name="T2" fmla="*/ 2147483646 w 236"/>
                <a:gd name="T3" fmla="*/ 2147483646 h 254"/>
                <a:gd name="T4" fmla="*/ 2147483646 w 236"/>
                <a:gd name="T5" fmla="*/ 2147483646 h 254"/>
                <a:gd name="T6" fmla="*/ 2147483646 w 236"/>
                <a:gd name="T7" fmla="*/ 2147483646 h 254"/>
                <a:gd name="T8" fmla="*/ 2147483646 w 236"/>
                <a:gd name="T9" fmla="*/ 2147483646 h 254"/>
                <a:gd name="T10" fmla="*/ 2147483646 w 236"/>
                <a:gd name="T11" fmla="*/ 2147483646 h 254"/>
                <a:gd name="T12" fmla="*/ 2147483646 w 236"/>
                <a:gd name="T13" fmla="*/ 2147483646 h 254"/>
                <a:gd name="T14" fmla="*/ 2147483646 w 236"/>
                <a:gd name="T15" fmla="*/ 2147483646 h 254"/>
                <a:gd name="T16" fmla="*/ 2147483646 w 236"/>
                <a:gd name="T17" fmla="*/ 0 h 254"/>
                <a:gd name="T18" fmla="*/ 2147483646 w 236"/>
                <a:gd name="T19" fmla="*/ 2147483646 h 254"/>
                <a:gd name="T20" fmla="*/ 2147483646 w 236"/>
                <a:gd name="T21" fmla="*/ 2147483646 h 254"/>
                <a:gd name="T22" fmla="*/ 2147483646 w 236"/>
                <a:gd name="T23" fmla="*/ 2147483646 h 254"/>
                <a:gd name="T24" fmla="*/ 2147483646 w 236"/>
                <a:gd name="T25" fmla="*/ 2147483646 h 254"/>
                <a:gd name="T26" fmla="*/ 2147483646 w 236"/>
                <a:gd name="T27" fmla="*/ 2147483646 h 254"/>
                <a:gd name="T28" fmla="*/ 2147483646 w 236"/>
                <a:gd name="T29" fmla="*/ 2147483646 h 254"/>
                <a:gd name="T30" fmla="*/ 2147483646 w 236"/>
                <a:gd name="T31" fmla="*/ 2147483646 h 254"/>
                <a:gd name="T32" fmla="*/ 0 w 236"/>
                <a:gd name="T33" fmla="*/ 2147483646 h 254"/>
                <a:gd name="T34" fmla="*/ 2147483646 w 236"/>
                <a:gd name="T35" fmla="*/ 2147483646 h 254"/>
                <a:gd name="T36" fmla="*/ 0 w 236"/>
                <a:gd name="T37" fmla="*/ 2147483646 h 254"/>
                <a:gd name="T38" fmla="*/ 2147483646 w 236"/>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6" h="254">
                  <a:moveTo>
                    <a:pt x="26" y="74"/>
                  </a:moveTo>
                  <a:lnTo>
                    <a:pt x="37" y="50"/>
                  </a:lnTo>
                  <a:lnTo>
                    <a:pt x="45" y="50"/>
                  </a:lnTo>
                  <a:lnTo>
                    <a:pt x="37" y="74"/>
                  </a:lnTo>
                  <a:lnTo>
                    <a:pt x="55" y="74"/>
                  </a:lnTo>
                  <a:lnTo>
                    <a:pt x="71" y="36"/>
                  </a:lnTo>
                  <a:lnTo>
                    <a:pt x="83" y="50"/>
                  </a:lnTo>
                  <a:lnTo>
                    <a:pt x="89" y="50"/>
                  </a:lnTo>
                  <a:lnTo>
                    <a:pt x="146" y="0"/>
                  </a:lnTo>
                  <a:lnTo>
                    <a:pt x="180" y="11"/>
                  </a:lnTo>
                  <a:lnTo>
                    <a:pt x="197" y="61"/>
                  </a:lnTo>
                  <a:lnTo>
                    <a:pt x="235" y="74"/>
                  </a:lnTo>
                  <a:lnTo>
                    <a:pt x="109" y="253"/>
                  </a:lnTo>
                  <a:lnTo>
                    <a:pt x="55" y="219"/>
                  </a:lnTo>
                  <a:lnTo>
                    <a:pt x="45" y="178"/>
                  </a:lnTo>
                  <a:lnTo>
                    <a:pt x="18" y="159"/>
                  </a:lnTo>
                  <a:lnTo>
                    <a:pt x="0" y="120"/>
                  </a:lnTo>
                  <a:lnTo>
                    <a:pt x="18" y="95"/>
                  </a:lnTo>
                  <a:lnTo>
                    <a:pt x="0" y="84"/>
                  </a:lnTo>
                  <a:lnTo>
                    <a:pt x="26" y="7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7" name="Freeform 55">
              <a:extLst>
                <a:ext uri="{FF2B5EF4-FFF2-40B4-BE49-F238E27FC236}">
                  <a16:creationId xmlns:a16="http://schemas.microsoft.com/office/drawing/2014/main" xmlns="" id="{930048BC-A26A-4350-9510-CB7FB00C3751}"/>
                </a:ext>
              </a:extLst>
            </p:cNvPr>
            <p:cNvSpPr>
              <a:spLocks/>
            </p:cNvSpPr>
            <p:nvPr/>
          </p:nvSpPr>
          <p:spPr bwMode="auto">
            <a:xfrm>
              <a:off x="6259323" y="3067687"/>
              <a:ext cx="892535" cy="807218"/>
            </a:xfrm>
            <a:custGeom>
              <a:avLst/>
              <a:gdLst>
                <a:gd name="T0" fmla="*/ 2147483646 w 408"/>
                <a:gd name="T1" fmla="*/ 0 h 369"/>
                <a:gd name="T2" fmla="*/ 2147483646 w 408"/>
                <a:gd name="T3" fmla="*/ 2147483646 h 369"/>
                <a:gd name="T4" fmla="*/ 2147483646 w 408"/>
                <a:gd name="T5" fmla="*/ 2147483646 h 369"/>
                <a:gd name="T6" fmla="*/ 2147483646 w 408"/>
                <a:gd name="T7" fmla="*/ 2147483646 h 369"/>
                <a:gd name="T8" fmla="*/ 2147483646 w 408"/>
                <a:gd name="T9" fmla="*/ 2147483646 h 369"/>
                <a:gd name="T10" fmla="*/ 2147483646 w 408"/>
                <a:gd name="T11" fmla="*/ 2147483646 h 369"/>
                <a:gd name="T12" fmla="*/ 2147483646 w 408"/>
                <a:gd name="T13" fmla="*/ 2147483646 h 369"/>
                <a:gd name="T14" fmla="*/ 2147483646 w 408"/>
                <a:gd name="T15" fmla="*/ 2147483646 h 369"/>
                <a:gd name="T16" fmla="*/ 2147483646 w 408"/>
                <a:gd name="T17" fmla="*/ 2147483646 h 369"/>
                <a:gd name="T18" fmla="*/ 2147483646 w 408"/>
                <a:gd name="T19" fmla="*/ 2147483646 h 369"/>
                <a:gd name="T20" fmla="*/ 2147483646 w 408"/>
                <a:gd name="T21" fmla="*/ 2147483646 h 369"/>
                <a:gd name="T22" fmla="*/ 2147483646 w 408"/>
                <a:gd name="T23" fmla="*/ 2147483646 h 369"/>
                <a:gd name="T24" fmla="*/ 2147483646 w 408"/>
                <a:gd name="T25" fmla="*/ 2147483646 h 369"/>
                <a:gd name="T26" fmla="*/ 2147483646 w 408"/>
                <a:gd name="T27" fmla="*/ 2147483646 h 369"/>
                <a:gd name="T28" fmla="*/ 2147483646 w 408"/>
                <a:gd name="T29" fmla="*/ 2147483646 h 369"/>
                <a:gd name="T30" fmla="*/ 2147483646 w 408"/>
                <a:gd name="T31" fmla="*/ 2147483646 h 369"/>
                <a:gd name="T32" fmla="*/ 2147483646 w 408"/>
                <a:gd name="T33" fmla="*/ 2147483646 h 369"/>
                <a:gd name="T34" fmla="*/ 2147483646 w 408"/>
                <a:gd name="T35" fmla="*/ 2147483646 h 369"/>
                <a:gd name="T36" fmla="*/ 2147483646 w 408"/>
                <a:gd name="T37" fmla="*/ 2147483646 h 369"/>
                <a:gd name="T38" fmla="*/ 2147483646 w 408"/>
                <a:gd name="T39" fmla="*/ 2147483646 h 369"/>
                <a:gd name="T40" fmla="*/ 2147483646 w 408"/>
                <a:gd name="T41" fmla="*/ 2147483646 h 369"/>
                <a:gd name="T42" fmla="*/ 0 w 408"/>
                <a:gd name="T43" fmla="*/ 0 h 369"/>
                <a:gd name="T44" fmla="*/ 2147483646 w 408"/>
                <a:gd name="T45" fmla="*/ 0 h 369"/>
                <a:gd name="T46" fmla="*/ 2147483646 w 408"/>
                <a:gd name="T47" fmla="*/ 0 h 3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08" h="369">
                  <a:moveTo>
                    <a:pt x="243" y="0"/>
                  </a:moveTo>
                  <a:lnTo>
                    <a:pt x="261" y="10"/>
                  </a:lnTo>
                  <a:lnTo>
                    <a:pt x="243" y="35"/>
                  </a:lnTo>
                  <a:lnTo>
                    <a:pt x="261" y="74"/>
                  </a:lnTo>
                  <a:lnTo>
                    <a:pt x="287" y="93"/>
                  </a:lnTo>
                  <a:lnTo>
                    <a:pt x="298" y="133"/>
                  </a:lnTo>
                  <a:lnTo>
                    <a:pt x="350" y="167"/>
                  </a:lnTo>
                  <a:lnTo>
                    <a:pt x="325" y="201"/>
                  </a:lnTo>
                  <a:lnTo>
                    <a:pt x="407" y="249"/>
                  </a:lnTo>
                  <a:lnTo>
                    <a:pt x="407" y="274"/>
                  </a:lnTo>
                  <a:lnTo>
                    <a:pt x="370" y="274"/>
                  </a:lnTo>
                  <a:lnTo>
                    <a:pt x="313" y="235"/>
                  </a:lnTo>
                  <a:lnTo>
                    <a:pt x="261" y="284"/>
                  </a:lnTo>
                  <a:lnTo>
                    <a:pt x="186" y="368"/>
                  </a:lnTo>
                  <a:lnTo>
                    <a:pt x="153" y="358"/>
                  </a:lnTo>
                  <a:lnTo>
                    <a:pt x="115" y="358"/>
                  </a:lnTo>
                  <a:lnTo>
                    <a:pt x="115" y="309"/>
                  </a:lnTo>
                  <a:lnTo>
                    <a:pt x="89" y="274"/>
                  </a:lnTo>
                  <a:lnTo>
                    <a:pt x="63" y="249"/>
                  </a:lnTo>
                  <a:lnTo>
                    <a:pt x="52" y="215"/>
                  </a:lnTo>
                  <a:lnTo>
                    <a:pt x="26" y="191"/>
                  </a:lnTo>
                  <a:lnTo>
                    <a:pt x="0" y="0"/>
                  </a:lnTo>
                  <a:lnTo>
                    <a:pt x="126" y="0"/>
                  </a:lnTo>
                  <a:lnTo>
                    <a:pt x="243"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8" name="Freeform 56">
              <a:extLst>
                <a:ext uri="{FF2B5EF4-FFF2-40B4-BE49-F238E27FC236}">
                  <a16:creationId xmlns:a16="http://schemas.microsoft.com/office/drawing/2014/main" xmlns="" id="{731F80BF-FBDF-46BE-90DD-E0BEA8CED1E8}"/>
                </a:ext>
              </a:extLst>
            </p:cNvPr>
            <p:cNvSpPr>
              <a:spLocks/>
            </p:cNvSpPr>
            <p:nvPr/>
          </p:nvSpPr>
          <p:spPr bwMode="auto">
            <a:xfrm>
              <a:off x="6930912" y="1785761"/>
              <a:ext cx="393765" cy="682526"/>
            </a:xfrm>
            <a:custGeom>
              <a:avLst/>
              <a:gdLst>
                <a:gd name="T0" fmla="*/ 0 w 180"/>
                <a:gd name="T1" fmla="*/ 0 h 312"/>
                <a:gd name="T2" fmla="*/ 2147483646 w 180"/>
                <a:gd name="T3" fmla="*/ 0 h 312"/>
                <a:gd name="T4" fmla="*/ 2147483646 w 180"/>
                <a:gd name="T5" fmla="*/ 2147483646 h 312"/>
                <a:gd name="T6" fmla="*/ 2147483646 w 180"/>
                <a:gd name="T7" fmla="*/ 2147483646 h 312"/>
                <a:gd name="T8" fmla="*/ 2147483646 w 180"/>
                <a:gd name="T9" fmla="*/ 2147483646 h 312"/>
                <a:gd name="T10" fmla="*/ 0 w 180"/>
                <a:gd name="T11" fmla="*/ 0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0" h="312">
                  <a:moveTo>
                    <a:pt x="0" y="0"/>
                  </a:moveTo>
                  <a:lnTo>
                    <a:pt x="63" y="0"/>
                  </a:lnTo>
                  <a:lnTo>
                    <a:pt x="179" y="16"/>
                  </a:lnTo>
                  <a:lnTo>
                    <a:pt x="145" y="311"/>
                  </a:lnTo>
                  <a:lnTo>
                    <a:pt x="8" y="301"/>
                  </a:lnTo>
                  <a:lnTo>
                    <a:pt x="0" y="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9" name="Freeform 57">
              <a:extLst>
                <a:ext uri="{FF2B5EF4-FFF2-40B4-BE49-F238E27FC236}">
                  <a16:creationId xmlns:a16="http://schemas.microsoft.com/office/drawing/2014/main" xmlns="" id="{E7527EAF-D0F3-4C6D-A01B-08140751164D}"/>
                </a:ext>
              </a:extLst>
            </p:cNvPr>
            <p:cNvSpPr>
              <a:spLocks/>
            </p:cNvSpPr>
            <p:nvPr/>
          </p:nvSpPr>
          <p:spPr bwMode="auto">
            <a:xfrm>
              <a:off x="5845871" y="3627708"/>
              <a:ext cx="826907" cy="662838"/>
            </a:xfrm>
            <a:custGeom>
              <a:avLst/>
              <a:gdLst>
                <a:gd name="T0" fmla="*/ 2147483646 w 378"/>
                <a:gd name="T1" fmla="*/ 2147483646 h 303"/>
                <a:gd name="T2" fmla="*/ 2147483646 w 378"/>
                <a:gd name="T3" fmla="*/ 2147483646 h 303"/>
                <a:gd name="T4" fmla="*/ 2147483646 w 378"/>
                <a:gd name="T5" fmla="*/ 2147483646 h 303"/>
                <a:gd name="T6" fmla="*/ 2147483646 w 378"/>
                <a:gd name="T7" fmla="*/ 2147483646 h 303"/>
                <a:gd name="T8" fmla="*/ 2147483646 w 378"/>
                <a:gd name="T9" fmla="*/ 2147483646 h 303"/>
                <a:gd name="T10" fmla="*/ 2147483646 w 378"/>
                <a:gd name="T11" fmla="*/ 2147483646 h 303"/>
                <a:gd name="T12" fmla="*/ 2147483646 w 378"/>
                <a:gd name="T13" fmla="*/ 2147483646 h 303"/>
                <a:gd name="T14" fmla="*/ 2147483646 w 378"/>
                <a:gd name="T15" fmla="*/ 2147483646 h 303"/>
                <a:gd name="T16" fmla="*/ 2147483646 w 378"/>
                <a:gd name="T17" fmla="*/ 2147483646 h 303"/>
                <a:gd name="T18" fmla="*/ 0 w 378"/>
                <a:gd name="T19" fmla="*/ 2147483646 h 303"/>
                <a:gd name="T20" fmla="*/ 2147483646 w 378"/>
                <a:gd name="T21" fmla="*/ 2147483646 h 303"/>
                <a:gd name="T22" fmla="*/ 2147483646 w 378"/>
                <a:gd name="T23" fmla="*/ 2147483646 h 303"/>
                <a:gd name="T24" fmla="*/ 2147483646 w 378"/>
                <a:gd name="T25" fmla="*/ 2147483646 h 303"/>
                <a:gd name="T26" fmla="*/ 2147483646 w 378"/>
                <a:gd name="T27" fmla="*/ 0 h 303"/>
                <a:gd name="T28" fmla="*/ 2147483646 w 378"/>
                <a:gd name="T29" fmla="*/ 2147483646 h 303"/>
                <a:gd name="T30" fmla="*/ 2147483646 w 378"/>
                <a:gd name="T31" fmla="*/ 2147483646 h 303"/>
                <a:gd name="T32" fmla="*/ 2147483646 w 378"/>
                <a:gd name="T33" fmla="*/ 2147483646 h 303"/>
                <a:gd name="T34" fmla="*/ 2147483646 w 378"/>
                <a:gd name="T35" fmla="*/ 2147483646 h 303"/>
                <a:gd name="T36" fmla="*/ 2147483646 w 378"/>
                <a:gd name="T37" fmla="*/ 2147483646 h 303"/>
                <a:gd name="T38" fmla="*/ 2147483646 w 378"/>
                <a:gd name="T39" fmla="*/ 2147483646 h 303"/>
                <a:gd name="T40" fmla="*/ 2147483646 w 378"/>
                <a:gd name="T41" fmla="*/ 2147483646 h 303"/>
                <a:gd name="T42" fmla="*/ 2147483646 w 378"/>
                <a:gd name="T43" fmla="*/ 2147483646 h 303"/>
                <a:gd name="T44" fmla="*/ 2147483646 w 378"/>
                <a:gd name="T45" fmla="*/ 2147483646 h 303"/>
                <a:gd name="T46" fmla="*/ 2147483646 w 378"/>
                <a:gd name="T47" fmla="*/ 2147483646 h 303"/>
                <a:gd name="T48" fmla="*/ 2147483646 w 378"/>
                <a:gd name="T49" fmla="*/ 2147483646 h 303"/>
                <a:gd name="T50" fmla="*/ 2147483646 w 378"/>
                <a:gd name="T51" fmla="*/ 2147483646 h 303"/>
                <a:gd name="T52" fmla="*/ 2147483646 w 378"/>
                <a:gd name="T53" fmla="*/ 2147483646 h 303"/>
                <a:gd name="T54" fmla="*/ 2147483646 w 378"/>
                <a:gd name="T55" fmla="*/ 2147483646 h 303"/>
                <a:gd name="T56" fmla="*/ 2147483646 w 378"/>
                <a:gd name="T57" fmla="*/ 2147483646 h 303"/>
                <a:gd name="T58" fmla="*/ 2147483646 w 378"/>
                <a:gd name="T59" fmla="*/ 2147483646 h 3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8" h="303">
                  <a:moveTo>
                    <a:pt x="88" y="302"/>
                  </a:moveTo>
                  <a:lnTo>
                    <a:pt x="142" y="228"/>
                  </a:lnTo>
                  <a:lnTo>
                    <a:pt x="126" y="169"/>
                  </a:lnTo>
                  <a:lnTo>
                    <a:pt x="108" y="144"/>
                  </a:lnTo>
                  <a:lnTo>
                    <a:pt x="126" y="109"/>
                  </a:lnTo>
                  <a:lnTo>
                    <a:pt x="97" y="99"/>
                  </a:lnTo>
                  <a:lnTo>
                    <a:pt x="88" y="59"/>
                  </a:lnTo>
                  <a:lnTo>
                    <a:pt x="45" y="84"/>
                  </a:lnTo>
                  <a:lnTo>
                    <a:pt x="7" y="59"/>
                  </a:lnTo>
                  <a:lnTo>
                    <a:pt x="0" y="41"/>
                  </a:lnTo>
                  <a:lnTo>
                    <a:pt x="33" y="41"/>
                  </a:lnTo>
                  <a:lnTo>
                    <a:pt x="51" y="25"/>
                  </a:lnTo>
                  <a:lnTo>
                    <a:pt x="108" y="15"/>
                  </a:lnTo>
                  <a:lnTo>
                    <a:pt x="134" y="0"/>
                  </a:lnTo>
                  <a:lnTo>
                    <a:pt x="197" y="15"/>
                  </a:lnTo>
                  <a:lnTo>
                    <a:pt x="235" y="15"/>
                  </a:lnTo>
                  <a:lnTo>
                    <a:pt x="260" y="25"/>
                  </a:lnTo>
                  <a:lnTo>
                    <a:pt x="280" y="15"/>
                  </a:lnTo>
                  <a:lnTo>
                    <a:pt x="305" y="50"/>
                  </a:lnTo>
                  <a:lnTo>
                    <a:pt x="305" y="99"/>
                  </a:lnTo>
                  <a:lnTo>
                    <a:pt x="343" y="99"/>
                  </a:lnTo>
                  <a:lnTo>
                    <a:pt x="377" y="109"/>
                  </a:lnTo>
                  <a:lnTo>
                    <a:pt x="305" y="158"/>
                  </a:lnTo>
                  <a:lnTo>
                    <a:pt x="299" y="183"/>
                  </a:lnTo>
                  <a:lnTo>
                    <a:pt x="305" y="218"/>
                  </a:lnTo>
                  <a:lnTo>
                    <a:pt x="269" y="268"/>
                  </a:lnTo>
                  <a:lnTo>
                    <a:pt x="280" y="302"/>
                  </a:lnTo>
                  <a:lnTo>
                    <a:pt x="269" y="287"/>
                  </a:lnTo>
                  <a:lnTo>
                    <a:pt x="235" y="302"/>
                  </a:lnTo>
                  <a:lnTo>
                    <a:pt x="88" y="30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0" name="Freeform 58">
              <a:extLst>
                <a:ext uri="{FF2B5EF4-FFF2-40B4-BE49-F238E27FC236}">
                  <a16:creationId xmlns:a16="http://schemas.microsoft.com/office/drawing/2014/main" xmlns="" id="{09D49934-33D4-42C3-B0A4-7A1673208561}"/>
                </a:ext>
              </a:extLst>
            </p:cNvPr>
            <p:cNvSpPr>
              <a:spLocks/>
            </p:cNvSpPr>
            <p:nvPr/>
          </p:nvSpPr>
          <p:spPr bwMode="auto">
            <a:xfrm>
              <a:off x="6643944" y="4028036"/>
              <a:ext cx="877222" cy="1144108"/>
            </a:xfrm>
            <a:custGeom>
              <a:avLst/>
              <a:gdLst>
                <a:gd name="T0" fmla="*/ 0 w 401"/>
                <a:gd name="T1" fmla="*/ 2147483646 h 523"/>
                <a:gd name="T2" fmla="*/ 2147483646 w 401"/>
                <a:gd name="T3" fmla="*/ 2147483646 h 523"/>
                <a:gd name="T4" fmla="*/ 2147483646 w 401"/>
                <a:gd name="T5" fmla="*/ 2147483646 h 523"/>
                <a:gd name="T6" fmla="*/ 2147483646 w 401"/>
                <a:gd name="T7" fmla="*/ 2147483646 h 523"/>
                <a:gd name="T8" fmla="*/ 2147483646 w 401"/>
                <a:gd name="T9" fmla="*/ 0 h 523"/>
                <a:gd name="T10" fmla="*/ 2147483646 w 401"/>
                <a:gd name="T11" fmla="*/ 2147483646 h 523"/>
                <a:gd name="T12" fmla="*/ 2147483646 w 401"/>
                <a:gd name="T13" fmla="*/ 2147483646 h 523"/>
                <a:gd name="T14" fmla="*/ 2147483646 w 401"/>
                <a:gd name="T15" fmla="*/ 2147483646 h 523"/>
                <a:gd name="T16" fmla="*/ 2147483646 w 401"/>
                <a:gd name="T17" fmla="*/ 2147483646 h 523"/>
                <a:gd name="T18" fmla="*/ 2147483646 w 401"/>
                <a:gd name="T19" fmla="*/ 2147483646 h 523"/>
                <a:gd name="T20" fmla="*/ 2147483646 w 401"/>
                <a:gd name="T21" fmla="*/ 2147483646 h 523"/>
                <a:gd name="T22" fmla="*/ 2147483646 w 401"/>
                <a:gd name="T23" fmla="*/ 2147483646 h 523"/>
                <a:gd name="T24" fmla="*/ 2147483646 w 401"/>
                <a:gd name="T25" fmla="*/ 2147483646 h 523"/>
                <a:gd name="T26" fmla="*/ 2147483646 w 401"/>
                <a:gd name="T27" fmla="*/ 2147483646 h 523"/>
                <a:gd name="T28" fmla="*/ 2147483646 w 401"/>
                <a:gd name="T29" fmla="*/ 2147483646 h 523"/>
                <a:gd name="T30" fmla="*/ 2147483646 w 401"/>
                <a:gd name="T31" fmla="*/ 2147483646 h 523"/>
                <a:gd name="T32" fmla="*/ 2147483646 w 401"/>
                <a:gd name="T33" fmla="*/ 2147483646 h 523"/>
                <a:gd name="T34" fmla="*/ 2147483646 w 401"/>
                <a:gd name="T35" fmla="*/ 2147483646 h 523"/>
                <a:gd name="T36" fmla="*/ 0 w 401"/>
                <a:gd name="T37" fmla="*/ 2147483646 h 5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1" h="523">
                  <a:moveTo>
                    <a:pt x="0" y="261"/>
                  </a:moveTo>
                  <a:lnTo>
                    <a:pt x="83" y="152"/>
                  </a:lnTo>
                  <a:lnTo>
                    <a:pt x="72" y="93"/>
                  </a:lnTo>
                  <a:lnTo>
                    <a:pt x="165" y="93"/>
                  </a:lnTo>
                  <a:lnTo>
                    <a:pt x="262" y="0"/>
                  </a:lnTo>
                  <a:lnTo>
                    <a:pt x="318" y="45"/>
                  </a:lnTo>
                  <a:lnTo>
                    <a:pt x="336" y="93"/>
                  </a:lnTo>
                  <a:lnTo>
                    <a:pt x="371" y="177"/>
                  </a:lnTo>
                  <a:lnTo>
                    <a:pt x="400" y="212"/>
                  </a:lnTo>
                  <a:lnTo>
                    <a:pt x="371" y="311"/>
                  </a:lnTo>
                  <a:lnTo>
                    <a:pt x="371" y="354"/>
                  </a:lnTo>
                  <a:lnTo>
                    <a:pt x="355" y="379"/>
                  </a:lnTo>
                  <a:lnTo>
                    <a:pt x="336" y="404"/>
                  </a:lnTo>
                  <a:lnTo>
                    <a:pt x="307" y="404"/>
                  </a:lnTo>
                  <a:lnTo>
                    <a:pt x="300" y="452"/>
                  </a:lnTo>
                  <a:lnTo>
                    <a:pt x="281" y="452"/>
                  </a:lnTo>
                  <a:lnTo>
                    <a:pt x="262" y="497"/>
                  </a:lnTo>
                  <a:lnTo>
                    <a:pt x="235" y="522"/>
                  </a:lnTo>
                  <a:lnTo>
                    <a:pt x="0" y="26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1" name="Freeform 59">
              <a:extLst>
                <a:ext uri="{FF2B5EF4-FFF2-40B4-BE49-F238E27FC236}">
                  <a16:creationId xmlns:a16="http://schemas.microsoft.com/office/drawing/2014/main" xmlns="" id="{36184E26-7415-43BC-8267-C6B3F8D4BED9}"/>
                </a:ext>
              </a:extLst>
            </p:cNvPr>
            <p:cNvSpPr>
              <a:spLocks/>
            </p:cNvSpPr>
            <p:nvPr/>
          </p:nvSpPr>
          <p:spPr bwMode="auto">
            <a:xfrm>
              <a:off x="7698754" y="3404575"/>
              <a:ext cx="735029" cy="1325676"/>
            </a:xfrm>
            <a:custGeom>
              <a:avLst/>
              <a:gdLst>
                <a:gd name="T0" fmla="*/ 2147483646 w 336"/>
                <a:gd name="T1" fmla="*/ 2147483646 h 606"/>
                <a:gd name="T2" fmla="*/ 2147483646 w 336"/>
                <a:gd name="T3" fmla="*/ 2147483646 h 606"/>
                <a:gd name="T4" fmla="*/ 2147483646 w 336"/>
                <a:gd name="T5" fmla="*/ 2147483646 h 606"/>
                <a:gd name="T6" fmla="*/ 2147483646 w 336"/>
                <a:gd name="T7" fmla="*/ 2147483646 h 606"/>
                <a:gd name="T8" fmla="*/ 2147483646 w 336"/>
                <a:gd name="T9" fmla="*/ 2147483646 h 606"/>
                <a:gd name="T10" fmla="*/ 2147483646 w 336"/>
                <a:gd name="T11" fmla="*/ 2147483646 h 606"/>
                <a:gd name="T12" fmla="*/ 0 w 336"/>
                <a:gd name="T13" fmla="*/ 2147483646 h 606"/>
                <a:gd name="T14" fmla="*/ 2147483646 w 336"/>
                <a:gd name="T15" fmla="*/ 2147483646 h 606"/>
                <a:gd name="T16" fmla="*/ 2147483646 w 336"/>
                <a:gd name="T17" fmla="*/ 2147483646 h 606"/>
                <a:gd name="T18" fmla="*/ 2147483646 w 336"/>
                <a:gd name="T19" fmla="*/ 2147483646 h 606"/>
                <a:gd name="T20" fmla="*/ 2147483646 w 336"/>
                <a:gd name="T21" fmla="*/ 2147483646 h 606"/>
                <a:gd name="T22" fmla="*/ 2147483646 w 336"/>
                <a:gd name="T23" fmla="*/ 2147483646 h 606"/>
                <a:gd name="T24" fmla="*/ 2147483646 w 336"/>
                <a:gd name="T25" fmla="*/ 2147483646 h 606"/>
                <a:gd name="T26" fmla="*/ 2147483646 w 336"/>
                <a:gd name="T27" fmla="*/ 0 h 606"/>
                <a:gd name="T28" fmla="*/ 2147483646 w 336"/>
                <a:gd name="T29" fmla="*/ 2147483646 h 606"/>
                <a:gd name="T30" fmla="*/ 2147483646 w 336"/>
                <a:gd name="T31" fmla="*/ 2147483646 h 606"/>
                <a:gd name="T32" fmla="*/ 2147483646 w 336"/>
                <a:gd name="T33" fmla="*/ 2147483646 h 606"/>
                <a:gd name="T34" fmla="*/ 2147483646 w 336"/>
                <a:gd name="T35" fmla="*/ 2147483646 h 606"/>
                <a:gd name="T36" fmla="*/ 2147483646 w 336"/>
                <a:gd name="T37" fmla="*/ 2147483646 h 606"/>
                <a:gd name="T38" fmla="*/ 2147483646 w 336"/>
                <a:gd name="T39" fmla="*/ 2147483646 h 606"/>
                <a:gd name="T40" fmla="*/ 2147483646 w 336"/>
                <a:gd name="T41" fmla="*/ 2147483646 h 606"/>
                <a:gd name="T42" fmla="*/ 2147483646 w 336"/>
                <a:gd name="T43" fmla="*/ 2147483646 h 606"/>
                <a:gd name="T44" fmla="*/ 2147483646 w 336"/>
                <a:gd name="T45" fmla="*/ 2147483646 h 606"/>
                <a:gd name="T46" fmla="*/ 2147483646 w 336"/>
                <a:gd name="T47" fmla="*/ 2147483646 h 606"/>
                <a:gd name="T48" fmla="*/ 2147483646 w 336"/>
                <a:gd name="T49" fmla="*/ 2147483646 h 606"/>
                <a:gd name="T50" fmla="*/ 2147483646 w 336"/>
                <a:gd name="T51" fmla="*/ 2147483646 h 6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6" h="606">
                  <a:moveTo>
                    <a:pt x="209" y="546"/>
                  </a:moveTo>
                  <a:lnTo>
                    <a:pt x="209" y="523"/>
                  </a:lnTo>
                  <a:lnTo>
                    <a:pt x="183" y="487"/>
                  </a:lnTo>
                  <a:lnTo>
                    <a:pt x="164" y="453"/>
                  </a:lnTo>
                  <a:lnTo>
                    <a:pt x="101" y="369"/>
                  </a:lnTo>
                  <a:lnTo>
                    <a:pt x="18" y="261"/>
                  </a:lnTo>
                  <a:lnTo>
                    <a:pt x="0" y="187"/>
                  </a:lnTo>
                  <a:lnTo>
                    <a:pt x="18" y="162"/>
                  </a:lnTo>
                  <a:lnTo>
                    <a:pt x="29" y="118"/>
                  </a:lnTo>
                  <a:lnTo>
                    <a:pt x="18" y="93"/>
                  </a:lnTo>
                  <a:lnTo>
                    <a:pt x="29" y="93"/>
                  </a:lnTo>
                  <a:lnTo>
                    <a:pt x="37" y="59"/>
                  </a:lnTo>
                  <a:lnTo>
                    <a:pt x="57" y="21"/>
                  </a:lnTo>
                  <a:lnTo>
                    <a:pt x="75" y="0"/>
                  </a:lnTo>
                  <a:lnTo>
                    <a:pt x="112" y="45"/>
                  </a:lnTo>
                  <a:lnTo>
                    <a:pt x="157" y="45"/>
                  </a:lnTo>
                  <a:lnTo>
                    <a:pt x="220" y="21"/>
                  </a:lnTo>
                  <a:lnTo>
                    <a:pt x="253" y="69"/>
                  </a:lnTo>
                  <a:lnTo>
                    <a:pt x="310" y="93"/>
                  </a:lnTo>
                  <a:lnTo>
                    <a:pt x="310" y="103"/>
                  </a:lnTo>
                  <a:lnTo>
                    <a:pt x="317" y="330"/>
                  </a:lnTo>
                  <a:lnTo>
                    <a:pt x="290" y="453"/>
                  </a:lnTo>
                  <a:lnTo>
                    <a:pt x="328" y="473"/>
                  </a:lnTo>
                  <a:lnTo>
                    <a:pt x="335" y="473"/>
                  </a:lnTo>
                  <a:lnTo>
                    <a:pt x="253" y="605"/>
                  </a:lnTo>
                  <a:lnTo>
                    <a:pt x="209" y="54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2" name="Freeform 60">
              <a:extLst>
                <a:ext uri="{FF2B5EF4-FFF2-40B4-BE49-F238E27FC236}">
                  <a16:creationId xmlns:a16="http://schemas.microsoft.com/office/drawing/2014/main" xmlns="" id="{1AC1D909-AA5C-4F7F-AEA0-C829680BFAF3}"/>
                </a:ext>
              </a:extLst>
            </p:cNvPr>
            <p:cNvSpPr>
              <a:spLocks/>
            </p:cNvSpPr>
            <p:nvPr/>
          </p:nvSpPr>
          <p:spPr bwMode="auto">
            <a:xfrm>
              <a:off x="6359952" y="3866155"/>
              <a:ext cx="474707" cy="732842"/>
            </a:xfrm>
            <a:custGeom>
              <a:avLst/>
              <a:gdLst>
                <a:gd name="T0" fmla="*/ 0 w 217"/>
                <a:gd name="T1" fmla="*/ 2147483646 h 335"/>
                <a:gd name="T2" fmla="*/ 2147483646 w 217"/>
                <a:gd name="T3" fmla="*/ 2147483646 h 335"/>
                <a:gd name="T4" fmla="*/ 2147483646 w 217"/>
                <a:gd name="T5" fmla="*/ 2147483646 h 335"/>
                <a:gd name="T6" fmla="*/ 2147483646 w 217"/>
                <a:gd name="T7" fmla="*/ 2147483646 h 335"/>
                <a:gd name="T8" fmla="*/ 2147483646 w 217"/>
                <a:gd name="T9" fmla="*/ 2147483646 h 335"/>
                <a:gd name="T10" fmla="*/ 2147483646 w 217"/>
                <a:gd name="T11" fmla="*/ 2147483646 h 335"/>
                <a:gd name="T12" fmla="*/ 2147483646 w 217"/>
                <a:gd name="T13" fmla="*/ 2147483646 h 335"/>
                <a:gd name="T14" fmla="*/ 2147483646 w 217"/>
                <a:gd name="T15" fmla="*/ 0 h 335"/>
                <a:gd name="T16" fmla="*/ 2147483646 w 217"/>
                <a:gd name="T17" fmla="*/ 2147483646 h 335"/>
                <a:gd name="T18" fmla="*/ 2147483646 w 217"/>
                <a:gd name="T19" fmla="*/ 2147483646 h 335"/>
                <a:gd name="T20" fmla="*/ 2147483646 w 217"/>
                <a:gd name="T21" fmla="*/ 2147483646 h 335"/>
                <a:gd name="T22" fmla="*/ 2147483646 w 217"/>
                <a:gd name="T23" fmla="*/ 2147483646 h 335"/>
                <a:gd name="T24" fmla="*/ 0 w 217"/>
                <a:gd name="T25" fmla="*/ 2147483646 h 3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7" h="335">
                  <a:moveTo>
                    <a:pt x="0" y="191"/>
                  </a:moveTo>
                  <a:lnTo>
                    <a:pt x="34" y="177"/>
                  </a:lnTo>
                  <a:lnTo>
                    <a:pt x="44" y="191"/>
                  </a:lnTo>
                  <a:lnTo>
                    <a:pt x="34" y="157"/>
                  </a:lnTo>
                  <a:lnTo>
                    <a:pt x="70" y="107"/>
                  </a:lnTo>
                  <a:lnTo>
                    <a:pt x="63" y="73"/>
                  </a:lnTo>
                  <a:lnTo>
                    <a:pt x="70" y="48"/>
                  </a:lnTo>
                  <a:lnTo>
                    <a:pt x="142" y="0"/>
                  </a:lnTo>
                  <a:lnTo>
                    <a:pt x="197" y="84"/>
                  </a:lnTo>
                  <a:lnTo>
                    <a:pt x="205" y="166"/>
                  </a:lnTo>
                  <a:lnTo>
                    <a:pt x="216" y="225"/>
                  </a:lnTo>
                  <a:lnTo>
                    <a:pt x="134" y="334"/>
                  </a:lnTo>
                  <a:lnTo>
                    <a:pt x="0" y="19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3" name="Freeform 61">
              <a:extLst>
                <a:ext uri="{FF2B5EF4-FFF2-40B4-BE49-F238E27FC236}">
                  <a16:creationId xmlns:a16="http://schemas.microsoft.com/office/drawing/2014/main" xmlns="" id="{290EFB61-EB42-437F-A8B4-D2FF4B372050}"/>
                </a:ext>
              </a:extLst>
            </p:cNvPr>
            <p:cNvSpPr>
              <a:spLocks/>
            </p:cNvSpPr>
            <p:nvPr/>
          </p:nvSpPr>
          <p:spPr bwMode="auto">
            <a:xfrm>
              <a:off x="7904388" y="1273868"/>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4" name="Freeform 62">
              <a:extLst>
                <a:ext uri="{FF2B5EF4-FFF2-40B4-BE49-F238E27FC236}">
                  <a16:creationId xmlns:a16="http://schemas.microsoft.com/office/drawing/2014/main" xmlns="" id="{C5DE3ED7-39BA-4DD2-A0A5-043FBD2255BA}"/>
                </a:ext>
              </a:extLst>
            </p:cNvPr>
            <p:cNvSpPr>
              <a:spLocks/>
            </p:cNvSpPr>
            <p:nvPr/>
          </p:nvSpPr>
          <p:spPr bwMode="auto">
            <a:xfrm>
              <a:off x="7265612" y="2100773"/>
              <a:ext cx="990977" cy="969099"/>
            </a:xfrm>
            <a:custGeom>
              <a:avLst/>
              <a:gdLst>
                <a:gd name="T0" fmla="*/ 0 w 453"/>
                <a:gd name="T1" fmla="*/ 2147483646 h 443"/>
                <a:gd name="T2" fmla="*/ 2147483646 w 453"/>
                <a:gd name="T3" fmla="*/ 2147483646 h 443"/>
                <a:gd name="T4" fmla="*/ 2147483646 w 453"/>
                <a:gd name="T5" fmla="*/ 2147483646 h 443"/>
                <a:gd name="T6" fmla="*/ 2147483646 w 453"/>
                <a:gd name="T7" fmla="*/ 2147483646 h 443"/>
                <a:gd name="T8" fmla="*/ 2147483646 w 453"/>
                <a:gd name="T9" fmla="*/ 2147483646 h 443"/>
                <a:gd name="T10" fmla="*/ 2147483646 w 453"/>
                <a:gd name="T11" fmla="*/ 2147483646 h 443"/>
                <a:gd name="T12" fmla="*/ 2147483646 w 453"/>
                <a:gd name="T13" fmla="*/ 2147483646 h 443"/>
                <a:gd name="T14" fmla="*/ 2147483646 w 453"/>
                <a:gd name="T15" fmla="*/ 2147483646 h 443"/>
                <a:gd name="T16" fmla="*/ 2147483646 w 453"/>
                <a:gd name="T17" fmla="*/ 2147483646 h 443"/>
                <a:gd name="T18" fmla="*/ 2147483646 w 453"/>
                <a:gd name="T19" fmla="*/ 2147483646 h 443"/>
                <a:gd name="T20" fmla="*/ 2147483646 w 453"/>
                <a:gd name="T21" fmla="*/ 0 h 443"/>
                <a:gd name="T22" fmla="*/ 2147483646 w 453"/>
                <a:gd name="T23" fmla="*/ 0 h 443"/>
                <a:gd name="T24" fmla="*/ 2147483646 w 453"/>
                <a:gd name="T25" fmla="*/ 2147483646 h 443"/>
                <a:gd name="T26" fmla="*/ 2147483646 w 453"/>
                <a:gd name="T27" fmla="*/ 2147483646 h 443"/>
                <a:gd name="T28" fmla="*/ 2147483646 w 453"/>
                <a:gd name="T29" fmla="*/ 2147483646 h 443"/>
                <a:gd name="T30" fmla="*/ 2147483646 w 453"/>
                <a:gd name="T31" fmla="*/ 2147483646 h 443"/>
                <a:gd name="T32" fmla="*/ 2147483646 w 453"/>
                <a:gd name="T33" fmla="*/ 2147483646 h 443"/>
                <a:gd name="T34" fmla="*/ 2147483646 w 453"/>
                <a:gd name="T35" fmla="*/ 2147483646 h 443"/>
                <a:gd name="T36" fmla="*/ 2147483646 w 453"/>
                <a:gd name="T37" fmla="*/ 2147483646 h 443"/>
                <a:gd name="T38" fmla="*/ 2147483646 w 453"/>
                <a:gd name="T39" fmla="*/ 2147483646 h 443"/>
                <a:gd name="T40" fmla="*/ 2147483646 w 453"/>
                <a:gd name="T41" fmla="*/ 2147483646 h 443"/>
                <a:gd name="T42" fmla="*/ 2147483646 w 453"/>
                <a:gd name="T43" fmla="*/ 2147483646 h 443"/>
                <a:gd name="T44" fmla="*/ 0 w 453"/>
                <a:gd name="T45" fmla="*/ 2147483646 h 4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53" h="443">
                  <a:moveTo>
                    <a:pt x="0" y="358"/>
                  </a:moveTo>
                  <a:lnTo>
                    <a:pt x="56" y="168"/>
                  </a:lnTo>
                  <a:lnTo>
                    <a:pt x="100" y="168"/>
                  </a:lnTo>
                  <a:lnTo>
                    <a:pt x="120" y="123"/>
                  </a:lnTo>
                  <a:lnTo>
                    <a:pt x="145" y="123"/>
                  </a:lnTo>
                  <a:lnTo>
                    <a:pt x="164" y="98"/>
                  </a:lnTo>
                  <a:lnTo>
                    <a:pt x="183" y="49"/>
                  </a:lnTo>
                  <a:lnTo>
                    <a:pt x="164" y="25"/>
                  </a:lnTo>
                  <a:lnTo>
                    <a:pt x="152" y="49"/>
                  </a:lnTo>
                  <a:lnTo>
                    <a:pt x="145" y="25"/>
                  </a:lnTo>
                  <a:lnTo>
                    <a:pt x="152" y="0"/>
                  </a:lnTo>
                  <a:lnTo>
                    <a:pt x="191" y="0"/>
                  </a:lnTo>
                  <a:lnTo>
                    <a:pt x="272" y="38"/>
                  </a:lnTo>
                  <a:lnTo>
                    <a:pt x="343" y="73"/>
                  </a:lnTo>
                  <a:lnTo>
                    <a:pt x="362" y="108"/>
                  </a:lnTo>
                  <a:lnTo>
                    <a:pt x="389" y="108"/>
                  </a:lnTo>
                  <a:lnTo>
                    <a:pt x="389" y="132"/>
                  </a:lnTo>
                  <a:lnTo>
                    <a:pt x="433" y="157"/>
                  </a:lnTo>
                  <a:lnTo>
                    <a:pt x="452" y="206"/>
                  </a:lnTo>
                  <a:lnTo>
                    <a:pt x="325" y="290"/>
                  </a:lnTo>
                  <a:lnTo>
                    <a:pt x="183" y="442"/>
                  </a:lnTo>
                  <a:lnTo>
                    <a:pt x="56" y="383"/>
                  </a:lnTo>
                  <a:lnTo>
                    <a:pt x="0" y="358"/>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5" name="Freeform 63">
              <a:extLst>
                <a:ext uri="{FF2B5EF4-FFF2-40B4-BE49-F238E27FC236}">
                  <a16:creationId xmlns:a16="http://schemas.microsoft.com/office/drawing/2014/main" xmlns="" id="{A2272AE0-4469-4DD0-B686-EFAFBDE34CF8}"/>
                </a:ext>
              </a:extLst>
            </p:cNvPr>
            <p:cNvSpPr>
              <a:spLocks/>
            </p:cNvSpPr>
            <p:nvPr/>
          </p:nvSpPr>
          <p:spPr bwMode="auto">
            <a:xfrm>
              <a:off x="8155961" y="1273866"/>
              <a:ext cx="573147" cy="603773"/>
            </a:xfrm>
            <a:custGeom>
              <a:avLst/>
              <a:gdLst>
                <a:gd name="T0" fmla="*/ 2147483646 w 262"/>
                <a:gd name="T1" fmla="*/ 0 h 276"/>
                <a:gd name="T2" fmla="*/ 2147483646 w 262"/>
                <a:gd name="T3" fmla="*/ 2147483646 h 276"/>
                <a:gd name="T4" fmla="*/ 2147483646 w 262"/>
                <a:gd name="T5" fmla="*/ 2147483646 h 276"/>
                <a:gd name="T6" fmla="*/ 2147483646 w 262"/>
                <a:gd name="T7" fmla="*/ 2147483646 h 276"/>
                <a:gd name="T8" fmla="*/ 2147483646 w 262"/>
                <a:gd name="T9" fmla="*/ 2147483646 h 276"/>
                <a:gd name="T10" fmla="*/ 2147483646 w 262"/>
                <a:gd name="T11" fmla="*/ 2147483646 h 276"/>
                <a:gd name="T12" fmla="*/ 2147483646 w 262"/>
                <a:gd name="T13" fmla="*/ 2147483646 h 276"/>
                <a:gd name="T14" fmla="*/ 2147483646 w 262"/>
                <a:gd name="T15" fmla="*/ 2147483646 h 276"/>
                <a:gd name="T16" fmla="*/ 2147483646 w 262"/>
                <a:gd name="T17" fmla="*/ 2147483646 h 276"/>
                <a:gd name="T18" fmla="*/ 2147483646 w 262"/>
                <a:gd name="T19" fmla="*/ 2147483646 h 276"/>
                <a:gd name="T20" fmla="*/ 2147483646 w 262"/>
                <a:gd name="T21" fmla="*/ 2147483646 h 276"/>
                <a:gd name="T22" fmla="*/ 0 w 262"/>
                <a:gd name="T23" fmla="*/ 0 h 276"/>
                <a:gd name="T24" fmla="*/ 2147483646 w 262"/>
                <a:gd name="T25" fmla="*/ 0 h 2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 h="276">
                  <a:moveTo>
                    <a:pt x="253" y="0"/>
                  </a:moveTo>
                  <a:lnTo>
                    <a:pt x="261" y="33"/>
                  </a:lnTo>
                  <a:lnTo>
                    <a:pt x="247" y="127"/>
                  </a:lnTo>
                  <a:lnTo>
                    <a:pt x="190" y="275"/>
                  </a:lnTo>
                  <a:lnTo>
                    <a:pt x="172" y="259"/>
                  </a:lnTo>
                  <a:lnTo>
                    <a:pt x="138" y="259"/>
                  </a:lnTo>
                  <a:lnTo>
                    <a:pt x="120" y="234"/>
                  </a:lnTo>
                  <a:lnTo>
                    <a:pt x="89" y="234"/>
                  </a:lnTo>
                  <a:lnTo>
                    <a:pt x="82" y="234"/>
                  </a:lnTo>
                  <a:lnTo>
                    <a:pt x="11" y="225"/>
                  </a:lnTo>
                  <a:lnTo>
                    <a:pt x="26" y="190"/>
                  </a:lnTo>
                  <a:lnTo>
                    <a:pt x="0" y="0"/>
                  </a:lnTo>
                  <a:lnTo>
                    <a:pt x="25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6" name="Freeform 64">
              <a:extLst>
                <a:ext uri="{FF2B5EF4-FFF2-40B4-BE49-F238E27FC236}">
                  <a16:creationId xmlns:a16="http://schemas.microsoft.com/office/drawing/2014/main" xmlns="" id="{520D1F89-73C9-42B3-A246-C69ECDDCCE8D}"/>
                </a:ext>
              </a:extLst>
            </p:cNvPr>
            <p:cNvSpPr>
              <a:spLocks/>
            </p:cNvSpPr>
            <p:nvPr/>
          </p:nvSpPr>
          <p:spPr bwMode="auto">
            <a:xfrm>
              <a:off x="6554647" y="1787949"/>
              <a:ext cx="393765" cy="713153"/>
            </a:xfrm>
            <a:custGeom>
              <a:avLst/>
              <a:gdLst>
                <a:gd name="T0" fmla="*/ 0 w 180"/>
                <a:gd name="T1" fmla="*/ 0 h 326"/>
                <a:gd name="T2" fmla="*/ 0 w 180"/>
                <a:gd name="T3" fmla="*/ 2147483646 h 326"/>
                <a:gd name="T4" fmla="*/ 0 w 180"/>
                <a:gd name="T5" fmla="*/ 2147483646 h 326"/>
                <a:gd name="T6" fmla="*/ 2147483646 w 180"/>
                <a:gd name="T7" fmla="*/ 2147483646 h 326"/>
                <a:gd name="T8" fmla="*/ 2147483646 w 180"/>
                <a:gd name="T9" fmla="*/ 2147483646 h 326"/>
                <a:gd name="T10" fmla="*/ 2147483646 w 180"/>
                <a:gd name="T11" fmla="*/ 0 h 326"/>
                <a:gd name="T12" fmla="*/ 0 w 180"/>
                <a:gd name="T13" fmla="*/ 0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 h="326">
                  <a:moveTo>
                    <a:pt x="0" y="0"/>
                  </a:moveTo>
                  <a:lnTo>
                    <a:pt x="0" y="287"/>
                  </a:lnTo>
                  <a:lnTo>
                    <a:pt x="0" y="325"/>
                  </a:lnTo>
                  <a:lnTo>
                    <a:pt x="179" y="325"/>
                  </a:lnTo>
                  <a:lnTo>
                    <a:pt x="179" y="300"/>
                  </a:lnTo>
                  <a:lnTo>
                    <a:pt x="172" y="0"/>
                  </a:lnTo>
                  <a:lnTo>
                    <a:pt x="0"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7" name="Freeform 65">
              <a:extLst>
                <a:ext uri="{FF2B5EF4-FFF2-40B4-BE49-F238E27FC236}">
                  <a16:creationId xmlns:a16="http://schemas.microsoft.com/office/drawing/2014/main" xmlns="" id="{01F8D702-B76E-42AA-BD8C-72287BC1A566}"/>
                </a:ext>
              </a:extLst>
            </p:cNvPr>
            <p:cNvSpPr>
              <a:spLocks/>
            </p:cNvSpPr>
            <p:nvPr/>
          </p:nvSpPr>
          <p:spPr bwMode="auto">
            <a:xfrm>
              <a:off x="5530857" y="3579582"/>
              <a:ext cx="627836" cy="710964"/>
            </a:xfrm>
            <a:custGeom>
              <a:avLst/>
              <a:gdLst>
                <a:gd name="T0" fmla="*/ 0 w 287"/>
                <a:gd name="T1" fmla="*/ 2147483646 h 325"/>
                <a:gd name="T2" fmla="*/ 2147483646 w 287"/>
                <a:gd name="T3" fmla="*/ 2147483646 h 325"/>
                <a:gd name="T4" fmla="*/ 2147483646 w 287"/>
                <a:gd name="T5" fmla="*/ 0 h 325"/>
                <a:gd name="T6" fmla="*/ 2147483646 w 287"/>
                <a:gd name="T7" fmla="*/ 2147483646 h 325"/>
                <a:gd name="T8" fmla="*/ 2147483646 w 287"/>
                <a:gd name="T9" fmla="*/ 2147483646 h 325"/>
                <a:gd name="T10" fmla="*/ 2147483646 w 287"/>
                <a:gd name="T11" fmla="*/ 2147483646 h 325"/>
                <a:gd name="T12" fmla="*/ 2147483646 w 287"/>
                <a:gd name="T13" fmla="*/ 2147483646 h 325"/>
                <a:gd name="T14" fmla="*/ 2147483646 w 287"/>
                <a:gd name="T15" fmla="*/ 2147483646 h 325"/>
                <a:gd name="T16" fmla="*/ 2147483646 w 287"/>
                <a:gd name="T17" fmla="*/ 2147483646 h 325"/>
                <a:gd name="T18" fmla="*/ 2147483646 w 287"/>
                <a:gd name="T19" fmla="*/ 2147483646 h 325"/>
                <a:gd name="T20" fmla="*/ 2147483646 w 287"/>
                <a:gd name="T21" fmla="*/ 2147483646 h 325"/>
                <a:gd name="T22" fmla="*/ 2147483646 w 287"/>
                <a:gd name="T23" fmla="*/ 2147483646 h 325"/>
                <a:gd name="T24" fmla="*/ 2147483646 w 287"/>
                <a:gd name="T25" fmla="*/ 2147483646 h 325"/>
                <a:gd name="T26" fmla="*/ 2147483646 w 287"/>
                <a:gd name="T27" fmla="*/ 2147483646 h 325"/>
                <a:gd name="T28" fmla="*/ 2147483646 w 287"/>
                <a:gd name="T29" fmla="*/ 2147483646 h 325"/>
                <a:gd name="T30" fmla="*/ 2147483646 w 287"/>
                <a:gd name="T31" fmla="*/ 2147483646 h 325"/>
                <a:gd name="T32" fmla="*/ 2147483646 w 287"/>
                <a:gd name="T33" fmla="*/ 2147483646 h 325"/>
                <a:gd name="T34" fmla="*/ 2147483646 w 287"/>
                <a:gd name="T35" fmla="*/ 2147483646 h 325"/>
                <a:gd name="T36" fmla="*/ 2147483646 w 287"/>
                <a:gd name="T37" fmla="*/ 2147483646 h 325"/>
                <a:gd name="T38" fmla="*/ 0 w 287"/>
                <a:gd name="T39" fmla="*/ 2147483646 h 3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7" h="325">
                  <a:moveTo>
                    <a:pt x="0" y="324"/>
                  </a:moveTo>
                  <a:lnTo>
                    <a:pt x="25" y="14"/>
                  </a:lnTo>
                  <a:lnTo>
                    <a:pt x="37" y="0"/>
                  </a:lnTo>
                  <a:lnTo>
                    <a:pt x="51" y="49"/>
                  </a:lnTo>
                  <a:lnTo>
                    <a:pt x="71" y="38"/>
                  </a:lnTo>
                  <a:lnTo>
                    <a:pt x="89" y="64"/>
                  </a:lnTo>
                  <a:lnTo>
                    <a:pt x="100" y="38"/>
                  </a:lnTo>
                  <a:lnTo>
                    <a:pt x="108" y="38"/>
                  </a:lnTo>
                  <a:lnTo>
                    <a:pt x="126" y="14"/>
                  </a:lnTo>
                  <a:lnTo>
                    <a:pt x="145" y="64"/>
                  </a:lnTo>
                  <a:lnTo>
                    <a:pt x="152" y="83"/>
                  </a:lnTo>
                  <a:lnTo>
                    <a:pt x="189" y="108"/>
                  </a:lnTo>
                  <a:lnTo>
                    <a:pt x="234" y="83"/>
                  </a:lnTo>
                  <a:lnTo>
                    <a:pt x="243" y="123"/>
                  </a:lnTo>
                  <a:lnTo>
                    <a:pt x="272" y="132"/>
                  </a:lnTo>
                  <a:lnTo>
                    <a:pt x="252" y="167"/>
                  </a:lnTo>
                  <a:lnTo>
                    <a:pt x="272" y="192"/>
                  </a:lnTo>
                  <a:lnTo>
                    <a:pt x="286" y="251"/>
                  </a:lnTo>
                  <a:lnTo>
                    <a:pt x="234" y="324"/>
                  </a:lnTo>
                  <a:lnTo>
                    <a:pt x="0" y="3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8" name="Freeform 66">
              <a:extLst>
                <a:ext uri="{FF2B5EF4-FFF2-40B4-BE49-F238E27FC236}">
                  <a16:creationId xmlns:a16="http://schemas.microsoft.com/office/drawing/2014/main" xmlns="" id="{20ECA9AD-FE9E-4E51-8542-72C9A7BD48BB}"/>
                </a:ext>
              </a:extLst>
            </p:cNvPr>
            <p:cNvSpPr>
              <a:spLocks/>
            </p:cNvSpPr>
            <p:nvPr/>
          </p:nvSpPr>
          <p:spPr bwMode="auto">
            <a:xfrm>
              <a:off x="4916145" y="3089562"/>
              <a:ext cx="658464" cy="549083"/>
            </a:xfrm>
            <a:custGeom>
              <a:avLst/>
              <a:gdLst>
                <a:gd name="T0" fmla="*/ 0 w 301"/>
                <a:gd name="T1" fmla="*/ 0 h 251"/>
                <a:gd name="T2" fmla="*/ 2147483646 w 301"/>
                <a:gd name="T3" fmla="*/ 2147483646 h 251"/>
                <a:gd name="T4" fmla="*/ 2147483646 w 301"/>
                <a:gd name="T5" fmla="*/ 2147483646 h 251"/>
                <a:gd name="T6" fmla="*/ 2147483646 w 301"/>
                <a:gd name="T7" fmla="*/ 2147483646 h 251"/>
                <a:gd name="T8" fmla="*/ 2147483646 w 301"/>
                <a:gd name="T9" fmla="*/ 2147483646 h 251"/>
                <a:gd name="T10" fmla="*/ 2147483646 w 301"/>
                <a:gd name="T11" fmla="*/ 2147483646 h 251"/>
                <a:gd name="T12" fmla="*/ 2147483646 w 301"/>
                <a:gd name="T13" fmla="*/ 2147483646 h 251"/>
                <a:gd name="T14" fmla="*/ 2147483646 w 301"/>
                <a:gd name="T15" fmla="*/ 0 h 251"/>
                <a:gd name="T16" fmla="*/ 2147483646 w 301"/>
                <a:gd name="T17" fmla="*/ 0 h 251"/>
                <a:gd name="T18" fmla="*/ 0 w 301"/>
                <a:gd name="T19" fmla="*/ 0 h 2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1" h="251">
                  <a:moveTo>
                    <a:pt x="0" y="0"/>
                  </a:moveTo>
                  <a:lnTo>
                    <a:pt x="20" y="73"/>
                  </a:lnTo>
                  <a:lnTo>
                    <a:pt x="9" y="73"/>
                  </a:lnTo>
                  <a:lnTo>
                    <a:pt x="53" y="122"/>
                  </a:lnTo>
                  <a:lnTo>
                    <a:pt x="71" y="191"/>
                  </a:lnTo>
                  <a:lnTo>
                    <a:pt x="135" y="240"/>
                  </a:lnTo>
                  <a:lnTo>
                    <a:pt x="172" y="250"/>
                  </a:lnTo>
                  <a:lnTo>
                    <a:pt x="300" y="0"/>
                  </a:lnTo>
                  <a:lnTo>
                    <a:pt x="27" y="0"/>
                  </a:lnTo>
                  <a:lnTo>
                    <a:pt x="0" y="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69" name="Freeform 67">
              <a:extLst>
                <a:ext uri="{FF2B5EF4-FFF2-40B4-BE49-F238E27FC236}">
                  <a16:creationId xmlns:a16="http://schemas.microsoft.com/office/drawing/2014/main" xmlns="" id="{D4ED12A0-810C-4CF3-B388-28578537F030}"/>
                </a:ext>
              </a:extLst>
            </p:cNvPr>
            <p:cNvSpPr>
              <a:spLocks/>
            </p:cNvSpPr>
            <p:nvPr/>
          </p:nvSpPr>
          <p:spPr bwMode="auto">
            <a:xfrm>
              <a:off x="6554647" y="1273866"/>
              <a:ext cx="533771" cy="516270"/>
            </a:xfrm>
            <a:custGeom>
              <a:avLst/>
              <a:gdLst>
                <a:gd name="T0" fmla="*/ 2147483646 w 244"/>
                <a:gd name="T1" fmla="*/ 0 h 236"/>
                <a:gd name="T2" fmla="*/ 2147483646 w 244"/>
                <a:gd name="T3" fmla="*/ 2147483646 h 236"/>
                <a:gd name="T4" fmla="*/ 2147483646 w 244"/>
                <a:gd name="T5" fmla="*/ 2147483646 h 236"/>
                <a:gd name="T6" fmla="*/ 0 w 244"/>
                <a:gd name="T7" fmla="*/ 2147483646 h 236"/>
                <a:gd name="T8" fmla="*/ 2147483646 w 244"/>
                <a:gd name="T9" fmla="*/ 0 h 236"/>
                <a:gd name="T10" fmla="*/ 2147483646 w 244"/>
                <a:gd name="T11" fmla="*/ 0 h 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4" h="236">
                  <a:moveTo>
                    <a:pt x="243" y="0"/>
                  </a:moveTo>
                  <a:lnTo>
                    <a:pt x="235" y="235"/>
                  </a:lnTo>
                  <a:lnTo>
                    <a:pt x="172" y="235"/>
                  </a:lnTo>
                  <a:lnTo>
                    <a:pt x="0" y="235"/>
                  </a:lnTo>
                  <a:lnTo>
                    <a:pt x="19" y="0"/>
                  </a:lnTo>
                  <a:lnTo>
                    <a:pt x="24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0" name="Freeform 68">
              <a:extLst>
                <a:ext uri="{FF2B5EF4-FFF2-40B4-BE49-F238E27FC236}">
                  <a16:creationId xmlns:a16="http://schemas.microsoft.com/office/drawing/2014/main" xmlns="" id="{A317B219-A46E-47CA-8DCC-B6C1A9F2DFF4}"/>
                </a:ext>
              </a:extLst>
            </p:cNvPr>
            <p:cNvSpPr>
              <a:spLocks/>
            </p:cNvSpPr>
            <p:nvPr/>
          </p:nvSpPr>
          <p:spPr bwMode="auto">
            <a:xfrm>
              <a:off x="5016776" y="2098586"/>
              <a:ext cx="459393" cy="581898"/>
            </a:xfrm>
            <a:custGeom>
              <a:avLst/>
              <a:gdLst>
                <a:gd name="T0" fmla="*/ 2147483646 w 210"/>
                <a:gd name="T1" fmla="*/ 2147483646 h 266"/>
                <a:gd name="T2" fmla="*/ 2147483646 w 210"/>
                <a:gd name="T3" fmla="*/ 2147483646 h 266"/>
                <a:gd name="T4" fmla="*/ 2147483646 w 210"/>
                <a:gd name="T5" fmla="*/ 2147483646 h 266"/>
                <a:gd name="T6" fmla="*/ 2147483646 w 210"/>
                <a:gd name="T7" fmla="*/ 2147483646 h 266"/>
                <a:gd name="T8" fmla="*/ 2147483646 w 210"/>
                <a:gd name="T9" fmla="*/ 2147483646 h 266"/>
                <a:gd name="T10" fmla="*/ 2147483646 w 210"/>
                <a:gd name="T11" fmla="*/ 2147483646 h 266"/>
                <a:gd name="T12" fmla="*/ 2147483646 w 210"/>
                <a:gd name="T13" fmla="*/ 2147483646 h 266"/>
                <a:gd name="T14" fmla="*/ 2147483646 w 210"/>
                <a:gd name="T15" fmla="*/ 2147483646 h 266"/>
                <a:gd name="T16" fmla="*/ 2147483646 w 210"/>
                <a:gd name="T17" fmla="*/ 2147483646 h 266"/>
                <a:gd name="T18" fmla="*/ 2147483646 w 210"/>
                <a:gd name="T19" fmla="*/ 2147483646 h 266"/>
                <a:gd name="T20" fmla="*/ 2147483646 w 210"/>
                <a:gd name="T21" fmla="*/ 2147483646 h 266"/>
                <a:gd name="T22" fmla="*/ 2147483646 w 210"/>
                <a:gd name="T23" fmla="*/ 2147483646 h 266"/>
                <a:gd name="T24" fmla="*/ 2147483646 w 210"/>
                <a:gd name="T25" fmla="*/ 2147483646 h 266"/>
                <a:gd name="T26" fmla="*/ 2147483646 w 210"/>
                <a:gd name="T27" fmla="*/ 2147483646 h 266"/>
                <a:gd name="T28" fmla="*/ 2147483646 w 210"/>
                <a:gd name="T29" fmla="*/ 2147483646 h 266"/>
                <a:gd name="T30" fmla="*/ 2147483646 w 210"/>
                <a:gd name="T31" fmla="*/ 2147483646 h 266"/>
                <a:gd name="T32" fmla="*/ 2147483646 w 210"/>
                <a:gd name="T33" fmla="*/ 2147483646 h 266"/>
                <a:gd name="T34" fmla="*/ 2147483646 w 210"/>
                <a:gd name="T35" fmla="*/ 2147483646 h 266"/>
                <a:gd name="T36" fmla="*/ 0 w 210"/>
                <a:gd name="T37" fmla="*/ 2147483646 h 266"/>
                <a:gd name="T38" fmla="*/ 2147483646 w 210"/>
                <a:gd name="T39" fmla="*/ 2147483646 h 266"/>
                <a:gd name="T40" fmla="*/ 2147483646 w 210"/>
                <a:gd name="T41" fmla="*/ 2147483646 h 266"/>
                <a:gd name="T42" fmla="*/ 2147483646 w 210"/>
                <a:gd name="T43" fmla="*/ 0 h 266"/>
                <a:gd name="T44" fmla="*/ 2147483646 w 210"/>
                <a:gd name="T45" fmla="*/ 2147483646 h 266"/>
                <a:gd name="T46" fmla="*/ 2147483646 w 210"/>
                <a:gd name="T47" fmla="*/ 2147483646 h 266"/>
                <a:gd name="T48" fmla="*/ 2147483646 w 210"/>
                <a:gd name="T49" fmla="*/ 2147483646 h 266"/>
                <a:gd name="T50" fmla="*/ 2147483646 w 210"/>
                <a:gd name="T51" fmla="*/ 2147483646 h 2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66">
                  <a:moveTo>
                    <a:pt x="209" y="144"/>
                  </a:moveTo>
                  <a:lnTo>
                    <a:pt x="179" y="144"/>
                  </a:lnTo>
                  <a:lnTo>
                    <a:pt x="190" y="167"/>
                  </a:lnTo>
                  <a:lnTo>
                    <a:pt x="197" y="181"/>
                  </a:lnTo>
                  <a:lnTo>
                    <a:pt x="172" y="167"/>
                  </a:lnTo>
                  <a:lnTo>
                    <a:pt x="163" y="192"/>
                  </a:lnTo>
                  <a:lnTo>
                    <a:pt x="152" y="192"/>
                  </a:lnTo>
                  <a:lnTo>
                    <a:pt x="146" y="181"/>
                  </a:lnTo>
                  <a:lnTo>
                    <a:pt x="134" y="192"/>
                  </a:lnTo>
                  <a:lnTo>
                    <a:pt x="152" y="265"/>
                  </a:lnTo>
                  <a:lnTo>
                    <a:pt x="146" y="242"/>
                  </a:lnTo>
                  <a:lnTo>
                    <a:pt x="134" y="242"/>
                  </a:lnTo>
                  <a:lnTo>
                    <a:pt x="126" y="226"/>
                  </a:lnTo>
                  <a:lnTo>
                    <a:pt x="115" y="242"/>
                  </a:lnTo>
                  <a:lnTo>
                    <a:pt x="108" y="226"/>
                  </a:lnTo>
                  <a:lnTo>
                    <a:pt x="45" y="181"/>
                  </a:lnTo>
                  <a:lnTo>
                    <a:pt x="25" y="181"/>
                  </a:lnTo>
                  <a:lnTo>
                    <a:pt x="19" y="167"/>
                  </a:lnTo>
                  <a:lnTo>
                    <a:pt x="0" y="167"/>
                  </a:lnTo>
                  <a:lnTo>
                    <a:pt x="8" y="16"/>
                  </a:lnTo>
                  <a:lnTo>
                    <a:pt x="126" y="25"/>
                  </a:lnTo>
                  <a:lnTo>
                    <a:pt x="146" y="0"/>
                  </a:lnTo>
                  <a:lnTo>
                    <a:pt x="179" y="50"/>
                  </a:lnTo>
                  <a:lnTo>
                    <a:pt x="172" y="74"/>
                  </a:lnTo>
                  <a:lnTo>
                    <a:pt x="190" y="74"/>
                  </a:lnTo>
                  <a:lnTo>
                    <a:pt x="209" y="144"/>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1" name="Freeform 69">
              <a:extLst>
                <a:ext uri="{FF2B5EF4-FFF2-40B4-BE49-F238E27FC236}">
                  <a16:creationId xmlns:a16="http://schemas.microsoft.com/office/drawing/2014/main" xmlns="" id="{2DAE9B94-6DE8-48CF-B8CA-244B23A0AD7E}"/>
                </a:ext>
              </a:extLst>
            </p:cNvPr>
            <p:cNvSpPr>
              <a:spLocks/>
            </p:cNvSpPr>
            <p:nvPr/>
          </p:nvSpPr>
          <p:spPr bwMode="auto">
            <a:xfrm>
              <a:off x="5309912" y="2192653"/>
              <a:ext cx="581898" cy="905660"/>
            </a:xfrm>
            <a:custGeom>
              <a:avLst/>
              <a:gdLst>
                <a:gd name="T0" fmla="*/ 2147483646 w 266"/>
                <a:gd name="T1" fmla="*/ 2147483646 h 414"/>
                <a:gd name="T2" fmla="*/ 2147483646 w 266"/>
                <a:gd name="T3" fmla="*/ 2147483646 h 414"/>
                <a:gd name="T4" fmla="*/ 2147483646 w 266"/>
                <a:gd name="T5" fmla="*/ 2147483646 h 414"/>
                <a:gd name="T6" fmla="*/ 2147483646 w 266"/>
                <a:gd name="T7" fmla="*/ 2147483646 h 414"/>
                <a:gd name="T8" fmla="*/ 2147483646 w 266"/>
                <a:gd name="T9" fmla="*/ 2147483646 h 414"/>
                <a:gd name="T10" fmla="*/ 2147483646 w 266"/>
                <a:gd name="T11" fmla="*/ 2147483646 h 414"/>
                <a:gd name="T12" fmla="*/ 2147483646 w 266"/>
                <a:gd name="T13" fmla="*/ 2147483646 h 414"/>
                <a:gd name="T14" fmla="*/ 2147483646 w 266"/>
                <a:gd name="T15" fmla="*/ 2147483646 h 414"/>
                <a:gd name="T16" fmla="*/ 0 w 266"/>
                <a:gd name="T17" fmla="*/ 2147483646 h 414"/>
                <a:gd name="T18" fmla="*/ 2147483646 w 266"/>
                <a:gd name="T19" fmla="*/ 2147483646 h 414"/>
                <a:gd name="T20" fmla="*/ 2147483646 w 266"/>
                <a:gd name="T21" fmla="*/ 2147483646 h 414"/>
                <a:gd name="T22" fmla="*/ 2147483646 w 266"/>
                <a:gd name="T23" fmla="*/ 2147483646 h 414"/>
                <a:gd name="T24" fmla="*/ 2147483646 w 266"/>
                <a:gd name="T25" fmla="*/ 2147483646 h 414"/>
                <a:gd name="T26" fmla="*/ 2147483646 w 266"/>
                <a:gd name="T27" fmla="*/ 2147483646 h 414"/>
                <a:gd name="T28" fmla="*/ 2147483646 w 266"/>
                <a:gd name="T29" fmla="*/ 2147483646 h 414"/>
                <a:gd name="T30" fmla="*/ 2147483646 w 266"/>
                <a:gd name="T31" fmla="*/ 2147483646 h 414"/>
                <a:gd name="T32" fmla="*/ 2147483646 w 266"/>
                <a:gd name="T33" fmla="*/ 2147483646 h 414"/>
                <a:gd name="T34" fmla="*/ 2147483646 w 266"/>
                <a:gd name="T35" fmla="*/ 2147483646 h 414"/>
                <a:gd name="T36" fmla="*/ 2147483646 w 266"/>
                <a:gd name="T37" fmla="*/ 0 h 414"/>
                <a:gd name="T38" fmla="*/ 2147483646 w 266"/>
                <a:gd name="T39" fmla="*/ 2147483646 h 414"/>
                <a:gd name="T40" fmla="*/ 2147483646 w 266"/>
                <a:gd name="T41" fmla="*/ 2147483646 h 414"/>
                <a:gd name="T42" fmla="*/ 2147483646 w 266"/>
                <a:gd name="T43" fmla="*/ 2147483646 h 414"/>
                <a:gd name="T44" fmla="*/ 2147483646 w 266"/>
                <a:gd name="T45" fmla="*/ 2147483646 h 4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414">
                  <a:moveTo>
                    <a:pt x="75" y="105"/>
                  </a:moveTo>
                  <a:lnTo>
                    <a:pt x="45" y="105"/>
                  </a:lnTo>
                  <a:lnTo>
                    <a:pt x="56" y="128"/>
                  </a:lnTo>
                  <a:lnTo>
                    <a:pt x="63" y="142"/>
                  </a:lnTo>
                  <a:lnTo>
                    <a:pt x="38" y="128"/>
                  </a:lnTo>
                  <a:lnTo>
                    <a:pt x="29" y="153"/>
                  </a:lnTo>
                  <a:lnTo>
                    <a:pt x="18" y="153"/>
                  </a:lnTo>
                  <a:lnTo>
                    <a:pt x="12" y="142"/>
                  </a:lnTo>
                  <a:lnTo>
                    <a:pt x="0" y="153"/>
                  </a:lnTo>
                  <a:lnTo>
                    <a:pt x="18" y="226"/>
                  </a:lnTo>
                  <a:lnTo>
                    <a:pt x="45" y="237"/>
                  </a:lnTo>
                  <a:lnTo>
                    <a:pt x="93" y="251"/>
                  </a:lnTo>
                  <a:lnTo>
                    <a:pt x="93" y="271"/>
                  </a:lnTo>
                  <a:lnTo>
                    <a:pt x="172" y="344"/>
                  </a:lnTo>
                  <a:lnTo>
                    <a:pt x="182" y="413"/>
                  </a:lnTo>
                  <a:lnTo>
                    <a:pt x="253" y="413"/>
                  </a:lnTo>
                  <a:lnTo>
                    <a:pt x="265" y="85"/>
                  </a:lnTo>
                  <a:lnTo>
                    <a:pt x="265" y="10"/>
                  </a:lnTo>
                  <a:lnTo>
                    <a:pt x="164" y="0"/>
                  </a:lnTo>
                  <a:lnTo>
                    <a:pt x="164" y="20"/>
                  </a:lnTo>
                  <a:lnTo>
                    <a:pt x="101" y="20"/>
                  </a:lnTo>
                  <a:lnTo>
                    <a:pt x="56" y="35"/>
                  </a:lnTo>
                  <a:lnTo>
                    <a:pt x="75" y="10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2" name="Freeform 70">
              <a:extLst>
                <a:ext uri="{FF2B5EF4-FFF2-40B4-BE49-F238E27FC236}">
                  <a16:creationId xmlns:a16="http://schemas.microsoft.com/office/drawing/2014/main" xmlns="" id="{B34CA625-5D65-4D57-83E1-271EDD996C29}"/>
                </a:ext>
              </a:extLst>
            </p:cNvPr>
            <p:cNvSpPr>
              <a:spLocks/>
            </p:cNvSpPr>
            <p:nvPr/>
          </p:nvSpPr>
          <p:spPr bwMode="auto">
            <a:xfrm>
              <a:off x="5292411" y="1768260"/>
              <a:ext cx="616899" cy="496581"/>
            </a:xfrm>
            <a:custGeom>
              <a:avLst/>
              <a:gdLst>
                <a:gd name="T0" fmla="*/ 2147483646 w 282"/>
                <a:gd name="T1" fmla="*/ 2147483646 h 227"/>
                <a:gd name="T2" fmla="*/ 2147483646 w 282"/>
                <a:gd name="T3" fmla="*/ 2147483646 h 227"/>
                <a:gd name="T4" fmla="*/ 2147483646 w 282"/>
                <a:gd name="T5" fmla="*/ 2147483646 h 227"/>
                <a:gd name="T6" fmla="*/ 2147483646 w 282"/>
                <a:gd name="T7" fmla="*/ 2147483646 h 227"/>
                <a:gd name="T8" fmla="*/ 2147483646 w 282"/>
                <a:gd name="T9" fmla="*/ 2147483646 h 227"/>
                <a:gd name="T10" fmla="*/ 2147483646 w 282"/>
                <a:gd name="T11" fmla="*/ 2147483646 h 227"/>
                <a:gd name="T12" fmla="*/ 2147483646 w 282"/>
                <a:gd name="T13" fmla="*/ 2147483646 h 227"/>
                <a:gd name="T14" fmla="*/ 0 w 282"/>
                <a:gd name="T15" fmla="*/ 2147483646 h 227"/>
                <a:gd name="T16" fmla="*/ 0 w 282"/>
                <a:gd name="T17" fmla="*/ 2147483646 h 227"/>
                <a:gd name="T18" fmla="*/ 2147483646 w 282"/>
                <a:gd name="T19" fmla="*/ 2147483646 h 227"/>
                <a:gd name="T20" fmla="*/ 2147483646 w 282"/>
                <a:gd name="T21" fmla="*/ 2147483646 h 227"/>
                <a:gd name="T22" fmla="*/ 2147483646 w 282"/>
                <a:gd name="T23" fmla="*/ 2147483646 h 227"/>
                <a:gd name="T24" fmla="*/ 2147483646 w 282"/>
                <a:gd name="T25" fmla="*/ 2147483646 h 227"/>
                <a:gd name="T26" fmla="*/ 2147483646 w 282"/>
                <a:gd name="T27" fmla="*/ 0 h 227"/>
                <a:gd name="T28" fmla="*/ 2147483646 w 282"/>
                <a:gd name="T29" fmla="*/ 2147483646 h 227"/>
                <a:gd name="T30" fmla="*/ 2147483646 w 282"/>
                <a:gd name="T31" fmla="*/ 2147483646 h 227"/>
                <a:gd name="T32" fmla="*/ 2147483646 w 282"/>
                <a:gd name="T33" fmla="*/ 2147483646 h 2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2" h="227">
                  <a:moveTo>
                    <a:pt x="172" y="192"/>
                  </a:moveTo>
                  <a:lnTo>
                    <a:pt x="172" y="212"/>
                  </a:lnTo>
                  <a:lnTo>
                    <a:pt x="109" y="212"/>
                  </a:lnTo>
                  <a:lnTo>
                    <a:pt x="64" y="226"/>
                  </a:lnTo>
                  <a:lnTo>
                    <a:pt x="46" y="226"/>
                  </a:lnTo>
                  <a:lnTo>
                    <a:pt x="52" y="201"/>
                  </a:lnTo>
                  <a:lnTo>
                    <a:pt x="20" y="152"/>
                  </a:lnTo>
                  <a:lnTo>
                    <a:pt x="0" y="177"/>
                  </a:lnTo>
                  <a:lnTo>
                    <a:pt x="0" y="133"/>
                  </a:lnTo>
                  <a:lnTo>
                    <a:pt x="20" y="118"/>
                  </a:lnTo>
                  <a:lnTo>
                    <a:pt x="37" y="108"/>
                  </a:lnTo>
                  <a:lnTo>
                    <a:pt x="37" y="33"/>
                  </a:lnTo>
                  <a:lnTo>
                    <a:pt x="26" y="9"/>
                  </a:lnTo>
                  <a:lnTo>
                    <a:pt x="26" y="0"/>
                  </a:lnTo>
                  <a:lnTo>
                    <a:pt x="281" y="9"/>
                  </a:lnTo>
                  <a:lnTo>
                    <a:pt x="273" y="201"/>
                  </a:lnTo>
                  <a:lnTo>
                    <a:pt x="172" y="192"/>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3" name="Freeform 71">
              <a:extLst>
                <a:ext uri="{FF2B5EF4-FFF2-40B4-BE49-F238E27FC236}">
                  <a16:creationId xmlns:a16="http://schemas.microsoft.com/office/drawing/2014/main" xmlns="" id="{AD24F465-71A7-43E9-ACEA-84DDF50BF39C}"/>
                </a:ext>
              </a:extLst>
            </p:cNvPr>
            <p:cNvSpPr>
              <a:spLocks/>
            </p:cNvSpPr>
            <p:nvPr/>
          </p:nvSpPr>
          <p:spPr bwMode="auto">
            <a:xfrm>
              <a:off x="4025799" y="3249255"/>
              <a:ext cx="715340" cy="474707"/>
            </a:xfrm>
            <a:custGeom>
              <a:avLst/>
              <a:gdLst>
                <a:gd name="T0" fmla="*/ 2147483646 w 327"/>
                <a:gd name="T1" fmla="*/ 2147483646 h 217"/>
                <a:gd name="T2" fmla="*/ 2147483646 w 327"/>
                <a:gd name="T3" fmla="*/ 2147483646 h 217"/>
                <a:gd name="T4" fmla="*/ 2147483646 w 327"/>
                <a:gd name="T5" fmla="*/ 2147483646 h 217"/>
                <a:gd name="T6" fmla="*/ 2147483646 w 327"/>
                <a:gd name="T7" fmla="*/ 2147483646 h 217"/>
                <a:gd name="T8" fmla="*/ 2147483646 w 327"/>
                <a:gd name="T9" fmla="*/ 2147483646 h 217"/>
                <a:gd name="T10" fmla="*/ 0 w 327"/>
                <a:gd name="T11" fmla="*/ 0 h 217"/>
                <a:gd name="T12" fmla="*/ 2147483646 w 327"/>
                <a:gd name="T13" fmla="*/ 0 h 217"/>
                <a:gd name="T14" fmla="*/ 2147483646 w 327"/>
                <a:gd name="T15" fmla="*/ 2147483646 h 217"/>
                <a:gd name="T16" fmla="*/ 2147483646 w 327"/>
                <a:gd name="T17" fmla="*/ 2147483646 h 217"/>
                <a:gd name="T18" fmla="*/ 2147483646 w 327"/>
                <a:gd name="T19" fmla="*/ 2147483646 h 217"/>
                <a:gd name="T20" fmla="*/ 2147483646 w 327"/>
                <a:gd name="T21" fmla="*/ 2147483646 h 217"/>
                <a:gd name="T22" fmla="*/ 2147483646 w 327"/>
                <a:gd name="T23" fmla="*/ 2147483646 h 217"/>
                <a:gd name="T24" fmla="*/ 2147483646 w 327"/>
                <a:gd name="T25" fmla="*/ 2147483646 h 217"/>
                <a:gd name="T26" fmla="*/ 2147483646 w 327"/>
                <a:gd name="T27" fmla="*/ 2147483646 h 217"/>
                <a:gd name="T28" fmla="*/ 2147483646 w 327"/>
                <a:gd name="T29" fmla="*/ 2147483646 h 2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7" h="217">
                  <a:moveTo>
                    <a:pt x="83" y="191"/>
                  </a:moveTo>
                  <a:lnTo>
                    <a:pt x="83" y="118"/>
                  </a:lnTo>
                  <a:lnTo>
                    <a:pt x="64" y="93"/>
                  </a:lnTo>
                  <a:lnTo>
                    <a:pt x="64" y="58"/>
                  </a:lnTo>
                  <a:lnTo>
                    <a:pt x="34" y="48"/>
                  </a:lnTo>
                  <a:lnTo>
                    <a:pt x="0" y="0"/>
                  </a:lnTo>
                  <a:lnTo>
                    <a:pt x="306" y="0"/>
                  </a:lnTo>
                  <a:lnTo>
                    <a:pt x="289" y="34"/>
                  </a:lnTo>
                  <a:lnTo>
                    <a:pt x="306" y="24"/>
                  </a:lnTo>
                  <a:lnTo>
                    <a:pt x="326" y="34"/>
                  </a:lnTo>
                  <a:lnTo>
                    <a:pt x="289" y="58"/>
                  </a:lnTo>
                  <a:lnTo>
                    <a:pt x="269" y="118"/>
                  </a:lnTo>
                  <a:lnTo>
                    <a:pt x="269" y="191"/>
                  </a:lnTo>
                  <a:lnTo>
                    <a:pt x="255" y="216"/>
                  </a:lnTo>
                  <a:lnTo>
                    <a:pt x="83" y="191"/>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4" name="Freeform 72">
              <a:extLst>
                <a:ext uri="{FF2B5EF4-FFF2-40B4-BE49-F238E27FC236}">
                  <a16:creationId xmlns:a16="http://schemas.microsoft.com/office/drawing/2014/main" xmlns="" id="{1380E699-59AA-4E65-86AA-E5E5944A87FD}"/>
                </a:ext>
              </a:extLst>
            </p:cNvPr>
            <p:cNvSpPr>
              <a:spLocks/>
            </p:cNvSpPr>
            <p:nvPr/>
          </p:nvSpPr>
          <p:spPr bwMode="auto">
            <a:xfrm>
              <a:off x="5885246" y="1787949"/>
              <a:ext cx="671588" cy="627838"/>
            </a:xfrm>
            <a:custGeom>
              <a:avLst/>
              <a:gdLst>
                <a:gd name="T0" fmla="*/ 2147483646 w 307"/>
                <a:gd name="T1" fmla="*/ 2147483646 h 287"/>
                <a:gd name="T2" fmla="*/ 0 w 307"/>
                <a:gd name="T3" fmla="*/ 2147483646 h 287"/>
                <a:gd name="T4" fmla="*/ 0 w 307"/>
                <a:gd name="T5" fmla="*/ 2147483646 h 287"/>
                <a:gd name="T6" fmla="*/ 2147483646 w 307"/>
                <a:gd name="T7" fmla="*/ 0 h 287"/>
                <a:gd name="T8" fmla="*/ 2147483646 w 307"/>
                <a:gd name="T9" fmla="*/ 0 h 287"/>
                <a:gd name="T10" fmla="*/ 2147483646 w 307"/>
                <a:gd name="T11" fmla="*/ 2147483646 h 2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7" h="287">
                  <a:moveTo>
                    <a:pt x="306" y="286"/>
                  </a:moveTo>
                  <a:lnTo>
                    <a:pt x="0" y="266"/>
                  </a:lnTo>
                  <a:lnTo>
                    <a:pt x="0" y="192"/>
                  </a:lnTo>
                  <a:lnTo>
                    <a:pt x="7" y="0"/>
                  </a:lnTo>
                  <a:lnTo>
                    <a:pt x="306" y="0"/>
                  </a:lnTo>
                  <a:lnTo>
                    <a:pt x="306" y="286"/>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5" name="Freeform 73">
              <a:extLst>
                <a:ext uri="{FF2B5EF4-FFF2-40B4-BE49-F238E27FC236}">
                  <a16:creationId xmlns:a16="http://schemas.microsoft.com/office/drawing/2014/main" xmlns="" id="{678B5763-EBE5-4C72-8B05-C3DA09B7ED7C}"/>
                </a:ext>
              </a:extLst>
            </p:cNvPr>
            <p:cNvSpPr>
              <a:spLocks/>
            </p:cNvSpPr>
            <p:nvPr/>
          </p:nvSpPr>
          <p:spPr bwMode="auto">
            <a:xfrm>
              <a:off x="4485192" y="2131400"/>
              <a:ext cx="551271" cy="960349"/>
            </a:xfrm>
            <a:custGeom>
              <a:avLst/>
              <a:gdLst>
                <a:gd name="T0" fmla="*/ 2147483646 w 252"/>
                <a:gd name="T1" fmla="*/ 2147483646 h 439"/>
                <a:gd name="T2" fmla="*/ 2147483646 w 252"/>
                <a:gd name="T3" fmla="*/ 2147483646 h 439"/>
                <a:gd name="T4" fmla="*/ 2147483646 w 252"/>
                <a:gd name="T5" fmla="*/ 2147483646 h 439"/>
                <a:gd name="T6" fmla="*/ 2147483646 w 252"/>
                <a:gd name="T7" fmla="*/ 0 h 439"/>
                <a:gd name="T8" fmla="*/ 2147483646 w 252"/>
                <a:gd name="T9" fmla="*/ 0 h 439"/>
                <a:gd name="T10" fmla="*/ 2147483646 w 252"/>
                <a:gd name="T11" fmla="*/ 0 h 439"/>
                <a:gd name="T12" fmla="*/ 2147483646 w 252"/>
                <a:gd name="T13" fmla="*/ 2147483646 h 439"/>
                <a:gd name="T14" fmla="*/ 2147483646 w 252"/>
                <a:gd name="T15" fmla="*/ 2147483646 h 439"/>
                <a:gd name="T16" fmla="*/ 2147483646 w 252"/>
                <a:gd name="T17" fmla="*/ 2147483646 h 439"/>
                <a:gd name="T18" fmla="*/ 2147483646 w 252"/>
                <a:gd name="T19" fmla="*/ 2147483646 h 439"/>
                <a:gd name="T20" fmla="*/ 2147483646 w 252"/>
                <a:gd name="T21" fmla="*/ 2147483646 h 439"/>
                <a:gd name="T22" fmla="*/ 2147483646 w 252"/>
                <a:gd name="T23" fmla="*/ 2147483646 h 439"/>
                <a:gd name="T24" fmla="*/ 2147483646 w 252"/>
                <a:gd name="T25" fmla="*/ 2147483646 h 439"/>
                <a:gd name="T26" fmla="*/ 2147483646 w 252"/>
                <a:gd name="T27" fmla="*/ 2147483646 h 439"/>
                <a:gd name="T28" fmla="*/ 2147483646 w 252"/>
                <a:gd name="T29" fmla="*/ 2147483646 h 439"/>
                <a:gd name="T30" fmla="*/ 2147483646 w 252"/>
                <a:gd name="T31" fmla="*/ 2147483646 h 439"/>
                <a:gd name="T32" fmla="*/ 0 w 252"/>
                <a:gd name="T33" fmla="*/ 2147483646 h 439"/>
                <a:gd name="T34" fmla="*/ 2147483646 w 252"/>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2" h="439">
                  <a:moveTo>
                    <a:pt x="45" y="152"/>
                  </a:moveTo>
                  <a:lnTo>
                    <a:pt x="59" y="83"/>
                  </a:lnTo>
                  <a:lnTo>
                    <a:pt x="52" y="9"/>
                  </a:lnTo>
                  <a:lnTo>
                    <a:pt x="79" y="0"/>
                  </a:lnTo>
                  <a:lnTo>
                    <a:pt x="134" y="0"/>
                  </a:lnTo>
                  <a:lnTo>
                    <a:pt x="251" y="0"/>
                  </a:lnTo>
                  <a:lnTo>
                    <a:pt x="243" y="152"/>
                  </a:lnTo>
                  <a:lnTo>
                    <a:pt x="206" y="295"/>
                  </a:lnTo>
                  <a:lnTo>
                    <a:pt x="225" y="438"/>
                  </a:lnTo>
                  <a:lnTo>
                    <a:pt x="198" y="438"/>
                  </a:lnTo>
                  <a:lnTo>
                    <a:pt x="97" y="428"/>
                  </a:lnTo>
                  <a:lnTo>
                    <a:pt x="97" y="417"/>
                  </a:lnTo>
                  <a:lnTo>
                    <a:pt x="97" y="404"/>
                  </a:lnTo>
                  <a:lnTo>
                    <a:pt x="116" y="344"/>
                  </a:lnTo>
                  <a:lnTo>
                    <a:pt x="59" y="275"/>
                  </a:lnTo>
                  <a:lnTo>
                    <a:pt x="25" y="275"/>
                  </a:lnTo>
                  <a:lnTo>
                    <a:pt x="0" y="227"/>
                  </a:lnTo>
                  <a:lnTo>
                    <a:pt x="45" y="152"/>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6" name="Freeform 74">
              <a:extLst>
                <a:ext uri="{FF2B5EF4-FFF2-40B4-BE49-F238E27FC236}">
                  <a16:creationId xmlns:a16="http://schemas.microsoft.com/office/drawing/2014/main" xmlns="" id="{6E4F923D-3A8E-4F1E-9283-53B05728D1EE}"/>
                </a:ext>
              </a:extLst>
            </p:cNvPr>
            <p:cNvSpPr>
              <a:spLocks/>
            </p:cNvSpPr>
            <p:nvPr/>
          </p:nvSpPr>
          <p:spPr bwMode="auto">
            <a:xfrm>
              <a:off x="4559570" y="3067686"/>
              <a:ext cx="654087" cy="881596"/>
            </a:xfrm>
            <a:custGeom>
              <a:avLst/>
              <a:gdLst>
                <a:gd name="T0" fmla="*/ 2147483646 w 299"/>
                <a:gd name="T1" fmla="*/ 2147483646 h 403"/>
                <a:gd name="T2" fmla="*/ 2147483646 w 299"/>
                <a:gd name="T3" fmla="*/ 2147483646 h 403"/>
                <a:gd name="T4" fmla="*/ 0 w 299"/>
                <a:gd name="T5" fmla="*/ 2147483646 h 403"/>
                <a:gd name="T6" fmla="*/ 2147483646 w 299"/>
                <a:gd name="T7" fmla="*/ 2147483646 h 403"/>
                <a:gd name="T8" fmla="*/ 0 w 299"/>
                <a:gd name="T9" fmla="*/ 2147483646 h 403"/>
                <a:gd name="T10" fmla="*/ 2147483646 w 299"/>
                <a:gd name="T11" fmla="*/ 2147483646 h 403"/>
                <a:gd name="T12" fmla="*/ 2147483646 w 299"/>
                <a:gd name="T13" fmla="*/ 2147483646 h 403"/>
                <a:gd name="T14" fmla="*/ 2147483646 w 299"/>
                <a:gd name="T15" fmla="*/ 2147483646 h 403"/>
                <a:gd name="T16" fmla="*/ 2147483646 w 299"/>
                <a:gd name="T17" fmla="*/ 2147483646 h 403"/>
                <a:gd name="T18" fmla="*/ 2147483646 w 299"/>
                <a:gd name="T19" fmla="*/ 2147483646 h 403"/>
                <a:gd name="T20" fmla="*/ 2147483646 w 299"/>
                <a:gd name="T21" fmla="*/ 2147483646 h 403"/>
                <a:gd name="T22" fmla="*/ 2147483646 w 299"/>
                <a:gd name="T23" fmla="*/ 2147483646 h 403"/>
                <a:gd name="T24" fmla="*/ 2147483646 w 299"/>
                <a:gd name="T25" fmla="*/ 2147483646 h 403"/>
                <a:gd name="T26" fmla="*/ 2147483646 w 299"/>
                <a:gd name="T27" fmla="*/ 0 h 403"/>
                <a:gd name="T28" fmla="*/ 2147483646 w 299"/>
                <a:gd name="T29" fmla="*/ 2147483646 h 403"/>
                <a:gd name="T30" fmla="*/ 2147483646 w 299"/>
                <a:gd name="T31" fmla="*/ 2147483646 h 403"/>
                <a:gd name="T32" fmla="*/ 2147483646 w 299"/>
                <a:gd name="T33" fmla="*/ 2147483646 h 403"/>
                <a:gd name="T34" fmla="*/ 2147483646 w 299"/>
                <a:gd name="T35" fmla="*/ 2147483646 h 403"/>
                <a:gd name="T36" fmla="*/ 2147483646 w 299"/>
                <a:gd name="T37" fmla="*/ 2147483646 h 403"/>
                <a:gd name="T38" fmla="*/ 2147483646 w 299"/>
                <a:gd name="T39" fmla="*/ 2147483646 h 403"/>
                <a:gd name="T40" fmla="*/ 2147483646 w 299"/>
                <a:gd name="T41" fmla="*/ 2147483646 h 403"/>
                <a:gd name="T42" fmla="*/ 2147483646 w 299"/>
                <a:gd name="T43" fmla="*/ 2147483646 h 403"/>
                <a:gd name="T44" fmla="*/ 2147483646 w 299"/>
                <a:gd name="T45" fmla="*/ 2147483646 h 4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9" h="403">
                  <a:moveTo>
                    <a:pt x="75" y="318"/>
                  </a:moveTo>
                  <a:lnTo>
                    <a:pt x="11" y="368"/>
                  </a:lnTo>
                  <a:lnTo>
                    <a:pt x="0" y="343"/>
                  </a:lnTo>
                  <a:lnTo>
                    <a:pt x="11" y="318"/>
                  </a:lnTo>
                  <a:lnTo>
                    <a:pt x="0" y="299"/>
                  </a:lnTo>
                  <a:lnTo>
                    <a:pt x="11" y="299"/>
                  </a:lnTo>
                  <a:lnTo>
                    <a:pt x="26" y="274"/>
                  </a:lnTo>
                  <a:lnTo>
                    <a:pt x="26" y="201"/>
                  </a:lnTo>
                  <a:lnTo>
                    <a:pt x="45" y="142"/>
                  </a:lnTo>
                  <a:lnTo>
                    <a:pt x="82" y="117"/>
                  </a:lnTo>
                  <a:lnTo>
                    <a:pt x="63" y="108"/>
                  </a:lnTo>
                  <a:lnTo>
                    <a:pt x="45" y="117"/>
                  </a:lnTo>
                  <a:lnTo>
                    <a:pt x="63" y="84"/>
                  </a:lnTo>
                  <a:lnTo>
                    <a:pt x="63" y="0"/>
                  </a:lnTo>
                  <a:lnTo>
                    <a:pt x="163" y="10"/>
                  </a:lnTo>
                  <a:lnTo>
                    <a:pt x="183" y="84"/>
                  </a:lnTo>
                  <a:lnTo>
                    <a:pt x="172" y="84"/>
                  </a:lnTo>
                  <a:lnTo>
                    <a:pt x="216" y="133"/>
                  </a:lnTo>
                  <a:lnTo>
                    <a:pt x="235" y="201"/>
                  </a:lnTo>
                  <a:lnTo>
                    <a:pt x="298" y="249"/>
                  </a:lnTo>
                  <a:lnTo>
                    <a:pt x="183" y="368"/>
                  </a:lnTo>
                  <a:lnTo>
                    <a:pt x="127" y="402"/>
                  </a:lnTo>
                  <a:lnTo>
                    <a:pt x="75" y="318"/>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7" name="Freeform 75">
              <a:extLst>
                <a:ext uri="{FF2B5EF4-FFF2-40B4-BE49-F238E27FC236}">
                  <a16:creationId xmlns:a16="http://schemas.microsoft.com/office/drawing/2014/main" xmlns="" id="{A9C79CAC-9542-4872-8A45-C33E85056556}"/>
                </a:ext>
              </a:extLst>
            </p:cNvPr>
            <p:cNvSpPr>
              <a:spLocks/>
            </p:cNvSpPr>
            <p:nvPr/>
          </p:nvSpPr>
          <p:spPr bwMode="auto">
            <a:xfrm>
              <a:off x="5710241" y="3069873"/>
              <a:ext cx="754716" cy="656275"/>
            </a:xfrm>
            <a:custGeom>
              <a:avLst/>
              <a:gdLst>
                <a:gd name="T0" fmla="*/ 2147483646 w 345"/>
                <a:gd name="T1" fmla="*/ 2147483646 h 300"/>
                <a:gd name="T2" fmla="*/ 2147483646 w 345"/>
                <a:gd name="T3" fmla="*/ 0 h 300"/>
                <a:gd name="T4" fmla="*/ 2147483646 w 345"/>
                <a:gd name="T5" fmla="*/ 2147483646 h 300"/>
                <a:gd name="T6" fmla="*/ 2147483646 w 345"/>
                <a:gd name="T7" fmla="*/ 2147483646 h 300"/>
                <a:gd name="T8" fmla="*/ 2147483646 w 345"/>
                <a:gd name="T9" fmla="*/ 2147483646 h 300"/>
                <a:gd name="T10" fmla="*/ 2147483646 w 345"/>
                <a:gd name="T11" fmla="*/ 2147483646 h 300"/>
                <a:gd name="T12" fmla="*/ 2147483646 w 345"/>
                <a:gd name="T13" fmla="*/ 2147483646 h 300"/>
                <a:gd name="T14" fmla="*/ 2147483646 w 345"/>
                <a:gd name="T15" fmla="*/ 2147483646 h 300"/>
                <a:gd name="T16" fmla="*/ 2147483646 w 345"/>
                <a:gd name="T17" fmla="*/ 2147483646 h 300"/>
                <a:gd name="T18" fmla="*/ 2147483646 w 345"/>
                <a:gd name="T19" fmla="*/ 2147483646 h 300"/>
                <a:gd name="T20" fmla="*/ 2147483646 w 345"/>
                <a:gd name="T21" fmla="*/ 2147483646 h 300"/>
                <a:gd name="T22" fmla="*/ 2147483646 w 345"/>
                <a:gd name="T23" fmla="*/ 2147483646 h 300"/>
                <a:gd name="T24" fmla="*/ 2147483646 w 345"/>
                <a:gd name="T25" fmla="*/ 2147483646 h 300"/>
                <a:gd name="T26" fmla="*/ 2147483646 w 345"/>
                <a:gd name="T27" fmla="*/ 2147483646 h 300"/>
                <a:gd name="T28" fmla="*/ 2147483646 w 345"/>
                <a:gd name="T29" fmla="*/ 2147483646 h 300"/>
                <a:gd name="T30" fmla="*/ 2147483646 w 345"/>
                <a:gd name="T31" fmla="*/ 2147483646 h 300"/>
                <a:gd name="T32" fmla="*/ 2147483646 w 345"/>
                <a:gd name="T33" fmla="*/ 2147483646 h 300"/>
                <a:gd name="T34" fmla="*/ 2147483646 w 345"/>
                <a:gd name="T35" fmla="*/ 2147483646 h 300"/>
                <a:gd name="T36" fmla="*/ 2147483646 w 345"/>
                <a:gd name="T37" fmla="*/ 2147483646 h 300"/>
                <a:gd name="T38" fmla="*/ 2147483646 w 345"/>
                <a:gd name="T39" fmla="*/ 2147483646 h 300"/>
                <a:gd name="T40" fmla="*/ 0 w 345"/>
                <a:gd name="T41" fmla="*/ 2147483646 h 300"/>
                <a:gd name="T42" fmla="*/ 2147483646 w 345"/>
                <a:gd name="T43" fmla="*/ 2147483646 h 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00">
                  <a:moveTo>
                    <a:pt x="71" y="9"/>
                  </a:moveTo>
                  <a:lnTo>
                    <a:pt x="255" y="0"/>
                  </a:lnTo>
                  <a:lnTo>
                    <a:pt x="280" y="191"/>
                  </a:lnTo>
                  <a:lnTo>
                    <a:pt x="306" y="214"/>
                  </a:lnTo>
                  <a:lnTo>
                    <a:pt x="318" y="249"/>
                  </a:lnTo>
                  <a:lnTo>
                    <a:pt x="344" y="273"/>
                  </a:lnTo>
                  <a:lnTo>
                    <a:pt x="324" y="283"/>
                  </a:lnTo>
                  <a:lnTo>
                    <a:pt x="299" y="273"/>
                  </a:lnTo>
                  <a:lnTo>
                    <a:pt x="261" y="273"/>
                  </a:lnTo>
                  <a:lnTo>
                    <a:pt x="198" y="260"/>
                  </a:lnTo>
                  <a:lnTo>
                    <a:pt x="172" y="273"/>
                  </a:lnTo>
                  <a:lnTo>
                    <a:pt x="115" y="283"/>
                  </a:lnTo>
                  <a:lnTo>
                    <a:pt x="97" y="299"/>
                  </a:lnTo>
                  <a:lnTo>
                    <a:pt x="64" y="299"/>
                  </a:lnTo>
                  <a:lnTo>
                    <a:pt x="83" y="273"/>
                  </a:lnTo>
                  <a:lnTo>
                    <a:pt x="52" y="201"/>
                  </a:lnTo>
                  <a:lnTo>
                    <a:pt x="83" y="107"/>
                  </a:lnTo>
                  <a:lnTo>
                    <a:pt x="52" y="82"/>
                  </a:lnTo>
                  <a:lnTo>
                    <a:pt x="45" y="34"/>
                  </a:lnTo>
                  <a:lnTo>
                    <a:pt x="8" y="34"/>
                  </a:lnTo>
                  <a:lnTo>
                    <a:pt x="0" y="9"/>
                  </a:lnTo>
                  <a:lnTo>
                    <a:pt x="71"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8" name="Freeform 76">
              <a:extLst>
                <a:ext uri="{FF2B5EF4-FFF2-40B4-BE49-F238E27FC236}">
                  <a16:creationId xmlns:a16="http://schemas.microsoft.com/office/drawing/2014/main" xmlns="" id="{E0DFA103-8920-4011-8054-9DA1784D19F7}"/>
                </a:ext>
              </a:extLst>
            </p:cNvPr>
            <p:cNvSpPr>
              <a:spLocks/>
            </p:cNvSpPr>
            <p:nvPr/>
          </p:nvSpPr>
          <p:spPr bwMode="auto">
            <a:xfrm>
              <a:off x="7068730" y="1273868"/>
              <a:ext cx="476894" cy="546896"/>
            </a:xfrm>
            <a:custGeom>
              <a:avLst/>
              <a:gdLst>
                <a:gd name="T0" fmla="*/ 2147483646 w 218"/>
                <a:gd name="T1" fmla="*/ 0 h 250"/>
                <a:gd name="T2" fmla="*/ 2147483646 w 218"/>
                <a:gd name="T3" fmla="*/ 2147483646 h 250"/>
                <a:gd name="T4" fmla="*/ 2147483646 w 218"/>
                <a:gd name="T5" fmla="*/ 2147483646 h 250"/>
                <a:gd name="T6" fmla="*/ 0 w 218"/>
                <a:gd name="T7" fmla="*/ 2147483646 h 250"/>
                <a:gd name="T8" fmla="*/ 2147483646 w 218"/>
                <a:gd name="T9" fmla="*/ 0 h 250"/>
                <a:gd name="T10" fmla="*/ 2147483646 w 218"/>
                <a:gd name="T11" fmla="*/ 0 h 2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8" h="250">
                  <a:moveTo>
                    <a:pt x="217" y="0"/>
                  </a:moveTo>
                  <a:lnTo>
                    <a:pt x="209" y="249"/>
                  </a:lnTo>
                  <a:lnTo>
                    <a:pt x="117" y="249"/>
                  </a:lnTo>
                  <a:lnTo>
                    <a:pt x="0" y="235"/>
                  </a:lnTo>
                  <a:lnTo>
                    <a:pt x="8" y="0"/>
                  </a:lnTo>
                  <a:lnTo>
                    <a:pt x="217" y="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79" name="Freeform 77">
              <a:extLst>
                <a:ext uri="{FF2B5EF4-FFF2-40B4-BE49-F238E27FC236}">
                  <a16:creationId xmlns:a16="http://schemas.microsoft.com/office/drawing/2014/main" xmlns="" id="{9AA9F0BD-66BE-4362-8009-BCA9F2624E10}"/>
                </a:ext>
              </a:extLst>
            </p:cNvPr>
            <p:cNvSpPr>
              <a:spLocks/>
            </p:cNvSpPr>
            <p:nvPr/>
          </p:nvSpPr>
          <p:spPr bwMode="auto">
            <a:xfrm>
              <a:off x="5900560" y="1273866"/>
              <a:ext cx="697840" cy="516270"/>
            </a:xfrm>
            <a:custGeom>
              <a:avLst/>
              <a:gdLst>
                <a:gd name="T0" fmla="*/ 2147483646 w 319"/>
                <a:gd name="T1" fmla="*/ 0 h 236"/>
                <a:gd name="T2" fmla="*/ 2147483646 w 319"/>
                <a:gd name="T3" fmla="*/ 2147483646 h 236"/>
                <a:gd name="T4" fmla="*/ 0 w 319"/>
                <a:gd name="T5" fmla="*/ 2147483646 h 236"/>
                <a:gd name="T6" fmla="*/ 2147483646 w 319"/>
                <a:gd name="T7" fmla="*/ 0 h 236"/>
                <a:gd name="T8" fmla="*/ 2147483646 w 319"/>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236">
                  <a:moveTo>
                    <a:pt x="318" y="0"/>
                  </a:moveTo>
                  <a:lnTo>
                    <a:pt x="299" y="235"/>
                  </a:lnTo>
                  <a:lnTo>
                    <a:pt x="0" y="235"/>
                  </a:lnTo>
                  <a:lnTo>
                    <a:pt x="8" y="0"/>
                  </a:lnTo>
                  <a:lnTo>
                    <a:pt x="318"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0" name="Freeform 78">
              <a:extLst>
                <a:ext uri="{FF2B5EF4-FFF2-40B4-BE49-F238E27FC236}">
                  <a16:creationId xmlns:a16="http://schemas.microsoft.com/office/drawing/2014/main" xmlns="" id="{CA354D6F-F0D9-40AC-96F6-3FFB90200B7A}"/>
                </a:ext>
              </a:extLst>
            </p:cNvPr>
            <p:cNvSpPr>
              <a:spLocks/>
            </p:cNvSpPr>
            <p:nvPr/>
          </p:nvSpPr>
          <p:spPr bwMode="auto">
            <a:xfrm>
              <a:off x="5858995" y="2367660"/>
              <a:ext cx="697839" cy="719715"/>
            </a:xfrm>
            <a:custGeom>
              <a:avLst/>
              <a:gdLst>
                <a:gd name="T0" fmla="*/ 2147483646 w 319"/>
                <a:gd name="T1" fmla="*/ 2147483646 h 329"/>
                <a:gd name="T2" fmla="*/ 2147483646 w 319"/>
                <a:gd name="T3" fmla="*/ 2147483646 h 329"/>
                <a:gd name="T4" fmla="*/ 2147483646 w 319"/>
                <a:gd name="T5" fmla="*/ 2147483646 h 329"/>
                <a:gd name="T6" fmla="*/ 0 w 319"/>
                <a:gd name="T7" fmla="*/ 2147483646 h 329"/>
                <a:gd name="T8" fmla="*/ 2147483646 w 319"/>
                <a:gd name="T9" fmla="*/ 0 h 329"/>
                <a:gd name="T10" fmla="*/ 2147483646 w 319"/>
                <a:gd name="T11" fmla="*/ 2147483646 h 329"/>
                <a:gd name="T12" fmla="*/ 2147483646 w 319"/>
                <a:gd name="T13" fmla="*/ 2147483646 h 3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329">
                  <a:moveTo>
                    <a:pt x="318" y="59"/>
                  </a:moveTo>
                  <a:lnTo>
                    <a:pt x="310" y="319"/>
                  </a:lnTo>
                  <a:lnTo>
                    <a:pt x="184" y="319"/>
                  </a:lnTo>
                  <a:lnTo>
                    <a:pt x="0" y="328"/>
                  </a:lnTo>
                  <a:lnTo>
                    <a:pt x="12" y="0"/>
                  </a:lnTo>
                  <a:lnTo>
                    <a:pt x="318" y="20"/>
                  </a:lnTo>
                  <a:lnTo>
                    <a:pt x="318" y="59"/>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1" name="Freeform 79">
              <a:extLst>
                <a:ext uri="{FF2B5EF4-FFF2-40B4-BE49-F238E27FC236}">
                  <a16:creationId xmlns:a16="http://schemas.microsoft.com/office/drawing/2014/main" xmlns="" id="{646E73A9-4714-47B1-82A2-BF604C6A9005}"/>
                </a:ext>
              </a:extLst>
            </p:cNvPr>
            <p:cNvSpPr>
              <a:spLocks/>
            </p:cNvSpPr>
            <p:nvPr/>
          </p:nvSpPr>
          <p:spPr bwMode="auto">
            <a:xfrm>
              <a:off x="4933646" y="2466101"/>
              <a:ext cx="778780" cy="625649"/>
            </a:xfrm>
            <a:custGeom>
              <a:avLst/>
              <a:gdLst>
                <a:gd name="T0" fmla="*/ 2147483646 w 356"/>
                <a:gd name="T1" fmla="*/ 2147483646 h 286"/>
                <a:gd name="T2" fmla="*/ 0 w 356"/>
                <a:gd name="T3" fmla="*/ 2147483646 h 286"/>
                <a:gd name="T4" fmla="*/ 2147483646 w 356"/>
                <a:gd name="T5" fmla="*/ 0 h 286"/>
                <a:gd name="T6" fmla="*/ 2147483646 w 356"/>
                <a:gd name="T7" fmla="*/ 0 h 286"/>
                <a:gd name="T8" fmla="*/ 2147483646 w 356"/>
                <a:gd name="T9" fmla="*/ 2147483646 h 286"/>
                <a:gd name="T10" fmla="*/ 2147483646 w 356"/>
                <a:gd name="T11" fmla="*/ 2147483646 h 286"/>
                <a:gd name="T12" fmla="*/ 2147483646 w 356"/>
                <a:gd name="T13" fmla="*/ 2147483646 h 286"/>
                <a:gd name="T14" fmla="*/ 2147483646 w 356"/>
                <a:gd name="T15" fmla="*/ 2147483646 h 286"/>
                <a:gd name="T16" fmla="*/ 2147483646 w 356"/>
                <a:gd name="T17" fmla="*/ 2147483646 h 286"/>
                <a:gd name="T18" fmla="*/ 2147483646 w 356"/>
                <a:gd name="T19" fmla="*/ 2147483646 h 286"/>
                <a:gd name="T20" fmla="*/ 2147483646 w 356"/>
                <a:gd name="T21" fmla="*/ 2147483646 h 286"/>
                <a:gd name="T22" fmla="*/ 2147483646 w 356"/>
                <a:gd name="T23" fmla="*/ 2147483646 h 286"/>
                <a:gd name="T24" fmla="*/ 2147483646 w 356"/>
                <a:gd name="T25" fmla="*/ 2147483646 h 286"/>
                <a:gd name="T26" fmla="*/ 2147483646 w 356"/>
                <a:gd name="T27" fmla="*/ 2147483646 h 286"/>
                <a:gd name="T28" fmla="*/ 2147483646 w 356"/>
                <a:gd name="T29" fmla="*/ 2147483646 h 286"/>
                <a:gd name="T30" fmla="*/ 2147483646 w 356"/>
                <a:gd name="T31" fmla="*/ 2147483646 h 286"/>
                <a:gd name="T32" fmla="*/ 2147483646 w 356"/>
                <a:gd name="T33" fmla="*/ 2147483646 h 286"/>
                <a:gd name="T34" fmla="*/ 2147483646 w 356"/>
                <a:gd name="T35" fmla="*/ 2147483646 h 286"/>
                <a:gd name="T36" fmla="*/ 2147483646 w 356"/>
                <a:gd name="T37" fmla="*/ 2147483646 h 2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6" h="286">
                  <a:moveTo>
                    <a:pt x="19" y="285"/>
                  </a:moveTo>
                  <a:lnTo>
                    <a:pt x="0" y="143"/>
                  </a:lnTo>
                  <a:lnTo>
                    <a:pt x="38" y="0"/>
                  </a:lnTo>
                  <a:lnTo>
                    <a:pt x="57" y="0"/>
                  </a:lnTo>
                  <a:lnTo>
                    <a:pt x="63" y="14"/>
                  </a:lnTo>
                  <a:lnTo>
                    <a:pt x="83" y="14"/>
                  </a:lnTo>
                  <a:lnTo>
                    <a:pt x="146" y="59"/>
                  </a:lnTo>
                  <a:lnTo>
                    <a:pt x="154" y="75"/>
                  </a:lnTo>
                  <a:lnTo>
                    <a:pt x="164" y="59"/>
                  </a:lnTo>
                  <a:lnTo>
                    <a:pt x="172" y="75"/>
                  </a:lnTo>
                  <a:lnTo>
                    <a:pt x="183" y="75"/>
                  </a:lnTo>
                  <a:lnTo>
                    <a:pt x="191" y="98"/>
                  </a:lnTo>
                  <a:lnTo>
                    <a:pt x="217" y="109"/>
                  </a:lnTo>
                  <a:lnTo>
                    <a:pt x="266" y="123"/>
                  </a:lnTo>
                  <a:lnTo>
                    <a:pt x="266" y="143"/>
                  </a:lnTo>
                  <a:lnTo>
                    <a:pt x="344" y="216"/>
                  </a:lnTo>
                  <a:lnTo>
                    <a:pt x="355" y="285"/>
                  </a:lnTo>
                  <a:lnTo>
                    <a:pt x="292" y="285"/>
                  </a:lnTo>
                  <a:lnTo>
                    <a:pt x="19" y="285"/>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2" name="Freeform 80">
              <a:extLst>
                <a:ext uri="{FF2B5EF4-FFF2-40B4-BE49-F238E27FC236}">
                  <a16:creationId xmlns:a16="http://schemas.microsoft.com/office/drawing/2014/main" xmlns="" id="{87881AED-C541-4E74-A0DA-B858524FC011}"/>
                </a:ext>
              </a:extLst>
            </p:cNvPr>
            <p:cNvSpPr>
              <a:spLocks/>
            </p:cNvSpPr>
            <p:nvPr/>
          </p:nvSpPr>
          <p:spPr bwMode="auto">
            <a:xfrm>
              <a:off x="5292411" y="3089563"/>
              <a:ext cx="599398" cy="634400"/>
            </a:xfrm>
            <a:custGeom>
              <a:avLst/>
              <a:gdLst>
                <a:gd name="T0" fmla="*/ 2147483646 w 274"/>
                <a:gd name="T1" fmla="*/ 2147483646 h 290"/>
                <a:gd name="T2" fmla="*/ 2147483646 w 274"/>
                <a:gd name="T3" fmla="*/ 2147483646 h 290"/>
                <a:gd name="T4" fmla="*/ 2147483646 w 274"/>
                <a:gd name="T5" fmla="*/ 2147483646 h 290"/>
                <a:gd name="T6" fmla="*/ 2147483646 w 274"/>
                <a:gd name="T7" fmla="*/ 2147483646 h 290"/>
                <a:gd name="T8" fmla="*/ 2147483646 w 274"/>
                <a:gd name="T9" fmla="*/ 2147483646 h 290"/>
                <a:gd name="T10" fmla="*/ 2147483646 w 274"/>
                <a:gd name="T11" fmla="*/ 2147483646 h 290"/>
                <a:gd name="T12" fmla="*/ 2147483646 w 274"/>
                <a:gd name="T13" fmla="*/ 2147483646 h 290"/>
                <a:gd name="T14" fmla="*/ 2147483646 w 274"/>
                <a:gd name="T15" fmla="*/ 2147483646 h 290"/>
                <a:gd name="T16" fmla="*/ 2147483646 w 274"/>
                <a:gd name="T17" fmla="*/ 2147483646 h 290"/>
                <a:gd name="T18" fmla="*/ 2147483646 w 274"/>
                <a:gd name="T19" fmla="*/ 2147483646 h 290"/>
                <a:gd name="T20" fmla="*/ 2147483646 w 274"/>
                <a:gd name="T21" fmla="*/ 2147483646 h 290"/>
                <a:gd name="T22" fmla="*/ 2147483646 w 274"/>
                <a:gd name="T23" fmla="*/ 2147483646 h 290"/>
                <a:gd name="T24" fmla="*/ 0 w 274"/>
                <a:gd name="T25" fmla="*/ 2147483646 h 290"/>
                <a:gd name="T26" fmla="*/ 2147483646 w 274"/>
                <a:gd name="T27" fmla="*/ 0 h 290"/>
                <a:gd name="T28" fmla="*/ 2147483646 w 274"/>
                <a:gd name="T29" fmla="*/ 0 h 290"/>
                <a:gd name="T30" fmla="*/ 2147483646 w 274"/>
                <a:gd name="T31" fmla="*/ 2147483646 h 290"/>
                <a:gd name="T32" fmla="*/ 2147483646 w 274"/>
                <a:gd name="T33" fmla="*/ 2147483646 h 290"/>
                <a:gd name="T34" fmla="*/ 2147483646 w 274"/>
                <a:gd name="T35" fmla="*/ 2147483646 h 290"/>
                <a:gd name="T36" fmla="*/ 2147483646 w 274"/>
                <a:gd name="T37" fmla="*/ 2147483646 h 290"/>
                <a:gd name="T38" fmla="*/ 2147483646 w 274"/>
                <a:gd name="T39" fmla="*/ 2147483646 h 290"/>
                <a:gd name="T40" fmla="*/ 2147483646 w 274"/>
                <a:gd name="T41" fmla="*/ 2147483646 h 290"/>
                <a:gd name="T42" fmla="*/ 2147483646 w 274"/>
                <a:gd name="T43" fmla="*/ 2147483646 h 290"/>
                <a:gd name="T44" fmla="*/ 2147483646 w 274"/>
                <a:gd name="T45" fmla="*/ 2147483646 h 2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4" h="290">
                  <a:moveTo>
                    <a:pt x="236" y="239"/>
                  </a:moveTo>
                  <a:lnTo>
                    <a:pt x="218" y="264"/>
                  </a:lnTo>
                  <a:lnTo>
                    <a:pt x="209" y="264"/>
                  </a:lnTo>
                  <a:lnTo>
                    <a:pt x="198" y="289"/>
                  </a:lnTo>
                  <a:lnTo>
                    <a:pt x="179" y="264"/>
                  </a:lnTo>
                  <a:lnTo>
                    <a:pt x="161" y="275"/>
                  </a:lnTo>
                  <a:lnTo>
                    <a:pt x="146" y="225"/>
                  </a:lnTo>
                  <a:lnTo>
                    <a:pt x="135" y="239"/>
                  </a:lnTo>
                  <a:lnTo>
                    <a:pt x="90" y="264"/>
                  </a:lnTo>
                  <a:lnTo>
                    <a:pt x="71" y="264"/>
                  </a:lnTo>
                  <a:lnTo>
                    <a:pt x="46" y="264"/>
                  </a:lnTo>
                  <a:lnTo>
                    <a:pt x="37" y="264"/>
                  </a:lnTo>
                  <a:lnTo>
                    <a:pt x="0" y="250"/>
                  </a:lnTo>
                  <a:lnTo>
                    <a:pt x="127" y="0"/>
                  </a:lnTo>
                  <a:lnTo>
                    <a:pt x="190" y="0"/>
                  </a:lnTo>
                  <a:lnTo>
                    <a:pt x="198" y="25"/>
                  </a:lnTo>
                  <a:lnTo>
                    <a:pt x="236" y="25"/>
                  </a:lnTo>
                  <a:lnTo>
                    <a:pt x="243" y="73"/>
                  </a:lnTo>
                  <a:lnTo>
                    <a:pt x="273" y="98"/>
                  </a:lnTo>
                  <a:lnTo>
                    <a:pt x="243" y="191"/>
                  </a:lnTo>
                  <a:lnTo>
                    <a:pt x="273" y="264"/>
                  </a:lnTo>
                  <a:lnTo>
                    <a:pt x="255" y="289"/>
                  </a:lnTo>
                  <a:lnTo>
                    <a:pt x="236" y="239"/>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3" name="Freeform 81">
              <a:extLst>
                <a:ext uri="{FF2B5EF4-FFF2-40B4-BE49-F238E27FC236}">
                  <a16:creationId xmlns:a16="http://schemas.microsoft.com/office/drawing/2014/main" xmlns="" id="{96036EE9-CE78-4E60-8F7D-BB61B43C5AF0}"/>
                </a:ext>
              </a:extLst>
            </p:cNvPr>
            <p:cNvSpPr>
              <a:spLocks/>
            </p:cNvSpPr>
            <p:nvPr/>
          </p:nvSpPr>
          <p:spPr bwMode="auto">
            <a:xfrm>
              <a:off x="5355458" y="1273866"/>
              <a:ext cx="573147" cy="516270"/>
            </a:xfrm>
            <a:custGeom>
              <a:avLst/>
              <a:gdLst>
                <a:gd name="T0" fmla="*/ 2147483646 w 262"/>
                <a:gd name="T1" fmla="*/ 0 h 236"/>
                <a:gd name="T2" fmla="*/ 2147483646 w 262"/>
                <a:gd name="T3" fmla="*/ 2147483646 h 236"/>
                <a:gd name="T4" fmla="*/ 0 w 262"/>
                <a:gd name="T5" fmla="*/ 2147483646 h 236"/>
                <a:gd name="T6" fmla="*/ 2147483646 w 262"/>
                <a:gd name="T7" fmla="*/ 0 h 236"/>
                <a:gd name="T8" fmla="*/ 2147483646 w 262"/>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36">
                  <a:moveTo>
                    <a:pt x="261" y="0"/>
                  </a:moveTo>
                  <a:lnTo>
                    <a:pt x="254" y="235"/>
                  </a:lnTo>
                  <a:lnTo>
                    <a:pt x="0" y="225"/>
                  </a:lnTo>
                  <a:lnTo>
                    <a:pt x="11" y="0"/>
                  </a:lnTo>
                  <a:lnTo>
                    <a:pt x="261"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4" name="Freeform 82">
              <a:extLst>
                <a:ext uri="{FF2B5EF4-FFF2-40B4-BE49-F238E27FC236}">
                  <a16:creationId xmlns:a16="http://schemas.microsoft.com/office/drawing/2014/main" xmlns="" id="{037D0451-B41C-4137-89D8-1702E86B7A79}"/>
                </a:ext>
              </a:extLst>
            </p:cNvPr>
            <p:cNvSpPr>
              <a:spLocks/>
            </p:cNvSpPr>
            <p:nvPr/>
          </p:nvSpPr>
          <p:spPr bwMode="auto">
            <a:xfrm>
              <a:off x="4664969" y="1248010"/>
              <a:ext cx="719715" cy="581898"/>
            </a:xfrm>
            <a:custGeom>
              <a:avLst/>
              <a:gdLst>
                <a:gd name="T0" fmla="*/ 2147483646 w 329"/>
                <a:gd name="T1" fmla="*/ 2147483646 h 266"/>
                <a:gd name="T2" fmla="*/ 2147483646 w 329"/>
                <a:gd name="T3" fmla="*/ 2147483646 h 266"/>
                <a:gd name="T4" fmla="*/ 2147483646 w 329"/>
                <a:gd name="T5" fmla="*/ 2147483646 h 266"/>
                <a:gd name="T6" fmla="*/ 2147483646 w 329"/>
                <a:gd name="T7" fmla="*/ 2147483646 h 266"/>
                <a:gd name="T8" fmla="*/ 2147483646 w 329"/>
                <a:gd name="T9" fmla="*/ 2147483646 h 266"/>
                <a:gd name="T10" fmla="*/ 2147483646 w 329"/>
                <a:gd name="T11" fmla="*/ 2147483646 h 266"/>
                <a:gd name="T12" fmla="*/ 2147483646 w 329"/>
                <a:gd name="T13" fmla="*/ 2147483646 h 266"/>
                <a:gd name="T14" fmla="*/ 2147483646 w 329"/>
                <a:gd name="T15" fmla="*/ 2147483646 h 266"/>
                <a:gd name="T16" fmla="*/ 2147483646 w 329"/>
                <a:gd name="T17" fmla="*/ 2147483646 h 266"/>
                <a:gd name="T18" fmla="*/ 2147483646 w 329"/>
                <a:gd name="T19" fmla="*/ 2147483646 h 266"/>
                <a:gd name="T20" fmla="*/ 2147483646 w 329"/>
                <a:gd name="T21" fmla="*/ 2147483646 h 266"/>
                <a:gd name="T22" fmla="*/ 2147483646 w 329"/>
                <a:gd name="T23" fmla="*/ 2147483646 h 266"/>
                <a:gd name="T24" fmla="*/ 2147483646 w 329"/>
                <a:gd name="T25" fmla="*/ 2147483646 h 266"/>
                <a:gd name="T26" fmla="*/ 2147483646 w 329"/>
                <a:gd name="T27" fmla="*/ 2147483646 h 266"/>
                <a:gd name="T28" fmla="*/ 2147483646 w 329"/>
                <a:gd name="T29" fmla="*/ 2147483646 h 266"/>
                <a:gd name="T30" fmla="*/ 2147483646 w 329"/>
                <a:gd name="T31" fmla="*/ 2147483646 h 266"/>
                <a:gd name="T32" fmla="*/ 2147483646 w 329"/>
                <a:gd name="T33" fmla="*/ 2147483646 h 266"/>
                <a:gd name="T34" fmla="*/ 2147483646 w 329"/>
                <a:gd name="T35" fmla="*/ 2147483646 h 266"/>
                <a:gd name="T36" fmla="*/ 2147483646 w 329"/>
                <a:gd name="T37" fmla="*/ 2147483646 h 266"/>
                <a:gd name="T38" fmla="*/ 0 w 329"/>
                <a:gd name="T39" fmla="*/ 2147483646 h 266"/>
                <a:gd name="T40" fmla="*/ 2147483646 w 329"/>
                <a:gd name="T41" fmla="*/ 0 h 266"/>
                <a:gd name="T42" fmla="*/ 2147483646 w 329"/>
                <a:gd name="T43" fmla="*/ 2147483646 h 2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9" h="266">
                  <a:moveTo>
                    <a:pt x="328" y="16"/>
                  </a:moveTo>
                  <a:lnTo>
                    <a:pt x="318" y="240"/>
                  </a:lnTo>
                  <a:lnTo>
                    <a:pt x="318" y="251"/>
                  </a:lnTo>
                  <a:lnTo>
                    <a:pt x="311" y="251"/>
                  </a:lnTo>
                  <a:lnTo>
                    <a:pt x="272" y="251"/>
                  </a:lnTo>
                  <a:lnTo>
                    <a:pt x="265" y="226"/>
                  </a:lnTo>
                  <a:lnTo>
                    <a:pt x="235" y="226"/>
                  </a:lnTo>
                  <a:lnTo>
                    <a:pt x="217" y="226"/>
                  </a:lnTo>
                  <a:lnTo>
                    <a:pt x="202" y="251"/>
                  </a:lnTo>
                  <a:lnTo>
                    <a:pt x="183" y="240"/>
                  </a:lnTo>
                  <a:lnTo>
                    <a:pt x="146" y="240"/>
                  </a:lnTo>
                  <a:lnTo>
                    <a:pt x="146" y="226"/>
                  </a:lnTo>
                  <a:lnTo>
                    <a:pt x="138" y="240"/>
                  </a:lnTo>
                  <a:lnTo>
                    <a:pt x="127" y="226"/>
                  </a:lnTo>
                  <a:lnTo>
                    <a:pt x="108" y="251"/>
                  </a:lnTo>
                  <a:lnTo>
                    <a:pt x="100" y="251"/>
                  </a:lnTo>
                  <a:lnTo>
                    <a:pt x="64" y="265"/>
                  </a:lnTo>
                  <a:lnTo>
                    <a:pt x="74" y="192"/>
                  </a:lnTo>
                  <a:lnTo>
                    <a:pt x="11" y="133"/>
                  </a:lnTo>
                  <a:lnTo>
                    <a:pt x="0" y="85"/>
                  </a:lnTo>
                  <a:lnTo>
                    <a:pt x="45" y="0"/>
                  </a:lnTo>
                  <a:lnTo>
                    <a:pt x="328" y="16"/>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5" name="Freeform 83">
              <a:extLst>
                <a:ext uri="{FF2B5EF4-FFF2-40B4-BE49-F238E27FC236}">
                  <a16:creationId xmlns:a16="http://schemas.microsoft.com/office/drawing/2014/main" xmlns="" id="{DB4692AE-28F1-4118-9D7E-377E8C593EDA}"/>
                </a:ext>
              </a:extLst>
            </p:cNvPr>
            <p:cNvSpPr>
              <a:spLocks/>
            </p:cNvSpPr>
            <p:nvPr/>
          </p:nvSpPr>
          <p:spPr bwMode="auto">
            <a:xfrm>
              <a:off x="4835205" y="3610207"/>
              <a:ext cx="752529" cy="680338"/>
            </a:xfrm>
            <a:custGeom>
              <a:avLst/>
              <a:gdLst>
                <a:gd name="T0" fmla="*/ 2147483646 w 344"/>
                <a:gd name="T1" fmla="*/ 2147483646 h 311"/>
                <a:gd name="T2" fmla="*/ 2147483646 w 344"/>
                <a:gd name="T3" fmla="*/ 2147483646 h 311"/>
                <a:gd name="T4" fmla="*/ 0 w 344"/>
                <a:gd name="T5" fmla="*/ 2147483646 h 311"/>
                <a:gd name="T6" fmla="*/ 2147483646 w 344"/>
                <a:gd name="T7" fmla="*/ 2147483646 h 311"/>
                <a:gd name="T8" fmla="*/ 2147483646 w 344"/>
                <a:gd name="T9" fmla="*/ 0 h 311"/>
                <a:gd name="T10" fmla="*/ 2147483646 w 344"/>
                <a:gd name="T11" fmla="*/ 2147483646 h 311"/>
                <a:gd name="T12" fmla="*/ 2147483646 w 344"/>
                <a:gd name="T13" fmla="*/ 2147483646 h 311"/>
                <a:gd name="T14" fmla="*/ 2147483646 w 344"/>
                <a:gd name="T15" fmla="*/ 2147483646 h 311"/>
                <a:gd name="T16" fmla="*/ 2147483646 w 344"/>
                <a:gd name="T17" fmla="*/ 2147483646 h 311"/>
                <a:gd name="T18" fmla="*/ 2147483646 w 344"/>
                <a:gd name="T19" fmla="*/ 2147483646 h 311"/>
                <a:gd name="T20" fmla="*/ 2147483646 w 344"/>
                <a:gd name="T21" fmla="*/ 0 h 311"/>
                <a:gd name="T22" fmla="*/ 2147483646 w 344"/>
                <a:gd name="T23" fmla="*/ 2147483646 h 311"/>
                <a:gd name="T24" fmla="*/ 2147483646 w 344"/>
                <a:gd name="T25" fmla="*/ 2147483646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4" h="311">
                  <a:moveTo>
                    <a:pt x="26" y="310"/>
                  </a:moveTo>
                  <a:lnTo>
                    <a:pt x="37" y="217"/>
                  </a:lnTo>
                  <a:lnTo>
                    <a:pt x="0" y="152"/>
                  </a:lnTo>
                  <a:lnTo>
                    <a:pt x="57" y="118"/>
                  </a:lnTo>
                  <a:lnTo>
                    <a:pt x="172" y="0"/>
                  </a:lnTo>
                  <a:lnTo>
                    <a:pt x="209" y="9"/>
                  </a:lnTo>
                  <a:lnTo>
                    <a:pt x="246" y="24"/>
                  </a:lnTo>
                  <a:lnTo>
                    <a:pt x="254" y="24"/>
                  </a:lnTo>
                  <a:lnTo>
                    <a:pt x="280" y="24"/>
                  </a:lnTo>
                  <a:lnTo>
                    <a:pt x="298" y="24"/>
                  </a:lnTo>
                  <a:lnTo>
                    <a:pt x="343" y="0"/>
                  </a:lnTo>
                  <a:lnTo>
                    <a:pt x="318" y="310"/>
                  </a:lnTo>
                  <a:lnTo>
                    <a:pt x="26" y="31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6" name="Freeform 84">
              <a:extLst>
                <a:ext uri="{FF2B5EF4-FFF2-40B4-BE49-F238E27FC236}">
                  <a16:creationId xmlns:a16="http://schemas.microsoft.com/office/drawing/2014/main" xmlns="" id="{D5F6386E-08AF-47A4-B940-D57BA02AA777}"/>
                </a:ext>
              </a:extLst>
            </p:cNvPr>
            <p:cNvSpPr>
              <a:spLocks/>
            </p:cNvSpPr>
            <p:nvPr/>
          </p:nvSpPr>
          <p:spPr bwMode="auto">
            <a:xfrm>
              <a:off x="4778329" y="1733261"/>
              <a:ext cx="597210" cy="424391"/>
            </a:xfrm>
            <a:custGeom>
              <a:avLst/>
              <a:gdLst>
                <a:gd name="T0" fmla="*/ 2147483646 w 273"/>
                <a:gd name="T1" fmla="*/ 2147483646 h 194"/>
                <a:gd name="T2" fmla="*/ 0 w 273"/>
                <a:gd name="T3" fmla="*/ 2147483646 h 194"/>
                <a:gd name="T4" fmla="*/ 2147483646 w 273"/>
                <a:gd name="T5" fmla="*/ 2147483646 h 194"/>
                <a:gd name="T6" fmla="*/ 2147483646 w 273"/>
                <a:gd name="T7" fmla="*/ 2147483646 h 194"/>
                <a:gd name="T8" fmla="*/ 2147483646 w 273"/>
                <a:gd name="T9" fmla="*/ 2147483646 h 194"/>
                <a:gd name="T10" fmla="*/ 2147483646 w 273"/>
                <a:gd name="T11" fmla="*/ 0 h 194"/>
                <a:gd name="T12" fmla="*/ 2147483646 w 273"/>
                <a:gd name="T13" fmla="*/ 2147483646 h 194"/>
                <a:gd name="T14" fmla="*/ 2147483646 w 273"/>
                <a:gd name="T15" fmla="*/ 0 h 194"/>
                <a:gd name="T16" fmla="*/ 2147483646 w 273"/>
                <a:gd name="T17" fmla="*/ 2147483646 h 194"/>
                <a:gd name="T18" fmla="*/ 2147483646 w 273"/>
                <a:gd name="T19" fmla="*/ 2147483646 h 194"/>
                <a:gd name="T20" fmla="*/ 2147483646 w 273"/>
                <a:gd name="T21" fmla="*/ 2147483646 h 194"/>
                <a:gd name="T22" fmla="*/ 2147483646 w 273"/>
                <a:gd name="T23" fmla="*/ 0 h 194"/>
                <a:gd name="T24" fmla="*/ 2147483646 w 273"/>
                <a:gd name="T25" fmla="*/ 0 h 194"/>
                <a:gd name="T26" fmla="*/ 2147483646 w 273"/>
                <a:gd name="T27" fmla="*/ 0 h 194"/>
                <a:gd name="T28" fmla="*/ 2147483646 w 273"/>
                <a:gd name="T29" fmla="*/ 2147483646 h 194"/>
                <a:gd name="T30" fmla="*/ 2147483646 w 273"/>
                <a:gd name="T31" fmla="*/ 2147483646 h 194"/>
                <a:gd name="T32" fmla="*/ 2147483646 w 273"/>
                <a:gd name="T33" fmla="*/ 2147483646 h 194"/>
                <a:gd name="T34" fmla="*/ 2147483646 w 273"/>
                <a:gd name="T35" fmla="*/ 2147483646 h 194"/>
                <a:gd name="T36" fmla="*/ 2147483646 w 273"/>
                <a:gd name="T37" fmla="*/ 2147483646 h 194"/>
                <a:gd name="T38" fmla="*/ 2147483646 w 273"/>
                <a:gd name="T39" fmla="*/ 2147483646 h 194"/>
                <a:gd name="T40" fmla="*/ 2147483646 w 273"/>
                <a:gd name="T41" fmla="*/ 2147483646 h 194"/>
                <a:gd name="T42" fmla="*/ 2147483646 w 273"/>
                <a:gd name="T43" fmla="*/ 2147483646 h 194"/>
                <a:gd name="T44" fmla="*/ 2147483646 w 273"/>
                <a:gd name="T45" fmla="*/ 2147483646 h 1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194">
                  <a:moveTo>
                    <a:pt x="116" y="182"/>
                  </a:moveTo>
                  <a:lnTo>
                    <a:pt x="0" y="182"/>
                  </a:lnTo>
                  <a:lnTo>
                    <a:pt x="8" y="41"/>
                  </a:lnTo>
                  <a:lnTo>
                    <a:pt x="45" y="25"/>
                  </a:lnTo>
                  <a:lnTo>
                    <a:pt x="52" y="25"/>
                  </a:lnTo>
                  <a:lnTo>
                    <a:pt x="72" y="0"/>
                  </a:lnTo>
                  <a:lnTo>
                    <a:pt x="83" y="16"/>
                  </a:lnTo>
                  <a:lnTo>
                    <a:pt x="90" y="0"/>
                  </a:lnTo>
                  <a:lnTo>
                    <a:pt x="90" y="16"/>
                  </a:lnTo>
                  <a:lnTo>
                    <a:pt x="127" y="16"/>
                  </a:lnTo>
                  <a:lnTo>
                    <a:pt x="146" y="25"/>
                  </a:lnTo>
                  <a:lnTo>
                    <a:pt x="161" y="0"/>
                  </a:lnTo>
                  <a:lnTo>
                    <a:pt x="180" y="0"/>
                  </a:lnTo>
                  <a:lnTo>
                    <a:pt x="209" y="0"/>
                  </a:lnTo>
                  <a:lnTo>
                    <a:pt x="217" y="25"/>
                  </a:lnTo>
                  <a:lnTo>
                    <a:pt x="255" y="25"/>
                  </a:lnTo>
                  <a:lnTo>
                    <a:pt x="261" y="25"/>
                  </a:lnTo>
                  <a:lnTo>
                    <a:pt x="272" y="50"/>
                  </a:lnTo>
                  <a:lnTo>
                    <a:pt x="272" y="123"/>
                  </a:lnTo>
                  <a:lnTo>
                    <a:pt x="255" y="134"/>
                  </a:lnTo>
                  <a:lnTo>
                    <a:pt x="235" y="148"/>
                  </a:lnTo>
                  <a:lnTo>
                    <a:pt x="235" y="193"/>
                  </a:lnTo>
                  <a:lnTo>
                    <a:pt x="116" y="182"/>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7" name="Freeform 85">
              <a:extLst>
                <a:ext uri="{FF2B5EF4-FFF2-40B4-BE49-F238E27FC236}">
                  <a16:creationId xmlns:a16="http://schemas.microsoft.com/office/drawing/2014/main" xmlns="" id="{5B146385-296C-49E2-AA00-FA1C2E9A1D48}"/>
                </a:ext>
              </a:extLst>
            </p:cNvPr>
            <p:cNvSpPr>
              <a:spLocks/>
            </p:cNvSpPr>
            <p:nvPr/>
          </p:nvSpPr>
          <p:spPr bwMode="auto">
            <a:xfrm>
              <a:off x="4183305" y="2153275"/>
              <a:ext cx="435329" cy="479080"/>
            </a:xfrm>
            <a:custGeom>
              <a:avLst/>
              <a:gdLst>
                <a:gd name="T0" fmla="*/ 0 w 199"/>
                <a:gd name="T1" fmla="*/ 2147483646 h 219"/>
                <a:gd name="T2" fmla="*/ 2147483646 w 199"/>
                <a:gd name="T3" fmla="*/ 2147483646 h 219"/>
                <a:gd name="T4" fmla="*/ 2147483646 w 199"/>
                <a:gd name="T5" fmla="*/ 2147483646 h 219"/>
                <a:gd name="T6" fmla="*/ 2147483646 w 199"/>
                <a:gd name="T7" fmla="*/ 2147483646 h 219"/>
                <a:gd name="T8" fmla="*/ 2147483646 w 199"/>
                <a:gd name="T9" fmla="*/ 2147483646 h 219"/>
                <a:gd name="T10" fmla="*/ 2147483646 w 199"/>
                <a:gd name="T11" fmla="*/ 0 h 219"/>
                <a:gd name="T12" fmla="*/ 2147483646 w 199"/>
                <a:gd name="T13" fmla="*/ 2147483646 h 219"/>
                <a:gd name="T14" fmla="*/ 2147483646 w 199"/>
                <a:gd name="T15" fmla="*/ 0 h 219"/>
                <a:gd name="T16" fmla="*/ 2147483646 w 199"/>
                <a:gd name="T17" fmla="*/ 2147483646 h 219"/>
                <a:gd name="T18" fmla="*/ 2147483646 w 199"/>
                <a:gd name="T19" fmla="*/ 0 h 219"/>
                <a:gd name="T20" fmla="*/ 2147483646 w 199"/>
                <a:gd name="T21" fmla="*/ 2147483646 h 219"/>
                <a:gd name="T22" fmla="*/ 2147483646 w 199"/>
                <a:gd name="T23" fmla="*/ 2147483646 h 219"/>
                <a:gd name="T24" fmla="*/ 0 w 199"/>
                <a:gd name="T25" fmla="*/ 2147483646 h 2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19">
                  <a:moveTo>
                    <a:pt x="0" y="193"/>
                  </a:moveTo>
                  <a:lnTo>
                    <a:pt x="120" y="168"/>
                  </a:lnTo>
                  <a:lnTo>
                    <a:pt x="138" y="218"/>
                  </a:lnTo>
                  <a:lnTo>
                    <a:pt x="183" y="143"/>
                  </a:lnTo>
                  <a:lnTo>
                    <a:pt x="198" y="74"/>
                  </a:lnTo>
                  <a:lnTo>
                    <a:pt x="190" y="0"/>
                  </a:lnTo>
                  <a:lnTo>
                    <a:pt x="164" y="14"/>
                  </a:lnTo>
                  <a:lnTo>
                    <a:pt x="127" y="0"/>
                  </a:lnTo>
                  <a:lnTo>
                    <a:pt x="100" y="14"/>
                  </a:lnTo>
                  <a:lnTo>
                    <a:pt x="82" y="0"/>
                  </a:lnTo>
                  <a:lnTo>
                    <a:pt x="45" y="14"/>
                  </a:lnTo>
                  <a:lnTo>
                    <a:pt x="12" y="34"/>
                  </a:lnTo>
                  <a:lnTo>
                    <a:pt x="0" y="19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8" name="Freeform 86">
              <a:extLst>
                <a:ext uri="{FF2B5EF4-FFF2-40B4-BE49-F238E27FC236}">
                  <a16:creationId xmlns:a16="http://schemas.microsoft.com/office/drawing/2014/main" xmlns="" id="{B4686081-E529-4CE6-B951-FF0A7A89A399}"/>
                </a:ext>
              </a:extLst>
            </p:cNvPr>
            <p:cNvSpPr>
              <a:spLocks/>
            </p:cNvSpPr>
            <p:nvPr/>
          </p:nvSpPr>
          <p:spPr bwMode="auto">
            <a:xfrm>
              <a:off x="4165806" y="1227926"/>
              <a:ext cx="590648" cy="367514"/>
            </a:xfrm>
            <a:custGeom>
              <a:avLst/>
              <a:gdLst>
                <a:gd name="T0" fmla="*/ 2147483646 w 270"/>
                <a:gd name="T1" fmla="*/ 2147483646 h 168"/>
                <a:gd name="T2" fmla="*/ 2147483646 w 270"/>
                <a:gd name="T3" fmla="*/ 2147483646 h 168"/>
                <a:gd name="T4" fmla="*/ 2147483646 w 270"/>
                <a:gd name="T5" fmla="*/ 2147483646 h 168"/>
                <a:gd name="T6" fmla="*/ 2147483646 w 270"/>
                <a:gd name="T7" fmla="*/ 2147483646 h 168"/>
                <a:gd name="T8" fmla="*/ 2147483646 w 270"/>
                <a:gd name="T9" fmla="*/ 2147483646 h 168"/>
                <a:gd name="T10" fmla="*/ 2147483646 w 270"/>
                <a:gd name="T11" fmla="*/ 2147483646 h 168"/>
                <a:gd name="T12" fmla="*/ 2147483646 w 270"/>
                <a:gd name="T13" fmla="*/ 2147483646 h 168"/>
                <a:gd name="T14" fmla="*/ 2147483646 w 270"/>
                <a:gd name="T15" fmla="*/ 2147483646 h 168"/>
                <a:gd name="T16" fmla="*/ 2147483646 w 270"/>
                <a:gd name="T17" fmla="*/ 2147483646 h 168"/>
                <a:gd name="T18" fmla="*/ 2147483646 w 270"/>
                <a:gd name="T19" fmla="*/ 2147483646 h 168"/>
                <a:gd name="T20" fmla="*/ 2147483646 w 270"/>
                <a:gd name="T21" fmla="*/ 2147483646 h 168"/>
                <a:gd name="T22" fmla="*/ 2147483646 w 270"/>
                <a:gd name="T23" fmla="*/ 2147483646 h 168"/>
                <a:gd name="T24" fmla="*/ 2147483646 w 270"/>
                <a:gd name="T25" fmla="*/ 2147483646 h 168"/>
                <a:gd name="T26" fmla="*/ 0 w 270"/>
                <a:gd name="T27" fmla="*/ 0 h 168"/>
                <a:gd name="T28" fmla="*/ 2147483646 w 270"/>
                <a:gd name="T29" fmla="*/ 2147483646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0" h="168">
                  <a:moveTo>
                    <a:pt x="269" y="9"/>
                  </a:moveTo>
                  <a:lnTo>
                    <a:pt x="224" y="92"/>
                  </a:lnTo>
                  <a:lnTo>
                    <a:pt x="235" y="142"/>
                  </a:lnTo>
                  <a:lnTo>
                    <a:pt x="224" y="167"/>
                  </a:lnTo>
                  <a:lnTo>
                    <a:pt x="198" y="167"/>
                  </a:lnTo>
                  <a:lnTo>
                    <a:pt x="191" y="117"/>
                  </a:lnTo>
                  <a:lnTo>
                    <a:pt x="171" y="117"/>
                  </a:lnTo>
                  <a:lnTo>
                    <a:pt x="154" y="107"/>
                  </a:lnTo>
                  <a:lnTo>
                    <a:pt x="135" y="131"/>
                  </a:lnTo>
                  <a:lnTo>
                    <a:pt x="115" y="117"/>
                  </a:lnTo>
                  <a:lnTo>
                    <a:pt x="63" y="167"/>
                  </a:lnTo>
                  <a:lnTo>
                    <a:pt x="52" y="117"/>
                  </a:lnTo>
                  <a:lnTo>
                    <a:pt x="19" y="74"/>
                  </a:lnTo>
                  <a:lnTo>
                    <a:pt x="0" y="0"/>
                  </a:lnTo>
                  <a:lnTo>
                    <a:pt x="269"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89" name="Freeform 87">
              <a:extLst>
                <a:ext uri="{FF2B5EF4-FFF2-40B4-BE49-F238E27FC236}">
                  <a16:creationId xmlns:a16="http://schemas.microsoft.com/office/drawing/2014/main" xmlns="" id="{8A11470C-C686-40DB-9DFF-20BBBC9D1E4C}"/>
                </a:ext>
              </a:extLst>
            </p:cNvPr>
            <p:cNvSpPr>
              <a:spLocks/>
            </p:cNvSpPr>
            <p:nvPr/>
          </p:nvSpPr>
          <p:spPr bwMode="auto">
            <a:xfrm>
              <a:off x="3649534" y="1219176"/>
              <a:ext cx="656276" cy="568772"/>
            </a:xfrm>
            <a:custGeom>
              <a:avLst/>
              <a:gdLst>
                <a:gd name="T0" fmla="*/ 0 w 300"/>
                <a:gd name="T1" fmla="*/ 2147483646 h 260"/>
                <a:gd name="T2" fmla="*/ 2147483646 w 300"/>
                <a:gd name="T3" fmla="*/ 2147483646 h 260"/>
                <a:gd name="T4" fmla="*/ 2147483646 w 300"/>
                <a:gd name="T5" fmla="*/ 2147483646 h 260"/>
                <a:gd name="T6" fmla="*/ 2147483646 w 300"/>
                <a:gd name="T7" fmla="*/ 0 h 260"/>
                <a:gd name="T8" fmla="*/ 2147483646 w 300"/>
                <a:gd name="T9" fmla="*/ 0 h 260"/>
                <a:gd name="T10" fmla="*/ 2147483646 w 300"/>
                <a:gd name="T11" fmla="*/ 2147483646 h 260"/>
                <a:gd name="T12" fmla="*/ 2147483646 w 300"/>
                <a:gd name="T13" fmla="*/ 2147483646 h 260"/>
                <a:gd name="T14" fmla="*/ 2147483646 w 300"/>
                <a:gd name="T15" fmla="*/ 2147483646 h 260"/>
                <a:gd name="T16" fmla="*/ 2147483646 w 300"/>
                <a:gd name="T17" fmla="*/ 2147483646 h 260"/>
                <a:gd name="T18" fmla="*/ 2147483646 w 300"/>
                <a:gd name="T19" fmla="*/ 2147483646 h 260"/>
                <a:gd name="T20" fmla="*/ 2147483646 w 300"/>
                <a:gd name="T21" fmla="*/ 2147483646 h 260"/>
                <a:gd name="T22" fmla="*/ 2147483646 w 300"/>
                <a:gd name="T23" fmla="*/ 2147483646 h 260"/>
                <a:gd name="T24" fmla="*/ 2147483646 w 300"/>
                <a:gd name="T25" fmla="*/ 2147483646 h 260"/>
                <a:gd name="T26" fmla="*/ 2147483646 w 300"/>
                <a:gd name="T27" fmla="*/ 2147483646 h 260"/>
                <a:gd name="T28" fmla="*/ 2147483646 w 300"/>
                <a:gd name="T29" fmla="*/ 2147483646 h 260"/>
                <a:gd name="T30" fmla="*/ 2147483646 w 300"/>
                <a:gd name="T31" fmla="*/ 2147483646 h 260"/>
                <a:gd name="T32" fmla="*/ 2147483646 w 300"/>
                <a:gd name="T33" fmla="*/ 2147483646 h 260"/>
                <a:gd name="T34" fmla="*/ 0 w 300"/>
                <a:gd name="T35" fmla="*/ 2147483646 h 2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0" h="260">
                  <a:moveTo>
                    <a:pt x="0" y="143"/>
                  </a:moveTo>
                  <a:lnTo>
                    <a:pt x="27" y="93"/>
                  </a:lnTo>
                  <a:lnTo>
                    <a:pt x="27" y="34"/>
                  </a:lnTo>
                  <a:lnTo>
                    <a:pt x="46" y="0"/>
                  </a:lnTo>
                  <a:lnTo>
                    <a:pt x="236" y="0"/>
                  </a:lnTo>
                  <a:lnTo>
                    <a:pt x="254" y="73"/>
                  </a:lnTo>
                  <a:lnTo>
                    <a:pt x="288" y="118"/>
                  </a:lnTo>
                  <a:lnTo>
                    <a:pt x="299" y="166"/>
                  </a:lnTo>
                  <a:lnTo>
                    <a:pt x="281" y="177"/>
                  </a:lnTo>
                  <a:lnTo>
                    <a:pt x="254" y="166"/>
                  </a:lnTo>
                  <a:lnTo>
                    <a:pt x="236" y="166"/>
                  </a:lnTo>
                  <a:lnTo>
                    <a:pt x="224" y="235"/>
                  </a:lnTo>
                  <a:lnTo>
                    <a:pt x="199" y="225"/>
                  </a:lnTo>
                  <a:lnTo>
                    <a:pt x="161" y="259"/>
                  </a:lnTo>
                  <a:lnTo>
                    <a:pt x="109" y="235"/>
                  </a:lnTo>
                  <a:lnTo>
                    <a:pt x="64" y="191"/>
                  </a:lnTo>
                  <a:lnTo>
                    <a:pt x="9" y="143"/>
                  </a:lnTo>
                  <a:lnTo>
                    <a:pt x="0" y="1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90" name="Freeform 89">
              <a:extLst>
                <a:ext uri="{FF2B5EF4-FFF2-40B4-BE49-F238E27FC236}">
                  <a16:creationId xmlns:a16="http://schemas.microsoft.com/office/drawing/2014/main" xmlns="" id="{31D4D0B7-4F47-47B8-AE10-55E9BB35FE6F}"/>
                </a:ext>
              </a:extLst>
            </p:cNvPr>
            <p:cNvSpPr>
              <a:spLocks/>
            </p:cNvSpPr>
            <p:nvPr/>
          </p:nvSpPr>
          <p:spPr bwMode="auto">
            <a:xfrm>
              <a:off x="2148851" y="2520791"/>
              <a:ext cx="925348" cy="710964"/>
            </a:xfrm>
            <a:custGeom>
              <a:avLst/>
              <a:gdLst>
                <a:gd name="T0" fmla="*/ 2147483646 w 423"/>
                <a:gd name="T1" fmla="*/ 2147483646 h 325"/>
                <a:gd name="T2" fmla="*/ 2147483646 w 423"/>
                <a:gd name="T3" fmla="*/ 2147483646 h 325"/>
                <a:gd name="T4" fmla="*/ 2147483646 w 423"/>
                <a:gd name="T5" fmla="*/ 2147483646 h 325"/>
                <a:gd name="T6" fmla="*/ 2147483646 w 423"/>
                <a:gd name="T7" fmla="*/ 2147483646 h 325"/>
                <a:gd name="T8" fmla="*/ 2147483646 w 423"/>
                <a:gd name="T9" fmla="*/ 2147483646 h 325"/>
                <a:gd name="T10" fmla="*/ 2147483646 w 423"/>
                <a:gd name="T11" fmla="*/ 2147483646 h 325"/>
                <a:gd name="T12" fmla="*/ 2147483646 w 423"/>
                <a:gd name="T13" fmla="*/ 2147483646 h 325"/>
                <a:gd name="T14" fmla="*/ 2147483646 w 423"/>
                <a:gd name="T15" fmla="*/ 2147483646 h 325"/>
                <a:gd name="T16" fmla="*/ 2147483646 w 423"/>
                <a:gd name="T17" fmla="*/ 2147483646 h 325"/>
                <a:gd name="T18" fmla="*/ 2147483646 w 423"/>
                <a:gd name="T19" fmla="*/ 2147483646 h 325"/>
                <a:gd name="T20" fmla="*/ 2147483646 w 423"/>
                <a:gd name="T21" fmla="*/ 2147483646 h 325"/>
                <a:gd name="T22" fmla="*/ 2147483646 w 423"/>
                <a:gd name="T23" fmla="*/ 2147483646 h 325"/>
                <a:gd name="T24" fmla="*/ 2147483646 w 423"/>
                <a:gd name="T25" fmla="*/ 2147483646 h 325"/>
                <a:gd name="T26" fmla="*/ 2147483646 w 423"/>
                <a:gd name="T27" fmla="*/ 2147483646 h 325"/>
                <a:gd name="T28" fmla="*/ 2147483646 w 423"/>
                <a:gd name="T29" fmla="*/ 2147483646 h 325"/>
                <a:gd name="T30" fmla="*/ 2147483646 w 423"/>
                <a:gd name="T31" fmla="*/ 2147483646 h 325"/>
                <a:gd name="T32" fmla="*/ 2147483646 w 423"/>
                <a:gd name="T33" fmla="*/ 2147483646 h 325"/>
                <a:gd name="T34" fmla="*/ 2147483646 w 423"/>
                <a:gd name="T35" fmla="*/ 2147483646 h 325"/>
                <a:gd name="T36" fmla="*/ 2147483646 w 423"/>
                <a:gd name="T37" fmla="*/ 2147483646 h 325"/>
                <a:gd name="T38" fmla="*/ 2147483646 w 423"/>
                <a:gd name="T39" fmla="*/ 2147483646 h 325"/>
                <a:gd name="T40" fmla="*/ 2147483646 w 423"/>
                <a:gd name="T41" fmla="*/ 2147483646 h 325"/>
                <a:gd name="T42" fmla="*/ 2147483646 w 423"/>
                <a:gd name="T43" fmla="*/ 2147483646 h 325"/>
                <a:gd name="T44" fmla="*/ 2147483646 w 423"/>
                <a:gd name="T45" fmla="*/ 2147483646 h 325"/>
                <a:gd name="T46" fmla="*/ 2147483646 w 423"/>
                <a:gd name="T47" fmla="*/ 2147483646 h 325"/>
                <a:gd name="T48" fmla="*/ 2147483646 w 423"/>
                <a:gd name="T49" fmla="*/ 2147483646 h 325"/>
                <a:gd name="T50" fmla="*/ 2147483646 w 423"/>
                <a:gd name="T51" fmla="*/ 2147483646 h 325"/>
                <a:gd name="T52" fmla="*/ 2147483646 w 423"/>
                <a:gd name="T53" fmla="*/ 2147483646 h 325"/>
                <a:gd name="T54" fmla="*/ 2147483646 w 423"/>
                <a:gd name="T55" fmla="*/ 0 h 325"/>
                <a:gd name="T56" fmla="*/ 2147483646 w 423"/>
                <a:gd name="T57" fmla="*/ 2147483646 h 325"/>
                <a:gd name="T58" fmla="*/ 2147483646 w 423"/>
                <a:gd name="T59" fmla="*/ 2147483646 h 325"/>
                <a:gd name="T60" fmla="*/ 2147483646 w 423"/>
                <a:gd name="T61" fmla="*/ 2147483646 h 325"/>
                <a:gd name="T62" fmla="*/ 2147483646 w 423"/>
                <a:gd name="T63" fmla="*/ 2147483646 h 325"/>
                <a:gd name="T64" fmla="*/ 2147483646 w 423"/>
                <a:gd name="T65" fmla="*/ 2147483646 h 325"/>
                <a:gd name="T66" fmla="*/ 2147483646 w 423"/>
                <a:gd name="T67" fmla="*/ 2147483646 h 325"/>
                <a:gd name="T68" fmla="*/ 2147483646 w 423"/>
                <a:gd name="T69" fmla="*/ 2147483646 h 325"/>
                <a:gd name="T70" fmla="*/ 2147483646 w 423"/>
                <a:gd name="T71" fmla="*/ 2147483646 h 325"/>
                <a:gd name="T72" fmla="*/ 2147483646 w 423"/>
                <a:gd name="T73" fmla="*/ 2147483646 h 325"/>
                <a:gd name="T74" fmla="*/ 0 w 423"/>
                <a:gd name="T75" fmla="*/ 2147483646 h 325"/>
                <a:gd name="T76" fmla="*/ 2147483646 w 423"/>
                <a:gd name="T77" fmla="*/ 2147483646 h 3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23" h="325">
                  <a:moveTo>
                    <a:pt x="14" y="166"/>
                  </a:moveTo>
                  <a:lnTo>
                    <a:pt x="45" y="166"/>
                  </a:lnTo>
                  <a:lnTo>
                    <a:pt x="63" y="201"/>
                  </a:lnTo>
                  <a:lnTo>
                    <a:pt x="52" y="285"/>
                  </a:lnTo>
                  <a:lnTo>
                    <a:pt x="63" y="308"/>
                  </a:lnTo>
                  <a:lnTo>
                    <a:pt x="78" y="324"/>
                  </a:lnTo>
                  <a:lnTo>
                    <a:pt x="108" y="298"/>
                  </a:lnTo>
                  <a:lnTo>
                    <a:pt x="127" y="298"/>
                  </a:lnTo>
                  <a:lnTo>
                    <a:pt x="186" y="308"/>
                  </a:lnTo>
                  <a:lnTo>
                    <a:pt x="204" y="308"/>
                  </a:lnTo>
                  <a:lnTo>
                    <a:pt x="243" y="308"/>
                  </a:lnTo>
                  <a:lnTo>
                    <a:pt x="280" y="285"/>
                  </a:lnTo>
                  <a:lnTo>
                    <a:pt x="307" y="285"/>
                  </a:lnTo>
                  <a:lnTo>
                    <a:pt x="307" y="274"/>
                  </a:lnTo>
                  <a:lnTo>
                    <a:pt x="332" y="260"/>
                  </a:lnTo>
                  <a:lnTo>
                    <a:pt x="370" y="285"/>
                  </a:lnTo>
                  <a:lnTo>
                    <a:pt x="376" y="285"/>
                  </a:lnTo>
                  <a:lnTo>
                    <a:pt x="388" y="285"/>
                  </a:lnTo>
                  <a:lnTo>
                    <a:pt x="388" y="250"/>
                  </a:lnTo>
                  <a:lnTo>
                    <a:pt x="422" y="240"/>
                  </a:lnTo>
                  <a:lnTo>
                    <a:pt x="351" y="191"/>
                  </a:lnTo>
                  <a:lnTo>
                    <a:pt x="370" y="166"/>
                  </a:lnTo>
                  <a:lnTo>
                    <a:pt x="351" y="118"/>
                  </a:lnTo>
                  <a:lnTo>
                    <a:pt x="370" y="98"/>
                  </a:lnTo>
                  <a:lnTo>
                    <a:pt x="362" y="84"/>
                  </a:lnTo>
                  <a:lnTo>
                    <a:pt x="332" y="59"/>
                  </a:lnTo>
                  <a:lnTo>
                    <a:pt x="325" y="14"/>
                  </a:lnTo>
                  <a:lnTo>
                    <a:pt x="313" y="0"/>
                  </a:lnTo>
                  <a:lnTo>
                    <a:pt x="287" y="14"/>
                  </a:lnTo>
                  <a:lnTo>
                    <a:pt x="243" y="25"/>
                  </a:lnTo>
                  <a:lnTo>
                    <a:pt x="224" y="25"/>
                  </a:lnTo>
                  <a:lnTo>
                    <a:pt x="127" y="84"/>
                  </a:lnTo>
                  <a:lnTo>
                    <a:pt x="108" y="73"/>
                  </a:lnTo>
                  <a:lnTo>
                    <a:pt x="97" y="98"/>
                  </a:lnTo>
                  <a:lnTo>
                    <a:pt x="89" y="84"/>
                  </a:lnTo>
                  <a:lnTo>
                    <a:pt x="45" y="118"/>
                  </a:lnTo>
                  <a:lnTo>
                    <a:pt x="14" y="98"/>
                  </a:lnTo>
                  <a:lnTo>
                    <a:pt x="0" y="118"/>
                  </a:lnTo>
                  <a:lnTo>
                    <a:pt x="14" y="166"/>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91" name="Freeform 90">
              <a:extLst>
                <a:ext uri="{FF2B5EF4-FFF2-40B4-BE49-F238E27FC236}">
                  <a16:creationId xmlns:a16="http://schemas.microsoft.com/office/drawing/2014/main" xmlns="" id="{5C631F60-9D16-484E-BEF0-E2A566F9609A}"/>
                </a:ext>
              </a:extLst>
            </p:cNvPr>
            <p:cNvSpPr>
              <a:spLocks/>
            </p:cNvSpPr>
            <p:nvPr/>
          </p:nvSpPr>
          <p:spPr bwMode="auto">
            <a:xfrm>
              <a:off x="3332335" y="2227653"/>
              <a:ext cx="811595" cy="767842"/>
            </a:xfrm>
            <a:custGeom>
              <a:avLst/>
              <a:gdLst>
                <a:gd name="T0" fmla="*/ 2147483646 w 371"/>
                <a:gd name="T1" fmla="*/ 0 h 351"/>
                <a:gd name="T2" fmla="*/ 2147483646 w 371"/>
                <a:gd name="T3" fmla="*/ 2147483646 h 351"/>
                <a:gd name="T4" fmla="*/ 2147483646 w 371"/>
                <a:gd name="T5" fmla="*/ 2147483646 h 351"/>
                <a:gd name="T6" fmla="*/ 2147483646 w 371"/>
                <a:gd name="T7" fmla="*/ 2147483646 h 351"/>
                <a:gd name="T8" fmla="*/ 2147483646 w 371"/>
                <a:gd name="T9" fmla="*/ 2147483646 h 351"/>
                <a:gd name="T10" fmla="*/ 2147483646 w 371"/>
                <a:gd name="T11" fmla="*/ 2147483646 h 351"/>
                <a:gd name="T12" fmla="*/ 2147483646 w 371"/>
                <a:gd name="T13" fmla="*/ 2147483646 h 351"/>
                <a:gd name="T14" fmla="*/ 2147483646 w 371"/>
                <a:gd name="T15" fmla="*/ 2147483646 h 351"/>
                <a:gd name="T16" fmla="*/ 2147483646 w 371"/>
                <a:gd name="T17" fmla="*/ 2147483646 h 351"/>
                <a:gd name="T18" fmla="*/ 2147483646 w 371"/>
                <a:gd name="T19" fmla="*/ 2147483646 h 351"/>
                <a:gd name="T20" fmla="*/ 2147483646 w 371"/>
                <a:gd name="T21" fmla="*/ 2147483646 h 351"/>
                <a:gd name="T22" fmla="*/ 2147483646 w 371"/>
                <a:gd name="T23" fmla="*/ 2147483646 h 351"/>
                <a:gd name="T24" fmla="*/ 2147483646 w 371"/>
                <a:gd name="T25" fmla="*/ 2147483646 h 351"/>
                <a:gd name="T26" fmla="*/ 2147483646 w 371"/>
                <a:gd name="T27" fmla="*/ 2147483646 h 351"/>
                <a:gd name="T28" fmla="*/ 2147483646 w 371"/>
                <a:gd name="T29" fmla="*/ 2147483646 h 351"/>
                <a:gd name="T30" fmla="*/ 2147483646 w 371"/>
                <a:gd name="T31" fmla="*/ 2147483646 h 351"/>
                <a:gd name="T32" fmla="*/ 2147483646 w 371"/>
                <a:gd name="T33" fmla="*/ 2147483646 h 351"/>
                <a:gd name="T34" fmla="*/ 2147483646 w 371"/>
                <a:gd name="T35" fmla="*/ 2147483646 h 351"/>
                <a:gd name="T36" fmla="*/ 2147483646 w 371"/>
                <a:gd name="T37" fmla="*/ 2147483646 h 351"/>
                <a:gd name="T38" fmla="*/ 2147483646 w 371"/>
                <a:gd name="T39" fmla="*/ 2147483646 h 351"/>
                <a:gd name="T40" fmla="*/ 0 w 371"/>
                <a:gd name="T41" fmla="*/ 2147483646 h 351"/>
                <a:gd name="T42" fmla="*/ 2147483646 w 371"/>
                <a:gd name="T43" fmla="*/ 2147483646 h 351"/>
                <a:gd name="T44" fmla="*/ 2147483646 w 371"/>
                <a:gd name="T45" fmla="*/ 2147483646 h 351"/>
                <a:gd name="T46" fmla="*/ 2147483646 w 371"/>
                <a:gd name="T47" fmla="*/ 2147483646 h 351"/>
                <a:gd name="T48" fmla="*/ 2147483646 w 371"/>
                <a:gd name="T49" fmla="*/ 0 h 3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1" h="351">
                  <a:moveTo>
                    <a:pt x="45" y="0"/>
                  </a:moveTo>
                  <a:lnTo>
                    <a:pt x="64" y="16"/>
                  </a:lnTo>
                  <a:lnTo>
                    <a:pt x="109" y="25"/>
                  </a:lnTo>
                  <a:lnTo>
                    <a:pt x="164" y="98"/>
                  </a:lnTo>
                  <a:lnTo>
                    <a:pt x="210" y="123"/>
                  </a:lnTo>
                  <a:lnTo>
                    <a:pt x="229" y="148"/>
                  </a:lnTo>
                  <a:lnTo>
                    <a:pt x="229" y="134"/>
                  </a:lnTo>
                  <a:lnTo>
                    <a:pt x="262" y="184"/>
                  </a:lnTo>
                  <a:lnTo>
                    <a:pt x="325" y="168"/>
                  </a:lnTo>
                  <a:lnTo>
                    <a:pt x="352" y="193"/>
                  </a:lnTo>
                  <a:lnTo>
                    <a:pt x="370" y="184"/>
                  </a:lnTo>
                  <a:lnTo>
                    <a:pt x="273" y="350"/>
                  </a:lnTo>
                  <a:lnTo>
                    <a:pt x="243" y="350"/>
                  </a:lnTo>
                  <a:lnTo>
                    <a:pt x="236" y="336"/>
                  </a:lnTo>
                  <a:lnTo>
                    <a:pt x="210" y="350"/>
                  </a:lnTo>
                  <a:lnTo>
                    <a:pt x="172" y="336"/>
                  </a:lnTo>
                  <a:lnTo>
                    <a:pt x="164" y="311"/>
                  </a:lnTo>
                  <a:lnTo>
                    <a:pt x="135" y="300"/>
                  </a:lnTo>
                  <a:lnTo>
                    <a:pt x="101" y="336"/>
                  </a:lnTo>
                  <a:lnTo>
                    <a:pt x="71" y="232"/>
                  </a:lnTo>
                  <a:lnTo>
                    <a:pt x="0" y="159"/>
                  </a:lnTo>
                  <a:lnTo>
                    <a:pt x="38" y="123"/>
                  </a:lnTo>
                  <a:lnTo>
                    <a:pt x="45" y="98"/>
                  </a:lnTo>
                  <a:lnTo>
                    <a:pt x="26" y="39"/>
                  </a:lnTo>
                  <a:lnTo>
                    <a:pt x="45"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92" name="Freeform 91">
              <a:extLst>
                <a:ext uri="{FF2B5EF4-FFF2-40B4-BE49-F238E27FC236}">
                  <a16:creationId xmlns:a16="http://schemas.microsoft.com/office/drawing/2014/main" xmlns="" id="{31D59D9E-64FE-4813-A47E-C02E4BD38EF4}"/>
                </a:ext>
              </a:extLst>
            </p:cNvPr>
            <p:cNvSpPr>
              <a:spLocks/>
            </p:cNvSpPr>
            <p:nvPr/>
          </p:nvSpPr>
          <p:spPr bwMode="auto">
            <a:xfrm>
              <a:off x="3553282" y="2009288"/>
              <a:ext cx="658462" cy="645337"/>
            </a:xfrm>
            <a:custGeom>
              <a:avLst/>
              <a:gdLst>
                <a:gd name="T0" fmla="*/ 2147483646 w 301"/>
                <a:gd name="T1" fmla="*/ 2147483646 h 295"/>
                <a:gd name="T2" fmla="*/ 2147483646 w 301"/>
                <a:gd name="T3" fmla="*/ 2147483646 h 295"/>
                <a:gd name="T4" fmla="*/ 2147483646 w 301"/>
                <a:gd name="T5" fmla="*/ 2147483646 h 295"/>
                <a:gd name="T6" fmla="*/ 2147483646 w 301"/>
                <a:gd name="T7" fmla="*/ 2147483646 h 295"/>
                <a:gd name="T8" fmla="*/ 2147483646 w 301"/>
                <a:gd name="T9" fmla="*/ 2147483646 h 295"/>
                <a:gd name="T10" fmla="*/ 2147483646 w 301"/>
                <a:gd name="T11" fmla="*/ 2147483646 h 295"/>
                <a:gd name="T12" fmla="*/ 2147483646 w 301"/>
                <a:gd name="T13" fmla="*/ 2147483646 h 295"/>
                <a:gd name="T14" fmla="*/ 2147483646 w 301"/>
                <a:gd name="T15" fmla="*/ 2147483646 h 295"/>
                <a:gd name="T16" fmla="*/ 2147483646 w 301"/>
                <a:gd name="T17" fmla="*/ 2147483646 h 295"/>
                <a:gd name="T18" fmla="*/ 2147483646 w 301"/>
                <a:gd name="T19" fmla="*/ 2147483646 h 295"/>
                <a:gd name="T20" fmla="*/ 2147483646 w 301"/>
                <a:gd name="T21" fmla="*/ 2147483646 h 295"/>
                <a:gd name="T22" fmla="*/ 0 w 301"/>
                <a:gd name="T23" fmla="*/ 2147483646 h 295"/>
                <a:gd name="T24" fmla="*/ 2147483646 w 301"/>
                <a:gd name="T25" fmla="*/ 0 h 295"/>
                <a:gd name="T26" fmla="*/ 2147483646 w 301"/>
                <a:gd name="T27" fmla="*/ 2147483646 h 295"/>
                <a:gd name="T28" fmla="*/ 2147483646 w 301"/>
                <a:gd name="T29" fmla="*/ 0 h 295"/>
                <a:gd name="T30" fmla="*/ 2147483646 w 301"/>
                <a:gd name="T31" fmla="*/ 2147483646 h 295"/>
                <a:gd name="T32" fmla="*/ 2147483646 w 301"/>
                <a:gd name="T33" fmla="*/ 2147483646 h 295"/>
                <a:gd name="T34" fmla="*/ 2147483646 w 301"/>
                <a:gd name="T35" fmla="*/ 2147483646 h 295"/>
                <a:gd name="T36" fmla="*/ 2147483646 w 301"/>
                <a:gd name="T37" fmla="*/ 2147483646 h 295"/>
                <a:gd name="T38" fmla="*/ 2147483646 w 301"/>
                <a:gd name="T39" fmla="*/ 2147483646 h 295"/>
                <a:gd name="T40" fmla="*/ 2147483646 w 301"/>
                <a:gd name="T41" fmla="*/ 2147483646 h 295"/>
                <a:gd name="T42" fmla="*/ 2147483646 w 301"/>
                <a:gd name="T43" fmla="*/ 2147483646 h 2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1" h="295">
                  <a:moveTo>
                    <a:pt x="288" y="260"/>
                  </a:moveTo>
                  <a:lnTo>
                    <a:pt x="269" y="285"/>
                  </a:lnTo>
                  <a:lnTo>
                    <a:pt x="251" y="294"/>
                  </a:lnTo>
                  <a:lnTo>
                    <a:pt x="225" y="270"/>
                  </a:lnTo>
                  <a:lnTo>
                    <a:pt x="161" y="285"/>
                  </a:lnTo>
                  <a:lnTo>
                    <a:pt x="128" y="237"/>
                  </a:lnTo>
                  <a:lnTo>
                    <a:pt x="128" y="251"/>
                  </a:lnTo>
                  <a:lnTo>
                    <a:pt x="109" y="226"/>
                  </a:lnTo>
                  <a:lnTo>
                    <a:pt x="63" y="201"/>
                  </a:lnTo>
                  <a:lnTo>
                    <a:pt x="8" y="128"/>
                  </a:lnTo>
                  <a:lnTo>
                    <a:pt x="52" y="44"/>
                  </a:lnTo>
                  <a:lnTo>
                    <a:pt x="0" y="10"/>
                  </a:lnTo>
                  <a:lnTo>
                    <a:pt x="91" y="0"/>
                  </a:lnTo>
                  <a:lnTo>
                    <a:pt x="161" y="10"/>
                  </a:lnTo>
                  <a:lnTo>
                    <a:pt x="172" y="0"/>
                  </a:lnTo>
                  <a:lnTo>
                    <a:pt x="180" y="25"/>
                  </a:lnTo>
                  <a:lnTo>
                    <a:pt x="217" y="25"/>
                  </a:lnTo>
                  <a:lnTo>
                    <a:pt x="225" y="44"/>
                  </a:lnTo>
                  <a:lnTo>
                    <a:pt x="236" y="44"/>
                  </a:lnTo>
                  <a:lnTo>
                    <a:pt x="251" y="44"/>
                  </a:lnTo>
                  <a:lnTo>
                    <a:pt x="300" y="103"/>
                  </a:lnTo>
                  <a:lnTo>
                    <a:pt x="288" y="26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93" name="Freeform 92">
              <a:extLst>
                <a:ext uri="{FF2B5EF4-FFF2-40B4-BE49-F238E27FC236}">
                  <a16:creationId xmlns:a16="http://schemas.microsoft.com/office/drawing/2014/main" xmlns="" id="{55EAC4CA-B0F6-4D41-A8BD-A61920020251}"/>
                </a:ext>
              </a:extLst>
            </p:cNvPr>
            <p:cNvSpPr>
              <a:spLocks/>
            </p:cNvSpPr>
            <p:nvPr/>
          </p:nvSpPr>
          <p:spPr bwMode="auto">
            <a:xfrm>
              <a:off x="245653" y="3452701"/>
              <a:ext cx="833469" cy="522832"/>
            </a:xfrm>
            <a:custGeom>
              <a:avLst/>
              <a:gdLst>
                <a:gd name="T0" fmla="*/ 0 w 381"/>
                <a:gd name="T1" fmla="*/ 2147483646 h 239"/>
                <a:gd name="T2" fmla="*/ 2147483646 w 381"/>
                <a:gd name="T3" fmla="*/ 2147483646 h 239"/>
                <a:gd name="T4" fmla="*/ 2147483646 w 381"/>
                <a:gd name="T5" fmla="*/ 2147483646 h 239"/>
                <a:gd name="T6" fmla="*/ 2147483646 w 381"/>
                <a:gd name="T7" fmla="*/ 2147483646 h 239"/>
                <a:gd name="T8" fmla="*/ 2147483646 w 381"/>
                <a:gd name="T9" fmla="*/ 2147483646 h 239"/>
                <a:gd name="T10" fmla="*/ 2147483646 w 381"/>
                <a:gd name="T11" fmla="*/ 0 h 239"/>
                <a:gd name="T12" fmla="*/ 2147483646 w 381"/>
                <a:gd name="T13" fmla="*/ 2147483646 h 239"/>
                <a:gd name="T14" fmla="*/ 2147483646 w 381"/>
                <a:gd name="T15" fmla="*/ 2147483646 h 239"/>
                <a:gd name="T16" fmla="*/ 2147483646 w 381"/>
                <a:gd name="T17" fmla="*/ 2147483646 h 239"/>
                <a:gd name="T18" fmla="*/ 2147483646 w 381"/>
                <a:gd name="T19" fmla="*/ 2147483646 h 239"/>
                <a:gd name="T20" fmla="*/ 2147483646 w 381"/>
                <a:gd name="T21" fmla="*/ 2147483646 h 239"/>
                <a:gd name="T22" fmla="*/ 2147483646 w 381"/>
                <a:gd name="T23" fmla="*/ 2147483646 h 239"/>
                <a:gd name="T24" fmla="*/ 2147483646 w 381"/>
                <a:gd name="T25" fmla="*/ 2147483646 h 239"/>
                <a:gd name="T26" fmla="*/ 2147483646 w 381"/>
                <a:gd name="T27" fmla="*/ 2147483646 h 239"/>
                <a:gd name="T28" fmla="*/ 2147483646 w 381"/>
                <a:gd name="T29" fmla="*/ 2147483646 h 239"/>
                <a:gd name="T30" fmla="*/ 2147483646 w 381"/>
                <a:gd name="T31" fmla="*/ 2147483646 h 239"/>
                <a:gd name="T32" fmla="*/ 2147483646 w 381"/>
                <a:gd name="T33" fmla="*/ 2147483646 h 239"/>
                <a:gd name="T34" fmla="*/ 2147483646 w 381"/>
                <a:gd name="T35" fmla="*/ 2147483646 h 239"/>
                <a:gd name="T36" fmla="*/ 2147483646 w 381"/>
                <a:gd name="T37" fmla="*/ 2147483646 h 239"/>
                <a:gd name="T38" fmla="*/ 2147483646 w 381"/>
                <a:gd name="T39" fmla="*/ 2147483646 h 239"/>
                <a:gd name="T40" fmla="*/ 2147483646 w 381"/>
                <a:gd name="T41" fmla="*/ 2147483646 h 239"/>
                <a:gd name="T42" fmla="*/ 0 w 381"/>
                <a:gd name="T43" fmla="*/ 2147483646 h 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1" h="239">
                  <a:moveTo>
                    <a:pt x="0" y="238"/>
                  </a:moveTo>
                  <a:lnTo>
                    <a:pt x="17" y="49"/>
                  </a:lnTo>
                  <a:lnTo>
                    <a:pt x="63" y="25"/>
                  </a:lnTo>
                  <a:lnTo>
                    <a:pt x="83" y="39"/>
                  </a:lnTo>
                  <a:lnTo>
                    <a:pt x="134" y="39"/>
                  </a:lnTo>
                  <a:lnTo>
                    <a:pt x="179" y="0"/>
                  </a:lnTo>
                  <a:lnTo>
                    <a:pt x="189" y="49"/>
                  </a:lnTo>
                  <a:lnTo>
                    <a:pt x="217" y="59"/>
                  </a:lnTo>
                  <a:lnTo>
                    <a:pt x="292" y="25"/>
                  </a:lnTo>
                  <a:lnTo>
                    <a:pt x="317" y="25"/>
                  </a:lnTo>
                  <a:lnTo>
                    <a:pt x="351" y="39"/>
                  </a:lnTo>
                  <a:lnTo>
                    <a:pt x="369" y="25"/>
                  </a:lnTo>
                  <a:lnTo>
                    <a:pt x="380" y="49"/>
                  </a:lnTo>
                  <a:lnTo>
                    <a:pt x="361" y="73"/>
                  </a:lnTo>
                  <a:lnTo>
                    <a:pt x="369" y="73"/>
                  </a:lnTo>
                  <a:lnTo>
                    <a:pt x="351" y="107"/>
                  </a:lnTo>
                  <a:lnTo>
                    <a:pt x="280" y="122"/>
                  </a:lnTo>
                  <a:lnTo>
                    <a:pt x="254" y="165"/>
                  </a:lnTo>
                  <a:lnTo>
                    <a:pt x="217" y="190"/>
                  </a:lnTo>
                  <a:lnTo>
                    <a:pt x="228" y="213"/>
                  </a:lnTo>
                  <a:lnTo>
                    <a:pt x="189" y="238"/>
                  </a:lnTo>
                  <a:lnTo>
                    <a:pt x="0" y="23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94" name="Freeform 93">
              <a:extLst>
                <a:ext uri="{FF2B5EF4-FFF2-40B4-BE49-F238E27FC236}">
                  <a16:creationId xmlns:a16="http://schemas.microsoft.com/office/drawing/2014/main" xmlns="" id="{1E39920E-150C-4977-B63B-4EC402065E0B}"/>
                </a:ext>
              </a:extLst>
            </p:cNvPr>
            <p:cNvSpPr>
              <a:spLocks/>
            </p:cNvSpPr>
            <p:nvPr/>
          </p:nvSpPr>
          <p:spPr bwMode="auto">
            <a:xfrm>
              <a:off x="659105" y="3684586"/>
              <a:ext cx="700027" cy="290948"/>
            </a:xfrm>
            <a:custGeom>
              <a:avLst/>
              <a:gdLst>
                <a:gd name="T0" fmla="*/ 0 w 320"/>
                <a:gd name="T1" fmla="*/ 2147483646 h 133"/>
                <a:gd name="T2" fmla="*/ 2147483646 w 320"/>
                <a:gd name="T3" fmla="*/ 2147483646 h 133"/>
                <a:gd name="T4" fmla="*/ 2147483646 w 320"/>
                <a:gd name="T5" fmla="*/ 2147483646 h 133"/>
                <a:gd name="T6" fmla="*/ 2147483646 w 320"/>
                <a:gd name="T7" fmla="*/ 2147483646 h 133"/>
                <a:gd name="T8" fmla="*/ 2147483646 w 320"/>
                <a:gd name="T9" fmla="*/ 2147483646 h 133"/>
                <a:gd name="T10" fmla="*/ 2147483646 w 320"/>
                <a:gd name="T11" fmla="*/ 0 h 133"/>
                <a:gd name="T12" fmla="*/ 2147483646 w 320"/>
                <a:gd name="T13" fmla="*/ 2147483646 h 133"/>
                <a:gd name="T14" fmla="*/ 2147483646 w 320"/>
                <a:gd name="T15" fmla="*/ 0 h 133"/>
                <a:gd name="T16" fmla="*/ 2147483646 w 320"/>
                <a:gd name="T17" fmla="*/ 2147483646 h 133"/>
                <a:gd name="T18" fmla="*/ 2147483646 w 320"/>
                <a:gd name="T19" fmla="*/ 2147483646 h 133"/>
                <a:gd name="T20" fmla="*/ 0 w 320"/>
                <a:gd name="T21" fmla="*/ 2147483646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0" h="133">
                  <a:moveTo>
                    <a:pt x="0" y="132"/>
                  </a:moveTo>
                  <a:lnTo>
                    <a:pt x="38" y="107"/>
                  </a:lnTo>
                  <a:lnTo>
                    <a:pt x="27" y="84"/>
                  </a:lnTo>
                  <a:lnTo>
                    <a:pt x="64" y="60"/>
                  </a:lnTo>
                  <a:lnTo>
                    <a:pt x="90" y="16"/>
                  </a:lnTo>
                  <a:lnTo>
                    <a:pt x="161" y="0"/>
                  </a:lnTo>
                  <a:lnTo>
                    <a:pt x="172" y="16"/>
                  </a:lnTo>
                  <a:lnTo>
                    <a:pt x="217" y="0"/>
                  </a:lnTo>
                  <a:lnTo>
                    <a:pt x="289" y="118"/>
                  </a:lnTo>
                  <a:lnTo>
                    <a:pt x="319" y="132"/>
                  </a:lnTo>
                  <a:lnTo>
                    <a:pt x="0" y="13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95" name="Freeform 94">
              <a:extLst>
                <a:ext uri="{FF2B5EF4-FFF2-40B4-BE49-F238E27FC236}">
                  <a16:creationId xmlns:a16="http://schemas.microsoft.com/office/drawing/2014/main" xmlns="" id="{A64E6A96-B9F8-4294-A96F-DDEE3DD0E371}"/>
                </a:ext>
              </a:extLst>
            </p:cNvPr>
            <p:cNvSpPr>
              <a:spLocks/>
            </p:cNvSpPr>
            <p:nvPr/>
          </p:nvSpPr>
          <p:spPr bwMode="auto">
            <a:xfrm>
              <a:off x="3627658" y="2960494"/>
              <a:ext cx="584085" cy="708777"/>
            </a:xfrm>
            <a:custGeom>
              <a:avLst/>
              <a:gdLst>
                <a:gd name="T0" fmla="*/ 0 w 267"/>
                <a:gd name="T1" fmla="*/ 2147483646 h 324"/>
                <a:gd name="T2" fmla="*/ 2147483646 w 267"/>
                <a:gd name="T3" fmla="*/ 2147483646 h 324"/>
                <a:gd name="T4" fmla="*/ 2147483646 w 267"/>
                <a:gd name="T5" fmla="*/ 0 h 324"/>
                <a:gd name="T6" fmla="*/ 2147483646 w 267"/>
                <a:gd name="T7" fmla="*/ 2147483646 h 324"/>
                <a:gd name="T8" fmla="*/ 2147483646 w 267"/>
                <a:gd name="T9" fmla="*/ 0 h 324"/>
                <a:gd name="T10" fmla="*/ 2147483646 w 267"/>
                <a:gd name="T11" fmla="*/ 2147483646 h 324"/>
                <a:gd name="T12" fmla="*/ 2147483646 w 267"/>
                <a:gd name="T13" fmla="*/ 2147483646 h 324"/>
                <a:gd name="T14" fmla="*/ 2147483646 w 267"/>
                <a:gd name="T15" fmla="*/ 2147483646 h 324"/>
                <a:gd name="T16" fmla="*/ 2147483646 w 267"/>
                <a:gd name="T17" fmla="*/ 2147483646 h 324"/>
                <a:gd name="T18" fmla="*/ 2147483646 w 267"/>
                <a:gd name="T19" fmla="*/ 2147483646 h 324"/>
                <a:gd name="T20" fmla="*/ 2147483646 w 267"/>
                <a:gd name="T21" fmla="*/ 2147483646 h 324"/>
                <a:gd name="T22" fmla="*/ 2147483646 w 267"/>
                <a:gd name="T23" fmla="*/ 2147483646 h 324"/>
                <a:gd name="T24" fmla="*/ 2147483646 w 267"/>
                <a:gd name="T25" fmla="*/ 2147483646 h 324"/>
                <a:gd name="T26" fmla="*/ 2147483646 w 267"/>
                <a:gd name="T27" fmla="*/ 2147483646 h 324"/>
                <a:gd name="T28" fmla="*/ 0 w 267"/>
                <a:gd name="T29" fmla="*/ 2147483646 h 3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7" h="324">
                  <a:moveTo>
                    <a:pt x="0" y="309"/>
                  </a:moveTo>
                  <a:lnTo>
                    <a:pt x="37" y="182"/>
                  </a:lnTo>
                  <a:lnTo>
                    <a:pt x="37" y="0"/>
                  </a:lnTo>
                  <a:lnTo>
                    <a:pt x="74" y="14"/>
                  </a:lnTo>
                  <a:lnTo>
                    <a:pt x="100" y="0"/>
                  </a:lnTo>
                  <a:lnTo>
                    <a:pt x="108" y="14"/>
                  </a:lnTo>
                  <a:lnTo>
                    <a:pt x="138" y="14"/>
                  </a:lnTo>
                  <a:lnTo>
                    <a:pt x="157" y="14"/>
                  </a:lnTo>
                  <a:lnTo>
                    <a:pt x="183" y="132"/>
                  </a:lnTo>
                  <a:lnTo>
                    <a:pt x="216" y="182"/>
                  </a:lnTo>
                  <a:lnTo>
                    <a:pt x="246" y="191"/>
                  </a:lnTo>
                  <a:lnTo>
                    <a:pt x="246" y="226"/>
                  </a:lnTo>
                  <a:lnTo>
                    <a:pt x="266" y="250"/>
                  </a:lnTo>
                  <a:lnTo>
                    <a:pt x="266" y="323"/>
                  </a:lnTo>
                  <a:lnTo>
                    <a:pt x="0" y="309"/>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96" name="Freeform 95">
              <a:extLst>
                <a:ext uri="{FF2B5EF4-FFF2-40B4-BE49-F238E27FC236}">
                  <a16:creationId xmlns:a16="http://schemas.microsoft.com/office/drawing/2014/main" xmlns="" id="{A744BE69-54B9-41A5-A483-50CA6C4D8C38}"/>
                </a:ext>
              </a:extLst>
            </p:cNvPr>
            <p:cNvSpPr>
              <a:spLocks/>
            </p:cNvSpPr>
            <p:nvPr/>
          </p:nvSpPr>
          <p:spPr bwMode="auto">
            <a:xfrm>
              <a:off x="637230" y="3144252"/>
              <a:ext cx="581898" cy="444080"/>
            </a:xfrm>
            <a:custGeom>
              <a:avLst/>
              <a:gdLst>
                <a:gd name="T0" fmla="*/ 2147483646 w 266"/>
                <a:gd name="T1" fmla="*/ 2147483646 h 203"/>
                <a:gd name="T2" fmla="*/ 2147483646 w 266"/>
                <a:gd name="T3" fmla="*/ 0 h 203"/>
                <a:gd name="T4" fmla="*/ 2147483646 w 266"/>
                <a:gd name="T5" fmla="*/ 2147483646 h 203"/>
                <a:gd name="T6" fmla="*/ 2147483646 w 266"/>
                <a:gd name="T7" fmla="*/ 0 h 203"/>
                <a:gd name="T8" fmla="*/ 2147483646 w 266"/>
                <a:gd name="T9" fmla="*/ 2147483646 h 203"/>
                <a:gd name="T10" fmla="*/ 2147483646 w 266"/>
                <a:gd name="T11" fmla="*/ 2147483646 h 203"/>
                <a:gd name="T12" fmla="*/ 2147483646 w 266"/>
                <a:gd name="T13" fmla="*/ 2147483646 h 203"/>
                <a:gd name="T14" fmla="*/ 2147483646 w 266"/>
                <a:gd name="T15" fmla="*/ 2147483646 h 203"/>
                <a:gd name="T16" fmla="*/ 2147483646 w 266"/>
                <a:gd name="T17" fmla="*/ 2147483646 h 203"/>
                <a:gd name="T18" fmla="*/ 2147483646 w 266"/>
                <a:gd name="T19" fmla="*/ 2147483646 h 203"/>
                <a:gd name="T20" fmla="*/ 2147483646 w 266"/>
                <a:gd name="T21" fmla="*/ 2147483646 h 203"/>
                <a:gd name="T22" fmla="*/ 2147483646 w 266"/>
                <a:gd name="T23" fmla="*/ 2147483646 h 203"/>
                <a:gd name="T24" fmla="*/ 2147483646 w 266"/>
                <a:gd name="T25" fmla="*/ 2147483646 h 203"/>
                <a:gd name="T26" fmla="*/ 2147483646 w 266"/>
                <a:gd name="T27" fmla="*/ 2147483646 h 203"/>
                <a:gd name="T28" fmla="*/ 2147483646 w 266"/>
                <a:gd name="T29" fmla="*/ 2147483646 h 203"/>
                <a:gd name="T30" fmla="*/ 2147483646 w 266"/>
                <a:gd name="T31" fmla="*/ 2147483646 h 203"/>
                <a:gd name="T32" fmla="*/ 2147483646 w 266"/>
                <a:gd name="T33" fmla="*/ 2147483646 h 203"/>
                <a:gd name="T34" fmla="*/ 2147483646 w 266"/>
                <a:gd name="T35" fmla="*/ 2147483646 h 203"/>
                <a:gd name="T36" fmla="*/ 2147483646 w 266"/>
                <a:gd name="T37" fmla="*/ 2147483646 h 203"/>
                <a:gd name="T38" fmla="*/ 2147483646 w 266"/>
                <a:gd name="T39" fmla="*/ 2147483646 h 203"/>
                <a:gd name="T40" fmla="*/ 2147483646 w 266"/>
                <a:gd name="T41" fmla="*/ 2147483646 h 203"/>
                <a:gd name="T42" fmla="*/ 0 w 266"/>
                <a:gd name="T43" fmla="*/ 2147483646 h 203"/>
                <a:gd name="T44" fmla="*/ 2147483646 w 266"/>
                <a:gd name="T45" fmla="*/ 2147483646 h 2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203">
                  <a:moveTo>
                    <a:pt x="11" y="49"/>
                  </a:moveTo>
                  <a:lnTo>
                    <a:pt x="49" y="0"/>
                  </a:lnTo>
                  <a:lnTo>
                    <a:pt x="56" y="25"/>
                  </a:lnTo>
                  <a:lnTo>
                    <a:pt x="64" y="0"/>
                  </a:lnTo>
                  <a:lnTo>
                    <a:pt x="101" y="25"/>
                  </a:lnTo>
                  <a:lnTo>
                    <a:pt x="138" y="25"/>
                  </a:lnTo>
                  <a:lnTo>
                    <a:pt x="138" y="14"/>
                  </a:lnTo>
                  <a:lnTo>
                    <a:pt x="227" y="39"/>
                  </a:lnTo>
                  <a:lnTo>
                    <a:pt x="227" y="25"/>
                  </a:lnTo>
                  <a:lnTo>
                    <a:pt x="245" y="39"/>
                  </a:lnTo>
                  <a:lnTo>
                    <a:pt x="265" y="25"/>
                  </a:lnTo>
                  <a:lnTo>
                    <a:pt x="265" y="73"/>
                  </a:lnTo>
                  <a:lnTo>
                    <a:pt x="245" y="98"/>
                  </a:lnTo>
                  <a:lnTo>
                    <a:pt x="201" y="123"/>
                  </a:lnTo>
                  <a:lnTo>
                    <a:pt x="210" y="157"/>
                  </a:lnTo>
                  <a:lnTo>
                    <a:pt x="190" y="168"/>
                  </a:lnTo>
                  <a:lnTo>
                    <a:pt x="172" y="181"/>
                  </a:lnTo>
                  <a:lnTo>
                    <a:pt x="138" y="168"/>
                  </a:lnTo>
                  <a:lnTo>
                    <a:pt x="113" y="168"/>
                  </a:lnTo>
                  <a:lnTo>
                    <a:pt x="38" y="202"/>
                  </a:lnTo>
                  <a:lnTo>
                    <a:pt x="11" y="193"/>
                  </a:lnTo>
                  <a:lnTo>
                    <a:pt x="0" y="143"/>
                  </a:lnTo>
                  <a:lnTo>
                    <a:pt x="11" y="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97" name="Freeform 96">
              <a:extLst>
                <a:ext uri="{FF2B5EF4-FFF2-40B4-BE49-F238E27FC236}">
                  <a16:creationId xmlns:a16="http://schemas.microsoft.com/office/drawing/2014/main" xmlns="" id="{28742647-4CFD-4461-8872-3BB6FB969670}"/>
                </a:ext>
              </a:extLst>
            </p:cNvPr>
            <p:cNvSpPr>
              <a:spLocks/>
            </p:cNvSpPr>
            <p:nvPr/>
          </p:nvSpPr>
          <p:spPr bwMode="auto">
            <a:xfrm>
              <a:off x="1650081" y="2573292"/>
              <a:ext cx="671588" cy="883784"/>
            </a:xfrm>
            <a:custGeom>
              <a:avLst/>
              <a:gdLst>
                <a:gd name="T0" fmla="*/ 0 w 307"/>
                <a:gd name="T1" fmla="*/ 2147483646 h 404"/>
                <a:gd name="T2" fmla="*/ 2147483646 w 307"/>
                <a:gd name="T3" fmla="*/ 2147483646 h 404"/>
                <a:gd name="T4" fmla="*/ 2147483646 w 307"/>
                <a:gd name="T5" fmla="*/ 2147483646 h 404"/>
                <a:gd name="T6" fmla="*/ 2147483646 w 307"/>
                <a:gd name="T7" fmla="*/ 2147483646 h 404"/>
                <a:gd name="T8" fmla="*/ 2147483646 w 307"/>
                <a:gd name="T9" fmla="*/ 2147483646 h 404"/>
                <a:gd name="T10" fmla="*/ 2147483646 w 307"/>
                <a:gd name="T11" fmla="*/ 0 h 404"/>
                <a:gd name="T12" fmla="*/ 2147483646 w 307"/>
                <a:gd name="T13" fmla="*/ 2147483646 h 404"/>
                <a:gd name="T14" fmla="*/ 2147483646 w 307"/>
                <a:gd name="T15" fmla="*/ 2147483646 h 404"/>
                <a:gd name="T16" fmla="*/ 2147483646 w 307"/>
                <a:gd name="T17" fmla="*/ 2147483646 h 404"/>
                <a:gd name="T18" fmla="*/ 2147483646 w 307"/>
                <a:gd name="T19" fmla="*/ 2147483646 h 404"/>
                <a:gd name="T20" fmla="*/ 2147483646 w 307"/>
                <a:gd name="T21" fmla="*/ 2147483646 h 404"/>
                <a:gd name="T22" fmla="*/ 2147483646 w 307"/>
                <a:gd name="T23" fmla="*/ 2147483646 h 404"/>
                <a:gd name="T24" fmla="*/ 2147483646 w 307"/>
                <a:gd name="T25" fmla="*/ 2147483646 h 404"/>
                <a:gd name="T26" fmla="*/ 2147483646 w 307"/>
                <a:gd name="T27" fmla="*/ 2147483646 h 404"/>
                <a:gd name="T28" fmla="*/ 2147483646 w 307"/>
                <a:gd name="T29" fmla="*/ 2147483646 h 404"/>
                <a:gd name="T30" fmla="*/ 2147483646 w 307"/>
                <a:gd name="T31" fmla="*/ 2147483646 h 404"/>
                <a:gd name="T32" fmla="*/ 2147483646 w 307"/>
                <a:gd name="T33" fmla="*/ 2147483646 h 404"/>
                <a:gd name="T34" fmla="*/ 2147483646 w 307"/>
                <a:gd name="T35" fmla="*/ 2147483646 h 404"/>
                <a:gd name="T36" fmla="*/ 2147483646 w 307"/>
                <a:gd name="T37" fmla="*/ 2147483646 h 404"/>
                <a:gd name="T38" fmla="*/ 2147483646 w 307"/>
                <a:gd name="T39" fmla="*/ 2147483646 h 404"/>
                <a:gd name="T40" fmla="*/ 2147483646 w 307"/>
                <a:gd name="T41" fmla="*/ 2147483646 h 404"/>
                <a:gd name="T42" fmla="*/ 2147483646 w 307"/>
                <a:gd name="T43" fmla="*/ 2147483646 h 404"/>
                <a:gd name="T44" fmla="*/ 2147483646 w 307"/>
                <a:gd name="T45" fmla="*/ 2147483646 h 404"/>
                <a:gd name="T46" fmla="*/ 2147483646 w 307"/>
                <a:gd name="T47" fmla="*/ 2147483646 h 404"/>
                <a:gd name="T48" fmla="*/ 2147483646 w 307"/>
                <a:gd name="T49" fmla="*/ 2147483646 h 404"/>
                <a:gd name="T50" fmla="*/ 2147483646 w 307"/>
                <a:gd name="T51" fmla="*/ 2147483646 h 404"/>
                <a:gd name="T52" fmla="*/ 2147483646 w 307"/>
                <a:gd name="T53" fmla="*/ 2147483646 h 404"/>
                <a:gd name="T54" fmla="*/ 2147483646 w 307"/>
                <a:gd name="T55" fmla="*/ 2147483646 h 404"/>
                <a:gd name="T56" fmla="*/ 2147483646 w 307"/>
                <a:gd name="T57" fmla="*/ 2147483646 h 404"/>
                <a:gd name="T58" fmla="*/ 2147483646 w 307"/>
                <a:gd name="T59" fmla="*/ 2147483646 h 404"/>
                <a:gd name="T60" fmla="*/ 2147483646 w 307"/>
                <a:gd name="T61" fmla="*/ 2147483646 h 404"/>
                <a:gd name="T62" fmla="*/ 0 w 307"/>
                <a:gd name="T63" fmla="*/ 2147483646 h 404"/>
                <a:gd name="T64" fmla="*/ 0 w 307"/>
                <a:gd name="T65" fmla="*/ 2147483646 h 4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7" h="404">
                  <a:moveTo>
                    <a:pt x="0" y="75"/>
                  </a:moveTo>
                  <a:lnTo>
                    <a:pt x="37" y="59"/>
                  </a:lnTo>
                  <a:lnTo>
                    <a:pt x="63" y="25"/>
                  </a:lnTo>
                  <a:lnTo>
                    <a:pt x="108" y="10"/>
                  </a:lnTo>
                  <a:lnTo>
                    <a:pt x="163" y="25"/>
                  </a:lnTo>
                  <a:lnTo>
                    <a:pt x="179" y="0"/>
                  </a:lnTo>
                  <a:lnTo>
                    <a:pt x="179" y="48"/>
                  </a:lnTo>
                  <a:lnTo>
                    <a:pt x="209" y="48"/>
                  </a:lnTo>
                  <a:lnTo>
                    <a:pt x="228" y="93"/>
                  </a:lnTo>
                  <a:lnTo>
                    <a:pt x="242" y="143"/>
                  </a:lnTo>
                  <a:lnTo>
                    <a:pt x="272" y="143"/>
                  </a:lnTo>
                  <a:lnTo>
                    <a:pt x="291" y="178"/>
                  </a:lnTo>
                  <a:lnTo>
                    <a:pt x="280" y="260"/>
                  </a:lnTo>
                  <a:lnTo>
                    <a:pt x="291" y="285"/>
                  </a:lnTo>
                  <a:lnTo>
                    <a:pt x="306" y="300"/>
                  </a:lnTo>
                  <a:lnTo>
                    <a:pt x="254" y="383"/>
                  </a:lnTo>
                  <a:lnTo>
                    <a:pt x="235" y="383"/>
                  </a:lnTo>
                  <a:lnTo>
                    <a:pt x="197" y="403"/>
                  </a:lnTo>
                  <a:lnTo>
                    <a:pt x="179" y="383"/>
                  </a:lnTo>
                  <a:lnTo>
                    <a:pt x="163" y="344"/>
                  </a:lnTo>
                  <a:lnTo>
                    <a:pt x="134" y="319"/>
                  </a:lnTo>
                  <a:lnTo>
                    <a:pt x="100" y="275"/>
                  </a:lnTo>
                  <a:lnTo>
                    <a:pt x="71" y="260"/>
                  </a:lnTo>
                  <a:lnTo>
                    <a:pt x="71" y="236"/>
                  </a:lnTo>
                  <a:lnTo>
                    <a:pt x="45" y="226"/>
                  </a:lnTo>
                  <a:lnTo>
                    <a:pt x="63" y="191"/>
                  </a:lnTo>
                  <a:lnTo>
                    <a:pt x="45" y="167"/>
                  </a:lnTo>
                  <a:lnTo>
                    <a:pt x="56" y="133"/>
                  </a:lnTo>
                  <a:lnTo>
                    <a:pt x="37" y="118"/>
                  </a:lnTo>
                  <a:lnTo>
                    <a:pt x="45" y="93"/>
                  </a:lnTo>
                  <a:lnTo>
                    <a:pt x="25" y="84"/>
                  </a:lnTo>
                  <a:lnTo>
                    <a:pt x="0" y="84"/>
                  </a:lnTo>
                  <a:lnTo>
                    <a:pt x="0" y="7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98" name="Freeform 97">
              <a:extLst>
                <a:ext uri="{FF2B5EF4-FFF2-40B4-BE49-F238E27FC236}">
                  <a16:creationId xmlns:a16="http://schemas.microsoft.com/office/drawing/2014/main" xmlns="" id="{35EA6B8F-0D7C-4C32-9F42-933083F02906}"/>
                </a:ext>
              </a:extLst>
            </p:cNvPr>
            <p:cNvSpPr>
              <a:spLocks/>
            </p:cNvSpPr>
            <p:nvPr/>
          </p:nvSpPr>
          <p:spPr bwMode="auto">
            <a:xfrm>
              <a:off x="2319484" y="3089563"/>
              <a:ext cx="640962" cy="634400"/>
            </a:xfrm>
            <a:custGeom>
              <a:avLst/>
              <a:gdLst>
                <a:gd name="T0" fmla="*/ 2147483646 w 293"/>
                <a:gd name="T1" fmla="*/ 2147483646 h 290"/>
                <a:gd name="T2" fmla="*/ 2147483646 w 293"/>
                <a:gd name="T3" fmla="*/ 2147483646 h 290"/>
                <a:gd name="T4" fmla="*/ 2147483646 w 293"/>
                <a:gd name="T5" fmla="*/ 2147483646 h 290"/>
                <a:gd name="T6" fmla="*/ 2147483646 w 293"/>
                <a:gd name="T7" fmla="*/ 2147483646 h 290"/>
                <a:gd name="T8" fmla="*/ 2147483646 w 293"/>
                <a:gd name="T9" fmla="*/ 2147483646 h 290"/>
                <a:gd name="T10" fmla="*/ 2147483646 w 293"/>
                <a:gd name="T11" fmla="*/ 2147483646 h 290"/>
                <a:gd name="T12" fmla="*/ 0 w 293"/>
                <a:gd name="T13" fmla="*/ 2147483646 h 290"/>
                <a:gd name="T14" fmla="*/ 2147483646 w 293"/>
                <a:gd name="T15" fmla="*/ 2147483646 h 290"/>
                <a:gd name="T16" fmla="*/ 2147483646 w 293"/>
                <a:gd name="T17" fmla="*/ 2147483646 h 290"/>
                <a:gd name="T18" fmla="*/ 2147483646 w 293"/>
                <a:gd name="T19" fmla="*/ 2147483646 h 290"/>
                <a:gd name="T20" fmla="*/ 2147483646 w 293"/>
                <a:gd name="T21" fmla="*/ 2147483646 h 290"/>
                <a:gd name="T22" fmla="*/ 2147483646 w 293"/>
                <a:gd name="T23" fmla="*/ 2147483646 h 290"/>
                <a:gd name="T24" fmla="*/ 2147483646 w 293"/>
                <a:gd name="T25" fmla="*/ 2147483646 h 290"/>
                <a:gd name="T26" fmla="*/ 2147483646 w 293"/>
                <a:gd name="T27" fmla="*/ 2147483646 h 290"/>
                <a:gd name="T28" fmla="*/ 2147483646 w 293"/>
                <a:gd name="T29" fmla="*/ 2147483646 h 290"/>
                <a:gd name="T30" fmla="*/ 2147483646 w 293"/>
                <a:gd name="T31" fmla="*/ 0 h 290"/>
                <a:gd name="T32" fmla="*/ 2147483646 w 293"/>
                <a:gd name="T33" fmla="*/ 2147483646 h 290"/>
                <a:gd name="T34" fmla="*/ 2147483646 w 293"/>
                <a:gd name="T35" fmla="*/ 2147483646 h 290"/>
                <a:gd name="T36" fmla="*/ 2147483646 w 293"/>
                <a:gd name="T37" fmla="*/ 2147483646 h 290"/>
                <a:gd name="T38" fmla="*/ 2147483646 w 293"/>
                <a:gd name="T39" fmla="*/ 2147483646 h 290"/>
                <a:gd name="T40" fmla="*/ 2147483646 w 293"/>
                <a:gd name="T41" fmla="*/ 2147483646 h 290"/>
                <a:gd name="T42" fmla="*/ 2147483646 w 293"/>
                <a:gd name="T43" fmla="*/ 2147483646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3" h="290">
                  <a:moveTo>
                    <a:pt x="229" y="250"/>
                  </a:moveTo>
                  <a:lnTo>
                    <a:pt x="220" y="225"/>
                  </a:lnTo>
                  <a:lnTo>
                    <a:pt x="183" y="264"/>
                  </a:lnTo>
                  <a:lnTo>
                    <a:pt x="165" y="264"/>
                  </a:lnTo>
                  <a:lnTo>
                    <a:pt x="108" y="289"/>
                  </a:lnTo>
                  <a:lnTo>
                    <a:pt x="75" y="157"/>
                  </a:lnTo>
                  <a:lnTo>
                    <a:pt x="0" y="64"/>
                  </a:lnTo>
                  <a:lnTo>
                    <a:pt x="29" y="39"/>
                  </a:lnTo>
                  <a:lnTo>
                    <a:pt x="49" y="39"/>
                  </a:lnTo>
                  <a:lnTo>
                    <a:pt x="108" y="50"/>
                  </a:lnTo>
                  <a:lnTo>
                    <a:pt x="126" y="50"/>
                  </a:lnTo>
                  <a:lnTo>
                    <a:pt x="165" y="50"/>
                  </a:lnTo>
                  <a:lnTo>
                    <a:pt x="202" y="25"/>
                  </a:lnTo>
                  <a:lnTo>
                    <a:pt x="229" y="25"/>
                  </a:lnTo>
                  <a:lnTo>
                    <a:pt x="229" y="16"/>
                  </a:lnTo>
                  <a:lnTo>
                    <a:pt x="254" y="0"/>
                  </a:lnTo>
                  <a:lnTo>
                    <a:pt x="292" y="25"/>
                  </a:lnTo>
                  <a:lnTo>
                    <a:pt x="292" y="50"/>
                  </a:lnTo>
                  <a:lnTo>
                    <a:pt x="292" y="82"/>
                  </a:lnTo>
                  <a:lnTo>
                    <a:pt x="247" y="167"/>
                  </a:lnTo>
                  <a:lnTo>
                    <a:pt x="235" y="239"/>
                  </a:lnTo>
                  <a:lnTo>
                    <a:pt x="229" y="25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99" name="Freeform 98">
              <a:extLst>
                <a:ext uri="{FF2B5EF4-FFF2-40B4-BE49-F238E27FC236}">
                  <a16:creationId xmlns:a16="http://schemas.microsoft.com/office/drawing/2014/main" xmlns="" id="{4FC23F80-2FA0-491A-BAB8-6CC89BC81822}"/>
                </a:ext>
              </a:extLst>
            </p:cNvPr>
            <p:cNvSpPr>
              <a:spLocks/>
            </p:cNvSpPr>
            <p:nvPr/>
          </p:nvSpPr>
          <p:spPr bwMode="auto">
            <a:xfrm>
              <a:off x="1510077" y="3043623"/>
              <a:ext cx="573147" cy="905660"/>
            </a:xfrm>
            <a:custGeom>
              <a:avLst/>
              <a:gdLst>
                <a:gd name="T0" fmla="*/ 2147483646 w 262"/>
                <a:gd name="T1" fmla="*/ 2147483646 h 414"/>
                <a:gd name="T2" fmla="*/ 2147483646 w 262"/>
                <a:gd name="T3" fmla="*/ 2147483646 h 414"/>
                <a:gd name="T4" fmla="*/ 2147483646 w 262"/>
                <a:gd name="T5" fmla="*/ 2147483646 h 414"/>
                <a:gd name="T6" fmla="*/ 2147483646 w 262"/>
                <a:gd name="T7" fmla="*/ 2147483646 h 414"/>
                <a:gd name="T8" fmla="*/ 2147483646 w 262"/>
                <a:gd name="T9" fmla="*/ 2147483646 h 414"/>
                <a:gd name="T10" fmla="*/ 2147483646 w 262"/>
                <a:gd name="T11" fmla="*/ 2147483646 h 414"/>
                <a:gd name="T12" fmla="*/ 2147483646 w 262"/>
                <a:gd name="T13" fmla="*/ 2147483646 h 414"/>
                <a:gd name="T14" fmla="*/ 2147483646 w 262"/>
                <a:gd name="T15" fmla="*/ 2147483646 h 414"/>
                <a:gd name="T16" fmla="*/ 0 w 262"/>
                <a:gd name="T17" fmla="*/ 2147483646 h 414"/>
                <a:gd name="T18" fmla="*/ 2147483646 w 262"/>
                <a:gd name="T19" fmla="*/ 2147483646 h 414"/>
                <a:gd name="T20" fmla="*/ 2147483646 w 262"/>
                <a:gd name="T21" fmla="*/ 2147483646 h 414"/>
                <a:gd name="T22" fmla="*/ 2147483646 w 262"/>
                <a:gd name="T23" fmla="*/ 0 h 414"/>
                <a:gd name="T24" fmla="*/ 2147483646 w 262"/>
                <a:gd name="T25" fmla="*/ 2147483646 h 414"/>
                <a:gd name="T26" fmla="*/ 2147483646 w 262"/>
                <a:gd name="T27" fmla="*/ 2147483646 h 414"/>
                <a:gd name="T28" fmla="*/ 2147483646 w 262"/>
                <a:gd name="T29" fmla="*/ 2147483646 h 414"/>
                <a:gd name="T30" fmla="*/ 2147483646 w 262"/>
                <a:gd name="T31" fmla="*/ 2147483646 h 414"/>
                <a:gd name="T32" fmla="*/ 2147483646 w 262"/>
                <a:gd name="T33" fmla="*/ 2147483646 h 414"/>
                <a:gd name="T34" fmla="*/ 2147483646 w 262"/>
                <a:gd name="T35" fmla="*/ 2147483646 h 414"/>
                <a:gd name="T36" fmla="*/ 2147483646 w 262"/>
                <a:gd name="T37" fmla="*/ 2147483646 h 414"/>
                <a:gd name="T38" fmla="*/ 2147483646 w 262"/>
                <a:gd name="T39" fmla="*/ 2147483646 h 414"/>
                <a:gd name="T40" fmla="*/ 2147483646 w 262"/>
                <a:gd name="T41" fmla="*/ 2147483646 h 414"/>
                <a:gd name="T42" fmla="*/ 2147483646 w 262"/>
                <a:gd name="T43" fmla="*/ 2147483646 h 414"/>
                <a:gd name="T44" fmla="*/ 2147483646 w 262"/>
                <a:gd name="T45" fmla="*/ 2147483646 h 414"/>
                <a:gd name="T46" fmla="*/ 2147483646 w 262"/>
                <a:gd name="T47" fmla="*/ 2147483646 h 414"/>
                <a:gd name="T48" fmla="*/ 2147483646 w 262"/>
                <a:gd name="T49" fmla="*/ 2147483646 h 414"/>
                <a:gd name="T50" fmla="*/ 2147483646 w 262"/>
                <a:gd name="T51" fmla="*/ 2147483646 h 4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2" h="414">
                  <a:moveTo>
                    <a:pt x="152" y="413"/>
                  </a:moveTo>
                  <a:lnTo>
                    <a:pt x="120" y="369"/>
                  </a:lnTo>
                  <a:lnTo>
                    <a:pt x="127" y="344"/>
                  </a:lnTo>
                  <a:lnTo>
                    <a:pt x="83" y="285"/>
                  </a:lnTo>
                  <a:lnTo>
                    <a:pt x="83" y="237"/>
                  </a:lnTo>
                  <a:lnTo>
                    <a:pt x="45" y="237"/>
                  </a:lnTo>
                  <a:lnTo>
                    <a:pt x="8" y="153"/>
                  </a:lnTo>
                  <a:lnTo>
                    <a:pt x="20" y="119"/>
                  </a:lnTo>
                  <a:lnTo>
                    <a:pt x="0" y="94"/>
                  </a:lnTo>
                  <a:lnTo>
                    <a:pt x="8" y="46"/>
                  </a:lnTo>
                  <a:lnTo>
                    <a:pt x="26" y="46"/>
                  </a:lnTo>
                  <a:lnTo>
                    <a:pt x="83" y="0"/>
                  </a:lnTo>
                  <a:lnTo>
                    <a:pt x="109" y="10"/>
                  </a:lnTo>
                  <a:lnTo>
                    <a:pt x="135" y="20"/>
                  </a:lnTo>
                  <a:lnTo>
                    <a:pt x="135" y="46"/>
                  </a:lnTo>
                  <a:lnTo>
                    <a:pt x="164" y="59"/>
                  </a:lnTo>
                  <a:lnTo>
                    <a:pt x="198" y="103"/>
                  </a:lnTo>
                  <a:lnTo>
                    <a:pt x="227" y="128"/>
                  </a:lnTo>
                  <a:lnTo>
                    <a:pt x="243" y="167"/>
                  </a:lnTo>
                  <a:lnTo>
                    <a:pt x="261" y="187"/>
                  </a:lnTo>
                  <a:lnTo>
                    <a:pt x="261" y="237"/>
                  </a:lnTo>
                  <a:lnTo>
                    <a:pt x="227" y="295"/>
                  </a:lnTo>
                  <a:lnTo>
                    <a:pt x="235" y="310"/>
                  </a:lnTo>
                  <a:lnTo>
                    <a:pt x="191" y="378"/>
                  </a:lnTo>
                  <a:lnTo>
                    <a:pt x="216" y="403"/>
                  </a:lnTo>
                  <a:lnTo>
                    <a:pt x="152" y="413"/>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100" name="Freeform 99">
              <a:extLst>
                <a:ext uri="{FF2B5EF4-FFF2-40B4-BE49-F238E27FC236}">
                  <a16:creationId xmlns:a16="http://schemas.microsoft.com/office/drawing/2014/main" xmlns="" id="{A3F7223F-0FA3-46CB-A0EC-C47F1C142B3A}"/>
                </a:ext>
              </a:extLst>
            </p:cNvPr>
            <p:cNvSpPr>
              <a:spLocks/>
            </p:cNvSpPr>
            <p:nvPr/>
          </p:nvSpPr>
          <p:spPr bwMode="auto">
            <a:xfrm>
              <a:off x="3927357" y="2993309"/>
              <a:ext cx="770030" cy="258135"/>
            </a:xfrm>
            <a:custGeom>
              <a:avLst/>
              <a:gdLst>
                <a:gd name="T0" fmla="*/ 2147483646 w 352"/>
                <a:gd name="T1" fmla="*/ 2147483646 h 118"/>
                <a:gd name="T2" fmla="*/ 2147483646 w 352"/>
                <a:gd name="T3" fmla="*/ 2147483646 h 118"/>
                <a:gd name="T4" fmla="*/ 2147483646 w 352"/>
                <a:gd name="T5" fmla="*/ 2147483646 h 118"/>
                <a:gd name="T6" fmla="*/ 2147483646 w 352"/>
                <a:gd name="T7" fmla="*/ 2147483646 h 118"/>
                <a:gd name="T8" fmla="*/ 2147483646 w 352"/>
                <a:gd name="T9" fmla="*/ 2147483646 h 118"/>
                <a:gd name="T10" fmla="*/ 2147483646 w 352"/>
                <a:gd name="T11" fmla="*/ 0 h 118"/>
                <a:gd name="T12" fmla="*/ 0 w 352"/>
                <a:gd name="T13" fmla="*/ 0 h 118"/>
                <a:gd name="T14" fmla="*/ 2147483646 w 352"/>
                <a:gd name="T15" fmla="*/ 2147483646 h 1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2" h="118">
                  <a:moveTo>
                    <a:pt x="351" y="9"/>
                  </a:moveTo>
                  <a:lnTo>
                    <a:pt x="351" y="24"/>
                  </a:lnTo>
                  <a:lnTo>
                    <a:pt x="351" y="34"/>
                  </a:lnTo>
                  <a:lnTo>
                    <a:pt x="351" y="117"/>
                  </a:lnTo>
                  <a:lnTo>
                    <a:pt x="45" y="117"/>
                  </a:lnTo>
                  <a:lnTo>
                    <a:pt x="20" y="0"/>
                  </a:lnTo>
                  <a:lnTo>
                    <a:pt x="0" y="0"/>
                  </a:lnTo>
                  <a:lnTo>
                    <a:pt x="351" y="9"/>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01" name="Freeform 100">
              <a:extLst>
                <a:ext uri="{FF2B5EF4-FFF2-40B4-BE49-F238E27FC236}">
                  <a16:creationId xmlns:a16="http://schemas.microsoft.com/office/drawing/2014/main" xmlns="" id="{3240CFD1-4468-4D49-BDAB-D8B8F18F69C1}"/>
                </a:ext>
              </a:extLst>
            </p:cNvPr>
            <p:cNvSpPr>
              <a:spLocks/>
            </p:cNvSpPr>
            <p:nvPr/>
          </p:nvSpPr>
          <p:spPr bwMode="auto">
            <a:xfrm>
              <a:off x="1013493" y="3373948"/>
              <a:ext cx="833471" cy="601585"/>
            </a:xfrm>
            <a:custGeom>
              <a:avLst/>
              <a:gdLst>
                <a:gd name="T0" fmla="*/ 2147483646 w 381"/>
                <a:gd name="T1" fmla="*/ 2147483646 h 275"/>
                <a:gd name="T2" fmla="*/ 2147483646 w 381"/>
                <a:gd name="T3" fmla="*/ 2147483646 h 275"/>
                <a:gd name="T4" fmla="*/ 2147483646 w 381"/>
                <a:gd name="T5" fmla="*/ 2147483646 h 275"/>
                <a:gd name="T6" fmla="*/ 2147483646 w 381"/>
                <a:gd name="T7" fmla="*/ 2147483646 h 275"/>
                <a:gd name="T8" fmla="*/ 0 w 381"/>
                <a:gd name="T9" fmla="*/ 2147483646 h 275"/>
                <a:gd name="T10" fmla="*/ 2147483646 w 381"/>
                <a:gd name="T11" fmla="*/ 2147483646 h 275"/>
                <a:gd name="T12" fmla="*/ 2147483646 w 381"/>
                <a:gd name="T13" fmla="*/ 2147483646 h 275"/>
                <a:gd name="T14" fmla="*/ 2147483646 w 381"/>
                <a:gd name="T15" fmla="*/ 2147483646 h 275"/>
                <a:gd name="T16" fmla="*/ 2147483646 w 381"/>
                <a:gd name="T17" fmla="*/ 2147483646 h 275"/>
                <a:gd name="T18" fmla="*/ 2147483646 w 381"/>
                <a:gd name="T19" fmla="*/ 2147483646 h 275"/>
                <a:gd name="T20" fmla="*/ 2147483646 w 381"/>
                <a:gd name="T21" fmla="*/ 2147483646 h 275"/>
                <a:gd name="T22" fmla="*/ 2147483646 w 381"/>
                <a:gd name="T23" fmla="*/ 2147483646 h 275"/>
                <a:gd name="T24" fmla="*/ 2147483646 w 381"/>
                <a:gd name="T25" fmla="*/ 2147483646 h 275"/>
                <a:gd name="T26" fmla="*/ 2147483646 w 381"/>
                <a:gd name="T27" fmla="*/ 0 h 275"/>
                <a:gd name="T28" fmla="*/ 2147483646 w 381"/>
                <a:gd name="T29" fmla="*/ 2147483646 h 275"/>
                <a:gd name="T30" fmla="*/ 2147483646 w 381"/>
                <a:gd name="T31" fmla="*/ 2147483646 h 275"/>
                <a:gd name="T32" fmla="*/ 2147483646 w 381"/>
                <a:gd name="T33" fmla="*/ 2147483646 h 275"/>
                <a:gd name="T34" fmla="*/ 2147483646 w 381"/>
                <a:gd name="T35" fmla="*/ 2147483646 h 275"/>
                <a:gd name="T36" fmla="*/ 2147483646 w 381"/>
                <a:gd name="T37" fmla="*/ 2147483646 h 275"/>
                <a:gd name="T38" fmla="*/ 2147483646 w 381"/>
                <a:gd name="T39" fmla="*/ 2147483646 h 275"/>
                <a:gd name="T40" fmla="*/ 2147483646 w 381"/>
                <a:gd name="T41" fmla="*/ 2147483646 h 2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1" h="275">
                  <a:moveTo>
                    <a:pt x="157" y="274"/>
                  </a:moveTo>
                  <a:lnTo>
                    <a:pt x="126" y="260"/>
                  </a:lnTo>
                  <a:lnTo>
                    <a:pt x="56" y="142"/>
                  </a:lnTo>
                  <a:lnTo>
                    <a:pt x="11" y="158"/>
                  </a:lnTo>
                  <a:lnTo>
                    <a:pt x="0" y="142"/>
                  </a:lnTo>
                  <a:lnTo>
                    <a:pt x="19" y="108"/>
                  </a:lnTo>
                  <a:lnTo>
                    <a:pt x="11" y="108"/>
                  </a:lnTo>
                  <a:lnTo>
                    <a:pt x="29" y="84"/>
                  </a:lnTo>
                  <a:lnTo>
                    <a:pt x="19" y="59"/>
                  </a:lnTo>
                  <a:lnTo>
                    <a:pt x="38" y="50"/>
                  </a:lnTo>
                  <a:lnTo>
                    <a:pt x="157" y="25"/>
                  </a:lnTo>
                  <a:lnTo>
                    <a:pt x="164" y="35"/>
                  </a:lnTo>
                  <a:lnTo>
                    <a:pt x="183" y="16"/>
                  </a:lnTo>
                  <a:lnTo>
                    <a:pt x="235" y="0"/>
                  </a:lnTo>
                  <a:lnTo>
                    <a:pt x="272" y="84"/>
                  </a:lnTo>
                  <a:lnTo>
                    <a:pt x="310" y="84"/>
                  </a:lnTo>
                  <a:lnTo>
                    <a:pt x="310" y="132"/>
                  </a:lnTo>
                  <a:lnTo>
                    <a:pt x="355" y="192"/>
                  </a:lnTo>
                  <a:lnTo>
                    <a:pt x="347" y="215"/>
                  </a:lnTo>
                  <a:lnTo>
                    <a:pt x="380" y="260"/>
                  </a:lnTo>
                  <a:lnTo>
                    <a:pt x="157" y="27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102" name="Freeform 101">
              <a:extLst>
                <a:ext uri="{FF2B5EF4-FFF2-40B4-BE49-F238E27FC236}">
                  <a16:creationId xmlns:a16="http://schemas.microsoft.com/office/drawing/2014/main" xmlns="" id="{2433DE3B-5566-4D82-8F93-030014445210}"/>
                </a:ext>
              </a:extLst>
            </p:cNvPr>
            <p:cNvSpPr>
              <a:spLocks/>
            </p:cNvSpPr>
            <p:nvPr/>
          </p:nvSpPr>
          <p:spPr bwMode="auto">
            <a:xfrm>
              <a:off x="2041658" y="2098585"/>
              <a:ext cx="737217" cy="675964"/>
            </a:xfrm>
            <a:custGeom>
              <a:avLst/>
              <a:gdLst>
                <a:gd name="T0" fmla="*/ 2147483646 w 337"/>
                <a:gd name="T1" fmla="*/ 2147483646 h 309"/>
                <a:gd name="T2" fmla="*/ 2147483646 w 337"/>
                <a:gd name="T3" fmla="*/ 2147483646 h 309"/>
                <a:gd name="T4" fmla="*/ 2147483646 w 337"/>
                <a:gd name="T5" fmla="*/ 2147483646 h 309"/>
                <a:gd name="T6" fmla="*/ 2147483646 w 337"/>
                <a:gd name="T7" fmla="*/ 2147483646 h 309"/>
                <a:gd name="T8" fmla="*/ 2147483646 w 337"/>
                <a:gd name="T9" fmla="*/ 2147483646 h 309"/>
                <a:gd name="T10" fmla="*/ 2147483646 w 337"/>
                <a:gd name="T11" fmla="*/ 2147483646 h 309"/>
                <a:gd name="T12" fmla="*/ 2147483646 w 337"/>
                <a:gd name="T13" fmla="*/ 0 h 309"/>
                <a:gd name="T14" fmla="*/ 2147483646 w 337"/>
                <a:gd name="T15" fmla="*/ 2147483646 h 309"/>
                <a:gd name="T16" fmla="*/ 2147483646 w 337"/>
                <a:gd name="T17" fmla="*/ 2147483646 h 309"/>
                <a:gd name="T18" fmla="*/ 2147483646 w 337"/>
                <a:gd name="T19" fmla="*/ 2147483646 h 309"/>
                <a:gd name="T20" fmla="*/ 2147483646 w 337"/>
                <a:gd name="T21" fmla="*/ 2147483646 h 309"/>
                <a:gd name="T22" fmla="*/ 2147483646 w 337"/>
                <a:gd name="T23" fmla="*/ 2147483646 h 309"/>
                <a:gd name="T24" fmla="*/ 2147483646 w 337"/>
                <a:gd name="T25" fmla="*/ 2147483646 h 309"/>
                <a:gd name="T26" fmla="*/ 2147483646 w 337"/>
                <a:gd name="T27" fmla="*/ 2147483646 h 309"/>
                <a:gd name="T28" fmla="*/ 2147483646 w 337"/>
                <a:gd name="T29" fmla="*/ 2147483646 h 309"/>
                <a:gd name="T30" fmla="*/ 2147483646 w 337"/>
                <a:gd name="T31" fmla="*/ 2147483646 h 309"/>
                <a:gd name="T32" fmla="*/ 2147483646 w 337"/>
                <a:gd name="T33" fmla="*/ 2147483646 h 309"/>
                <a:gd name="T34" fmla="*/ 2147483646 w 337"/>
                <a:gd name="T35" fmla="*/ 2147483646 h 309"/>
                <a:gd name="T36" fmla="*/ 2147483646 w 337"/>
                <a:gd name="T37" fmla="*/ 2147483646 h 309"/>
                <a:gd name="T38" fmla="*/ 2147483646 w 337"/>
                <a:gd name="T39" fmla="*/ 2147483646 h 309"/>
                <a:gd name="T40" fmla="*/ 2147483646 w 337"/>
                <a:gd name="T41" fmla="*/ 2147483646 h 309"/>
                <a:gd name="T42" fmla="*/ 2147483646 w 337"/>
                <a:gd name="T43" fmla="*/ 2147483646 h 309"/>
                <a:gd name="T44" fmla="*/ 2147483646 w 337"/>
                <a:gd name="T45" fmla="*/ 2147483646 h 309"/>
                <a:gd name="T46" fmla="*/ 2147483646 w 337"/>
                <a:gd name="T47" fmla="*/ 2147483646 h 309"/>
                <a:gd name="T48" fmla="*/ 2147483646 w 337"/>
                <a:gd name="T49" fmla="*/ 2147483646 h 309"/>
                <a:gd name="T50" fmla="*/ 2147483646 w 337"/>
                <a:gd name="T51" fmla="*/ 2147483646 h 309"/>
                <a:gd name="T52" fmla="*/ 0 w 337"/>
                <a:gd name="T53" fmla="*/ 2147483646 h 309"/>
                <a:gd name="T54" fmla="*/ 0 w 337"/>
                <a:gd name="T55" fmla="*/ 2147483646 h 309"/>
                <a:gd name="T56" fmla="*/ 2147483646 w 337"/>
                <a:gd name="T57" fmla="*/ 2147483646 h 3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37" h="309">
                  <a:moveTo>
                    <a:pt x="38" y="157"/>
                  </a:moveTo>
                  <a:lnTo>
                    <a:pt x="18" y="123"/>
                  </a:lnTo>
                  <a:lnTo>
                    <a:pt x="57" y="98"/>
                  </a:lnTo>
                  <a:lnTo>
                    <a:pt x="94" y="123"/>
                  </a:lnTo>
                  <a:lnTo>
                    <a:pt x="112" y="50"/>
                  </a:lnTo>
                  <a:lnTo>
                    <a:pt x="175" y="16"/>
                  </a:lnTo>
                  <a:lnTo>
                    <a:pt x="202" y="0"/>
                  </a:lnTo>
                  <a:lnTo>
                    <a:pt x="221" y="25"/>
                  </a:lnTo>
                  <a:lnTo>
                    <a:pt x="209" y="50"/>
                  </a:lnTo>
                  <a:lnTo>
                    <a:pt x="221" y="84"/>
                  </a:lnTo>
                  <a:lnTo>
                    <a:pt x="235" y="98"/>
                  </a:lnTo>
                  <a:lnTo>
                    <a:pt x="273" y="74"/>
                  </a:lnTo>
                  <a:lnTo>
                    <a:pt x="290" y="98"/>
                  </a:lnTo>
                  <a:lnTo>
                    <a:pt x="284" y="123"/>
                  </a:lnTo>
                  <a:lnTo>
                    <a:pt x="310" y="142"/>
                  </a:lnTo>
                  <a:lnTo>
                    <a:pt x="336" y="206"/>
                  </a:lnTo>
                  <a:lnTo>
                    <a:pt x="290" y="215"/>
                  </a:lnTo>
                  <a:lnTo>
                    <a:pt x="273" y="215"/>
                  </a:lnTo>
                  <a:lnTo>
                    <a:pt x="175" y="274"/>
                  </a:lnTo>
                  <a:lnTo>
                    <a:pt x="157" y="265"/>
                  </a:lnTo>
                  <a:lnTo>
                    <a:pt x="146" y="290"/>
                  </a:lnTo>
                  <a:lnTo>
                    <a:pt x="138" y="274"/>
                  </a:lnTo>
                  <a:lnTo>
                    <a:pt x="94" y="308"/>
                  </a:lnTo>
                  <a:lnTo>
                    <a:pt x="63" y="290"/>
                  </a:lnTo>
                  <a:lnTo>
                    <a:pt x="49" y="308"/>
                  </a:lnTo>
                  <a:lnTo>
                    <a:pt x="30" y="265"/>
                  </a:lnTo>
                  <a:lnTo>
                    <a:pt x="0" y="265"/>
                  </a:lnTo>
                  <a:lnTo>
                    <a:pt x="0" y="215"/>
                  </a:lnTo>
                  <a:lnTo>
                    <a:pt x="38" y="157"/>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03" name="Freeform 102">
              <a:extLst>
                <a:ext uri="{FF2B5EF4-FFF2-40B4-BE49-F238E27FC236}">
                  <a16:creationId xmlns:a16="http://schemas.microsoft.com/office/drawing/2014/main" xmlns="" id="{1E4B5C54-4155-4703-808E-866E32252E28}"/>
                </a:ext>
              </a:extLst>
            </p:cNvPr>
            <p:cNvSpPr>
              <a:spLocks/>
            </p:cNvSpPr>
            <p:nvPr/>
          </p:nvSpPr>
          <p:spPr bwMode="auto">
            <a:xfrm>
              <a:off x="2916692" y="2312970"/>
              <a:ext cx="638775" cy="732842"/>
            </a:xfrm>
            <a:custGeom>
              <a:avLst/>
              <a:gdLst>
                <a:gd name="T0" fmla="*/ 2147483646 w 292"/>
                <a:gd name="T1" fmla="*/ 0 h 335"/>
                <a:gd name="T2" fmla="*/ 2147483646 w 292"/>
                <a:gd name="T3" fmla="*/ 2147483646 h 335"/>
                <a:gd name="T4" fmla="*/ 2147483646 w 292"/>
                <a:gd name="T5" fmla="*/ 2147483646 h 335"/>
                <a:gd name="T6" fmla="*/ 2147483646 w 292"/>
                <a:gd name="T7" fmla="*/ 2147483646 h 335"/>
                <a:gd name="T8" fmla="*/ 2147483646 w 292"/>
                <a:gd name="T9" fmla="*/ 2147483646 h 335"/>
                <a:gd name="T10" fmla="*/ 2147483646 w 292"/>
                <a:gd name="T11" fmla="*/ 2147483646 h 335"/>
                <a:gd name="T12" fmla="*/ 2147483646 w 292"/>
                <a:gd name="T13" fmla="*/ 2147483646 h 335"/>
                <a:gd name="T14" fmla="*/ 2147483646 w 292"/>
                <a:gd name="T15" fmla="*/ 2147483646 h 335"/>
                <a:gd name="T16" fmla="*/ 2147483646 w 292"/>
                <a:gd name="T17" fmla="*/ 2147483646 h 335"/>
                <a:gd name="T18" fmla="*/ 2147483646 w 292"/>
                <a:gd name="T19" fmla="*/ 2147483646 h 335"/>
                <a:gd name="T20" fmla="*/ 2147483646 w 292"/>
                <a:gd name="T21" fmla="*/ 2147483646 h 335"/>
                <a:gd name="T22" fmla="*/ 0 w 292"/>
                <a:gd name="T23" fmla="*/ 2147483646 h 335"/>
                <a:gd name="T24" fmla="*/ 2147483646 w 292"/>
                <a:gd name="T25" fmla="*/ 2147483646 h 335"/>
                <a:gd name="T26" fmla="*/ 0 w 292"/>
                <a:gd name="T27" fmla="*/ 2147483646 h 335"/>
                <a:gd name="T28" fmla="*/ 2147483646 w 292"/>
                <a:gd name="T29" fmla="*/ 2147483646 h 335"/>
                <a:gd name="T30" fmla="*/ 2147483646 w 292"/>
                <a:gd name="T31" fmla="*/ 2147483646 h 335"/>
                <a:gd name="T32" fmla="*/ 2147483646 w 292"/>
                <a:gd name="T33" fmla="*/ 2147483646 h 335"/>
                <a:gd name="T34" fmla="*/ 2147483646 w 292"/>
                <a:gd name="T35" fmla="*/ 2147483646 h 335"/>
                <a:gd name="T36" fmla="*/ 2147483646 w 292"/>
                <a:gd name="T37" fmla="*/ 2147483646 h 335"/>
                <a:gd name="T38" fmla="*/ 2147483646 w 292"/>
                <a:gd name="T39" fmla="*/ 2147483646 h 335"/>
                <a:gd name="T40" fmla="*/ 2147483646 w 292"/>
                <a:gd name="T41" fmla="*/ 2147483646 h 335"/>
                <a:gd name="T42" fmla="*/ 2147483646 w 292"/>
                <a:gd name="T43" fmla="*/ 2147483646 h 335"/>
                <a:gd name="T44" fmla="*/ 2147483646 w 292"/>
                <a:gd name="T45" fmla="*/ 2147483646 h 335"/>
                <a:gd name="T46" fmla="*/ 2147483646 w 292"/>
                <a:gd name="T47" fmla="*/ 0 h 3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92" h="335">
                  <a:moveTo>
                    <a:pt x="216" y="0"/>
                  </a:moveTo>
                  <a:lnTo>
                    <a:pt x="235" y="59"/>
                  </a:lnTo>
                  <a:lnTo>
                    <a:pt x="228" y="84"/>
                  </a:lnTo>
                  <a:lnTo>
                    <a:pt x="190" y="119"/>
                  </a:lnTo>
                  <a:lnTo>
                    <a:pt x="261" y="193"/>
                  </a:lnTo>
                  <a:lnTo>
                    <a:pt x="291" y="296"/>
                  </a:lnTo>
                  <a:lnTo>
                    <a:pt x="273" y="321"/>
                  </a:lnTo>
                  <a:lnTo>
                    <a:pt x="198" y="334"/>
                  </a:lnTo>
                  <a:lnTo>
                    <a:pt x="182" y="321"/>
                  </a:lnTo>
                  <a:lnTo>
                    <a:pt x="164" y="334"/>
                  </a:lnTo>
                  <a:lnTo>
                    <a:pt x="72" y="334"/>
                  </a:lnTo>
                  <a:lnTo>
                    <a:pt x="0" y="286"/>
                  </a:lnTo>
                  <a:lnTo>
                    <a:pt x="18" y="261"/>
                  </a:lnTo>
                  <a:lnTo>
                    <a:pt x="0" y="212"/>
                  </a:lnTo>
                  <a:lnTo>
                    <a:pt x="18" y="193"/>
                  </a:lnTo>
                  <a:lnTo>
                    <a:pt x="26" y="202"/>
                  </a:lnTo>
                  <a:lnTo>
                    <a:pt x="63" y="168"/>
                  </a:lnTo>
                  <a:lnTo>
                    <a:pt x="101" y="94"/>
                  </a:lnTo>
                  <a:lnTo>
                    <a:pt x="127" y="69"/>
                  </a:lnTo>
                  <a:lnTo>
                    <a:pt x="164" y="69"/>
                  </a:lnTo>
                  <a:lnTo>
                    <a:pt x="164" y="46"/>
                  </a:lnTo>
                  <a:lnTo>
                    <a:pt x="182" y="59"/>
                  </a:lnTo>
                  <a:lnTo>
                    <a:pt x="190" y="25"/>
                  </a:lnTo>
                  <a:lnTo>
                    <a:pt x="216"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04" name="Freeform 103">
              <a:extLst>
                <a:ext uri="{FF2B5EF4-FFF2-40B4-BE49-F238E27FC236}">
                  <a16:creationId xmlns:a16="http://schemas.microsoft.com/office/drawing/2014/main" xmlns="" id="{4DD05F80-EBA0-4CAB-91FB-34AAFB27AED2}"/>
                </a:ext>
              </a:extLst>
            </p:cNvPr>
            <p:cNvSpPr>
              <a:spLocks/>
            </p:cNvSpPr>
            <p:nvPr/>
          </p:nvSpPr>
          <p:spPr bwMode="auto">
            <a:xfrm>
              <a:off x="2761376" y="1949831"/>
              <a:ext cx="573147" cy="573147"/>
            </a:xfrm>
            <a:custGeom>
              <a:avLst/>
              <a:gdLst>
                <a:gd name="T0" fmla="*/ 2147483646 w 262"/>
                <a:gd name="T1" fmla="*/ 2147483646 h 262"/>
                <a:gd name="T2" fmla="*/ 2147483646 w 262"/>
                <a:gd name="T3" fmla="*/ 2147483646 h 262"/>
                <a:gd name="T4" fmla="*/ 2147483646 w 262"/>
                <a:gd name="T5" fmla="*/ 2147483646 h 262"/>
                <a:gd name="T6" fmla="*/ 2147483646 w 262"/>
                <a:gd name="T7" fmla="*/ 0 h 262"/>
                <a:gd name="T8" fmla="*/ 2147483646 w 262"/>
                <a:gd name="T9" fmla="*/ 2147483646 h 262"/>
                <a:gd name="T10" fmla="*/ 2147483646 w 262"/>
                <a:gd name="T11" fmla="*/ 2147483646 h 262"/>
                <a:gd name="T12" fmla="*/ 2147483646 w 262"/>
                <a:gd name="T13" fmla="*/ 2147483646 h 262"/>
                <a:gd name="T14" fmla="*/ 2147483646 w 262"/>
                <a:gd name="T15" fmla="*/ 2147483646 h 262"/>
                <a:gd name="T16" fmla="*/ 2147483646 w 262"/>
                <a:gd name="T17" fmla="*/ 2147483646 h 262"/>
                <a:gd name="T18" fmla="*/ 2147483646 w 262"/>
                <a:gd name="T19" fmla="*/ 2147483646 h 262"/>
                <a:gd name="T20" fmla="*/ 2147483646 w 262"/>
                <a:gd name="T21" fmla="*/ 2147483646 h 262"/>
                <a:gd name="T22" fmla="*/ 2147483646 w 262"/>
                <a:gd name="T23" fmla="*/ 2147483646 h 262"/>
                <a:gd name="T24" fmla="*/ 2147483646 w 262"/>
                <a:gd name="T25" fmla="*/ 2147483646 h 262"/>
                <a:gd name="T26" fmla="*/ 2147483646 w 262"/>
                <a:gd name="T27" fmla="*/ 2147483646 h 262"/>
                <a:gd name="T28" fmla="*/ 2147483646 w 262"/>
                <a:gd name="T29" fmla="*/ 2147483646 h 262"/>
                <a:gd name="T30" fmla="*/ 2147483646 w 262"/>
                <a:gd name="T31" fmla="*/ 2147483646 h 262"/>
                <a:gd name="T32" fmla="*/ 2147483646 w 262"/>
                <a:gd name="T33" fmla="*/ 2147483646 h 262"/>
                <a:gd name="T34" fmla="*/ 2147483646 w 262"/>
                <a:gd name="T35" fmla="*/ 2147483646 h 262"/>
                <a:gd name="T36" fmla="*/ 2147483646 w 262"/>
                <a:gd name="T37" fmla="*/ 2147483646 h 262"/>
                <a:gd name="T38" fmla="*/ 2147483646 w 262"/>
                <a:gd name="T39" fmla="*/ 2147483646 h 262"/>
                <a:gd name="T40" fmla="*/ 2147483646 w 262"/>
                <a:gd name="T41" fmla="*/ 2147483646 h 262"/>
                <a:gd name="T42" fmla="*/ 2147483646 w 262"/>
                <a:gd name="T43" fmla="*/ 2147483646 h 262"/>
                <a:gd name="T44" fmla="*/ 2147483646 w 262"/>
                <a:gd name="T45" fmla="*/ 2147483646 h 262"/>
                <a:gd name="T46" fmla="*/ 2147483646 w 262"/>
                <a:gd name="T47" fmla="*/ 2147483646 h 262"/>
                <a:gd name="T48" fmla="*/ 2147483646 w 262"/>
                <a:gd name="T49" fmla="*/ 2147483646 h 262"/>
                <a:gd name="T50" fmla="*/ 2147483646 w 262"/>
                <a:gd name="T51" fmla="*/ 2147483646 h 262"/>
                <a:gd name="T52" fmla="*/ 2147483646 w 262"/>
                <a:gd name="T53" fmla="*/ 2147483646 h 262"/>
                <a:gd name="T54" fmla="*/ 2147483646 w 262"/>
                <a:gd name="T55" fmla="*/ 2147483646 h 262"/>
                <a:gd name="T56" fmla="*/ 2147483646 w 262"/>
                <a:gd name="T57" fmla="*/ 2147483646 h 262"/>
                <a:gd name="T58" fmla="*/ 0 w 262"/>
                <a:gd name="T59" fmla="*/ 2147483646 h 262"/>
                <a:gd name="T60" fmla="*/ 2147483646 w 262"/>
                <a:gd name="T61" fmla="*/ 2147483646 h 2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2" h="262">
                  <a:moveTo>
                    <a:pt x="34" y="35"/>
                  </a:moveTo>
                  <a:lnTo>
                    <a:pt x="71" y="25"/>
                  </a:lnTo>
                  <a:lnTo>
                    <a:pt x="108" y="25"/>
                  </a:lnTo>
                  <a:lnTo>
                    <a:pt x="126" y="0"/>
                  </a:lnTo>
                  <a:lnTo>
                    <a:pt x="141" y="10"/>
                  </a:lnTo>
                  <a:lnTo>
                    <a:pt x="160" y="10"/>
                  </a:lnTo>
                  <a:lnTo>
                    <a:pt x="178" y="49"/>
                  </a:lnTo>
                  <a:lnTo>
                    <a:pt x="198" y="49"/>
                  </a:lnTo>
                  <a:lnTo>
                    <a:pt x="223" y="118"/>
                  </a:lnTo>
                  <a:lnTo>
                    <a:pt x="216" y="143"/>
                  </a:lnTo>
                  <a:lnTo>
                    <a:pt x="223" y="152"/>
                  </a:lnTo>
                  <a:lnTo>
                    <a:pt x="261" y="193"/>
                  </a:lnTo>
                  <a:lnTo>
                    <a:pt x="252" y="226"/>
                  </a:lnTo>
                  <a:lnTo>
                    <a:pt x="234" y="212"/>
                  </a:lnTo>
                  <a:lnTo>
                    <a:pt x="234" y="236"/>
                  </a:lnTo>
                  <a:lnTo>
                    <a:pt x="198" y="236"/>
                  </a:lnTo>
                  <a:lnTo>
                    <a:pt x="171" y="261"/>
                  </a:lnTo>
                  <a:lnTo>
                    <a:pt x="160" y="177"/>
                  </a:lnTo>
                  <a:lnTo>
                    <a:pt x="152" y="193"/>
                  </a:lnTo>
                  <a:lnTo>
                    <a:pt x="134" y="168"/>
                  </a:lnTo>
                  <a:lnTo>
                    <a:pt x="134" y="118"/>
                  </a:lnTo>
                  <a:lnTo>
                    <a:pt x="97" y="118"/>
                  </a:lnTo>
                  <a:lnTo>
                    <a:pt x="97" y="143"/>
                  </a:lnTo>
                  <a:lnTo>
                    <a:pt x="71" y="93"/>
                  </a:lnTo>
                  <a:lnTo>
                    <a:pt x="62" y="108"/>
                  </a:lnTo>
                  <a:lnTo>
                    <a:pt x="52" y="108"/>
                  </a:lnTo>
                  <a:lnTo>
                    <a:pt x="34" y="60"/>
                  </a:lnTo>
                  <a:lnTo>
                    <a:pt x="26" y="68"/>
                  </a:lnTo>
                  <a:lnTo>
                    <a:pt x="17" y="60"/>
                  </a:lnTo>
                  <a:lnTo>
                    <a:pt x="0" y="68"/>
                  </a:lnTo>
                  <a:lnTo>
                    <a:pt x="34" y="3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05" name="Freeform 104">
              <a:extLst>
                <a:ext uri="{FF2B5EF4-FFF2-40B4-BE49-F238E27FC236}">
                  <a16:creationId xmlns:a16="http://schemas.microsoft.com/office/drawing/2014/main" xmlns="" id="{E45CBEA5-065B-4D78-ADCB-8191CB7314B0}"/>
                </a:ext>
              </a:extLst>
            </p:cNvPr>
            <p:cNvSpPr>
              <a:spLocks/>
            </p:cNvSpPr>
            <p:nvPr/>
          </p:nvSpPr>
          <p:spPr bwMode="auto">
            <a:xfrm>
              <a:off x="2835752" y="3253631"/>
              <a:ext cx="516270" cy="382828"/>
            </a:xfrm>
            <a:custGeom>
              <a:avLst/>
              <a:gdLst>
                <a:gd name="T0" fmla="*/ 2147483646 w 236"/>
                <a:gd name="T1" fmla="*/ 2147483646 h 175"/>
                <a:gd name="T2" fmla="*/ 2147483646 w 236"/>
                <a:gd name="T3" fmla="*/ 2147483646 h 175"/>
                <a:gd name="T4" fmla="*/ 0 w 236"/>
                <a:gd name="T5" fmla="*/ 2147483646 h 175"/>
                <a:gd name="T6" fmla="*/ 2147483646 w 236"/>
                <a:gd name="T7" fmla="*/ 2147483646 h 175"/>
                <a:gd name="T8" fmla="*/ 2147483646 w 236"/>
                <a:gd name="T9" fmla="*/ 2147483646 h 175"/>
                <a:gd name="T10" fmla="*/ 2147483646 w 236"/>
                <a:gd name="T11" fmla="*/ 0 h 175"/>
                <a:gd name="T12" fmla="*/ 2147483646 w 236"/>
                <a:gd name="T13" fmla="*/ 2147483646 h 175"/>
                <a:gd name="T14" fmla="*/ 2147483646 w 236"/>
                <a:gd name="T15" fmla="*/ 2147483646 h 175"/>
                <a:gd name="T16" fmla="*/ 2147483646 w 236"/>
                <a:gd name="T17" fmla="*/ 2147483646 h 175"/>
                <a:gd name="T18" fmla="*/ 2147483646 w 236"/>
                <a:gd name="T19" fmla="*/ 2147483646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6" h="175">
                  <a:moveTo>
                    <a:pt x="57" y="164"/>
                  </a:moveTo>
                  <a:lnTo>
                    <a:pt x="18" y="174"/>
                  </a:lnTo>
                  <a:lnTo>
                    <a:pt x="0" y="164"/>
                  </a:lnTo>
                  <a:lnTo>
                    <a:pt x="12" y="92"/>
                  </a:lnTo>
                  <a:lnTo>
                    <a:pt x="57" y="9"/>
                  </a:lnTo>
                  <a:lnTo>
                    <a:pt x="120" y="0"/>
                  </a:lnTo>
                  <a:lnTo>
                    <a:pt x="146" y="9"/>
                  </a:lnTo>
                  <a:lnTo>
                    <a:pt x="235" y="116"/>
                  </a:lnTo>
                  <a:lnTo>
                    <a:pt x="235" y="174"/>
                  </a:lnTo>
                  <a:lnTo>
                    <a:pt x="57" y="16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06" name="Freeform 105">
              <a:extLst>
                <a:ext uri="{FF2B5EF4-FFF2-40B4-BE49-F238E27FC236}">
                  <a16:creationId xmlns:a16="http://schemas.microsoft.com/office/drawing/2014/main" xmlns="" id="{4A71CCB6-28D7-4986-A0C2-8CC7CC94C3F4}"/>
                </a:ext>
              </a:extLst>
            </p:cNvPr>
            <p:cNvSpPr>
              <a:spLocks/>
            </p:cNvSpPr>
            <p:nvPr/>
          </p:nvSpPr>
          <p:spPr bwMode="auto">
            <a:xfrm>
              <a:off x="2958259" y="2886117"/>
              <a:ext cx="754716" cy="750342"/>
            </a:xfrm>
            <a:custGeom>
              <a:avLst/>
              <a:gdLst>
                <a:gd name="T0" fmla="*/ 2147483646 w 345"/>
                <a:gd name="T1" fmla="*/ 2147483646 h 343"/>
                <a:gd name="T2" fmla="*/ 2147483646 w 345"/>
                <a:gd name="T3" fmla="*/ 2147483646 h 343"/>
                <a:gd name="T4" fmla="*/ 2147483646 w 345"/>
                <a:gd name="T5" fmla="*/ 2147483646 h 343"/>
                <a:gd name="T6" fmla="*/ 2147483646 w 345"/>
                <a:gd name="T7" fmla="*/ 2147483646 h 343"/>
                <a:gd name="T8" fmla="*/ 0 w 345"/>
                <a:gd name="T9" fmla="*/ 2147483646 h 343"/>
                <a:gd name="T10" fmla="*/ 0 w 345"/>
                <a:gd name="T11" fmla="*/ 2147483646 h 343"/>
                <a:gd name="T12" fmla="*/ 0 w 345"/>
                <a:gd name="T13" fmla="*/ 2147483646 h 343"/>
                <a:gd name="T14" fmla="*/ 2147483646 w 345"/>
                <a:gd name="T15" fmla="*/ 2147483646 h 343"/>
                <a:gd name="T16" fmla="*/ 2147483646 w 345"/>
                <a:gd name="T17" fmla="*/ 2147483646 h 343"/>
                <a:gd name="T18" fmla="*/ 2147483646 w 345"/>
                <a:gd name="T19" fmla="*/ 2147483646 h 343"/>
                <a:gd name="T20" fmla="*/ 2147483646 w 345"/>
                <a:gd name="T21" fmla="*/ 2147483646 h 343"/>
                <a:gd name="T22" fmla="*/ 2147483646 w 345"/>
                <a:gd name="T23" fmla="*/ 2147483646 h 343"/>
                <a:gd name="T24" fmla="*/ 2147483646 w 345"/>
                <a:gd name="T25" fmla="*/ 2147483646 h 343"/>
                <a:gd name="T26" fmla="*/ 2147483646 w 345"/>
                <a:gd name="T27" fmla="*/ 2147483646 h 343"/>
                <a:gd name="T28" fmla="*/ 2147483646 w 345"/>
                <a:gd name="T29" fmla="*/ 2147483646 h 343"/>
                <a:gd name="T30" fmla="*/ 2147483646 w 345"/>
                <a:gd name="T31" fmla="*/ 2147483646 h 343"/>
                <a:gd name="T32" fmla="*/ 2147483646 w 345"/>
                <a:gd name="T33" fmla="*/ 0 h 343"/>
                <a:gd name="T34" fmla="*/ 2147483646 w 345"/>
                <a:gd name="T35" fmla="*/ 2147483646 h 343"/>
                <a:gd name="T36" fmla="*/ 2147483646 w 345"/>
                <a:gd name="T37" fmla="*/ 2147483646 h 343"/>
                <a:gd name="T38" fmla="*/ 2147483646 w 345"/>
                <a:gd name="T39" fmla="*/ 2147483646 h 343"/>
                <a:gd name="T40" fmla="*/ 2147483646 w 345"/>
                <a:gd name="T41" fmla="*/ 2147483646 h 343"/>
                <a:gd name="T42" fmla="*/ 2147483646 w 345"/>
                <a:gd name="T43" fmla="*/ 2147483646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43">
                  <a:moveTo>
                    <a:pt x="179" y="342"/>
                  </a:moveTo>
                  <a:lnTo>
                    <a:pt x="179" y="283"/>
                  </a:lnTo>
                  <a:lnTo>
                    <a:pt x="90" y="175"/>
                  </a:lnTo>
                  <a:lnTo>
                    <a:pt x="63" y="166"/>
                  </a:lnTo>
                  <a:lnTo>
                    <a:pt x="0" y="175"/>
                  </a:lnTo>
                  <a:lnTo>
                    <a:pt x="0" y="142"/>
                  </a:lnTo>
                  <a:lnTo>
                    <a:pt x="0" y="117"/>
                  </a:lnTo>
                  <a:lnTo>
                    <a:pt x="8" y="117"/>
                  </a:lnTo>
                  <a:lnTo>
                    <a:pt x="19" y="117"/>
                  </a:lnTo>
                  <a:lnTo>
                    <a:pt x="19" y="84"/>
                  </a:lnTo>
                  <a:lnTo>
                    <a:pt x="52" y="73"/>
                  </a:lnTo>
                  <a:lnTo>
                    <a:pt x="145" y="73"/>
                  </a:lnTo>
                  <a:lnTo>
                    <a:pt x="163" y="59"/>
                  </a:lnTo>
                  <a:lnTo>
                    <a:pt x="179" y="73"/>
                  </a:lnTo>
                  <a:lnTo>
                    <a:pt x="254" y="59"/>
                  </a:lnTo>
                  <a:lnTo>
                    <a:pt x="272" y="34"/>
                  </a:lnTo>
                  <a:lnTo>
                    <a:pt x="306" y="0"/>
                  </a:lnTo>
                  <a:lnTo>
                    <a:pt x="335" y="10"/>
                  </a:lnTo>
                  <a:lnTo>
                    <a:pt x="344" y="34"/>
                  </a:lnTo>
                  <a:lnTo>
                    <a:pt x="344" y="215"/>
                  </a:lnTo>
                  <a:lnTo>
                    <a:pt x="306" y="342"/>
                  </a:lnTo>
                  <a:lnTo>
                    <a:pt x="179" y="34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07" name="Freeform 106">
              <a:extLst>
                <a:ext uri="{FF2B5EF4-FFF2-40B4-BE49-F238E27FC236}">
                  <a16:creationId xmlns:a16="http://schemas.microsoft.com/office/drawing/2014/main" xmlns="" id="{A734403E-699C-4D46-AED4-BEE9985B63AC}"/>
                </a:ext>
              </a:extLst>
            </p:cNvPr>
            <p:cNvSpPr>
              <a:spLocks/>
            </p:cNvSpPr>
            <p:nvPr/>
          </p:nvSpPr>
          <p:spPr bwMode="auto">
            <a:xfrm>
              <a:off x="744421" y="2757049"/>
              <a:ext cx="1047853" cy="732840"/>
            </a:xfrm>
            <a:custGeom>
              <a:avLst/>
              <a:gdLst>
                <a:gd name="T0" fmla="*/ 2147483646 w 479"/>
                <a:gd name="T1" fmla="*/ 2147483646 h 335"/>
                <a:gd name="T2" fmla="*/ 2147483646 w 479"/>
                <a:gd name="T3" fmla="*/ 2147483646 h 335"/>
                <a:gd name="T4" fmla="*/ 2147483646 w 479"/>
                <a:gd name="T5" fmla="*/ 2147483646 h 335"/>
                <a:gd name="T6" fmla="*/ 2147483646 w 479"/>
                <a:gd name="T7" fmla="*/ 2147483646 h 335"/>
                <a:gd name="T8" fmla="*/ 2147483646 w 479"/>
                <a:gd name="T9" fmla="*/ 2147483646 h 335"/>
                <a:gd name="T10" fmla="*/ 2147483646 w 479"/>
                <a:gd name="T11" fmla="*/ 2147483646 h 335"/>
                <a:gd name="T12" fmla="*/ 2147483646 w 479"/>
                <a:gd name="T13" fmla="*/ 2147483646 h 335"/>
                <a:gd name="T14" fmla="*/ 2147483646 w 479"/>
                <a:gd name="T15" fmla="*/ 2147483646 h 335"/>
                <a:gd name="T16" fmla="*/ 2147483646 w 479"/>
                <a:gd name="T17" fmla="*/ 2147483646 h 335"/>
                <a:gd name="T18" fmla="*/ 2147483646 w 479"/>
                <a:gd name="T19" fmla="*/ 2147483646 h 335"/>
                <a:gd name="T20" fmla="*/ 2147483646 w 479"/>
                <a:gd name="T21" fmla="*/ 2147483646 h 335"/>
                <a:gd name="T22" fmla="*/ 2147483646 w 479"/>
                <a:gd name="T23" fmla="*/ 2147483646 h 335"/>
                <a:gd name="T24" fmla="*/ 2147483646 w 479"/>
                <a:gd name="T25" fmla="*/ 0 h 335"/>
                <a:gd name="T26" fmla="*/ 2147483646 w 479"/>
                <a:gd name="T27" fmla="*/ 0 h 335"/>
                <a:gd name="T28" fmla="*/ 2147483646 w 479"/>
                <a:gd name="T29" fmla="*/ 2147483646 h 335"/>
                <a:gd name="T30" fmla="*/ 2147483646 w 479"/>
                <a:gd name="T31" fmla="*/ 2147483646 h 335"/>
                <a:gd name="T32" fmla="*/ 2147483646 w 479"/>
                <a:gd name="T33" fmla="*/ 2147483646 h 335"/>
                <a:gd name="T34" fmla="*/ 2147483646 w 479"/>
                <a:gd name="T35" fmla="*/ 2147483646 h 335"/>
                <a:gd name="T36" fmla="*/ 2147483646 w 479"/>
                <a:gd name="T37" fmla="*/ 2147483646 h 335"/>
                <a:gd name="T38" fmla="*/ 2147483646 w 479"/>
                <a:gd name="T39" fmla="*/ 2147483646 h 335"/>
                <a:gd name="T40" fmla="*/ 2147483646 w 479"/>
                <a:gd name="T41" fmla="*/ 2147483646 h 335"/>
                <a:gd name="T42" fmla="*/ 2147483646 w 479"/>
                <a:gd name="T43" fmla="*/ 2147483646 h 335"/>
                <a:gd name="T44" fmla="*/ 2147483646 w 479"/>
                <a:gd name="T45" fmla="*/ 2147483646 h 335"/>
                <a:gd name="T46" fmla="*/ 2147483646 w 479"/>
                <a:gd name="T47" fmla="*/ 2147483646 h 335"/>
                <a:gd name="T48" fmla="*/ 2147483646 w 479"/>
                <a:gd name="T49" fmla="*/ 2147483646 h 335"/>
                <a:gd name="T50" fmla="*/ 2147483646 w 479"/>
                <a:gd name="T51" fmla="*/ 2147483646 h 335"/>
                <a:gd name="T52" fmla="*/ 2147483646 w 479"/>
                <a:gd name="T53" fmla="*/ 2147483646 h 335"/>
                <a:gd name="T54" fmla="*/ 2147483646 w 479"/>
                <a:gd name="T55" fmla="*/ 2147483646 h 335"/>
                <a:gd name="T56" fmla="*/ 2147483646 w 479"/>
                <a:gd name="T57" fmla="*/ 2147483646 h 335"/>
                <a:gd name="T58" fmla="*/ 2147483646 w 479"/>
                <a:gd name="T59" fmla="*/ 2147483646 h 335"/>
                <a:gd name="T60" fmla="*/ 2147483646 w 479"/>
                <a:gd name="T61" fmla="*/ 2147483646 h 335"/>
                <a:gd name="T62" fmla="*/ 2147483646 w 479"/>
                <a:gd name="T63" fmla="*/ 2147483646 h 335"/>
                <a:gd name="T64" fmla="*/ 2147483646 w 479"/>
                <a:gd name="T65" fmla="*/ 2147483646 h 335"/>
                <a:gd name="T66" fmla="*/ 2147483646 w 479"/>
                <a:gd name="T67" fmla="*/ 2147483646 h 335"/>
                <a:gd name="T68" fmla="*/ 2147483646 w 479"/>
                <a:gd name="T69" fmla="*/ 2147483646 h 335"/>
                <a:gd name="T70" fmla="*/ 2147483646 w 479"/>
                <a:gd name="T71" fmla="*/ 2147483646 h 335"/>
                <a:gd name="T72" fmla="*/ 2147483646 w 479"/>
                <a:gd name="T73" fmla="*/ 2147483646 h 335"/>
                <a:gd name="T74" fmla="*/ 2147483646 w 479"/>
                <a:gd name="T75" fmla="*/ 2147483646 h 335"/>
                <a:gd name="T76" fmla="*/ 2147483646 w 479"/>
                <a:gd name="T77" fmla="*/ 2147483646 h 335"/>
                <a:gd name="T78" fmla="*/ 2147483646 w 479"/>
                <a:gd name="T79" fmla="*/ 2147483646 h 335"/>
                <a:gd name="T80" fmla="*/ 2147483646 w 479"/>
                <a:gd name="T81" fmla="*/ 2147483646 h 335"/>
                <a:gd name="T82" fmla="*/ 2147483646 w 479"/>
                <a:gd name="T83" fmla="*/ 2147483646 h 335"/>
                <a:gd name="T84" fmla="*/ 0 w 479"/>
                <a:gd name="T85" fmla="*/ 2147483646 h 335"/>
                <a:gd name="T86" fmla="*/ 2147483646 w 479"/>
                <a:gd name="T87" fmla="*/ 2147483646 h 3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9" h="335">
                  <a:moveTo>
                    <a:pt x="15" y="177"/>
                  </a:moveTo>
                  <a:lnTo>
                    <a:pt x="34" y="143"/>
                  </a:lnTo>
                  <a:lnTo>
                    <a:pt x="72" y="132"/>
                  </a:lnTo>
                  <a:lnTo>
                    <a:pt x="109" y="107"/>
                  </a:lnTo>
                  <a:lnTo>
                    <a:pt x="179" y="107"/>
                  </a:lnTo>
                  <a:lnTo>
                    <a:pt x="206" y="93"/>
                  </a:lnTo>
                  <a:lnTo>
                    <a:pt x="217" y="107"/>
                  </a:lnTo>
                  <a:lnTo>
                    <a:pt x="269" y="107"/>
                  </a:lnTo>
                  <a:lnTo>
                    <a:pt x="306" y="59"/>
                  </a:lnTo>
                  <a:lnTo>
                    <a:pt x="332" y="59"/>
                  </a:lnTo>
                  <a:lnTo>
                    <a:pt x="359" y="25"/>
                  </a:lnTo>
                  <a:lnTo>
                    <a:pt x="396" y="34"/>
                  </a:lnTo>
                  <a:lnTo>
                    <a:pt x="415" y="0"/>
                  </a:lnTo>
                  <a:lnTo>
                    <a:pt x="441" y="0"/>
                  </a:lnTo>
                  <a:lnTo>
                    <a:pt x="459" y="9"/>
                  </a:lnTo>
                  <a:lnTo>
                    <a:pt x="452" y="34"/>
                  </a:lnTo>
                  <a:lnTo>
                    <a:pt x="470" y="48"/>
                  </a:lnTo>
                  <a:lnTo>
                    <a:pt x="459" y="83"/>
                  </a:lnTo>
                  <a:lnTo>
                    <a:pt x="478" y="107"/>
                  </a:lnTo>
                  <a:lnTo>
                    <a:pt x="459" y="143"/>
                  </a:lnTo>
                  <a:lnTo>
                    <a:pt x="433" y="132"/>
                  </a:lnTo>
                  <a:lnTo>
                    <a:pt x="378" y="177"/>
                  </a:lnTo>
                  <a:lnTo>
                    <a:pt x="359" y="177"/>
                  </a:lnTo>
                  <a:lnTo>
                    <a:pt x="351" y="225"/>
                  </a:lnTo>
                  <a:lnTo>
                    <a:pt x="370" y="250"/>
                  </a:lnTo>
                  <a:lnTo>
                    <a:pt x="359" y="284"/>
                  </a:lnTo>
                  <a:lnTo>
                    <a:pt x="306" y="300"/>
                  </a:lnTo>
                  <a:lnTo>
                    <a:pt x="287" y="320"/>
                  </a:lnTo>
                  <a:lnTo>
                    <a:pt x="281" y="309"/>
                  </a:lnTo>
                  <a:lnTo>
                    <a:pt x="161" y="334"/>
                  </a:lnTo>
                  <a:lnTo>
                    <a:pt x="154" y="300"/>
                  </a:lnTo>
                  <a:lnTo>
                    <a:pt x="198" y="275"/>
                  </a:lnTo>
                  <a:lnTo>
                    <a:pt x="217" y="250"/>
                  </a:lnTo>
                  <a:lnTo>
                    <a:pt x="217" y="202"/>
                  </a:lnTo>
                  <a:lnTo>
                    <a:pt x="198" y="216"/>
                  </a:lnTo>
                  <a:lnTo>
                    <a:pt x="179" y="202"/>
                  </a:lnTo>
                  <a:lnTo>
                    <a:pt x="179" y="216"/>
                  </a:lnTo>
                  <a:lnTo>
                    <a:pt x="90" y="191"/>
                  </a:lnTo>
                  <a:lnTo>
                    <a:pt x="90" y="202"/>
                  </a:lnTo>
                  <a:lnTo>
                    <a:pt x="52" y="202"/>
                  </a:lnTo>
                  <a:lnTo>
                    <a:pt x="15" y="177"/>
                  </a:lnTo>
                  <a:lnTo>
                    <a:pt x="8" y="202"/>
                  </a:lnTo>
                  <a:lnTo>
                    <a:pt x="0" y="177"/>
                  </a:lnTo>
                  <a:lnTo>
                    <a:pt x="15" y="17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108" name="Freeform 107">
              <a:extLst>
                <a:ext uri="{FF2B5EF4-FFF2-40B4-BE49-F238E27FC236}">
                  <a16:creationId xmlns:a16="http://schemas.microsoft.com/office/drawing/2014/main" xmlns="" id="{EF3F532E-CE38-4552-BC2B-F42AB63891AF}"/>
                </a:ext>
              </a:extLst>
            </p:cNvPr>
            <p:cNvSpPr>
              <a:spLocks/>
            </p:cNvSpPr>
            <p:nvPr/>
          </p:nvSpPr>
          <p:spPr bwMode="auto">
            <a:xfrm>
              <a:off x="1930092" y="3227379"/>
              <a:ext cx="627836" cy="700027"/>
            </a:xfrm>
            <a:custGeom>
              <a:avLst/>
              <a:gdLst>
                <a:gd name="T0" fmla="*/ 2147483646 w 287"/>
                <a:gd name="T1" fmla="*/ 2147483646 h 320"/>
                <a:gd name="T2" fmla="*/ 2147483646 w 287"/>
                <a:gd name="T3" fmla="*/ 2147483646 h 320"/>
                <a:gd name="T4" fmla="*/ 2147483646 w 287"/>
                <a:gd name="T5" fmla="*/ 2147483646 h 320"/>
                <a:gd name="T6" fmla="*/ 2147483646 w 287"/>
                <a:gd name="T7" fmla="*/ 2147483646 h 320"/>
                <a:gd name="T8" fmla="*/ 2147483646 w 287"/>
                <a:gd name="T9" fmla="*/ 2147483646 h 320"/>
                <a:gd name="T10" fmla="*/ 2147483646 w 287"/>
                <a:gd name="T11" fmla="*/ 2147483646 h 320"/>
                <a:gd name="T12" fmla="*/ 2147483646 w 287"/>
                <a:gd name="T13" fmla="*/ 2147483646 h 320"/>
                <a:gd name="T14" fmla="*/ 2147483646 w 287"/>
                <a:gd name="T15" fmla="*/ 2147483646 h 320"/>
                <a:gd name="T16" fmla="*/ 0 w 287"/>
                <a:gd name="T17" fmla="*/ 2147483646 h 320"/>
                <a:gd name="T18" fmla="*/ 2147483646 w 287"/>
                <a:gd name="T19" fmla="*/ 2147483646 h 320"/>
                <a:gd name="T20" fmla="*/ 2147483646 w 287"/>
                <a:gd name="T21" fmla="*/ 2147483646 h 320"/>
                <a:gd name="T22" fmla="*/ 2147483646 w 287"/>
                <a:gd name="T23" fmla="*/ 2147483646 h 320"/>
                <a:gd name="T24" fmla="*/ 2147483646 w 287"/>
                <a:gd name="T25" fmla="*/ 2147483646 h 320"/>
                <a:gd name="T26" fmla="*/ 2147483646 w 287"/>
                <a:gd name="T27" fmla="*/ 2147483646 h 320"/>
                <a:gd name="T28" fmla="*/ 2147483646 w 287"/>
                <a:gd name="T29" fmla="*/ 2147483646 h 320"/>
                <a:gd name="T30" fmla="*/ 2147483646 w 287"/>
                <a:gd name="T31" fmla="*/ 0 h 320"/>
                <a:gd name="T32" fmla="*/ 2147483646 w 287"/>
                <a:gd name="T33" fmla="*/ 2147483646 h 320"/>
                <a:gd name="T34" fmla="*/ 2147483646 w 287"/>
                <a:gd name="T35" fmla="*/ 2147483646 h 320"/>
                <a:gd name="T36" fmla="*/ 2147483646 w 287"/>
                <a:gd name="T37" fmla="*/ 2147483646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7" h="320">
                  <a:moveTo>
                    <a:pt x="235" y="246"/>
                  </a:moveTo>
                  <a:lnTo>
                    <a:pt x="216" y="235"/>
                  </a:lnTo>
                  <a:lnTo>
                    <a:pt x="216" y="260"/>
                  </a:lnTo>
                  <a:lnTo>
                    <a:pt x="197" y="260"/>
                  </a:lnTo>
                  <a:lnTo>
                    <a:pt x="178" y="285"/>
                  </a:lnTo>
                  <a:lnTo>
                    <a:pt x="163" y="285"/>
                  </a:lnTo>
                  <a:lnTo>
                    <a:pt x="163" y="269"/>
                  </a:lnTo>
                  <a:lnTo>
                    <a:pt x="25" y="319"/>
                  </a:lnTo>
                  <a:lnTo>
                    <a:pt x="0" y="294"/>
                  </a:lnTo>
                  <a:lnTo>
                    <a:pt x="45" y="226"/>
                  </a:lnTo>
                  <a:lnTo>
                    <a:pt x="36" y="212"/>
                  </a:lnTo>
                  <a:lnTo>
                    <a:pt x="70" y="153"/>
                  </a:lnTo>
                  <a:lnTo>
                    <a:pt x="70" y="103"/>
                  </a:lnTo>
                  <a:lnTo>
                    <a:pt x="108" y="84"/>
                  </a:lnTo>
                  <a:lnTo>
                    <a:pt x="126" y="84"/>
                  </a:lnTo>
                  <a:lnTo>
                    <a:pt x="178" y="0"/>
                  </a:lnTo>
                  <a:lnTo>
                    <a:pt x="253" y="93"/>
                  </a:lnTo>
                  <a:lnTo>
                    <a:pt x="286" y="226"/>
                  </a:lnTo>
                  <a:lnTo>
                    <a:pt x="235" y="246"/>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109" name="Freeform 108">
              <a:extLst>
                <a:ext uri="{FF2B5EF4-FFF2-40B4-BE49-F238E27FC236}">
                  <a16:creationId xmlns:a16="http://schemas.microsoft.com/office/drawing/2014/main" xmlns="" id="{31EA8BBD-32DB-4E51-A1CC-C1DBDDDBDF93}"/>
                </a:ext>
              </a:extLst>
            </p:cNvPr>
            <p:cNvSpPr>
              <a:spLocks/>
            </p:cNvSpPr>
            <p:nvPr/>
          </p:nvSpPr>
          <p:spPr bwMode="auto">
            <a:xfrm>
              <a:off x="3430777" y="1534190"/>
              <a:ext cx="597210" cy="494394"/>
            </a:xfrm>
            <a:custGeom>
              <a:avLst/>
              <a:gdLst>
                <a:gd name="T0" fmla="*/ 2147483646 w 273"/>
                <a:gd name="T1" fmla="*/ 2147483646 h 226"/>
                <a:gd name="T2" fmla="*/ 2147483646 w 273"/>
                <a:gd name="T3" fmla="*/ 2147483646 h 226"/>
                <a:gd name="T4" fmla="*/ 2147483646 w 273"/>
                <a:gd name="T5" fmla="*/ 2147483646 h 226"/>
                <a:gd name="T6" fmla="*/ 2147483646 w 273"/>
                <a:gd name="T7" fmla="*/ 2147483646 h 226"/>
                <a:gd name="T8" fmla="*/ 2147483646 w 273"/>
                <a:gd name="T9" fmla="*/ 0 h 226"/>
                <a:gd name="T10" fmla="*/ 2147483646 w 273"/>
                <a:gd name="T11" fmla="*/ 2147483646 h 226"/>
                <a:gd name="T12" fmla="*/ 2147483646 w 273"/>
                <a:gd name="T13" fmla="*/ 2147483646 h 226"/>
                <a:gd name="T14" fmla="*/ 2147483646 w 273"/>
                <a:gd name="T15" fmla="*/ 2147483646 h 226"/>
                <a:gd name="T16" fmla="*/ 2147483646 w 273"/>
                <a:gd name="T17" fmla="*/ 2147483646 h 226"/>
                <a:gd name="T18" fmla="*/ 2147483646 w 273"/>
                <a:gd name="T19" fmla="*/ 2147483646 h 226"/>
                <a:gd name="T20" fmla="*/ 2147483646 w 273"/>
                <a:gd name="T21" fmla="*/ 2147483646 h 226"/>
                <a:gd name="T22" fmla="*/ 2147483646 w 273"/>
                <a:gd name="T23" fmla="*/ 2147483646 h 226"/>
                <a:gd name="T24" fmla="*/ 2147483646 w 273"/>
                <a:gd name="T25" fmla="*/ 2147483646 h 226"/>
                <a:gd name="T26" fmla="*/ 2147483646 w 273"/>
                <a:gd name="T27" fmla="*/ 2147483646 h 226"/>
                <a:gd name="T28" fmla="*/ 0 w 273"/>
                <a:gd name="T29" fmla="*/ 2147483646 h 226"/>
                <a:gd name="T30" fmla="*/ 2147483646 w 273"/>
                <a:gd name="T31" fmla="*/ 2147483646 h 226"/>
                <a:gd name="T32" fmla="*/ 0 w 273"/>
                <a:gd name="T33" fmla="*/ 2147483646 h 226"/>
                <a:gd name="T34" fmla="*/ 2147483646 w 273"/>
                <a:gd name="T35" fmla="*/ 2147483646 h 2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3" h="226">
                  <a:moveTo>
                    <a:pt x="38" y="48"/>
                  </a:moveTo>
                  <a:lnTo>
                    <a:pt x="72" y="34"/>
                  </a:lnTo>
                  <a:lnTo>
                    <a:pt x="90" y="48"/>
                  </a:lnTo>
                  <a:lnTo>
                    <a:pt x="127" y="48"/>
                  </a:lnTo>
                  <a:lnTo>
                    <a:pt x="109" y="0"/>
                  </a:lnTo>
                  <a:lnTo>
                    <a:pt x="164" y="48"/>
                  </a:lnTo>
                  <a:lnTo>
                    <a:pt x="210" y="92"/>
                  </a:lnTo>
                  <a:lnTo>
                    <a:pt x="261" y="116"/>
                  </a:lnTo>
                  <a:lnTo>
                    <a:pt x="272" y="157"/>
                  </a:lnTo>
                  <a:lnTo>
                    <a:pt x="227" y="215"/>
                  </a:lnTo>
                  <a:lnTo>
                    <a:pt x="218" y="225"/>
                  </a:lnTo>
                  <a:lnTo>
                    <a:pt x="146" y="215"/>
                  </a:lnTo>
                  <a:lnTo>
                    <a:pt x="57" y="225"/>
                  </a:lnTo>
                  <a:lnTo>
                    <a:pt x="57" y="191"/>
                  </a:lnTo>
                  <a:lnTo>
                    <a:pt x="0" y="141"/>
                  </a:lnTo>
                  <a:lnTo>
                    <a:pt x="12" y="107"/>
                  </a:lnTo>
                  <a:lnTo>
                    <a:pt x="0" y="92"/>
                  </a:lnTo>
                  <a:lnTo>
                    <a:pt x="38" y="4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0" name="Freeform 109">
              <a:extLst>
                <a:ext uri="{FF2B5EF4-FFF2-40B4-BE49-F238E27FC236}">
                  <a16:creationId xmlns:a16="http://schemas.microsoft.com/office/drawing/2014/main" xmlns="" id="{D1922690-0091-4559-B64B-35C945FA7500}"/>
                </a:ext>
              </a:extLst>
            </p:cNvPr>
            <p:cNvSpPr>
              <a:spLocks/>
            </p:cNvSpPr>
            <p:nvPr/>
          </p:nvSpPr>
          <p:spPr bwMode="auto">
            <a:xfrm>
              <a:off x="3936107" y="1457625"/>
              <a:ext cx="892535" cy="774405"/>
            </a:xfrm>
            <a:custGeom>
              <a:avLst/>
              <a:gdLst>
                <a:gd name="T0" fmla="*/ 2147483646 w 408"/>
                <a:gd name="T1" fmla="*/ 2147483646 h 354"/>
                <a:gd name="T2" fmla="*/ 2147483646 w 408"/>
                <a:gd name="T3" fmla="*/ 2147483646 h 354"/>
                <a:gd name="T4" fmla="*/ 2147483646 w 408"/>
                <a:gd name="T5" fmla="*/ 2147483646 h 354"/>
                <a:gd name="T6" fmla="*/ 2147483646 w 408"/>
                <a:gd name="T7" fmla="*/ 2147483646 h 354"/>
                <a:gd name="T8" fmla="*/ 2147483646 w 408"/>
                <a:gd name="T9" fmla="*/ 2147483646 h 354"/>
                <a:gd name="T10" fmla="*/ 2147483646 w 408"/>
                <a:gd name="T11" fmla="*/ 2147483646 h 354"/>
                <a:gd name="T12" fmla="*/ 2147483646 w 408"/>
                <a:gd name="T13" fmla="*/ 2147483646 h 354"/>
                <a:gd name="T14" fmla="*/ 2147483646 w 408"/>
                <a:gd name="T15" fmla="*/ 2147483646 h 354"/>
                <a:gd name="T16" fmla="*/ 2147483646 w 408"/>
                <a:gd name="T17" fmla="*/ 2147483646 h 354"/>
                <a:gd name="T18" fmla="*/ 2147483646 w 408"/>
                <a:gd name="T19" fmla="*/ 2147483646 h 354"/>
                <a:gd name="T20" fmla="*/ 2147483646 w 408"/>
                <a:gd name="T21" fmla="*/ 2147483646 h 354"/>
                <a:gd name="T22" fmla="*/ 0 w 408"/>
                <a:gd name="T23" fmla="*/ 2147483646 h 354"/>
                <a:gd name="T24" fmla="*/ 2147483646 w 408"/>
                <a:gd name="T25" fmla="*/ 2147483646 h 354"/>
                <a:gd name="T26" fmla="*/ 2147483646 w 408"/>
                <a:gd name="T27" fmla="*/ 2147483646 h 354"/>
                <a:gd name="T28" fmla="*/ 2147483646 w 408"/>
                <a:gd name="T29" fmla="*/ 2147483646 h 354"/>
                <a:gd name="T30" fmla="*/ 2147483646 w 408"/>
                <a:gd name="T31" fmla="*/ 2147483646 h 354"/>
                <a:gd name="T32" fmla="*/ 2147483646 w 408"/>
                <a:gd name="T33" fmla="*/ 2147483646 h 354"/>
                <a:gd name="T34" fmla="*/ 2147483646 w 408"/>
                <a:gd name="T35" fmla="*/ 2147483646 h 354"/>
                <a:gd name="T36" fmla="*/ 2147483646 w 408"/>
                <a:gd name="T37" fmla="*/ 2147483646 h 354"/>
                <a:gd name="T38" fmla="*/ 2147483646 w 408"/>
                <a:gd name="T39" fmla="*/ 2147483646 h 354"/>
                <a:gd name="T40" fmla="*/ 2147483646 w 408"/>
                <a:gd name="T41" fmla="*/ 2147483646 h 354"/>
                <a:gd name="T42" fmla="*/ 2147483646 w 408"/>
                <a:gd name="T43" fmla="*/ 2147483646 h 354"/>
                <a:gd name="T44" fmla="*/ 2147483646 w 408"/>
                <a:gd name="T45" fmla="*/ 0 h 354"/>
                <a:gd name="T46" fmla="*/ 2147483646 w 408"/>
                <a:gd name="T47" fmla="*/ 2147483646 h 354"/>
                <a:gd name="T48" fmla="*/ 2147483646 w 408"/>
                <a:gd name="T49" fmla="*/ 2147483646 h 354"/>
                <a:gd name="T50" fmla="*/ 2147483646 w 408"/>
                <a:gd name="T51" fmla="*/ 2147483646 h 354"/>
                <a:gd name="T52" fmla="*/ 2147483646 w 408"/>
                <a:gd name="T53" fmla="*/ 2147483646 h 354"/>
                <a:gd name="T54" fmla="*/ 2147483646 w 408"/>
                <a:gd name="T55" fmla="*/ 2147483646 h 354"/>
                <a:gd name="T56" fmla="*/ 2147483646 w 408"/>
                <a:gd name="T57" fmla="*/ 2147483646 h 354"/>
                <a:gd name="T58" fmla="*/ 2147483646 w 408"/>
                <a:gd name="T59" fmla="*/ 2147483646 h 354"/>
                <a:gd name="T60" fmla="*/ 2147483646 w 408"/>
                <a:gd name="T61" fmla="*/ 2147483646 h 354"/>
                <a:gd name="T62" fmla="*/ 2147483646 w 408"/>
                <a:gd name="T63" fmla="*/ 2147483646 h 354"/>
                <a:gd name="T64" fmla="*/ 2147483646 w 408"/>
                <a:gd name="T65" fmla="*/ 2147483646 h 354"/>
                <a:gd name="T66" fmla="*/ 2147483646 w 408"/>
                <a:gd name="T67" fmla="*/ 2147483646 h 3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08" h="354">
                  <a:moveTo>
                    <a:pt x="280" y="333"/>
                  </a:moveTo>
                  <a:lnTo>
                    <a:pt x="243" y="319"/>
                  </a:lnTo>
                  <a:lnTo>
                    <a:pt x="216" y="333"/>
                  </a:lnTo>
                  <a:lnTo>
                    <a:pt x="197" y="319"/>
                  </a:lnTo>
                  <a:lnTo>
                    <a:pt x="160" y="333"/>
                  </a:lnTo>
                  <a:lnTo>
                    <a:pt x="127" y="353"/>
                  </a:lnTo>
                  <a:lnTo>
                    <a:pt x="77" y="294"/>
                  </a:lnTo>
                  <a:lnTo>
                    <a:pt x="63" y="294"/>
                  </a:lnTo>
                  <a:lnTo>
                    <a:pt x="52" y="294"/>
                  </a:lnTo>
                  <a:lnTo>
                    <a:pt x="44" y="275"/>
                  </a:lnTo>
                  <a:lnTo>
                    <a:pt x="7" y="275"/>
                  </a:lnTo>
                  <a:lnTo>
                    <a:pt x="0" y="250"/>
                  </a:lnTo>
                  <a:lnTo>
                    <a:pt x="44" y="191"/>
                  </a:lnTo>
                  <a:lnTo>
                    <a:pt x="34" y="152"/>
                  </a:lnTo>
                  <a:lnTo>
                    <a:pt x="71" y="118"/>
                  </a:lnTo>
                  <a:lnTo>
                    <a:pt x="97" y="127"/>
                  </a:lnTo>
                  <a:lnTo>
                    <a:pt x="108" y="59"/>
                  </a:lnTo>
                  <a:lnTo>
                    <a:pt x="127" y="59"/>
                  </a:lnTo>
                  <a:lnTo>
                    <a:pt x="153" y="69"/>
                  </a:lnTo>
                  <a:lnTo>
                    <a:pt x="171" y="59"/>
                  </a:lnTo>
                  <a:lnTo>
                    <a:pt x="225" y="10"/>
                  </a:lnTo>
                  <a:lnTo>
                    <a:pt x="243" y="24"/>
                  </a:lnTo>
                  <a:lnTo>
                    <a:pt x="262" y="0"/>
                  </a:lnTo>
                  <a:lnTo>
                    <a:pt x="280" y="10"/>
                  </a:lnTo>
                  <a:lnTo>
                    <a:pt x="299" y="10"/>
                  </a:lnTo>
                  <a:lnTo>
                    <a:pt x="307" y="59"/>
                  </a:lnTo>
                  <a:lnTo>
                    <a:pt x="333" y="59"/>
                  </a:lnTo>
                  <a:lnTo>
                    <a:pt x="344" y="34"/>
                  </a:lnTo>
                  <a:lnTo>
                    <a:pt x="407" y="93"/>
                  </a:lnTo>
                  <a:lnTo>
                    <a:pt x="396" y="167"/>
                  </a:lnTo>
                  <a:lnTo>
                    <a:pt x="388" y="310"/>
                  </a:lnTo>
                  <a:lnTo>
                    <a:pt x="333" y="310"/>
                  </a:lnTo>
                  <a:lnTo>
                    <a:pt x="307" y="319"/>
                  </a:lnTo>
                  <a:lnTo>
                    <a:pt x="280" y="333"/>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1" name="Freeform 110">
              <a:extLst>
                <a:ext uri="{FF2B5EF4-FFF2-40B4-BE49-F238E27FC236}">
                  <a16:creationId xmlns:a16="http://schemas.microsoft.com/office/drawing/2014/main" xmlns="" id="{8F163A16-B5D6-45EE-962C-C48458315265}"/>
                </a:ext>
              </a:extLst>
            </p:cNvPr>
            <p:cNvSpPr>
              <a:spLocks/>
            </p:cNvSpPr>
            <p:nvPr/>
          </p:nvSpPr>
          <p:spPr bwMode="auto">
            <a:xfrm>
              <a:off x="2638871" y="2078899"/>
              <a:ext cx="500956" cy="678151"/>
            </a:xfrm>
            <a:custGeom>
              <a:avLst/>
              <a:gdLst>
                <a:gd name="T0" fmla="*/ 2147483646 w 229"/>
                <a:gd name="T1" fmla="*/ 2147483646 h 310"/>
                <a:gd name="T2" fmla="*/ 2147483646 w 229"/>
                <a:gd name="T3" fmla="*/ 2147483646 h 310"/>
                <a:gd name="T4" fmla="*/ 2147483646 w 229"/>
                <a:gd name="T5" fmla="*/ 0 h 310"/>
                <a:gd name="T6" fmla="*/ 2147483646 w 229"/>
                <a:gd name="T7" fmla="*/ 2147483646 h 310"/>
                <a:gd name="T8" fmla="*/ 2147483646 w 229"/>
                <a:gd name="T9" fmla="*/ 0 h 310"/>
                <a:gd name="T10" fmla="*/ 2147483646 w 229"/>
                <a:gd name="T11" fmla="*/ 2147483646 h 310"/>
                <a:gd name="T12" fmla="*/ 2147483646 w 229"/>
                <a:gd name="T13" fmla="*/ 2147483646 h 310"/>
                <a:gd name="T14" fmla="*/ 2147483646 w 229"/>
                <a:gd name="T15" fmla="*/ 2147483646 h 310"/>
                <a:gd name="T16" fmla="*/ 2147483646 w 229"/>
                <a:gd name="T17" fmla="*/ 2147483646 h 310"/>
                <a:gd name="T18" fmla="*/ 2147483646 w 229"/>
                <a:gd name="T19" fmla="*/ 2147483646 h 310"/>
                <a:gd name="T20" fmla="*/ 2147483646 w 229"/>
                <a:gd name="T21" fmla="*/ 2147483646 h 310"/>
                <a:gd name="T22" fmla="*/ 2147483646 w 229"/>
                <a:gd name="T23" fmla="*/ 2147483646 h 310"/>
                <a:gd name="T24" fmla="*/ 2147483646 w 229"/>
                <a:gd name="T25" fmla="*/ 2147483646 h 310"/>
                <a:gd name="T26" fmla="*/ 2147483646 w 229"/>
                <a:gd name="T27" fmla="*/ 2147483646 h 310"/>
                <a:gd name="T28" fmla="*/ 2147483646 w 229"/>
                <a:gd name="T29" fmla="*/ 2147483646 h 310"/>
                <a:gd name="T30" fmla="*/ 2147483646 w 229"/>
                <a:gd name="T31" fmla="*/ 2147483646 h 310"/>
                <a:gd name="T32" fmla="*/ 2147483646 w 229"/>
                <a:gd name="T33" fmla="*/ 2147483646 h 310"/>
                <a:gd name="T34" fmla="*/ 2147483646 w 229"/>
                <a:gd name="T35" fmla="*/ 2147483646 h 310"/>
                <a:gd name="T36" fmla="*/ 2147483646 w 229"/>
                <a:gd name="T37" fmla="*/ 2147483646 h 310"/>
                <a:gd name="T38" fmla="*/ 2147483646 w 229"/>
                <a:gd name="T39" fmla="*/ 2147483646 h 310"/>
                <a:gd name="T40" fmla="*/ 2147483646 w 229"/>
                <a:gd name="T41" fmla="*/ 2147483646 h 310"/>
                <a:gd name="T42" fmla="*/ 2147483646 w 229"/>
                <a:gd name="T43" fmla="*/ 2147483646 h 310"/>
                <a:gd name="T44" fmla="*/ 2147483646 w 229"/>
                <a:gd name="T45" fmla="*/ 2147483646 h 310"/>
                <a:gd name="T46" fmla="*/ 2147483646 w 229"/>
                <a:gd name="T47" fmla="*/ 2147483646 h 310"/>
                <a:gd name="T48" fmla="*/ 2147483646 w 229"/>
                <a:gd name="T49" fmla="*/ 2147483646 h 310"/>
                <a:gd name="T50" fmla="*/ 2147483646 w 229"/>
                <a:gd name="T51" fmla="*/ 2147483646 h 310"/>
                <a:gd name="T52" fmla="*/ 0 w 229"/>
                <a:gd name="T53" fmla="*/ 2147483646 h 310"/>
                <a:gd name="T54" fmla="*/ 2147483646 w 229"/>
                <a:gd name="T55" fmla="*/ 2147483646 h 3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9" h="310">
                  <a:moveTo>
                    <a:pt x="26" y="59"/>
                  </a:moveTo>
                  <a:lnTo>
                    <a:pt x="56" y="9"/>
                  </a:lnTo>
                  <a:lnTo>
                    <a:pt x="74" y="0"/>
                  </a:lnTo>
                  <a:lnTo>
                    <a:pt x="83" y="9"/>
                  </a:lnTo>
                  <a:lnTo>
                    <a:pt x="89" y="0"/>
                  </a:lnTo>
                  <a:lnTo>
                    <a:pt x="108" y="48"/>
                  </a:lnTo>
                  <a:lnTo>
                    <a:pt x="119" y="48"/>
                  </a:lnTo>
                  <a:lnTo>
                    <a:pt x="128" y="34"/>
                  </a:lnTo>
                  <a:lnTo>
                    <a:pt x="153" y="84"/>
                  </a:lnTo>
                  <a:lnTo>
                    <a:pt x="153" y="59"/>
                  </a:lnTo>
                  <a:lnTo>
                    <a:pt x="190" y="59"/>
                  </a:lnTo>
                  <a:lnTo>
                    <a:pt x="190" y="107"/>
                  </a:lnTo>
                  <a:lnTo>
                    <a:pt x="209" y="132"/>
                  </a:lnTo>
                  <a:lnTo>
                    <a:pt x="216" y="117"/>
                  </a:lnTo>
                  <a:lnTo>
                    <a:pt x="228" y="202"/>
                  </a:lnTo>
                  <a:lnTo>
                    <a:pt x="190" y="275"/>
                  </a:lnTo>
                  <a:lnTo>
                    <a:pt x="153" y="309"/>
                  </a:lnTo>
                  <a:lnTo>
                    <a:pt x="145" y="300"/>
                  </a:lnTo>
                  <a:lnTo>
                    <a:pt x="139" y="284"/>
                  </a:lnTo>
                  <a:lnTo>
                    <a:pt x="108" y="259"/>
                  </a:lnTo>
                  <a:lnTo>
                    <a:pt x="101" y="216"/>
                  </a:lnTo>
                  <a:lnTo>
                    <a:pt x="89" y="202"/>
                  </a:lnTo>
                  <a:lnTo>
                    <a:pt x="63" y="216"/>
                  </a:lnTo>
                  <a:lnTo>
                    <a:pt x="37" y="152"/>
                  </a:lnTo>
                  <a:lnTo>
                    <a:pt x="11" y="132"/>
                  </a:lnTo>
                  <a:lnTo>
                    <a:pt x="19" y="107"/>
                  </a:lnTo>
                  <a:lnTo>
                    <a:pt x="0" y="84"/>
                  </a:lnTo>
                  <a:lnTo>
                    <a:pt x="26" y="5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2" name="Freeform 111">
              <a:extLst>
                <a:ext uri="{FF2B5EF4-FFF2-40B4-BE49-F238E27FC236}">
                  <a16:creationId xmlns:a16="http://schemas.microsoft.com/office/drawing/2014/main" xmlns="" id="{653113FA-F336-4856-B1C7-340120703BA4}"/>
                </a:ext>
              </a:extLst>
            </p:cNvPr>
            <p:cNvSpPr>
              <a:spLocks/>
            </p:cNvSpPr>
            <p:nvPr/>
          </p:nvSpPr>
          <p:spPr bwMode="auto">
            <a:xfrm>
              <a:off x="3929545" y="2520791"/>
              <a:ext cx="811593" cy="492206"/>
            </a:xfrm>
            <a:custGeom>
              <a:avLst/>
              <a:gdLst>
                <a:gd name="T0" fmla="*/ 2147483646 w 371"/>
                <a:gd name="T1" fmla="*/ 0 h 225"/>
                <a:gd name="T2" fmla="*/ 2147483646 w 371"/>
                <a:gd name="T3" fmla="*/ 2147483646 h 225"/>
                <a:gd name="T4" fmla="*/ 2147483646 w 371"/>
                <a:gd name="T5" fmla="*/ 2147483646 h 225"/>
                <a:gd name="T6" fmla="*/ 2147483646 w 371"/>
                <a:gd name="T7" fmla="*/ 2147483646 h 225"/>
                <a:gd name="T8" fmla="*/ 2147483646 w 371"/>
                <a:gd name="T9" fmla="*/ 2147483646 h 225"/>
                <a:gd name="T10" fmla="*/ 2147483646 w 371"/>
                <a:gd name="T11" fmla="*/ 2147483646 h 225"/>
                <a:gd name="T12" fmla="*/ 0 w 371"/>
                <a:gd name="T13" fmla="*/ 2147483646 h 225"/>
                <a:gd name="T14" fmla="*/ 2147483646 w 371"/>
                <a:gd name="T15" fmla="*/ 2147483646 h 225"/>
                <a:gd name="T16" fmla="*/ 2147483646 w 371"/>
                <a:gd name="T17" fmla="*/ 2147483646 h 225"/>
                <a:gd name="T18" fmla="*/ 2147483646 w 371"/>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1" h="225">
                  <a:moveTo>
                    <a:pt x="236" y="0"/>
                  </a:moveTo>
                  <a:lnTo>
                    <a:pt x="254" y="49"/>
                  </a:lnTo>
                  <a:lnTo>
                    <a:pt x="281" y="98"/>
                  </a:lnTo>
                  <a:lnTo>
                    <a:pt x="314" y="98"/>
                  </a:lnTo>
                  <a:lnTo>
                    <a:pt x="370" y="165"/>
                  </a:lnTo>
                  <a:lnTo>
                    <a:pt x="351" y="224"/>
                  </a:lnTo>
                  <a:lnTo>
                    <a:pt x="0" y="215"/>
                  </a:lnTo>
                  <a:lnTo>
                    <a:pt x="97" y="49"/>
                  </a:lnTo>
                  <a:lnTo>
                    <a:pt x="116" y="25"/>
                  </a:lnTo>
                  <a:lnTo>
                    <a:pt x="236"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3" name="Freeform 88">
              <a:extLst>
                <a:ext uri="{FF2B5EF4-FFF2-40B4-BE49-F238E27FC236}">
                  <a16:creationId xmlns:a16="http://schemas.microsoft.com/office/drawing/2014/main" xmlns="" id="{EE3B9C0C-EF3E-4D8D-87F6-74DB81B46EA6}"/>
                </a:ext>
              </a:extLst>
            </p:cNvPr>
            <p:cNvSpPr>
              <a:spLocks/>
            </p:cNvSpPr>
            <p:nvPr/>
          </p:nvSpPr>
          <p:spPr bwMode="auto">
            <a:xfrm>
              <a:off x="3194518" y="1733259"/>
              <a:ext cx="476894" cy="638775"/>
            </a:xfrm>
            <a:custGeom>
              <a:avLst/>
              <a:gdLst>
                <a:gd name="T0" fmla="*/ 2147483646 w 218"/>
                <a:gd name="T1" fmla="*/ 2147483646 h 292"/>
                <a:gd name="T2" fmla="*/ 2147483646 w 218"/>
                <a:gd name="T3" fmla="*/ 2147483646 h 292"/>
                <a:gd name="T4" fmla="*/ 2147483646 w 218"/>
                <a:gd name="T5" fmla="*/ 0 h 292"/>
                <a:gd name="T6" fmla="*/ 2147483646 w 218"/>
                <a:gd name="T7" fmla="*/ 2147483646 h 292"/>
                <a:gd name="T8" fmla="*/ 2147483646 w 218"/>
                <a:gd name="T9" fmla="*/ 2147483646 h 292"/>
                <a:gd name="T10" fmla="*/ 2147483646 w 218"/>
                <a:gd name="T11" fmla="*/ 2147483646 h 292"/>
                <a:gd name="T12" fmla="*/ 2147483646 w 218"/>
                <a:gd name="T13" fmla="*/ 2147483646 h 292"/>
                <a:gd name="T14" fmla="*/ 2147483646 w 218"/>
                <a:gd name="T15" fmla="*/ 2147483646 h 292"/>
                <a:gd name="T16" fmla="*/ 2147483646 w 218"/>
                <a:gd name="T17" fmla="*/ 2147483646 h 292"/>
                <a:gd name="T18" fmla="*/ 2147483646 w 218"/>
                <a:gd name="T19" fmla="*/ 2147483646 h 292"/>
                <a:gd name="T20" fmla="*/ 2147483646 w 218"/>
                <a:gd name="T21" fmla="*/ 2147483646 h 292"/>
                <a:gd name="T22" fmla="*/ 2147483646 w 218"/>
                <a:gd name="T23" fmla="*/ 2147483646 h 292"/>
                <a:gd name="T24" fmla="*/ 2147483646 w 218"/>
                <a:gd name="T25" fmla="*/ 2147483646 h 292"/>
                <a:gd name="T26" fmla="*/ 2147483646 w 218"/>
                <a:gd name="T27" fmla="*/ 2147483646 h 292"/>
                <a:gd name="T28" fmla="*/ 2147483646 w 218"/>
                <a:gd name="T29" fmla="*/ 2147483646 h 292"/>
                <a:gd name="T30" fmla="*/ 2147483646 w 218"/>
                <a:gd name="T31" fmla="*/ 2147483646 h 292"/>
                <a:gd name="T32" fmla="*/ 0 w 218"/>
                <a:gd name="T33" fmla="*/ 2147483646 h 292"/>
                <a:gd name="T34" fmla="*/ 2147483646 w 218"/>
                <a:gd name="T35" fmla="*/ 2147483646 h 2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8" h="292">
                  <a:moveTo>
                    <a:pt x="19" y="123"/>
                  </a:moveTo>
                  <a:lnTo>
                    <a:pt x="37" y="123"/>
                  </a:lnTo>
                  <a:lnTo>
                    <a:pt x="108" y="0"/>
                  </a:lnTo>
                  <a:lnTo>
                    <a:pt x="120" y="16"/>
                  </a:lnTo>
                  <a:lnTo>
                    <a:pt x="108" y="50"/>
                  </a:lnTo>
                  <a:lnTo>
                    <a:pt x="164" y="98"/>
                  </a:lnTo>
                  <a:lnTo>
                    <a:pt x="164" y="134"/>
                  </a:lnTo>
                  <a:lnTo>
                    <a:pt x="217" y="168"/>
                  </a:lnTo>
                  <a:lnTo>
                    <a:pt x="172" y="250"/>
                  </a:lnTo>
                  <a:lnTo>
                    <a:pt x="126" y="241"/>
                  </a:lnTo>
                  <a:lnTo>
                    <a:pt x="108" y="227"/>
                  </a:lnTo>
                  <a:lnTo>
                    <a:pt x="89" y="266"/>
                  </a:lnTo>
                  <a:lnTo>
                    <a:pt x="63" y="291"/>
                  </a:lnTo>
                  <a:lnTo>
                    <a:pt x="26" y="250"/>
                  </a:lnTo>
                  <a:lnTo>
                    <a:pt x="19" y="241"/>
                  </a:lnTo>
                  <a:lnTo>
                    <a:pt x="26" y="216"/>
                  </a:lnTo>
                  <a:lnTo>
                    <a:pt x="0" y="148"/>
                  </a:lnTo>
                  <a:lnTo>
                    <a:pt x="19" y="12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4" name="Freeform 31">
              <a:extLst>
                <a:ext uri="{FF2B5EF4-FFF2-40B4-BE49-F238E27FC236}">
                  <a16:creationId xmlns:a16="http://schemas.microsoft.com/office/drawing/2014/main" xmlns="" id="{16A2EDB0-D584-4C9F-91E3-E2515EBB09A6}"/>
                </a:ext>
              </a:extLst>
            </p:cNvPr>
            <p:cNvSpPr>
              <a:spLocks/>
            </p:cNvSpPr>
            <p:nvPr/>
          </p:nvSpPr>
          <p:spPr bwMode="auto">
            <a:xfrm>
              <a:off x="8816352" y="3234336"/>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5" name="Freeform 43">
              <a:extLst>
                <a:ext uri="{FF2B5EF4-FFF2-40B4-BE49-F238E27FC236}">
                  <a16:creationId xmlns:a16="http://schemas.microsoft.com/office/drawing/2014/main" xmlns="" id="{DAFE87EE-9748-45EB-A944-94C834EFF3C4}"/>
                </a:ext>
              </a:extLst>
            </p:cNvPr>
            <p:cNvSpPr>
              <a:spLocks/>
            </p:cNvSpPr>
            <p:nvPr/>
          </p:nvSpPr>
          <p:spPr bwMode="auto">
            <a:xfrm>
              <a:off x="10115383" y="2262655"/>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6" name="Freeform 50">
              <a:extLst>
                <a:ext uri="{FF2B5EF4-FFF2-40B4-BE49-F238E27FC236}">
                  <a16:creationId xmlns:a16="http://schemas.microsoft.com/office/drawing/2014/main" xmlns="" id="{53B5AA21-6524-42F8-B037-0286D010831F}"/>
                </a:ext>
              </a:extLst>
            </p:cNvPr>
            <p:cNvSpPr>
              <a:spLocks/>
            </p:cNvSpPr>
            <p:nvPr/>
          </p:nvSpPr>
          <p:spPr bwMode="auto">
            <a:xfrm>
              <a:off x="7527469" y="1273867"/>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17" name="Freeform 61">
              <a:extLst>
                <a:ext uri="{FF2B5EF4-FFF2-40B4-BE49-F238E27FC236}">
                  <a16:creationId xmlns:a16="http://schemas.microsoft.com/office/drawing/2014/main" xmlns="" id="{410F2783-F6D5-48B7-BD9F-5DA2046F57EE}"/>
                </a:ext>
              </a:extLst>
            </p:cNvPr>
            <p:cNvSpPr>
              <a:spLocks/>
            </p:cNvSpPr>
            <p:nvPr/>
          </p:nvSpPr>
          <p:spPr bwMode="auto">
            <a:xfrm>
              <a:off x="7903735" y="1273867"/>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grpSp>
      <p:grpSp>
        <p:nvGrpSpPr>
          <p:cNvPr id="118" name="Group 117">
            <a:extLst>
              <a:ext uri="{FF2B5EF4-FFF2-40B4-BE49-F238E27FC236}">
                <a16:creationId xmlns:a16="http://schemas.microsoft.com/office/drawing/2014/main" xmlns="" id="{0E6CAEBB-3FA5-4EEC-A6E4-79758A07B64B}"/>
              </a:ext>
            </a:extLst>
          </p:cNvPr>
          <p:cNvGrpSpPr>
            <a:grpSpLocks noChangeAspect="1"/>
          </p:cNvGrpSpPr>
          <p:nvPr/>
        </p:nvGrpSpPr>
        <p:grpSpPr>
          <a:xfrm>
            <a:off x="61866" y="2797122"/>
            <a:ext cx="5950375" cy="2408646"/>
            <a:chOff x="245653" y="1219176"/>
            <a:chExt cx="11694829" cy="4733935"/>
          </a:xfrm>
          <a:solidFill>
            <a:schemeClr val="tx2">
              <a:lumMod val="75000"/>
            </a:schemeClr>
          </a:solidFill>
        </p:grpSpPr>
        <p:sp>
          <p:nvSpPr>
            <p:cNvPr id="119" name="Freeform 3">
              <a:extLst>
                <a:ext uri="{FF2B5EF4-FFF2-40B4-BE49-F238E27FC236}">
                  <a16:creationId xmlns:a16="http://schemas.microsoft.com/office/drawing/2014/main" xmlns="" id="{A77D5176-10AE-4687-9E2E-D0F09BB45F46}"/>
                </a:ext>
              </a:extLst>
            </p:cNvPr>
            <p:cNvSpPr>
              <a:spLocks/>
            </p:cNvSpPr>
            <p:nvPr/>
          </p:nvSpPr>
          <p:spPr bwMode="auto">
            <a:xfrm>
              <a:off x="9488198" y="1785761"/>
              <a:ext cx="850971" cy="767842"/>
            </a:xfrm>
            <a:custGeom>
              <a:avLst/>
              <a:gdLst>
                <a:gd name="T0" fmla="*/ 2147483646 w 389"/>
                <a:gd name="T1" fmla="*/ 2147483646 h 351"/>
                <a:gd name="T2" fmla="*/ 2147483646 w 389"/>
                <a:gd name="T3" fmla="*/ 2147483646 h 351"/>
                <a:gd name="T4" fmla="*/ 2147483646 w 389"/>
                <a:gd name="T5" fmla="*/ 2147483646 h 351"/>
                <a:gd name="T6" fmla="*/ 2147483646 w 389"/>
                <a:gd name="T7" fmla="*/ 2147483646 h 351"/>
                <a:gd name="T8" fmla="*/ 2147483646 w 389"/>
                <a:gd name="T9" fmla="*/ 2147483646 h 351"/>
                <a:gd name="T10" fmla="*/ 2147483646 w 389"/>
                <a:gd name="T11" fmla="*/ 2147483646 h 351"/>
                <a:gd name="T12" fmla="*/ 2147483646 w 389"/>
                <a:gd name="T13" fmla="*/ 2147483646 h 351"/>
                <a:gd name="T14" fmla="*/ 2147483646 w 389"/>
                <a:gd name="T15" fmla="*/ 2147483646 h 351"/>
                <a:gd name="T16" fmla="*/ 2147483646 w 389"/>
                <a:gd name="T17" fmla="*/ 2147483646 h 351"/>
                <a:gd name="T18" fmla="*/ 2147483646 w 389"/>
                <a:gd name="T19" fmla="*/ 2147483646 h 351"/>
                <a:gd name="T20" fmla="*/ 2147483646 w 389"/>
                <a:gd name="T21" fmla="*/ 2147483646 h 351"/>
                <a:gd name="T22" fmla="*/ 2147483646 w 389"/>
                <a:gd name="T23" fmla="*/ 2147483646 h 351"/>
                <a:gd name="T24" fmla="*/ 2147483646 w 389"/>
                <a:gd name="T25" fmla="*/ 2147483646 h 351"/>
                <a:gd name="T26" fmla="*/ 2147483646 w 389"/>
                <a:gd name="T27" fmla="*/ 2147483646 h 351"/>
                <a:gd name="T28" fmla="*/ 2147483646 w 389"/>
                <a:gd name="T29" fmla="*/ 2147483646 h 351"/>
                <a:gd name="T30" fmla="*/ 2147483646 w 389"/>
                <a:gd name="T31" fmla="*/ 2147483646 h 351"/>
                <a:gd name="T32" fmla="*/ 2147483646 w 389"/>
                <a:gd name="T33" fmla="*/ 2147483646 h 351"/>
                <a:gd name="T34" fmla="*/ 2147483646 w 389"/>
                <a:gd name="T35" fmla="*/ 2147483646 h 351"/>
                <a:gd name="T36" fmla="*/ 2147483646 w 389"/>
                <a:gd name="T37" fmla="*/ 2147483646 h 351"/>
                <a:gd name="T38" fmla="*/ 2147483646 w 389"/>
                <a:gd name="T39" fmla="*/ 2147483646 h 351"/>
                <a:gd name="T40" fmla="*/ 2147483646 w 389"/>
                <a:gd name="T41" fmla="*/ 2147483646 h 351"/>
                <a:gd name="T42" fmla="*/ 2147483646 w 389"/>
                <a:gd name="T43" fmla="*/ 2147483646 h 351"/>
                <a:gd name="T44" fmla="*/ 0 w 389"/>
                <a:gd name="T45" fmla="*/ 2147483646 h 351"/>
                <a:gd name="T46" fmla="*/ 0 w 389"/>
                <a:gd name="T47" fmla="*/ 2147483646 h 351"/>
                <a:gd name="T48" fmla="*/ 2147483646 w 389"/>
                <a:gd name="T49" fmla="*/ 2147483646 h 351"/>
                <a:gd name="T50" fmla="*/ 2147483646 w 389"/>
                <a:gd name="T51" fmla="*/ 2147483646 h 351"/>
                <a:gd name="T52" fmla="*/ 2147483646 w 389"/>
                <a:gd name="T53" fmla="*/ 2147483646 h 351"/>
                <a:gd name="T54" fmla="*/ 2147483646 w 389"/>
                <a:gd name="T55" fmla="*/ 2147483646 h 351"/>
                <a:gd name="T56" fmla="*/ 2147483646 w 389"/>
                <a:gd name="T57" fmla="*/ 0 h 351"/>
                <a:gd name="T58" fmla="*/ 2147483646 w 389"/>
                <a:gd name="T59" fmla="*/ 0 h 351"/>
                <a:gd name="T60" fmla="*/ 2147483646 w 389"/>
                <a:gd name="T61" fmla="*/ 2147483646 h 3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89" h="351">
                  <a:moveTo>
                    <a:pt x="343" y="41"/>
                  </a:moveTo>
                  <a:lnTo>
                    <a:pt x="343" y="98"/>
                  </a:lnTo>
                  <a:lnTo>
                    <a:pt x="370" y="193"/>
                  </a:lnTo>
                  <a:lnTo>
                    <a:pt x="388" y="202"/>
                  </a:lnTo>
                  <a:lnTo>
                    <a:pt x="358" y="241"/>
                  </a:lnTo>
                  <a:lnTo>
                    <a:pt x="358" y="275"/>
                  </a:lnTo>
                  <a:lnTo>
                    <a:pt x="333" y="311"/>
                  </a:lnTo>
                  <a:lnTo>
                    <a:pt x="298" y="287"/>
                  </a:lnTo>
                  <a:lnTo>
                    <a:pt x="287" y="311"/>
                  </a:lnTo>
                  <a:lnTo>
                    <a:pt x="261" y="350"/>
                  </a:lnTo>
                  <a:lnTo>
                    <a:pt x="236" y="287"/>
                  </a:lnTo>
                  <a:lnTo>
                    <a:pt x="224" y="275"/>
                  </a:lnTo>
                  <a:lnTo>
                    <a:pt x="198" y="311"/>
                  </a:lnTo>
                  <a:lnTo>
                    <a:pt x="161" y="311"/>
                  </a:lnTo>
                  <a:lnTo>
                    <a:pt x="179" y="252"/>
                  </a:lnTo>
                  <a:lnTo>
                    <a:pt x="161" y="241"/>
                  </a:lnTo>
                  <a:lnTo>
                    <a:pt x="134" y="266"/>
                  </a:lnTo>
                  <a:lnTo>
                    <a:pt x="123" y="252"/>
                  </a:lnTo>
                  <a:lnTo>
                    <a:pt x="115" y="266"/>
                  </a:lnTo>
                  <a:lnTo>
                    <a:pt x="109" y="241"/>
                  </a:lnTo>
                  <a:lnTo>
                    <a:pt x="78" y="252"/>
                  </a:lnTo>
                  <a:lnTo>
                    <a:pt x="72" y="193"/>
                  </a:lnTo>
                  <a:lnTo>
                    <a:pt x="0" y="159"/>
                  </a:lnTo>
                  <a:lnTo>
                    <a:pt x="0" y="143"/>
                  </a:lnTo>
                  <a:lnTo>
                    <a:pt x="52" y="123"/>
                  </a:lnTo>
                  <a:lnTo>
                    <a:pt x="15" y="75"/>
                  </a:lnTo>
                  <a:lnTo>
                    <a:pt x="15" y="41"/>
                  </a:lnTo>
                  <a:lnTo>
                    <a:pt x="52" y="25"/>
                  </a:lnTo>
                  <a:lnTo>
                    <a:pt x="72" y="0"/>
                  </a:lnTo>
                  <a:lnTo>
                    <a:pt x="358" y="0"/>
                  </a:lnTo>
                  <a:lnTo>
                    <a:pt x="343" y="4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0" name="Freeform 4">
              <a:extLst>
                <a:ext uri="{FF2B5EF4-FFF2-40B4-BE49-F238E27FC236}">
                  <a16:creationId xmlns:a16="http://schemas.microsoft.com/office/drawing/2014/main" xmlns="" id="{1F9CC0F2-9A83-4C77-9A51-CF5948FAC546}"/>
                </a:ext>
              </a:extLst>
            </p:cNvPr>
            <p:cNvSpPr>
              <a:spLocks/>
            </p:cNvSpPr>
            <p:nvPr/>
          </p:nvSpPr>
          <p:spPr bwMode="auto">
            <a:xfrm>
              <a:off x="9634767" y="2678296"/>
              <a:ext cx="951599" cy="907847"/>
            </a:xfrm>
            <a:custGeom>
              <a:avLst/>
              <a:gdLst>
                <a:gd name="T0" fmla="*/ 2147483646 w 435"/>
                <a:gd name="T1" fmla="*/ 2147483646 h 415"/>
                <a:gd name="T2" fmla="*/ 2147483646 w 435"/>
                <a:gd name="T3" fmla="*/ 2147483646 h 415"/>
                <a:gd name="T4" fmla="*/ 2147483646 w 435"/>
                <a:gd name="T5" fmla="*/ 2147483646 h 415"/>
                <a:gd name="T6" fmla="*/ 2147483646 w 435"/>
                <a:gd name="T7" fmla="*/ 2147483646 h 415"/>
                <a:gd name="T8" fmla="*/ 2147483646 w 435"/>
                <a:gd name="T9" fmla="*/ 2147483646 h 415"/>
                <a:gd name="T10" fmla="*/ 2147483646 w 435"/>
                <a:gd name="T11" fmla="*/ 2147483646 h 415"/>
                <a:gd name="T12" fmla="*/ 2147483646 w 435"/>
                <a:gd name="T13" fmla="*/ 2147483646 h 415"/>
                <a:gd name="T14" fmla="*/ 2147483646 w 435"/>
                <a:gd name="T15" fmla="*/ 2147483646 h 415"/>
                <a:gd name="T16" fmla="*/ 2147483646 w 435"/>
                <a:gd name="T17" fmla="*/ 2147483646 h 415"/>
                <a:gd name="T18" fmla="*/ 2147483646 w 435"/>
                <a:gd name="T19" fmla="*/ 2147483646 h 415"/>
                <a:gd name="T20" fmla="*/ 2147483646 w 435"/>
                <a:gd name="T21" fmla="*/ 2147483646 h 415"/>
                <a:gd name="T22" fmla="*/ 2147483646 w 435"/>
                <a:gd name="T23" fmla="*/ 2147483646 h 415"/>
                <a:gd name="T24" fmla="*/ 2147483646 w 435"/>
                <a:gd name="T25" fmla="*/ 2147483646 h 415"/>
                <a:gd name="T26" fmla="*/ 2147483646 w 435"/>
                <a:gd name="T27" fmla="*/ 2147483646 h 415"/>
                <a:gd name="T28" fmla="*/ 2147483646 w 435"/>
                <a:gd name="T29" fmla="*/ 2147483646 h 415"/>
                <a:gd name="T30" fmla="*/ 2147483646 w 435"/>
                <a:gd name="T31" fmla="*/ 2147483646 h 415"/>
                <a:gd name="T32" fmla="*/ 2147483646 w 435"/>
                <a:gd name="T33" fmla="*/ 2147483646 h 415"/>
                <a:gd name="T34" fmla="*/ 2147483646 w 435"/>
                <a:gd name="T35" fmla="*/ 2147483646 h 415"/>
                <a:gd name="T36" fmla="*/ 2147483646 w 435"/>
                <a:gd name="T37" fmla="*/ 2147483646 h 415"/>
                <a:gd name="T38" fmla="*/ 2147483646 w 435"/>
                <a:gd name="T39" fmla="*/ 2147483646 h 415"/>
                <a:gd name="T40" fmla="*/ 2147483646 w 435"/>
                <a:gd name="T41" fmla="*/ 2147483646 h 415"/>
                <a:gd name="T42" fmla="*/ 2147483646 w 435"/>
                <a:gd name="T43" fmla="*/ 2147483646 h 415"/>
                <a:gd name="T44" fmla="*/ 2147483646 w 435"/>
                <a:gd name="T45" fmla="*/ 2147483646 h 415"/>
                <a:gd name="T46" fmla="*/ 2147483646 w 435"/>
                <a:gd name="T47" fmla="*/ 2147483646 h 415"/>
                <a:gd name="T48" fmla="*/ 2147483646 w 435"/>
                <a:gd name="T49" fmla="*/ 2147483646 h 415"/>
                <a:gd name="T50" fmla="*/ 2147483646 w 435"/>
                <a:gd name="T51" fmla="*/ 2147483646 h 415"/>
                <a:gd name="T52" fmla="*/ 2147483646 w 435"/>
                <a:gd name="T53" fmla="*/ 2147483646 h 415"/>
                <a:gd name="T54" fmla="*/ 2147483646 w 435"/>
                <a:gd name="T55" fmla="*/ 2147483646 h 415"/>
                <a:gd name="T56" fmla="*/ 2147483646 w 435"/>
                <a:gd name="T57" fmla="*/ 2147483646 h 415"/>
                <a:gd name="T58" fmla="*/ 2147483646 w 435"/>
                <a:gd name="T59" fmla="*/ 2147483646 h 415"/>
                <a:gd name="T60" fmla="*/ 2147483646 w 435"/>
                <a:gd name="T61" fmla="*/ 2147483646 h 415"/>
                <a:gd name="T62" fmla="*/ 2147483646 w 435"/>
                <a:gd name="T63" fmla="*/ 2147483646 h 415"/>
                <a:gd name="T64" fmla="*/ 2147483646 w 435"/>
                <a:gd name="T65" fmla="*/ 2147483646 h 415"/>
                <a:gd name="T66" fmla="*/ 2147483646 w 435"/>
                <a:gd name="T67" fmla="*/ 2147483646 h 415"/>
                <a:gd name="T68" fmla="*/ 2147483646 w 435"/>
                <a:gd name="T69" fmla="*/ 2147483646 h 415"/>
                <a:gd name="T70" fmla="*/ 2147483646 w 435"/>
                <a:gd name="T71" fmla="*/ 2147483646 h 415"/>
                <a:gd name="T72" fmla="*/ 2147483646 w 435"/>
                <a:gd name="T73" fmla="*/ 2147483646 h 415"/>
                <a:gd name="T74" fmla="*/ 2147483646 w 435"/>
                <a:gd name="T75" fmla="*/ 2147483646 h 415"/>
                <a:gd name="T76" fmla="*/ 2147483646 w 435"/>
                <a:gd name="T77" fmla="*/ 2147483646 h 415"/>
                <a:gd name="T78" fmla="*/ 2147483646 w 435"/>
                <a:gd name="T79" fmla="*/ 2147483646 h 415"/>
                <a:gd name="T80" fmla="*/ 2147483646 w 435"/>
                <a:gd name="T81" fmla="*/ 2147483646 h 415"/>
                <a:gd name="T82" fmla="*/ 2147483646 w 435"/>
                <a:gd name="T83" fmla="*/ 2147483646 h 415"/>
                <a:gd name="T84" fmla="*/ 2147483646 w 435"/>
                <a:gd name="T85" fmla="*/ 2147483646 h 415"/>
                <a:gd name="T86" fmla="*/ 2147483646 w 435"/>
                <a:gd name="T87" fmla="*/ 2147483646 h 415"/>
                <a:gd name="T88" fmla="*/ 2147483646 w 435"/>
                <a:gd name="T89" fmla="*/ 2147483646 h 415"/>
                <a:gd name="T90" fmla="*/ 2147483646 w 435"/>
                <a:gd name="T91" fmla="*/ 2147483646 h 415"/>
                <a:gd name="T92" fmla="*/ 2147483646 w 435"/>
                <a:gd name="T93" fmla="*/ 2147483646 h 415"/>
                <a:gd name="T94" fmla="*/ 2147483646 w 435"/>
                <a:gd name="T95" fmla="*/ 2147483646 h 415"/>
                <a:gd name="T96" fmla="*/ 2147483646 w 435"/>
                <a:gd name="T97" fmla="*/ 2147483646 h 415"/>
                <a:gd name="T98" fmla="*/ 0 w 435"/>
                <a:gd name="T99" fmla="*/ 2147483646 h 415"/>
                <a:gd name="T100" fmla="*/ 2147483646 w 435"/>
                <a:gd name="T101" fmla="*/ 2147483646 h 415"/>
                <a:gd name="T102" fmla="*/ 2147483646 w 435"/>
                <a:gd name="T103" fmla="*/ 2147483646 h 415"/>
                <a:gd name="T104" fmla="*/ 2147483646 w 435"/>
                <a:gd name="T105" fmla="*/ 2147483646 h 415"/>
                <a:gd name="T106" fmla="*/ 2147483646 w 435"/>
                <a:gd name="T107" fmla="*/ 2147483646 h 415"/>
                <a:gd name="T108" fmla="*/ 2147483646 w 435"/>
                <a:gd name="T109" fmla="*/ 2147483646 h 4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35" h="415">
                  <a:moveTo>
                    <a:pt x="415" y="168"/>
                  </a:moveTo>
                  <a:lnTo>
                    <a:pt x="400" y="168"/>
                  </a:lnTo>
                  <a:lnTo>
                    <a:pt x="382" y="168"/>
                  </a:lnTo>
                  <a:lnTo>
                    <a:pt x="363" y="154"/>
                  </a:lnTo>
                  <a:lnTo>
                    <a:pt x="370" y="143"/>
                  </a:lnTo>
                  <a:lnTo>
                    <a:pt x="345" y="168"/>
                  </a:lnTo>
                  <a:lnTo>
                    <a:pt x="325" y="143"/>
                  </a:lnTo>
                  <a:lnTo>
                    <a:pt x="325" y="118"/>
                  </a:lnTo>
                  <a:lnTo>
                    <a:pt x="325" y="154"/>
                  </a:lnTo>
                  <a:lnTo>
                    <a:pt x="306" y="143"/>
                  </a:lnTo>
                  <a:lnTo>
                    <a:pt x="306" y="154"/>
                  </a:lnTo>
                  <a:lnTo>
                    <a:pt x="325" y="168"/>
                  </a:lnTo>
                  <a:lnTo>
                    <a:pt x="325" y="154"/>
                  </a:lnTo>
                  <a:lnTo>
                    <a:pt x="337" y="168"/>
                  </a:lnTo>
                  <a:lnTo>
                    <a:pt x="345" y="177"/>
                  </a:lnTo>
                  <a:lnTo>
                    <a:pt x="306" y="188"/>
                  </a:lnTo>
                  <a:lnTo>
                    <a:pt x="280" y="177"/>
                  </a:lnTo>
                  <a:lnTo>
                    <a:pt x="288" y="188"/>
                  </a:lnTo>
                  <a:lnTo>
                    <a:pt x="306" y="202"/>
                  </a:lnTo>
                  <a:lnTo>
                    <a:pt x="337" y="177"/>
                  </a:lnTo>
                  <a:lnTo>
                    <a:pt x="363" y="213"/>
                  </a:lnTo>
                  <a:lnTo>
                    <a:pt x="363" y="227"/>
                  </a:lnTo>
                  <a:lnTo>
                    <a:pt x="345" y="227"/>
                  </a:lnTo>
                  <a:lnTo>
                    <a:pt x="363" y="237"/>
                  </a:lnTo>
                  <a:lnTo>
                    <a:pt x="363" y="262"/>
                  </a:lnTo>
                  <a:lnTo>
                    <a:pt x="363" y="271"/>
                  </a:lnTo>
                  <a:lnTo>
                    <a:pt x="370" y="262"/>
                  </a:lnTo>
                  <a:lnTo>
                    <a:pt x="370" y="287"/>
                  </a:lnTo>
                  <a:lnTo>
                    <a:pt x="325" y="262"/>
                  </a:lnTo>
                  <a:lnTo>
                    <a:pt x="325" y="252"/>
                  </a:lnTo>
                  <a:lnTo>
                    <a:pt x="345" y="262"/>
                  </a:lnTo>
                  <a:lnTo>
                    <a:pt x="325" y="237"/>
                  </a:lnTo>
                  <a:lnTo>
                    <a:pt x="325" y="252"/>
                  </a:lnTo>
                  <a:lnTo>
                    <a:pt x="306" y="237"/>
                  </a:lnTo>
                  <a:lnTo>
                    <a:pt x="306" y="262"/>
                  </a:lnTo>
                  <a:lnTo>
                    <a:pt x="288" y="237"/>
                  </a:lnTo>
                  <a:lnTo>
                    <a:pt x="288" y="262"/>
                  </a:lnTo>
                  <a:lnTo>
                    <a:pt x="262" y="262"/>
                  </a:lnTo>
                  <a:lnTo>
                    <a:pt x="228" y="237"/>
                  </a:lnTo>
                  <a:lnTo>
                    <a:pt x="228" y="227"/>
                  </a:lnTo>
                  <a:lnTo>
                    <a:pt x="243" y="213"/>
                  </a:lnTo>
                  <a:lnTo>
                    <a:pt x="228" y="213"/>
                  </a:lnTo>
                  <a:lnTo>
                    <a:pt x="236" y="188"/>
                  </a:lnTo>
                  <a:lnTo>
                    <a:pt x="217" y="237"/>
                  </a:lnTo>
                  <a:lnTo>
                    <a:pt x="198" y="237"/>
                  </a:lnTo>
                  <a:lnTo>
                    <a:pt x="198" y="227"/>
                  </a:lnTo>
                  <a:lnTo>
                    <a:pt x="165" y="237"/>
                  </a:lnTo>
                  <a:lnTo>
                    <a:pt x="153" y="213"/>
                  </a:lnTo>
                  <a:lnTo>
                    <a:pt x="165" y="213"/>
                  </a:lnTo>
                  <a:lnTo>
                    <a:pt x="146" y="213"/>
                  </a:lnTo>
                  <a:lnTo>
                    <a:pt x="135" y="188"/>
                  </a:lnTo>
                  <a:lnTo>
                    <a:pt x="135" y="213"/>
                  </a:lnTo>
                  <a:lnTo>
                    <a:pt x="80" y="152"/>
                  </a:lnTo>
                  <a:lnTo>
                    <a:pt x="101" y="188"/>
                  </a:lnTo>
                  <a:lnTo>
                    <a:pt x="82" y="188"/>
                  </a:lnTo>
                  <a:lnTo>
                    <a:pt x="71" y="177"/>
                  </a:lnTo>
                  <a:lnTo>
                    <a:pt x="71" y="188"/>
                  </a:lnTo>
                  <a:lnTo>
                    <a:pt x="128" y="237"/>
                  </a:lnTo>
                  <a:lnTo>
                    <a:pt x="128" y="287"/>
                  </a:lnTo>
                  <a:lnTo>
                    <a:pt x="135" y="252"/>
                  </a:lnTo>
                  <a:lnTo>
                    <a:pt x="153" y="237"/>
                  </a:lnTo>
                  <a:lnTo>
                    <a:pt x="165" y="262"/>
                  </a:lnTo>
                  <a:lnTo>
                    <a:pt x="172" y="252"/>
                  </a:lnTo>
                  <a:lnTo>
                    <a:pt x="209" y="262"/>
                  </a:lnTo>
                  <a:lnTo>
                    <a:pt x="217" y="287"/>
                  </a:lnTo>
                  <a:lnTo>
                    <a:pt x="228" y="296"/>
                  </a:lnTo>
                  <a:lnTo>
                    <a:pt x="228" y="287"/>
                  </a:lnTo>
                  <a:lnTo>
                    <a:pt x="236" y="296"/>
                  </a:lnTo>
                  <a:lnTo>
                    <a:pt x="243" y="287"/>
                  </a:lnTo>
                  <a:lnTo>
                    <a:pt x="280" y="296"/>
                  </a:lnTo>
                  <a:lnTo>
                    <a:pt x="300" y="311"/>
                  </a:lnTo>
                  <a:lnTo>
                    <a:pt x="273" y="311"/>
                  </a:lnTo>
                  <a:lnTo>
                    <a:pt x="236" y="346"/>
                  </a:lnTo>
                  <a:lnTo>
                    <a:pt x="254" y="356"/>
                  </a:lnTo>
                  <a:lnTo>
                    <a:pt x="254" y="346"/>
                  </a:lnTo>
                  <a:lnTo>
                    <a:pt x="288" y="321"/>
                  </a:lnTo>
                  <a:lnTo>
                    <a:pt x="288" y="346"/>
                  </a:lnTo>
                  <a:lnTo>
                    <a:pt x="306" y="321"/>
                  </a:lnTo>
                  <a:lnTo>
                    <a:pt x="345" y="335"/>
                  </a:lnTo>
                  <a:lnTo>
                    <a:pt x="325" y="335"/>
                  </a:lnTo>
                  <a:lnTo>
                    <a:pt x="345" y="346"/>
                  </a:lnTo>
                  <a:lnTo>
                    <a:pt x="325" y="356"/>
                  </a:lnTo>
                  <a:lnTo>
                    <a:pt x="345" y="356"/>
                  </a:lnTo>
                  <a:lnTo>
                    <a:pt x="325" y="369"/>
                  </a:lnTo>
                  <a:lnTo>
                    <a:pt x="318" y="356"/>
                  </a:lnTo>
                  <a:lnTo>
                    <a:pt x="318" y="369"/>
                  </a:lnTo>
                  <a:lnTo>
                    <a:pt x="351" y="380"/>
                  </a:lnTo>
                  <a:lnTo>
                    <a:pt x="345" y="405"/>
                  </a:lnTo>
                  <a:lnTo>
                    <a:pt x="217" y="414"/>
                  </a:lnTo>
                  <a:lnTo>
                    <a:pt x="179" y="380"/>
                  </a:lnTo>
                  <a:lnTo>
                    <a:pt x="116" y="335"/>
                  </a:lnTo>
                  <a:lnTo>
                    <a:pt x="26" y="271"/>
                  </a:lnTo>
                  <a:lnTo>
                    <a:pt x="0" y="262"/>
                  </a:lnTo>
                  <a:lnTo>
                    <a:pt x="19" y="177"/>
                  </a:lnTo>
                  <a:lnTo>
                    <a:pt x="37" y="143"/>
                  </a:lnTo>
                  <a:lnTo>
                    <a:pt x="63" y="143"/>
                  </a:lnTo>
                  <a:lnTo>
                    <a:pt x="71" y="143"/>
                  </a:lnTo>
                  <a:lnTo>
                    <a:pt x="37" y="118"/>
                  </a:lnTo>
                  <a:lnTo>
                    <a:pt x="19" y="70"/>
                  </a:lnTo>
                  <a:lnTo>
                    <a:pt x="0" y="35"/>
                  </a:lnTo>
                  <a:lnTo>
                    <a:pt x="19" y="0"/>
                  </a:lnTo>
                  <a:lnTo>
                    <a:pt x="135" y="70"/>
                  </a:lnTo>
                  <a:lnTo>
                    <a:pt x="217" y="25"/>
                  </a:lnTo>
                  <a:lnTo>
                    <a:pt x="345" y="25"/>
                  </a:lnTo>
                  <a:lnTo>
                    <a:pt x="363" y="60"/>
                  </a:lnTo>
                  <a:lnTo>
                    <a:pt x="363" y="95"/>
                  </a:lnTo>
                  <a:lnTo>
                    <a:pt x="400" y="118"/>
                  </a:lnTo>
                  <a:lnTo>
                    <a:pt x="415" y="118"/>
                  </a:lnTo>
                  <a:lnTo>
                    <a:pt x="434" y="143"/>
                  </a:lnTo>
                  <a:lnTo>
                    <a:pt x="415" y="16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1" name="Freeform 5">
              <a:extLst>
                <a:ext uri="{FF2B5EF4-FFF2-40B4-BE49-F238E27FC236}">
                  <a16:creationId xmlns:a16="http://schemas.microsoft.com/office/drawing/2014/main" xmlns="" id="{2DC69309-63DC-425D-9A7A-DD7ABEC8AFAB}"/>
                </a:ext>
              </a:extLst>
            </p:cNvPr>
            <p:cNvSpPr>
              <a:spLocks/>
            </p:cNvSpPr>
            <p:nvPr/>
          </p:nvSpPr>
          <p:spPr bwMode="auto">
            <a:xfrm>
              <a:off x="7385930" y="4216167"/>
              <a:ext cx="951599" cy="857533"/>
            </a:xfrm>
            <a:custGeom>
              <a:avLst/>
              <a:gdLst>
                <a:gd name="T0" fmla="*/ 2147483646 w 435"/>
                <a:gd name="T1" fmla="*/ 2147483646 h 392"/>
                <a:gd name="T2" fmla="*/ 2147483646 w 435"/>
                <a:gd name="T3" fmla="*/ 2147483646 h 392"/>
                <a:gd name="T4" fmla="*/ 2147483646 w 435"/>
                <a:gd name="T5" fmla="*/ 2147483646 h 392"/>
                <a:gd name="T6" fmla="*/ 2147483646 w 435"/>
                <a:gd name="T7" fmla="*/ 2147483646 h 392"/>
                <a:gd name="T8" fmla="*/ 2147483646 w 435"/>
                <a:gd name="T9" fmla="*/ 2147483646 h 392"/>
                <a:gd name="T10" fmla="*/ 2147483646 w 435"/>
                <a:gd name="T11" fmla="*/ 2147483646 h 392"/>
                <a:gd name="T12" fmla="*/ 2147483646 w 435"/>
                <a:gd name="T13" fmla="*/ 2147483646 h 392"/>
                <a:gd name="T14" fmla="*/ 2147483646 w 435"/>
                <a:gd name="T15" fmla="*/ 2147483646 h 392"/>
                <a:gd name="T16" fmla="*/ 2147483646 w 435"/>
                <a:gd name="T17" fmla="*/ 2147483646 h 392"/>
                <a:gd name="T18" fmla="*/ 2147483646 w 435"/>
                <a:gd name="T19" fmla="*/ 2147483646 h 392"/>
                <a:gd name="T20" fmla="*/ 2147483646 w 435"/>
                <a:gd name="T21" fmla="*/ 2147483646 h 392"/>
                <a:gd name="T22" fmla="*/ 2147483646 w 435"/>
                <a:gd name="T23" fmla="*/ 2147483646 h 392"/>
                <a:gd name="T24" fmla="*/ 2147483646 w 435"/>
                <a:gd name="T25" fmla="*/ 2147483646 h 392"/>
                <a:gd name="T26" fmla="*/ 2147483646 w 435"/>
                <a:gd name="T27" fmla="*/ 2147483646 h 392"/>
                <a:gd name="T28" fmla="*/ 2147483646 w 435"/>
                <a:gd name="T29" fmla="*/ 2147483646 h 392"/>
                <a:gd name="T30" fmla="*/ 2147483646 w 435"/>
                <a:gd name="T31" fmla="*/ 2147483646 h 392"/>
                <a:gd name="T32" fmla="*/ 2147483646 w 435"/>
                <a:gd name="T33" fmla="*/ 2147483646 h 392"/>
                <a:gd name="T34" fmla="*/ 2147483646 w 435"/>
                <a:gd name="T35" fmla="*/ 0 h 392"/>
                <a:gd name="T36" fmla="*/ 2147483646 w 435"/>
                <a:gd name="T37" fmla="*/ 2147483646 h 392"/>
                <a:gd name="T38" fmla="*/ 2147483646 w 435"/>
                <a:gd name="T39" fmla="*/ 0 h 392"/>
                <a:gd name="T40" fmla="*/ 0 w 435"/>
                <a:gd name="T41" fmla="*/ 2147483646 h 392"/>
                <a:gd name="T42" fmla="*/ 2147483646 w 435"/>
                <a:gd name="T43" fmla="*/ 2147483646 h 392"/>
                <a:gd name="T44" fmla="*/ 2147483646 w 435"/>
                <a:gd name="T45" fmla="*/ 2147483646 h 392"/>
                <a:gd name="T46" fmla="*/ 2147483646 w 435"/>
                <a:gd name="T47" fmla="*/ 2147483646 h 392"/>
                <a:gd name="T48" fmla="*/ 2147483646 w 435"/>
                <a:gd name="T49" fmla="*/ 2147483646 h 392"/>
                <a:gd name="T50" fmla="*/ 2147483646 w 435"/>
                <a:gd name="T51" fmla="*/ 2147483646 h 392"/>
                <a:gd name="T52" fmla="*/ 2147483646 w 435"/>
                <a:gd name="T53" fmla="*/ 2147483646 h 3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35" h="392">
                  <a:moveTo>
                    <a:pt x="52" y="307"/>
                  </a:moveTo>
                  <a:lnTo>
                    <a:pt x="143" y="307"/>
                  </a:lnTo>
                  <a:lnTo>
                    <a:pt x="154" y="318"/>
                  </a:lnTo>
                  <a:lnTo>
                    <a:pt x="161" y="318"/>
                  </a:lnTo>
                  <a:lnTo>
                    <a:pt x="172" y="318"/>
                  </a:lnTo>
                  <a:lnTo>
                    <a:pt x="191" y="341"/>
                  </a:lnTo>
                  <a:lnTo>
                    <a:pt x="281" y="377"/>
                  </a:lnTo>
                  <a:lnTo>
                    <a:pt x="345" y="391"/>
                  </a:lnTo>
                  <a:lnTo>
                    <a:pt x="397" y="366"/>
                  </a:lnTo>
                  <a:lnTo>
                    <a:pt x="434" y="307"/>
                  </a:lnTo>
                  <a:lnTo>
                    <a:pt x="397" y="268"/>
                  </a:lnTo>
                  <a:lnTo>
                    <a:pt x="378" y="250"/>
                  </a:lnTo>
                  <a:lnTo>
                    <a:pt x="397" y="234"/>
                  </a:lnTo>
                  <a:lnTo>
                    <a:pt x="352" y="175"/>
                  </a:lnTo>
                  <a:lnTo>
                    <a:pt x="352" y="152"/>
                  </a:lnTo>
                  <a:lnTo>
                    <a:pt x="326" y="116"/>
                  </a:lnTo>
                  <a:lnTo>
                    <a:pt x="308" y="82"/>
                  </a:lnTo>
                  <a:lnTo>
                    <a:pt x="244" y="0"/>
                  </a:lnTo>
                  <a:lnTo>
                    <a:pt x="237" y="8"/>
                  </a:lnTo>
                  <a:lnTo>
                    <a:pt x="91" y="0"/>
                  </a:lnTo>
                  <a:lnTo>
                    <a:pt x="0" y="8"/>
                  </a:lnTo>
                  <a:lnTo>
                    <a:pt x="35" y="92"/>
                  </a:lnTo>
                  <a:lnTo>
                    <a:pt x="64" y="127"/>
                  </a:lnTo>
                  <a:lnTo>
                    <a:pt x="35" y="225"/>
                  </a:lnTo>
                  <a:lnTo>
                    <a:pt x="35" y="268"/>
                  </a:lnTo>
                  <a:lnTo>
                    <a:pt x="19" y="293"/>
                  </a:lnTo>
                  <a:lnTo>
                    <a:pt x="52" y="30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2" name="Freeform 6">
              <a:extLst>
                <a:ext uri="{FF2B5EF4-FFF2-40B4-BE49-F238E27FC236}">
                  <a16:creationId xmlns:a16="http://schemas.microsoft.com/office/drawing/2014/main" xmlns="" id="{E5E76D65-89F8-4085-836B-F7AEAFD339F3}"/>
                </a:ext>
              </a:extLst>
            </p:cNvPr>
            <p:cNvSpPr>
              <a:spLocks/>
            </p:cNvSpPr>
            <p:nvPr/>
          </p:nvSpPr>
          <p:spPr bwMode="auto">
            <a:xfrm>
              <a:off x="7722819" y="5040889"/>
              <a:ext cx="975663" cy="912222"/>
            </a:xfrm>
            <a:custGeom>
              <a:avLst/>
              <a:gdLst>
                <a:gd name="T0" fmla="*/ 2147483646 w 446"/>
                <a:gd name="T1" fmla="*/ 2147483646 h 417"/>
                <a:gd name="T2" fmla="*/ 2147483646 w 446"/>
                <a:gd name="T3" fmla="*/ 2147483646 h 417"/>
                <a:gd name="T4" fmla="*/ 2147483646 w 446"/>
                <a:gd name="T5" fmla="*/ 2147483646 h 417"/>
                <a:gd name="T6" fmla="*/ 2147483646 w 446"/>
                <a:gd name="T7" fmla="*/ 2147483646 h 417"/>
                <a:gd name="T8" fmla="*/ 2147483646 w 446"/>
                <a:gd name="T9" fmla="*/ 2147483646 h 417"/>
                <a:gd name="T10" fmla="*/ 2147483646 w 446"/>
                <a:gd name="T11" fmla="*/ 2147483646 h 417"/>
                <a:gd name="T12" fmla="*/ 2147483646 w 446"/>
                <a:gd name="T13" fmla="*/ 2147483646 h 417"/>
                <a:gd name="T14" fmla="*/ 2147483646 w 446"/>
                <a:gd name="T15" fmla="*/ 2147483646 h 417"/>
                <a:gd name="T16" fmla="*/ 2147483646 w 446"/>
                <a:gd name="T17" fmla="*/ 2147483646 h 417"/>
                <a:gd name="T18" fmla="*/ 2147483646 w 446"/>
                <a:gd name="T19" fmla="*/ 2147483646 h 417"/>
                <a:gd name="T20" fmla="*/ 2147483646 w 446"/>
                <a:gd name="T21" fmla="*/ 2147483646 h 417"/>
                <a:gd name="T22" fmla="*/ 2147483646 w 446"/>
                <a:gd name="T23" fmla="*/ 2147483646 h 417"/>
                <a:gd name="T24" fmla="*/ 2147483646 w 446"/>
                <a:gd name="T25" fmla="*/ 2147483646 h 417"/>
                <a:gd name="T26" fmla="*/ 2147483646 w 446"/>
                <a:gd name="T27" fmla="*/ 2147483646 h 417"/>
                <a:gd name="T28" fmla="*/ 2147483646 w 446"/>
                <a:gd name="T29" fmla="*/ 2147483646 h 417"/>
                <a:gd name="T30" fmla="*/ 2147483646 w 446"/>
                <a:gd name="T31" fmla="*/ 2147483646 h 417"/>
                <a:gd name="T32" fmla="*/ 2147483646 w 446"/>
                <a:gd name="T33" fmla="*/ 2147483646 h 417"/>
                <a:gd name="T34" fmla="*/ 2147483646 w 446"/>
                <a:gd name="T35" fmla="*/ 2147483646 h 417"/>
                <a:gd name="T36" fmla="*/ 2147483646 w 446"/>
                <a:gd name="T37" fmla="*/ 2147483646 h 417"/>
                <a:gd name="T38" fmla="*/ 2147483646 w 446"/>
                <a:gd name="T39" fmla="*/ 2147483646 h 417"/>
                <a:gd name="T40" fmla="*/ 2147483646 w 446"/>
                <a:gd name="T41" fmla="*/ 2147483646 h 417"/>
                <a:gd name="T42" fmla="*/ 2147483646 w 446"/>
                <a:gd name="T43" fmla="*/ 2147483646 h 417"/>
                <a:gd name="T44" fmla="*/ 2147483646 w 446"/>
                <a:gd name="T45" fmla="*/ 2147483646 h 417"/>
                <a:gd name="T46" fmla="*/ 0 w 446"/>
                <a:gd name="T47" fmla="*/ 2147483646 h 417"/>
                <a:gd name="T48" fmla="*/ 2147483646 w 446"/>
                <a:gd name="T49" fmla="*/ 2147483646 h 417"/>
                <a:gd name="T50" fmla="*/ 2147483646 w 446"/>
                <a:gd name="T51" fmla="*/ 2147483646 h 417"/>
                <a:gd name="T52" fmla="*/ 2147483646 w 446"/>
                <a:gd name="T53" fmla="*/ 2147483646 h 417"/>
                <a:gd name="T54" fmla="*/ 2147483646 w 446"/>
                <a:gd name="T55" fmla="*/ 2147483646 h 417"/>
                <a:gd name="T56" fmla="*/ 2147483646 w 446"/>
                <a:gd name="T57" fmla="*/ 2147483646 h 417"/>
                <a:gd name="T58" fmla="*/ 2147483646 w 446"/>
                <a:gd name="T59" fmla="*/ 2147483646 h 417"/>
                <a:gd name="T60" fmla="*/ 2147483646 w 446"/>
                <a:gd name="T61" fmla="*/ 2147483646 h 417"/>
                <a:gd name="T62" fmla="*/ 2147483646 w 446"/>
                <a:gd name="T63" fmla="*/ 2147483646 h 417"/>
                <a:gd name="T64" fmla="*/ 2147483646 w 446"/>
                <a:gd name="T65" fmla="*/ 2147483646 h 417"/>
                <a:gd name="T66" fmla="*/ 2147483646 w 446"/>
                <a:gd name="T67" fmla="*/ 2147483646 h 417"/>
                <a:gd name="T68" fmla="*/ 2147483646 w 446"/>
                <a:gd name="T69" fmla="*/ 0 h 417"/>
                <a:gd name="T70" fmla="*/ 2147483646 w 446"/>
                <a:gd name="T71" fmla="*/ 2147483646 h 417"/>
                <a:gd name="T72" fmla="*/ 2147483646 w 446"/>
                <a:gd name="T73" fmla="*/ 2147483646 h 417"/>
                <a:gd name="T74" fmla="*/ 2147483646 w 446"/>
                <a:gd name="T75" fmla="*/ 2147483646 h 417"/>
                <a:gd name="T76" fmla="*/ 2147483646 w 446"/>
                <a:gd name="T77" fmla="*/ 2147483646 h 417"/>
                <a:gd name="T78" fmla="*/ 2147483646 w 446"/>
                <a:gd name="T79" fmla="*/ 2147483646 h 4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46" h="417">
                  <a:moveTo>
                    <a:pt x="433" y="250"/>
                  </a:moveTo>
                  <a:lnTo>
                    <a:pt x="399" y="273"/>
                  </a:lnTo>
                  <a:lnTo>
                    <a:pt x="425" y="250"/>
                  </a:lnTo>
                  <a:lnTo>
                    <a:pt x="445" y="273"/>
                  </a:lnTo>
                  <a:lnTo>
                    <a:pt x="407" y="358"/>
                  </a:lnTo>
                  <a:lnTo>
                    <a:pt x="388" y="368"/>
                  </a:lnTo>
                  <a:lnTo>
                    <a:pt x="370" y="358"/>
                  </a:lnTo>
                  <a:lnTo>
                    <a:pt x="399" y="382"/>
                  </a:lnTo>
                  <a:lnTo>
                    <a:pt x="318" y="368"/>
                  </a:lnTo>
                  <a:lnTo>
                    <a:pt x="262" y="368"/>
                  </a:lnTo>
                  <a:lnTo>
                    <a:pt x="299" y="358"/>
                  </a:lnTo>
                  <a:lnTo>
                    <a:pt x="280" y="358"/>
                  </a:lnTo>
                  <a:lnTo>
                    <a:pt x="273" y="334"/>
                  </a:lnTo>
                  <a:lnTo>
                    <a:pt x="262" y="368"/>
                  </a:lnTo>
                  <a:lnTo>
                    <a:pt x="180" y="368"/>
                  </a:lnTo>
                  <a:lnTo>
                    <a:pt x="190" y="343"/>
                  </a:lnTo>
                  <a:lnTo>
                    <a:pt x="180" y="334"/>
                  </a:lnTo>
                  <a:lnTo>
                    <a:pt x="164" y="368"/>
                  </a:lnTo>
                  <a:lnTo>
                    <a:pt x="135" y="382"/>
                  </a:lnTo>
                  <a:lnTo>
                    <a:pt x="115" y="392"/>
                  </a:lnTo>
                  <a:lnTo>
                    <a:pt x="115" y="382"/>
                  </a:lnTo>
                  <a:lnTo>
                    <a:pt x="71" y="392"/>
                  </a:lnTo>
                  <a:lnTo>
                    <a:pt x="64" y="416"/>
                  </a:lnTo>
                  <a:lnTo>
                    <a:pt x="0" y="343"/>
                  </a:lnTo>
                  <a:lnTo>
                    <a:pt x="18" y="324"/>
                  </a:lnTo>
                  <a:lnTo>
                    <a:pt x="8" y="284"/>
                  </a:lnTo>
                  <a:lnTo>
                    <a:pt x="46" y="273"/>
                  </a:lnTo>
                  <a:lnTo>
                    <a:pt x="64" y="250"/>
                  </a:lnTo>
                  <a:lnTo>
                    <a:pt x="64" y="181"/>
                  </a:lnTo>
                  <a:lnTo>
                    <a:pt x="90" y="166"/>
                  </a:lnTo>
                  <a:lnTo>
                    <a:pt x="135" y="181"/>
                  </a:lnTo>
                  <a:lnTo>
                    <a:pt x="172" y="132"/>
                  </a:lnTo>
                  <a:lnTo>
                    <a:pt x="243" y="132"/>
                  </a:lnTo>
                  <a:lnTo>
                    <a:pt x="299" y="14"/>
                  </a:lnTo>
                  <a:lnTo>
                    <a:pt x="318" y="0"/>
                  </a:lnTo>
                  <a:lnTo>
                    <a:pt x="351" y="34"/>
                  </a:lnTo>
                  <a:lnTo>
                    <a:pt x="370" y="34"/>
                  </a:lnTo>
                  <a:lnTo>
                    <a:pt x="425" y="107"/>
                  </a:lnTo>
                  <a:lnTo>
                    <a:pt x="425" y="141"/>
                  </a:lnTo>
                  <a:lnTo>
                    <a:pt x="433" y="25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3" name="Freeform 7">
              <a:extLst>
                <a:ext uri="{FF2B5EF4-FFF2-40B4-BE49-F238E27FC236}">
                  <a16:creationId xmlns:a16="http://schemas.microsoft.com/office/drawing/2014/main" xmlns="" id="{A019F5DD-B99B-4403-88DC-4F887394A0C9}"/>
                </a:ext>
              </a:extLst>
            </p:cNvPr>
            <p:cNvSpPr>
              <a:spLocks/>
            </p:cNvSpPr>
            <p:nvPr/>
          </p:nvSpPr>
          <p:spPr bwMode="auto">
            <a:xfrm>
              <a:off x="10518553" y="1273868"/>
              <a:ext cx="826907" cy="678151"/>
            </a:xfrm>
            <a:custGeom>
              <a:avLst/>
              <a:gdLst>
                <a:gd name="T0" fmla="*/ 2147483646 w 378"/>
                <a:gd name="T1" fmla="*/ 2147483646 h 310"/>
                <a:gd name="T2" fmla="*/ 2147483646 w 378"/>
                <a:gd name="T3" fmla="*/ 2147483646 h 310"/>
                <a:gd name="T4" fmla="*/ 2147483646 w 378"/>
                <a:gd name="T5" fmla="*/ 2147483646 h 310"/>
                <a:gd name="T6" fmla="*/ 2147483646 w 378"/>
                <a:gd name="T7" fmla="*/ 2147483646 h 310"/>
                <a:gd name="T8" fmla="*/ 2147483646 w 378"/>
                <a:gd name="T9" fmla="*/ 2147483646 h 310"/>
                <a:gd name="T10" fmla="*/ 2147483646 w 378"/>
                <a:gd name="T11" fmla="*/ 2147483646 h 310"/>
                <a:gd name="T12" fmla="*/ 2147483646 w 378"/>
                <a:gd name="T13" fmla="*/ 2147483646 h 310"/>
                <a:gd name="T14" fmla="*/ 2147483646 w 378"/>
                <a:gd name="T15" fmla="*/ 2147483646 h 310"/>
                <a:gd name="T16" fmla="*/ 2147483646 w 378"/>
                <a:gd name="T17" fmla="*/ 2147483646 h 310"/>
                <a:gd name="T18" fmla="*/ 2147483646 w 378"/>
                <a:gd name="T19" fmla="*/ 2147483646 h 310"/>
                <a:gd name="T20" fmla="*/ 2147483646 w 378"/>
                <a:gd name="T21" fmla="*/ 2147483646 h 310"/>
                <a:gd name="T22" fmla="*/ 2147483646 w 378"/>
                <a:gd name="T23" fmla="*/ 2147483646 h 310"/>
                <a:gd name="T24" fmla="*/ 2147483646 w 378"/>
                <a:gd name="T25" fmla="*/ 2147483646 h 310"/>
                <a:gd name="T26" fmla="*/ 2147483646 w 378"/>
                <a:gd name="T27" fmla="*/ 2147483646 h 310"/>
                <a:gd name="T28" fmla="*/ 2147483646 w 378"/>
                <a:gd name="T29" fmla="*/ 2147483646 h 310"/>
                <a:gd name="T30" fmla="*/ 2147483646 w 378"/>
                <a:gd name="T31" fmla="*/ 2147483646 h 310"/>
                <a:gd name="T32" fmla="*/ 2147483646 w 378"/>
                <a:gd name="T33" fmla="*/ 2147483646 h 310"/>
                <a:gd name="T34" fmla="*/ 2147483646 w 378"/>
                <a:gd name="T35" fmla="*/ 2147483646 h 310"/>
                <a:gd name="T36" fmla="*/ 2147483646 w 378"/>
                <a:gd name="T37" fmla="*/ 2147483646 h 310"/>
                <a:gd name="T38" fmla="*/ 2147483646 w 378"/>
                <a:gd name="T39" fmla="*/ 2147483646 h 310"/>
                <a:gd name="T40" fmla="*/ 2147483646 w 378"/>
                <a:gd name="T41" fmla="*/ 2147483646 h 310"/>
                <a:gd name="T42" fmla="*/ 2147483646 w 378"/>
                <a:gd name="T43" fmla="*/ 2147483646 h 310"/>
                <a:gd name="T44" fmla="*/ 2147483646 w 378"/>
                <a:gd name="T45" fmla="*/ 2147483646 h 310"/>
                <a:gd name="T46" fmla="*/ 2147483646 w 378"/>
                <a:gd name="T47" fmla="*/ 2147483646 h 310"/>
                <a:gd name="T48" fmla="*/ 2147483646 w 378"/>
                <a:gd name="T49" fmla="*/ 2147483646 h 310"/>
                <a:gd name="T50" fmla="*/ 2147483646 w 378"/>
                <a:gd name="T51" fmla="*/ 2147483646 h 310"/>
                <a:gd name="T52" fmla="*/ 2147483646 w 378"/>
                <a:gd name="T53" fmla="*/ 2147483646 h 310"/>
                <a:gd name="T54" fmla="*/ 0 w 378"/>
                <a:gd name="T55" fmla="*/ 0 h 310"/>
                <a:gd name="T56" fmla="*/ 2147483646 w 378"/>
                <a:gd name="T57" fmla="*/ 0 h 310"/>
                <a:gd name="T58" fmla="*/ 2147483646 w 378"/>
                <a:gd name="T59" fmla="*/ 2147483646 h 310"/>
                <a:gd name="T60" fmla="*/ 2147483646 w 378"/>
                <a:gd name="T61" fmla="*/ 2147483646 h 310"/>
                <a:gd name="T62" fmla="*/ 2147483646 w 378"/>
                <a:gd name="T63" fmla="*/ 2147483646 h 310"/>
                <a:gd name="T64" fmla="*/ 2147483646 w 378"/>
                <a:gd name="T65" fmla="*/ 2147483646 h 310"/>
                <a:gd name="T66" fmla="*/ 2147483646 w 378"/>
                <a:gd name="T67" fmla="*/ 2147483646 h 310"/>
                <a:gd name="T68" fmla="*/ 2147483646 w 378"/>
                <a:gd name="T69" fmla="*/ 2147483646 h 310"/>
                <a:gd name="T70" fmla="*/ 2147483646 w 378"/>
                <a:gd name="T71" fmla="*/ 2147483646 h 3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78" h="310">
                  <a:moveTo>
                    <a:pt x="325" y="191"/>
                  </a:moveTo>
                  <a:lnTo>
                    <a:pt x="343" y="191"/>
                  </a:lnTo>
                  <a:lnTo>
                    <a:pt x="325" y="202"/>
                  </a:lnTo>
                  <a:lnTo>
                    <a:pt x="343" y="202"/>
                  </a:lnTo>
                  <a:lnTo>
                    <a:pt x="351" y="211"/>
                  </a:lnTo>
                  <a:lnTo>
                    <a:pt x="343" y="236"/>
                  </a:lnTo>
                  <a:lnTo>
                    <a:pt x="357" y="259"/>
                  </a:lnTo>
                  <a:lnTo>
                    <a:pt x="343" y="275"/>
                  </a:lnTo>
                  <a:lnTo>
                    <a:pt x="325" y="259"/>
                  </a:lnTo>
                  <a:lnTo>
                    <a:pt x="325" y="275"/>
                  </a:lnTo>
                  <a:lnTo>
                    <a:pt x="343" y="275"/>
                  </a:lnTo>
                  <a:lnTo>
                    <a:pt x="377" y="309"/>
                  </a:lnTo>
                  <a:lnTo>
                    <a:pt x="306" y="284"/>
                  </a:lnTo>
                  <a:lnTo>
                    <a:pt x="243" y="202"/>
                  </a:lnTo>
                  <a:lnTo>
                    <a:pt x="216" y="191"/>
                  </a:lnTo>
                  <a:lnTo>
                    <a:pt x="197" y="202"/>
                  </a:lnTo>
                  <a:lnTo>
                    <a:pt x="216" y="177"/>
                  </a:lnTo>
                  <a:lnTo>
                    <a:pt x="197" y="177"/>
                  </a:lnTo>
                  <a:lnTo>
                    <a:pt x="179" y="143"/>
                  </a:lnTo>
                  <a:lnTo>
                    <a:pt x="171" y="143"/>
                  </a:lnTo>
                  <a:lnTo>
                    <a:pt x="171" y="127"/>
                  </a:lnTo>
                  <a:lnTo>
                    <a:pt x="154" y="127"/>
                  </a:lnTo>
                  <a:lnTo>
                    <a:pt x="123" y="93"/>
                  </a:lnTo>
                  <a:lnTo>
                    <a:pt x="108" y="93"/>
                  </a:lnTo>
                  <a:lnTo>
                    <a:pt x="108" y="84"/>
                  </a:lnTo>
                  <a:lnTo>
                    <a:pt x="71" y="69"/>
                  </a:lnTo>
                  <a:lnTo>
                    <a:pt x="26" y="25"/>
                  </a:lnTo>
                  <a:lnTo>
                    <a:pt x="0" y="0"/>
                  </a:lnTo>
                  <a:lnTo>
                    <a:pt x="134" y="0"/>
                  </a:lnTo>
                  <a:lnTo>
                    <a:pt x="235" y="93"/>
                  </a:lnTo>
                  <a:lnTo>
                    <a:pt x="235" y="118"/>
                  </a:lnTo>
                  <a:lnTo>
                    <a:pt x="262" y="152"/>
                  </a:lnTo>
                  <a:lnTo>
                    <a:pt x="280" y="168"/>
                  </a:lnTo>
                  <a:lnTo>
                    <a:pt x="299" y="152"/>
                  </a:lnTo>
                  <a:lnTo>
                    <a:pt x="325" y="177"/>
                  </a:lnTo>
                  <a:lnTo>
                    <a:pt x="325" y="19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4" name="Freeform 8">
              <a:extLst>
                <a:ext uri="{FF2B5EF4-FFF2-40B4-BE49-F238E27FC236}">
                  <a16:creationId xmlns:a16="http://schemas.microsoft.com/office/drawing/2014/main" xmlns="" id="{C5B3758D-C282-44C7-B799-A75BE368A7B5}"/>
                </a:ext>
              </a:extLst>
            </p:cNvPr>
            <p:cNvSpPr>
              <a:spLocks/>
            </p:cNvSpPr>
            <p:nvPr/>
          </p:nvSpPr>
          <p:spPr bwMode="auto">
            <a:xfrm>
              <a:off x="10492302" y="4154915"/>
              <a:ext cx="360951" cy="518458"/>
            </a:xfrm>
            <a:custGeom>
              <a:avLst/>
              <a:gdLst>
                <a:gd name="T0" fmla="*/ 2147483646 w 165"/>
                <a:gd name="T1" fmla="*/ 2147483646 h 237"/>
                <a:gd name="T2" fmla="*/ 2147483646 w 165"/>
                <a:gd name="T3" fmla="*/ 2147483646 h 237"/>
                <a:gd name="T4" fmla="*/ 2147483646 w 165"/>
                <a:gd name="T5" fmla="*/ 2147483646 h 237"/>
                <a:gd name="T6" fmla="*/ 2147483646 w 165"/>
                <a:gd name="T7" fmla="*/ 2147483646 h 237"/>
                <a:gd name="T8" fmla="*/ 2147483646 w 165"/>
                <a:gd name="T9" fmla="*/ 2147483646 h 237"/>
                <a:gd name="T10" fmla="*/ 2147483646 w 165"/>
                <a:gd name="T11" fmla="*/ 0 h 237"/>
                <a:gd name="T12" fmla="*/ 2147483646 w 165"/>
                <a:gd name="T13" fmla="*/ 2147483646 h 237"/>
                <a:gd name="T14" fmla="*/ 2147483646 w 165"/>
                <a:gd name="T15" fmla="*/ 2147483646 h 237"/>
                <a:gd name="T16" fmla="*/ 0 w 165"/>
                <a:gd name="T17" fmla="*/ 2147483646 h 237"/>
                <a:gd name="T18" fmla="*/ 2147483646 w 165"/>
                <a:gd name="T19" fmla="*/ 2147483646 h 2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5" h="237">
                  <a:moveTo>
                    <a:pt x="11" y="211"/>
                  </a:moveTo>
                  <a:lnTo>
                    <a:pt x="75" y="94"/>
                  </a:lnTo>
                  <a:lnTo>
                    <a:pt x="90" y="94"/>
                  </a:lnTo>
                  <a:lnTo>
                    <a:pt x="101" y="69"/>
                  </a:lnTo>
                  <a:lnTo>
                    <a:pt x="101" y="85"/>
                  </a:lnTo>
                  <a:lnTo>
                    <a:pt x="164" y="0"/>
                  </a:lnTo>
                  <a:lnTo>
                    <a:pt x="37" y="177"/>
                  </a:lnTo>
                  <a:lnTo>
                    <a:pt x="11" y="236"/>
                  </a:lnTo>
                  <a:lnTo>
                    <a:pt x="0" y="211"/>
                  </a:lnTo>
                  <a:lnTo>
                    <a:pt x="11" y="21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5" name="Freeform 9">
              <a:extLst>
                <a:ext uri="{FF2B5EF4-FFF2-40B4-BE49-F238E27FC236}">
                  <a16:creationId xmlns:a16="http://schemas.microsoft.com/office/drawing/2014/main" xmlns="" id="{7AE53782-30B2-41B7-8D3E-0C3E03C5E558}"/>
                </a:ext>
              </a:extLst>
            </p:cNvPr>
            <p:cNvSpPr>
              <a:spLocks/>
            </p:cNvSpPr>
            <p:nvPr/>
          </p:nvSpPr>
          <p:spPr bwMode="auto">
            <a:xfrm>
              <a:off x="9763835" y="4439302"/>
              <a:ext cx="581898" cy="135630"/>
            </a:xfrm>
            <a:custGeom>
              <a:avLst/>
              <a:gdLst>
                <a:gd name="T0" fmla="*/ 2147483646 w 266"/>
                <a:gd name="T1" fmla="*/ 2147483646 h 62"/>
                <a:gd name="T2" fmla="*/ 2147483646 w 266"/>
                <a:gd name="T3" fmla="*/ 2147483646 h 62"/>
                <a:gd name="T4" fmla="*/ 2147483646 w 266"/>
                <a:gd name="T5" fmla="*/ 0 h 62"/>
                <a:gd name="T6" fmla="*/ 2147483646 w 266"/>
                <a:gd name="T7" fmla="*/ 2147483646 h 62"/>
                <a:gd name="T8" fmla="*/ 2147483646 w 266"/>
                <a:gd name="T9" fmla="*/ 2147483646 h 62"/>
                <a:gd name="T10" fmla="*/ 2147483646 w 266"/>
                <a:gd name="T11" fmla="*/ 2147483646 h 62"/>
                <a:gd name="T12" fmla="*/ 0 w 266"/>
                <a:gd name="T13" fmla="*/ 2147483646 h 62"/>
                <a:gd name="T14" fmla="*/ 0 w 266"/>
                <a:gd name="T15" fmla="*/ 2147483646 h 62"/>
                <a:gd name="T16" fmla="*/ 2147483646 w 266"/>
                <a:gd name="T17" fmla="*/ 2147483646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6" h="62">
                  <a:moveTo>
                    <a:pt x="175" y="14"/>
                  </a:moveTo>
                  <a:lnTo>
                    <a:pt x="201" y="14"/>
                  </a:lnTo>
                  <a:lnTo>
                    <a:pt x="219" y="0"/>
                  </a:lnTo>
                  <a:lnTo>
                    <a:pt x="265" y="24"/>
                  </a:lnTo>
                  <a:lnTo>
                    <a:pt x="156" y="24"/>
                  </a:lnTo>
                  <a:lnTo>
                    <a:pt x="63" y="48"/>
                  </a:lnTo>
                  <a:lnTo>
                    <a:pt x="0" y="61"/>
                  </a:lnTo>
                  <a:lnTo>
                    <a:pt x="0" y="48"/>
                  </a:lnTo>
                  <a:lnTo>
                    <a:pt x="175" y="1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6" name="Freeform 10">
              <a:extLst>
                <a:ext uri="{FF2B5EF4-FFF2-40B4-BE49-F238E27FC236}">
                  <a16:creationId xmlns:a16="http://schemas.microsoft.com/office/drawing/2014/main" xmlns="" id="{A6C42976-8B31-4397-B1C3-340B27B04D44}"/>
                </a:ext>
              </a:extLst>
            </p:cNvPr>
            <p:cNvSpPr>
              <a:spLocks/>
            </p:cNvSpPr>
            <p:nvPr/>
          </p:nvSpPr>
          <p:spPr bwMode="auto">
            <a:xfrm>
              <a:off x="9682895" y="3813652"/>
              <a:ext cx="1229423" cy="710966"/>
            </a:xfrm>
            <a:custGeom>
              <a:avLst/>
              <a:gdLst>
                <a:gd name="T0" fmla="*/ 2147483646 w 562"/>
                <a:gd name="T1" fmla="*/ 2147483646 h 325"/>
                <a:gd name="T2" fmla="*/ 2147483646 w 562"/>
                <a:gd name="T3" fmla="*/ 2147483646 h 325"/>
                <a:gd name="T4" fmla="*/ 2147483646 w 562"/>
                <a:gd name="T5" fmla="*/ 2147483646 h 325"/>
                <a:gd name="T6" fmla="*/ 2147483646 w 562"/>
                <a:gd name="T7" fmla="*/ 2147483646 h 325"/>
                <a:gd name="T8" fmla="*/ 2147483646 w 562"/>
                <a:gd name="T9" fmla="*/ 2147483646 h 325"/>
                <a:gd name="T10" fmla="*/ 2147483646 w 562"/>
                <a:gd name="T11" fmla="*/ 2147483646 h 325"/>
                <a:gd name="T12" fmla="*/ 2147483646 w 562"/>
                <a:gd name="T13" fmla="*/ 2147483646 h 325"/>
                <a:gd name="T14" fmla="*/ 2147483646 w 562"/>
                <a:gd name="T15" fmla="*/ 2147483646 h 325"/>
                <a:gd name="T16" fmla="*/ 2147483646 w 562"/>
                <a:gd name="T17" fmla="*/ 2147483646 h 325"/>
                <a:gd name="T18" fmla="*/ 2147483646 w 562"/>
                <a:gd name="T19" fmla="*/ 2147483646 h 325"/>
                <a:gd name="T20" fmla="*/ 2147483646 w 562"/>
                <a:gd name="T21" fmla="*/ 2147483646 h 325"/>
                <a:gd name="T22" fmla="*/ 2147483646 w 562"/>
                <a:gd name="T23" fmla="*/ 0 h 325"/>
                <a:gd name="T24" fmla="*/ 2147483646 w 562"/>
                <a:gd name="T25" fmla="*/ 2147483646 h 325"/>
                <a:gd name="T26" fmla="*/ 2147483646 w 562"/>
                <a:gd name="T27" fmla="*/ 2147483646 h 325"/>
                <a:gd name="T28" fmla="*/ 2147483646 w 562"/>
                <a:gd name="T29" fmla="*/ 2147483646 h 325"/>
                <a:gd name="T30" fmla="*/ 2147483646 w 562"/>
                <a:gd name="T31" fmla="*/ 2147483646 h 325"/>
                <a:gd name="T32" fmla="*/ 2147483646 w 562"/>
                <a:gd name="T33" fmla="*/ 2147483646 h 325"/>
                <a:gd name="T34" fmla="*/ 2147483646 w 562"/>
                <a:gd name="T35" fmla="*/ 2147483646 h 325"/>
                <a:gd name="T36" fmla="*/ 2147483646 w 562"/>
                <a:gd name="T37" fmla="*/ 2147483646 h 325"/>
                <a:gd name="T38" fmla="*/ 2147483646 w 562"/>
                <a:gd name="T39" fmla="*/ 2147483646 h 325"/>
                <a:gd name="T40" fmla="*/ 2147483646 w 562"/>
                <a:gd name="T41" fmla="*/ 2147483646 h 325"/>
                <a:gd name="T42" fmla="*/ 2147483646 w 562"/>
                <a:gd name="T43" fmla="*/ 2147483646 h 325"/>
                <a:gd name="T44" fmla="*/ 2147483646 w 562"/>
                <a:gd name="T45" fmla="*/ 2147483646 h 325"/>
                <a:gd name="T46" fmla="*/ 2147483646 w 562"/>
                <a:gd name="T47" fmla="*/ 2147483646 h 325"/>
                <a:gd name="T48" fmla="*/ 2147483646 w 562"/>
                <a:gd name="T49" fmla="*/ 2147483646 h 325"/>
                <a:gd name="T50" fmla="*/ 2147483646 w 562"/>
                <a:gd name="T51" fmla="*/ 2147483646 h 325"/>
                <a:gd name="T52" fmla="*/ 2147483646 w 562"/>
                <a:gd name="T53" fmla="*/ 2147483646 h 325"/>
                <a:gd name="T54" fmla="*/ 2147483646 w 562"/>
                <a:gd name="T55" fmla="*/ 2147483646 h 325"/>
                <a:gd name="T56" fmla="*/ 2147483646 w 562"/>
                <a:gd name="T57" fmla="*/ 2147483646 h 325"/>
                <a:gd name="T58" fmla="*/ 2147483646 w 562"/>
                <a:gd name="T59" fmla="*/ 2147483646 h 325"/>
                <a:gd name="T60" fmla="*/ 2147483646 w 562"/>
                <a:gd name="T61" fmla="*/ 2147483646 h 325"/>
                <a:gd name="T62" fmla="*/ 2147483646 w 562"/>
                <a:gd name="T63" fmla="*/ 2147483646 h 325"/>
                <a:gd name="T64" fmla="*/ 2147483646 w 562"/>
                <a:gd name="T65" fmla="*/ 2147483646 h 325"/>
                <a:gd name="T66" fmla="*/ 2147483646 w 562"/>
                <a:gd name="T67" fmla="*/ 2147483646 h 325"/>
                <a:gd name="T68" fmla="*/ 2147483646 w 562"/>
                <a:gd name="T69" fmla="*/ 2147483646 h 325"/>
                <a:gd name="T70" fmla="*/ 2147483646 w 562"/>
                <a:gd name="T71" fmla="*/ 2147483646 h 325"/>
                <a:gd name="T72" fmla="*/ 2147483646 w 562"/>
                <a:gd name="T73" fmla="*/ 2147483646 h 325"/>
                <a:gd name="T74" fmla="*/ 2147483646 w 562"/>
                <a:gd name="T75" fmla="*/ 2147483646 h 325"/>
                <a:gd name="T76" fmla="*/ 2147483646 w 562"/>
                <a:gd name="T77" fmla="*/ 2147483646 h 325"/>
                <a:gd name="T78" fmla="*/ 2147483646 w 562"/>
                <a:gd name="T79" fmla="*/ 2147483646 h 325"/>
                <a:gd name="T80" fmla="*/ 2147483646 w 562"/>
                <a:gd name="T81" fmla="*/ 2147483646 h 325"/>
                <a:gd name="T82" fmla="*/ 2147483646 w 562"/>
                <a:gd name="T83" fmla="*/ 2147483646 h 325"/>
                <a:gd name="T84" fmla="*/ 2147483646 w 562"/>
                <a:gd name="T85" fmla="*/ 2147483646 h 325"/>
                <a:gd name="T86" fmla="*/ 2147483646 w 562"/>
                <a:gd name="T87" fmla="*/ 2147483646 h 325"/>
                <a:gd name="T88" fmla="*/ 2147483646 w 562"/>
                <a:gd name="T89" fmla="*/ 2147483646 h 325"/>
                <a:gd name="T90" fmla="*/ 2147483646 w 562"/>
                <a:gd name="T91" fmla="*/ 2147483646 h 325"/>
                <a:gd name="T92" fmla="*/ 2147483646 w 562"/>
                <a:gd name="T93" fmla="*/ 2147483646 h 325"/>
                <a:gd name="T94" fmla="*/ 2147483646 w 562"/>
                <a:gd name="T95" fmla="*/ 2147483646 h 325"/>
                <a:gd name="T96" fmla="*/ 2147483646 w 562"/>
                <a:gd name="T97" fmla="*/ 2147483646 h 325"/>
                <a:gd name="T98" fmla="*/ 0 w 562"/>
                <a:gd name="T99" fmla="*/ 2147483646 h 325"/>
                <a:gd name="T100" fmla="*/ 2147483646 w 562"/>
                <a:gd name="T101" fmla="*/ 2147483646 h 325"/>
                <a:gd name="T102" fmla="*/ 2147483646 w 562"/>
                <a:gd name="T103" fmla="*/ 2147483646 h 325"/>
                <a:gd name="T104" fmla="*/ 2147483646 w 562"/>
                <a:gd name="T105" fmla="*/ 2147483646 h 325"/>
                <a:gd name="T106" fmla="*/ 2147483646 w 562"/>
                <a:gd name="T107" fmla="*/ 2147483646 h 3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2" h="325">
                  <a:moveTo>
                    <a:pt x="288" y="98"/>
                  </a:moveTo>
                  <a:lnTo>
                    <a:pt x="306" y="73"/>
                  </a:lnTo>
                  <a:lnTo>
                    <a:pt x="325" y="73"/>
                  </a:lnTo>
                  <a:lnTo>
                    <a:pt x="351" y="73"/>
                  </a:lnTo>
                  <a:lnTo>
                    <a:pt x="344" y="98"/>
                  </a:lnTo>
                  <a:lnTo>
                    <a:pt x="381" y="123"/>
                  </a:lnTo>
                  <a:lnTo>
                    <a:pt x="363" y="132"/>
                  </a:lnTo>
                  <a:lnTo>
                    <a:pt x="381" y="132"/>
                  </a:lnTo>
                  <a:lnTo>
                    <a:pt x="397" y="157"/>
                  </a:lnTo>
                  <a:lnTo>
                    <a:pt x="381" y="123"/>
                  </a:lnTo>
                  <a:lnTo>
                    <a:pt x="389" y="123"/>
                  </a:lnTo>
                  <a:lnTo>
                    <a:pt x="363" y="98"/>
                  </a:lnTo>
                  <a:lnTo>
                    <a:pt x="363" y="73"/>
                  </a:lnTo>
                  <a:lnTo>
                    <a:pt x="369" y="59"/>
                  </a:lnTo>
                  <a:lnTo>
                    <a:pt x="397" y="59"/>
                  </a:lnTo>
                  <a:lnTo>
                    <a:pt x="397" y="73"/>
                  </a:lnTo>
                  <a:lnTo>
                    <a:pt x="415" y="73"/>
                  </a:lnTo>
                  <a:lnTo>
                    <a:pt x="407" y="59"/>
                  </a:lnTo>
                  <a:lnTo>
                    <a:pt x="415" y="49"/>
                  </a:lnTo>
                  <a:lnTo>
                    <a:pt x="415" y="25"/>
                  </a:lnTo>
                  <a:lnTo>
                    <a:pt x="434" y="49"/>
                  </a:lnTo>
                  <a:lnTo>
                    <a:pt x="434" y="25"/>
                  </a:lnTo>
                  <a:lnTo>
                    <a:pt x="415" y="14"/>
                  </a:lnTo>
                  <a:lnTo>
                    <a:pt x="434" y="0"/>
                  </a:lnTo>
                  <a:lnTo>
                    <a:pt x="452" y="39"/>
                  </a:lnTo>
                  <a:lnTo>
                    <a:pt x="444" y="49"/>
                  </a:lnTo>
                  <a:lnTo>
                    <a:pt x="452" y="84"/>
                  </a:lnTo>
                  <a:lnTo>
                    <a:pt x="444" y="98"/>
                  </a:lnTo>
                  <a:lnTo>
                    <a:pt x="426" y="98"/>
                  </a:lnTo>
                  <a:lnTo>
                    <a:pt x="444" y="132"/>
                  </a:lnTo>
                  <a:lnTo>
                    <a:pt x="444" y="109"/>
                  </a:lnTo>
                  <a:lnTo>
                    <a:pt x="452" y="109"/>
                  </a:lnTo>
                  <a:lnTo>
                    <a:pt x="460" y="98"/>
                  </a:lnTo>
                  <a:lnTo>
                    <a:pt x="460" y="123"/>
                  </a:lnTo>
                  <a:lnTo>
                    <a:pt x="478" y="123"/>
                  </a:lnTo>
                  <a:lnTo>
                    <a:pt x="478" y="73"/>
                  </a:lnTo>
                  <a:lnTo>
                    <a:pt x="523" y="98"/>
                  </a:lnTo>
                  <a:lnTo>
                    <a:pt x="489" y="49"/>
                  </a:lnTo>
                  <a:lnTo>
                    <a:pt x="516" y="59"/>
                  </a:lnTo>
                  <a:lnTo>
                    <a:pt x="504" y="39"/>
                  </a:lnTo>
                  <a:lnTo>
                    <a:pt x="561" y="59"/>
                  </a:lnTo>
                  <a:lnTo>
                    <a:pt x="553" y="84"/>
                  </a:lnTo>
                  <a:lnTo>
                    <a:pt x="523" y="49"/>
                  </a:lnTo>
                  <a:lnTo>
                    <a:pt x="541" y="98"/>
                  </a:lnTo>
                  <a:lnTo>
                    <a:pt x="535" y="98"/>
                  </a:lnTo>
                  <a:lnTo>
                    <a:pt x="523" y="123"/>
                  </a:lnTo>
                  <a:lnTo>
                    <a:pt x="504" y="123"/>
                  </a:lnTo>
                  <a:lnTo>
                    <a:pt x="504" y="132"/>
                  </a:lnTo>
                  <a:lnTo>
                    <a:pt x="523" y="132"/>
                  </a:lnTo>
                  <a:lnTo>
                    <a:pt x="504" y="157"/>
                  </a:lnTo>
                  <a:lnTo>
                    <a:pt x="478" y="167"/>
                  </a:lnTo>
                  <a:lnTo>
                    <a:pt x="478" y="182"/>
                  </a:lnTo>
                  <a:lnTo>
                    <a:pt x="472" y="143"/>
                  </a:lnTo>
                  <a:lnTo>
                    <a:pt x="452" y="201"/>
                  </a:lnTo>
                  <a:lnTo>
                    <a:pt x="452" y="192"/>
                  </a:lnTo>
                  <a:lnTo>
                    <a:pt x="434" y="201"/>
                  </a:lnTo>
                  <a:lnTo>
                    <a:pt x="426" y="192"/>
                  </a:lnTo>
                  <a:lnTo>
                    <a:pt x="434" y="216"/>
                  </a:lnTo>
                  <a:lnTo>
                    <a:pt x="415" y="251"/>
                  </a:lnTo>
                  <a:lnTo>
                    <a:pt x="415" y="216"/>
                  </a:lnTo>
                  <a:lnTo>
                    <a:pt x="397" y="226"/>
                  </a:lnTo>
                  <a:lnTo>
                    <a:pt x="407" y="251"/>
                  </a:lnTo>
                  <a:lnTo>
                    <a:pt x="389" y="265"/>
                  </a:lnTo>
                  <a:lnTo>
                    <a:pt x="397" y="286"/>
                  </a:lnTo>
                  <a:lnTo>
                    <a:pt x="389" y="275"/>
                  </a:lnTo>
                  <a:lnTo>
                    <a:pt x="381" y="286"/>
                  </a:lnTo>
                  <a:lnTo>
                    <a:pt x="381" y="275"/>
                  </a:lnTo>
                  <a:lnTo>
                    <a:pt x="363" y="286"/>
                  </a:lnTo>
                  <a:lnTo>
                    <a:pt x="351" y="265"/>
                  </a:lnTo>
                  <a:lnTo>
                    <a:pt x="363" y="251"/>
                  </a:lnTo>
                  <a:lnTo>
                    <a:pt x="363" y="226"/>
                  </a:lnTo>
                  <a:lnTo>
                    <a:pt x="344" y="241"/>
                  </a:lnTo>
                  <a:lnTo>
                    <a:pt x="325" y="201"/>
                  </a:lnTo>
                  <a:lnTo>
                    <a:pt x="344" y="226"/>
                  </a:lnTo>
                  <a:lnTo>
                    <a:pt x="325" y="286"/>
                  </a:lnTo>
                  <a:lnTo>
                    <a:pt x="332" y="299"/>
                  </a:lnTo>
                  <a:lnTo>
                    <a:pt x="288" y="286"/>
                  </a:lnTo>
                  <a:lnTo>
                    <a:pt x="306" y="286"/>
                  </a:lnTo>
                  <a:lnTo>
                    <a:pt x="306" y="265"/>
                  </a:lnTo>
                  <a:lnTo>
                    <a:pt x="288" y="216"/>
                  </a:lnTo>
                  <a:lnTo>
                    <a:pt x="288" y="241"/>
                  </a:lnTo>
                  <a:lnTo>
                    <a:pt x="269" y="241"/>
                  </a:lnTo>
                  <a:lnTo>
                    <a:pt x="269" y="226"/>
                  </a:lnTo>
                  <a:lnTo>
                    <a:pt x="235" y="265"/>
                  </a:lnTo>
                  <a:lnTo>
                    <a:pt x="254" y="265"/>
                  </a:lnTo>
                  <a:lnTo>
                    <a:pt x="269" y="251"/>
                  </a:lnTo>
                  <a:lnTo>
                    <a:pt x="281" y="265"/>
                  </a:lnTo>
                  <a:lnTo>
                    <a:pt x="281" y="275"/>
                  </a:lnTo>
                  <a:lnTo>
                    <a:pt x="269" y="275"/>
                  </a:lnTo>
                  <a:lnTo>
                    <a:pt x="288" y="286"/>
                  </a:lnTo>
                  <a:lnTo>
                    <a:pt x="160" y="275"/>
                  </a:lnTo>
                  <a:lnTo>
                    <a:pt x="146" y="286"/>
                  </a:lnTo>
                  <a:lnTo>
                    <a:pt x="127" y="286"/>
                  </a:lnTo>
                  <a:lnTo>
                    <a:pt x="89" y="310"/>
                  </a:lnTo>
                  <a:lnTo>
                    <a:pt x="89" y="299"/>
                  </a:lnTo>
                  <a:lnTo>
                    <a:pt x="72" y="310"/>
                  </a:lnTo>
                  <a:lnTo>
                    <a:pt x="34" y="324"/>
                  </a:lnTo>
                  <a:lnTo>
                    <a:pt x="34" y="286"/>
                  </a:lnTo>
                  <a:lnTo>
                    <a:pt x="19" y="265"/>
                  </a:lnTo>
                  <a:lnTo>
                    <a:pt x="0" y="241"/>
                  </a:lnTo>
                  <a:lnTo>
                    <a:pt x="0" y="226"/>
                  </a:lnTo>
                  <a:lnTo>
                    <a:pt x="45" y="216"/>
                  </a:lnTo>
                  <a:lnTo>
                    <a:pt x="72" y="192"/>
                  </a:lnTo>
                  <a:lnTo>
                    <a:pt x="254" y="192"/>
                  </a:lnTo>
                  <a:lnTo>
                    <a:pt x="325" y="143"/>
                  </a:lnTo>
                  <a:lnTo>
                    <a:pt x="306" y="132"/>
                  </a:lnTo>
                  <a:lnTo>
                    <a:pt x="306" y="123"/>
                  </a:lnTo>
                  <a:lnTo>
                    <a:pt x="288" y="9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7" name="Freeform 11">
              <a:extLst>
                <a:ext uri="{FF2B5EF4-FFF2-40B4-BE49-F238E27FC236}">
                  <a16:creationId xmlns:a16="http://schemas.microsoft.com/office/drawing/2014/main" xmlns="" id="{464DF64B-6B44-48C8-8DD7-8AAFA4EC372D}"/>
                </a:ext>
              </a:extLst>
            </p:cNvPr>
            <p:cNvSpPr>
              <a:spLocks/>
            </p:cNvSpPr>
            <p:nvPr/>
          </p:nvSpPr>
          <p:spPr bwMode="auto">
            <a:xfrm>
              <a:off x="11089511" y="3813653"/>
              <a:ext cx="115943" cy="109379"/>
            </a:xfrm>
            <a:custGeom>
              <a:avLst/>
              <a:gdLst>
                <a:gd name="T0" fmla="*/ 2147483646 w 53"/>
                <a:gd name="T1" fmla="*/ 0 h 50"/>
                <a:gd name="T2" fmla="*/ 2147483646 w 53"/>
                <a:gd name="T3" fmla="*/ 2147483646 h 50"/>
                <a:gd name="T4" fmla="*/ 0 w 53"/>
                <a:gd name="T5" fmla="*/ 2147483646 h 50"/>
                <a:gd name="T6" fmla="*/ 2147483646 w 53"/>
                <a:gd name="T7" fmla="*/ 0 h 50"/>
                <a:gd name="T8" fmla="*/ 2147483646 w 53"/>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50">
                  <a:moveTo>
                    <a:pt x="45" y="0"/>
                  </a:moveTo>
                  <a:lnTo>
                    <a:pt x="52" y="16"/>
                  </a:lnTo>
                  <a:lnTo>
                    <a:pt x="0" y="49"/>
                  </a:lnTo>
                  <a:lnTo>
                    <a:pt x="27" y="0"/>
                  </a:lnTo>
                  <a:lnTo>
                    <a:pt x="4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8" name="Freeform 12">
              <a:extLst>
                <a:ext uri="{FF2B5EF4-FFF2-40B4-BE49-F238E27FC236}">
                  <a16:creationId xmlns:a16="http://schemas.microsoft.com/office/drawing/2014/main" xmlns="" id="{CE574355-87E9-40BE-AD19-06CD803AA5B4}"/>
                </a:ext>
              </a:extLst>
            </p:cNvPr>
            <p:cNvSpPr>
              <a:spLocks/>
            </p:cNvSpPr>
            <p:nvPr/>
          </p:nvSpPr>
          <p:spPr bwMode="auto">
            <a:xfrm>
              <a:off x="10273542" y="1641381"/>
              <a:ext cx="402516" cy="566584"/>
            </a:xfrm>
            <a:custGeom>
              <a:avLst/>
              <a:gdLst>
                <a:gd name="T0" fmla="*/ 2147483646 w 184"/>
                <a:gd name="T1" fmla="*/ 2147483646 h 259"/>
                <a:gd name="T2" fmla="*/ 2147483646 w 184"/>
                <a:gd name="T3" fmla="*/ 2147483646 h 259"/>
                <a:gd name="T4" fmla="*/ 2147483646 w 184"/>
                <a:gd name="T5" fmla="*/ 2147483646 h 259"/>
                <a:gd name="T6" fmla="*/ 2147483646 w 184"/>
                <a:gd name="T7" fmla="*/ 2147483646 h 259"/>
                <a:gd name="T8" fmla="*/ 2147483646 w 184"/>
                <a:gd name="T9" fmla="*/ 2147483646 h 259"/>
                <a:gd name="T10" fmla="*/ 2147483646 w 184"/>
                <a:gd name="T11" fmla="*/ 2147483646 h 259"/>
                <a:gd name="T12" fmla="*/ 2147483646 w 184"/>
                <a:gd name="T13" fmla="*/ 2147483646 h 259"/>
                <a:gd name="T14" fmla="*/ 2147483646 w 184"/>
                <a:gd name="T15" fmla="*/ 2147483646 h 259"/>
                <a:gd name="T16" fmla="*/ 0 w 184"/>
                <a:gd name="T17" fmla="*/ 2147483646 h 259"/>
                <a:gd name="T18" fmla="*/ 0 w 184"/>
                <a:gd name="T19" fmla="*/ 2147483646 h 259"/>
                <a:gd name="T20" fmla="*/ 2147483646 w 184"/>
                <a:gd name="T21" fmla="*/ 2147483646 h 259"/>
                <a:gd name="T22" fmla="*/ 2147483646 w 184"/>
                <a:gd name="T23" fmla="*/ 2147483646 h 259"/>
                <a:gd name="T24" fmla="*/ 2147483646 w 184"/>
                <a:gd name="T25" fmla="*/ 2147483646 h 259"/>
                <a:gd name="T26" fmla="*/ 2147483646 w 184"/>
                <a:gd name="T27" fmla="*/ 2147483646 h 259"/>
                <a:gd name="T28" fmla="*/ 2147483646 w 184"/>
                <a:gd name="T29" fmla="*/ 0 h 259"/>
                <a:gd name="T30" fmla="*/ 2147483646 w 184"/>
                <a:gd name="T31" fmla="*/ 2147483646 h 259"/>
                <a:gd name="T32" fmla="*/ 2147483646 w 184"/>
                <a:gd name="T33" fmla="*/ 2147483646 h 259"/>
                <a:gd name="T34" fmla="*/ 2147483646 w 184"/>
                <a:gd name="T35" fmla="*/ 2147483646 h 259"/>
                <a:gd name="T36" fmla="*/ 2147483646 w 184"/>
                <a:gd name="T37" fmla="*/ 2147483646 h 259"/>
                <a:gd name="T38" fmla="*/ 2147483646 w 184"/>
                <a:gd name="T39" fmla="*/ 2147483646 h 259"/>
                <a:gd name="T40" fmla="*/ 2147483646 w 184"/>
                <a:gd name="T41" fmla="*/ 214748364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4" h="259">
                  <a:moveTo>
                    <a:pt x="157" y="249"/>
                  </a:moveTo>
                  <a:lnTo>
                    <a:pt x="127" y="258"/>
                  </a:lnTo>
                  <a:lnTo>
                    <a:pt x="82" y="258"/>
                  </a:lnTo>
                  <a:lnTo>
                    <a:pt x="74" y="224"/>
                  </a:lnTo>
                  <a:lnTo>
                    <a:pt x="49" y="210"/>
                  </a:lnTo>
                  <a:lnTo>
                    <a:pt x="63" y="235"/>
                  </a:lnTo>
                  <a:lnTo>
                    <a:pt x="56" y="235"/>
                  </a:lnTo>
                  <a:lnTo>
                    <a:pt x="31" y="235"/>
                  </a:lnTo>
                  <a:lnTo>
                    <a:pt x="0" y="141"/>
                  </a:lnTo>
                  <a:lnTo>
                    <a:pt x="0" y="91"/>
                  </a:lnTo>
                  <a:lnTo>
                    <a:pt x="37" y="59"/>
                  </a:lnTo>
                  <a:lnTo>
                    <a:pt x="19" y="23"/>
                  </a:lnTo>
                  <a:lnTo>
                    <a:pt x="56" y="9"/>
                  </a:lnTo>
                  <a:lnTo>
                    <a:pt x="74" y="9"/>
                  </a:lnTo>
                  <a:lnTo>
                    <a:pt x="94" y="0"/>
                  </a:lnTo>
                  <a:lnTo>
                    <a:pt x="82" y="68"/>
                  </a:lnTo>
                  <a:lnTo>
                    <a:pt x="94" y="190"/>
                  </a:lnTo>
                  <a:lnTo>
                    <a:pt x="127" y="201"/>
                  </a:lnTo>
                  <a:lnTo>
                    <a:pt x="146" y="190"/>
                  </a:lnTo>
                  <a:lnTo>
                    <a:pt x="183" y="210"/>
                  </a:lnTo>
                  <a:lnTo>
                    <a:pt x="157" y="2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29" name="Freeform 13">
              <a:extLst>
                <a:ext uri="{FF2B5EF4-FFF2-40B4-BE49-F238E27FC236}">
                  <a16:creationId xmlns:a16="http://schemas.microsoft.com/office/drawing/2014/main" xmlns="" id="{3DD1D21C-10FC-4D99-B2C4-B27288CED4BF}"/>
                </a:ext>
              </a:extLst>
            </p:cNvPr>
            <p:cNvSpPr>
              <a:spLocks/>
            </p:cNvSpPr>
            <p:nvPr/>
          </p:nvSpPr>
          <p:spPr bwMode="auto">
            <a:xfrm>
              <a:off x="7167173" y="4857130"/>
              <a:ext cx="1209734" cy="934098"/>
            </a:xfrm>
            <a:custGeom>
              <a:avLst/>
              <a:gdLst>
                <a:gd name="T0" fmla="*/ 0 w 553"/>
                <a:gd name="T1" fmla="*/ 2147483646 h 427"/>
                <a:gd name="T2" fmla="*/ 2147483646 w 553"/>
                <a:gd name="T3" fmla="*/ 2147483646 h 427"/>
                <a:gd name="T4" fmla="*/ 2147483646 w 553"/>
                <a:gd name="T5" fmla="*/ 2147483646 h 427"/>
                <a:gd name="T6" fmla="*/ 2147483646 w 553"/>
                <a:gd name="T7" fmla="*/ 2147483646 h 427"/>
                <a:gd name="T8" fmla="*/ 2147483646 w 553"/>
                <a:gd name="T9" fmla="*/ 2147483646 h 427"/>
                <a:gd name="T10" fmla="*/ 2147483646 w 553"/>
                <a:gd name="T11" fmla="*/ 2147483646 h 427"/>
                <a:gd name="T12" fmla="*/ 2147483646 w 553"/>
                <a:gd name="T13" fmla="*/ 0 h 427"/>
                <a:gd name="T14" fmla="*/ 2147483646 w 553"/>
                <a:gd name="T15" fmla="*/ 2147483646 h 427"/>
                <a:gd name="T16" fmla="*/ 2147483646 w 553"/>
                <a:gd name="T17" fmla="*/ 2147483646 h 427"/>
                <a:gd name="T18" fmla="*/ 2147483646 w 553"/>
                <a:gd name="T19" fmla="*/ 2147483646 h 427"/>
                <a:gd name="T20" fmla="*/ 2147483646 w 553"/>
                <a:gd name="T21" fmla="*/ 2147483646 h 427"/>
                <a:gd name="T22" fmla="*/ 2147483646 w 553"/>
                <a:gd name="T23" fmla="*/ 2147483646 h 427"/>
                <a:gd name="T24" fmla="*/ 2147483646 w 553"/>
                <a:gd name="T25" fmla="*/ 2147483646 h 427"/>
                <a:gd name="T26" fmla="*/ 2147483646 w 553"/>
                <a:gd name="T27" fmla="*/ 2147483646 h 427"/>
                <a:gd name="T28" fmla="*/ 2147483646 w 553"/>
                <a:gd name="T29" fmla="*/ 2147483646 h 427"/>
                <a:gd name="T30" fmla="*/ 2147483646 w 553"/>
                <a:gd name="T31" fmla="*/ 2147483646 h 427"/>
                <a:gd name="T32" fmla="*/ 2147483646 w 553"/>
                <a:gd name="T33" fmla="*/ 2147483646 h 427"/>
                <a:gd name="T34" fmla="*/ 2147483646 w 553"/>
                <a:gd name="T35" fmla="*/ 2147483646 h 427"/>
                <a:gd name="T36" fmla="*/ 2147483646 w 553"/>
                <a:gd name="T37" fmla="*/ 2147483646 h 427"/>
                <a:gd name="T38" fmla="*/ 2147483646 w 553"/>
                <a:gd name="T39" fmla="*/ 2147483646 h 427"/>
                <a:gd name="T40" fmla="*/ 2147483646 w 553"/>
                <a:gd name="T41" fmla="*/ 2147483646 h 427"/>
                <a:gd name="T42" fmla="*/ 2147483646 w 553"/>
                <a:gd name="T43" fmla="*/ 2147483646 h 427"/>
                <a:gd name="T44" fmla="*/ 2147483646 w 553"/>
                <a:gd name="T45" fmla="*/ 2147483646 h 427"/>
                <a:gd name="T46" fmla="*/ 2147483646 w 553"/>
                <a:gd name="T47" fmla="*/ 2147483646 h 427"/>
                <a:gd name="T48" fmla="*/ 2147483646 w 553"/>
                <a:gd name="T49" fmla="*/ 2147483646 h 427"/>
                <a:gd name="T50" fmla="*/ 2147483646 w 553"/>
                <a:gd name="T51" fmla="*/ 2147483646 h 427"/>
                <a:gd name="T52" fmla="*/ 2147483646 w 553"/>
                <a:gd name="T53" fmla="*/ 2147483646 h 427"/>
                <a:gd name="T54" fmla="*/ 2147483646 w 553"/>
                <a:gd name="T55" fmla="*/ 2147483646 h 427"/>
                <a:gd name="T56" fmla="*/ 0 w 553"/>
                <a:gd name="T57" fmla="*/ 2147483646 h 4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3" h="427">
                  <a:moveTo>
                    <a:pt x="0" y="142"/>
                  </a:moveTo>
                  <a:lnTo>
                    <a:pt x="25" y="118"/>
                  </a:lnTo>
                  <a:lnTo>
                    <a:pt x="45" y="73"/>
                  </a:lnTo>
                  <a:lnTo>
                    <a:pt x="63" y="73"/>
                  </a:lnTo>
                  <a:lnTo>
                    <a:pt x="71" y="25"/>
                  </a:lnTo>
                  <a:lnTo>
                    <a:pt x="100" y="25"/>
                  </a:lnTo>
                  <a:lnTo>
                    <a:pt x="119" y="0"/>
                  </a:lnTo>
                  <a:lnTo>
                    <a:pt x="152" y="14"/>
                  </a:lnTo>
                  <a:lnTo>
                    <a:pt x="243" y="14"/>
                  </a:lnTo>
                  <a:lnTo>
                    <a:pt x="254" y="25"/>
                  </a:lnTo>
                  <a:lnTo>
                    <a:pt x="261" y="25"/>
                  </a:lnTo>
                  <a:lnTo>
                    <a:pt x="272" y="25"/>
                  </a:lnTo>
                  <a:lnTo>
                    <a:pt x="291" y="48"/>
                  </a:lnTo>
                  <a:lnTo>
                    <a:pt x="380" y="84"/>
                  </a:lnTo>
                  <a:lnTo>
                    <a:pt x="444" y="98"/>
                  </a:lnTo>
                  <a:lnTo>
                    <a:pt x="496" y="73"/>
                  </a:lnTo>
                  <a:lnTo>
                    <a:pt x="526" y="98"/>
                  </a:lnTo>
                  <a:lnTo>
                    <a:pt x="552" y="98"/>
                  </a:lnTo>
                  <a:lnTo>
                    <a:pt x="496" y="216"/>
                  </a:lnTo>
                  <a:lnTo>
                    <a:pt x="425" y="216"/>
                  </a:lnTo>
                  <a:lnTo>
                    <a:pt x="388" y="265"/>
                  </a:lnTo>
                  <a:lnTo>
                    <a:pt x="343" y="250"/>
                  </a:lnTo>
                  <a:lnTo>
                    <a:pt x="317" y="265"/>
                  </a:lnTo>
                  <a:lnTo>
                    <a:pt x="317" y="333"/>
                  </a:lnTo>
                  <a:lnTo>
                    <a:pt x="298" y="358"/>
                  </a:lnTo>
                  <a:lnTo>
                    <a:pt x="261" y="367"/>
                  </a:lnTo>
                  <a:lnTo>
                    <a:pt x="272" y="408"/>
                  </a:lnTo>
                  <a:lnTo>
                    <a:pt x="254" y="426"/>
                  </a:lnTo>
                  <a:lnTo>
                    <a:pt x="0" y="14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0" name="Freeform 14">
              <a:extLst>
                <a:ext uri="{FF2B5EF4-FFF2-40B4-BE49-F238E27FC236}">
                  <a16:creationId xmlns:a16="http://schemas.microsoft.com/office/drawing/2014/main" xmlns="" id="{513F4816-EAEC-4D3A-BCF1-B0E048D10386}"/>
                </a:ext>
              </a:extLst>
            </p:cNvPr>
            <p:cNvSpPr>
              <a:spLocks/>
            </p:cNvSpPr>
            <p:nvPr/>
          </p:nvSpPr>
          <p:spPr bwMode="auto">
            <a:xfrm>
              <a:off x="9282565" y="3244880"/>
              <a:ext cx="1113482" cy="990977"/>
            </a:xfrm>
            <a:custGeom>
              <a:avLst/>
              <a:gdLst>
                <a:gd name="T0" fmla="*/ 2147483646 w 509"/>
                <a:gd name="T1" fmla="*/ 2147483646 h 453"/>
                <a:gd name="T2" fmla="*/ 2147483646 w 509"/>
                <a:gd name="T3" fmla="*/ 2147483646 h 453"/>
                <a:gd name="T4" fmla="*/ 2147483646 w 509"/>
                <a:gd name="T5" fmla="*/ 2147483646 h 453"/>
                <a:gd name="T6" fmla="*/ 2147483646 w 509"/>
                <a:gd name="T7" fmla="*/ 2147483646 h 453"/>
                <a:gd name="T8" fmla="*/ 2147483646 w 509"/>
                <a:gd name="T9" fmla="*/ 2147483646 h 453"/>
                <a:gd name="T10" fmla="*/ 2147483646 w 509"/>
                <a:gd name="T11" fmla="*/ 2147483646 h 453"/>
                <a:gd name="T12" fmla="*/ 2147483646 w 509"/>
                <a:gd name="T13" fmla="*/ 2147483646 h 453"/>
                <a:gd name="T14" fmla="*/ 2147483646 w 509"/>
                <a:gd name="T15" fmla="*/ 2147483646 h 453"/>
                <a:gd name="T16" fmla="*/ 2147483646 w 509"/>
                <a:gd name="T17" fmla="*/ 2147483646 h 453"/>
                <a:gd name="T18" fmla="*/ 2147483646 w 509"/>
                <a:gd name="T19" fmla="*/ 2147483646 h 453"/>
                <a:gd name="T20" fmla="*/ 2147483646 w 509"/>
                <a:gd name="T21" fmla="*/ 2147483646 h 453"/>
                <a:gd name="T22" fmla="*/ 2147483646 w 509"/>
                <a:gd name="T23" fmla="*/ 2147483646 h 453"/>
                <a:gd name="T24" fmla="*/ 2147483646 w 509"/>
                <a:gd name="T25" fmla="*/ 2147483646 h 453"/>
                <a:gd name="T26" fmla="*/ 2147483646 w 509"/>
                <a:gd name="T27" fmla="*/ 2147483646 h 453"/>
                <a:gd name="T28" fmla="*/ 2147483646 w 509"/>
                <a:gd name="T29" fmla="*/ 2147483646 h 453"/>
                <a:gd name="T30" fmla="*/ 2147483646 w 509"/>
                <a:gd name="T31" fmla="*/ 2147483646 h 453"/>
                <a:gd name="T32" fmla="*/ 2147483646 w 509"/>
                <a:gd name="T33" fmla="*/ 2147483646 h 453"/>
                <a:gd name="T34" fmla="*/ 2147483646 w 509"/>
                <a:gd name="T35" fmla="*/ 2147483646 h 453"/>
                <a:gd name="T36" fmla="*/ 2147483646 w 509"/>
                <a:gd name="T37" fmla="*/ 2147483646 h 453"/>
                <a:gd name="T38" fmla="*/ 2147483646 w 509"/>
                <a:gd name="T39" fmla="*/ 2147483646 h 453"/>
                <a:gd name="T40" fmla="*/ 2147483646 w 509"/>
                <a:gd name="T41" fmla="*/ 2147483646 h 453"/>
                <a:gd name="T42" fmla="*/ 2147483646 w 509"/>
                <a:gd name="T43" fmla="*/ 2147483646 h 453"/>
                <a:gd name="T44" fmla="*/ 2147483646 w 509"/>
                <a:gd name="T45" fmla="*/ 2147483646 h 453"/>
                <a:gd name="T46" fmla="*/ 2147483646 w 509"/>
                <a:gd name="T47" fmla="*/ 2147483646 h 453"/>
                <a:gd name="T48" fmla="*/ 2147483646 w 509"/>
                <a:gd name="T49" fmla="*/ 2147483646 h 453"/>
                <a:gd name="T50" fmla="*/ 0 w 509"/>
                <a:gd name="T51" fmla="*/ 2147483646 h 453"/>
                <a:gd name="T52" fmla="*/ 2147483646 w 509"/>
                <a:gd name="T53" fmla="*/ 2147483646 h 453"/>
                <a:gd name="T54" fmla="*/ 2147483646 w 509"/>
                <a:gd name="T55" fmla="*/ 2147483646 h 453"/>
                <a:gd name="T56" fmla="*/ 2147483646 w 509"/>
                <a:gd name="T57" fmla="*/ 2147483646 h 453"/>
                <a:gd name="T58" fmla="*/ 2147483646 w 509"/>
                <a:gd name="T59" fmla="*/ 2147483646 h 453"/>
                <a:gd name="T60" fmla="*/ 2147483646 w 509"/>
                <a:gd name="T61" fmla="*/ 2147483646 h 453"/>
                <a:gd name="T62" fmla="*/ 2147483646 w 509"/>
                <a:gd name="T63" fmla="*/ 2147483646 h 453"/>
                <a:gd name="T64" fmla="*/ 2147483646 w 509"/>
                <a:gd name="T65" fmla="*/ 2147483646 h 453"/>
                <a:gd name="T66" fmla="*/ 2147483646 w 509"/>
                <a:gd name="T67" fmla="*/ 2147483646 h 453"/>
                <a:gd name="T68" fmla="*/ 2147483646 w 509"/>
                <a:gd name="T69" fmla="*/ 2147483646 h 453"/>
                <a:gd name="T70" fmla="*/ 2147483646 w 509"/>
                <a:gd name="T71" fmla="*/ 0 h 453"/>
                <a:gd name="T72" fmla="*/ 2147483646 w 509"/>
                <a:gd name="T73" fmla="*/ 2147483646 h 453"/>
                <a:gd name="T74" fmla="*/ 2147483646 w 509"/>
                <a:gd name="T75" fmla="*/ 2147483646 h 453"/>
                <a:gd name="T76" fmla="*/ 2147483646 w 509"/>
                <a:gd name="T77" fmla="*/ 2147483646 h 453"/>
                <a:gd name="T78" fmla="*/ 2147483646 w 509"/>
                <a:gd name="T79" fmla="*/ 2147483646 h 453"/>
                <a:gd name="T80" fmla="*/ 2147483646 w 509"/>
                <a:gd name="T81" fmla="*/ 2147483646 h 453"/>
                <a:gd name="T82" fmla="*/ 2147483646 w 509"/>
                <a:gd name="T83" fmla="*/ 2147483646 h 453"/>
                <a:gd name="T84" fmla="*/ 2147483646 w 509"/>
                <a:gd name="T85" fmla="*/ 2147483646 h 453"/>
                <a:gd name="T86" fmla="*/ 2147483646 w 509"/>
                <a:gd name="T87" fmla="*/ 2147483646 h 4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09" h="453">
                  <a:moveTo>
                    <a:pt x="299" y="275"/>
                  </a:moveTo>
                  <a:lnTo>
                    <a:pt x="255" y="217"/>
                  </a:lnTo>
                  <a:lnTo>
                    <a:pt x="246" y="202"/>
                  </a:lnTo>
                  <a:lnTo>
                    <a:pt x="235" y="217"/>
                  </a:lnTo>
                  <a:lnTo>
                    <a:pt x="292" y="320"/>
                  </a:lnTo>
                  <a:lnTo>
                    <a:pt x="336" y="359"/>
                  </a:lnTo>
                  <a:lnTo>
                    <a:pt x="336" y="384"/>
                  </a:lnTo>
                  <a:lnTo>
                    <a:pt x="344" y="359"/>
                  </a:lnTo>
                  <a:lnTo>
                    <a:pt x="373" y="384"/>
                  </a:lnTo>
                  <a:lnTo>
                    <a:pt x="399" y="369"/>
                  </a:lnTo>
                  <a:lnTo>
                    <a:pt x="426" y="384"/>
                  </a:lnTo>
                  <a:lnTo>
                    <a:pt x="418" y="404"/>
                  </a:lnTo>
                  <a:lnTo>
                    <a:pt x="463" y="359"/>
                  </a:lnTo>
                  <a:lnTo>
                    <a:pt x="488" y="384"/>
                  </a:lnTo>
                  <a:lnTo>
                    <a:pt x="488" y="393"/>
                  </a:lnTo>
                  <a:lnTo>
                    <a:pt x="508" y="404"/>
                  </a:lnTo>
                  <a:lnTo>
                    <a:pt x="436" y="452"/>
                  </a:lnTo>
                  <a:lnTo>
                    <a:pt x="255" y="452"/>
                  </a:lnTo>
                  <a:lnTo>
                    <a:pt x="216" y="452"/>
                  </a:lnTo>
                  <a:lnTo>
                    <a:pt x="216" y="261"/>
                  </a:lnTo>
                  <a:lnTo>
                    <a:pt x="209" y="261"/>
                  </a:lnTo>
                  <a:lnTo>
                    <a:pt x="201" y="286"/>
                  </a:lnTo>
                  <a:lnTo>
                    <a:pt x="172" y="275"/>
                  </a:lnTo>
                  <a:lnTo>
                    <a:pt x="164" y="261"/>
                  </a:lnTo>
                  <a:lnTo>
                    <a:pt x="45" y="191"/>
                  </a:lnTo>
                  <a:lnTo>
                    <a:pt x="0" y="143"/>
                  </a:lnTo>
                  <a:lnTo>
                    <a:pt x="37" y="118"/>
                  </a:lnTo>
                  <a:lnTo>
                    <a:pt x="18" y="94"/>
                  </a:lnTo>
                  <a:lnTo>
                    <a:pt x="18" y="73"/>
                  </a:lnTo>
                  <a:lnTo>
                    <a:pt x="55" y="50"/>
                  </a:lnTo>
                  <a:lnTo>
                    <a:pt x="75" y="59"/>
                  </a:lnTo>
                  <a:lnTo>
                    <a:pt x="108" y="25"/>
                  </a:lnTo>
                  <a:lnTo>
                    <a:pt x="127" y="50"/>
                  </a:lnTo>
                  <a:lnTo>
                    <a:pt x="146" y="34"/>
                  </a:lnTo>
                  <a:lnTo>
                    <a:pt x="146" y="25"/>
                  </a:lnTo>
                  <a:lnTo>
                    <a:pt x="164" y="0"/>
                  </a:lnTo>
                  <a:lnTo>
                    <a:pt x="190" y="9"/>
                  </a:lnTo>
                  <a:lnTo>
                    <a:pt x="280" y="73"/>
                  </a:lnTo>
                  <a:lnTo>
                    <a:pt x="344" y="118"/>
                  </a:lnTo>
                  <a:lnTo>
                    <a:pt x="318" y="143"/>
                  </a:lnTo>
                  <a:lnTo>
                    <a:pt x="292" y="202"/>
                  </a:lnTo>
                  <a:lnTo>
                    <a:pt x="329" y="236"/>
                  </a:lnTo>
                  <a:lnTo>
                    <a:pt x="329" y="261"/>
                  </a:lnTo>
                  <a:lnTo>
                    <a:pt x="299" y="27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1" name="Freeform 15">
              <a:extLst>
                <a:ext uri="{FF2B5EF4-FFF2-40B4-BE49-F238E27FC236}">
                  <a16:creationId xmlns:a16="http://schemas.microsoft.com/office/drawing/2014/main" xmlns="" id="{BF11C4C4-5F8B-4E4D-8C9A-56D9B577886A}"/>
                </a:ext>
              </a:extLst>
            </p:cNvPr>
            <p:cNvSpPr>
              <a:spLocks/>
            </p:cNvSpPr>
            <p:nvPr/>
          </p:nvSpPr>
          <p:spPr bwMode="auto">
            <a:xfrm>
              <a:off x="10809501" y="1273866"/>
              <a:ext cx="697840" cy="829094"/>
            </a:xfrm>
            <a:custGeom>
              <a:avLst/>
              <a:gdLst>
                <a:gd name="T0" fmla="*/ 2147483646 w 319"/>
                <a:gd name="T1" fmla="*/ 0 h 379"/>
                <a:gd name="T2" fmla="*/ 2147483646 w 319"/>
                <a:gd name="T3" fmla="*/ 2147483646 h 379"/>
                <a:gd name="T4" fmla="*/ 2147483646 w 319"/>
                <a:gd name="T5" fmla="*/ 2147483646 h 379"/>
                <a:gd name="T6" fmla="*/ 2147483646 w 319"/>
                <a:gd name="T7" fmla="*/ 2147483646 h 379"/>
                <a:gd name="T8" fmla="*/ 2147483646 w 319"/>
                <a:gd name="T9" fmla="*/ 2147483646 h 379"/>
                <a:gd name="T10" fmla="*/ 2147483646 w 319"/>
                <a:gd name="T11" fmla="*/ 2147483646 h 379"/>
                <a:gd name="T12" fmla="*/ 2147483646 w 319"/>
                <a:gd name="T13" fmla="*/ 2147483646 h 379"/>
                <a:gd name="T14" fmla="*/ 2147483646 w 319"/>
                <a:gd name="T15" fmla="*/ 2147483646 h 379"/>
                <a:gd name="T16" fmla="*/ 2147483646 w 319"/>
                <a:gd name="T17" fmla="*/ 2147483646 h 379"/>
                <a:gd name="T18" fmla="*/ 2147483646 w 319"/>
                <a:gd name="T19" fmla="*/ 2147483646 h 379"/>
                <a:gd name="T20" fmla="*/ 2147483646 w 319"/>
                <a:gd name="T21" fmla="*/ 2147483646 h 379"/>
                <a:gd name="T22" fmla="*/ 2147483646 w 319"/>
                <a:gd name="T23" fmla="*/ 2147483646 h 379"/>
                <a:gd name="T24" fmla="*/ 2147483646 w 319"/>
                <a:gd name="T25" fmla="*/ 2147483646 h 379"/>
                <a:gd name="T26" fmla="*/ 2147483646 w 319"/>
                <a:gd name="T27" fmla="*/ 2147483646 h 379"/>
                <a:gd name="T28" fmla="*/ 2147483646 w 319"/>
                <a:gd name="T29" fmla="*/ 2147483646 h 379"/>
                <a:gd name="T30" fmla="*/ 2147483646 w 319"/>
                <a:gd name="T31" fmla="*/ 2147483646 h 379"/>
                <a:gd name="T32" fmla="*/ 2147483646 w 319"/>
                <a:gd name="T33" fmla="*/ 2147483646 h 379"/>
                <a:gd name="T34" fmla="*/ 2147483646 w 319"/>
                <a:gd name="T35" fmla="*/ 2147483646 h 379"/>
                <a:gd name="T36" fmla="*/ 2147483646 w 319"/>
                <a:gd name="T37" fmla="*/ 2147483646 h 379"/>
                <a:gd name="T38" fmla="*/ 2147483646 w 319"/>
                <a:gd name="T39" fmla="*/ 2147483646 h 379"/>
                <a:gd name="T40" fmla="*/ 2147483646 w 319"/>
                <a:gd name="T41" fmla="*/ 2147483646 h 379"/>
                <a:gd name="T42" fmla="*/ 2147483646 w 319"/>
                <a:gd name="T43" fmla="*/ 2147483646 h 379"/>
                <a:gd name="T44" fmla="*/ 2147483646 w 319"/>
                <a:gd name="T45" fmla="*/ 2147483646 h 379"/>
                <a:gd name="T46" fmla="*/ 2147483646 w 319"/>
                <a:gd name="T47" fmla="*/ 2147483646 h 379"/>
                <a:gd name="T48" fmla="*/ 2147483646 w 319"/>
                <a:gd name="T49" fmla="*/ 2147483646 h 379"/>
                <a:gd name="T50" fmla="*/ 2147483646 w 319"/>
                <a:gd name="T51" fmla="*/ 2147483646 h 379"/>
                <a:gd name="T52" fmla="*/ 2147483646 w 319"/>
                <a:gd name="T53" fmla="*/ 2147483646 h 379"/>
                <a:gd name="T54" fmla="*/ 2147483646 w 319"/>
                <a:gd name="T55" fmla="*/ 2147483646 h 379"/>
                <a:gd name="T56" fmla="*/ 2147483646 w 319"/>
                <a:gd name="T57" fmla="*/ 2147483646 h 379"/>
                <a:gd name="T58" fmla="*/ 2147483646 w 319"/>
                <a:gd name="T59" fmla="*/ 2147483646 h 379"/>
                <a:gd name="T60" fmla="*/ 2147483646 w 319"/>
                <a:gd name="T61" fmla="*/ 2147483646 h 379"/>
                <a:gd name="T62" fmla="*/ 2147483646 w 319"/>
                <a:gd name="T63" fmla="*/ 2147483646 h 379"/>
                <a:gd name="T64" fmla="*/ 2147483646 w 319"/>
                <a:gd name="T65" fmla="*/ 2147483646 h 379"/>
                <a:gd name="T66" fmla="*/ 2147483646 w 319"/>
                <a:gd name="T67" fmla="*/ 2147483646 h 379"/>
                <a:gd name="T68" fmla="*/ 2147483646 w 319"/>
                <a:gd name="T69" fmla="*/ 2147483646 h 379"/>
                <a:gd name="T70" fmla="*/ 2147483646 w 319"/>
                <a:gd name="T71" fmla="*/ 2147483646 h 379"/>
                <a:gd name="T72" fmla="*/ 0 w 319"/>
                <a:gd name="T73" fmla="*/ 0 h 379"/>
                <a:gd name="T74" fmla="*/ 2147483646 w 319"/>
                <a:gd name="T75" fmla="*/ 0 h 3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9" h="379">
                  <a:moveTo>
                    <a:pt x="172" y="0"/>
                  </a:moveTo>
                  <a:lnTo>
                    <a:pt x="172" y="25"/>
                  </a:lnTo>
                  <a:lnTo>
                    <a:pt x="154" y="9"/>
                  </a:lnTo>
                  <a:lnTo>
                    <a:pt x="154" y="25"/>
                  </a:lnTo>
                  <a:lnTo>
                    <a:pt x="146" y="25"/>
                  </a:lnTo>
                  <a:lnTo>
                    <a:pt x="135" y="34"/>
                  </a:lnTo>
                  <a:lnTo>
                    <a:pt x="164" y="25"/>
                  </a:lnTo>
                  <a:lnTo>
                    <a:pt x="180" y="69"/>
                  </a:lnTo>
                  <a:lnTo>
                    <a:pt x="198" y="84"/>
                  </a:lnTo>
                  <a:lnTo>
                    <a:pt x="209" y="84"/>
                  </a:lnTo>
                  <a:lnTo>
                    <a:pt x="209" y="94"/>
                  </a:lnTo>
                  <a:lnTo>
                    <a:pt x="198" y="94"/>
                  </a:lnTo>
                  <a:lnTo>
                    <a:pt x="191" y="94"/>
                  </a:lnTo>
                  <a:lnTo>
                    <a:pt x="217" y="143"/>
                  </a:lnTo>
                  <a:lnTo>
                    <a:pt x="209" y="118"/>
                  </a:lnTo>
                  <a:lnTo>
                    <a:pt x="224" y="118"/>
                  </a:lnTo>
                  <a:lnTo>
                    <a:pt x="217" y="84"/>
                  </a:lnTo>
                  <a:lnTo>
                    <a:pt x="224" y="94"/>
                  </a:lnTo>
                  <a:lnTo>
                    <a:pt x="224" y="143"/>
                  </a:lnTo>
                  <a:lnTo>
                    <a:pt x="261" y="211"/>
                  </a:lnTo>
                  <a:lnTo>
                    <a:pt x="261" y="235"/>
                  </a:lnTo>
                  <a:lnTo>
                    <a:pt x="318" y="378"/>
                  </a:lnTo>
                  <a:lnTo>
                    <a:pt x="307" y="378"/>
                  </a:lnTo>
                  <a:lnTo>
                    <a:pt x="280" y="369"/>
                  </a:lnTo>
                  <a:lnTo>
                    <a:pt x="261" y="344"/>
                  </a:lnTo>
                  <a:lnTo>
                    <a:pt x="273" y="309"/>
                  </a:lnTo>
                  <a:lnTo>
                    <a:pt x="243" y="275"/>
                  </a:lnTo>
                  <a:lnTo>
                    <a:pt x="243" y="235"/>
                  </a:lnTo>
                  <a:lnTo>
                    <a:pt x="217" y="235"/>
                  </a:lnTo>
                  <a:lnTo>
                    <a:pt x="217" y="211"/>
                  </a:lnTo>
                  <a:lnTo>
                    <a:pt x="191" y="177"/>
                  </a:lnTo>
                  <a:lnTo>
                    <a:pt x="164" y="152"/>
                  </a:lnTo>
                  <a:lnTo>
                    <a:pt x="146" y="167"/>
                  </a:lnTo>
                  <a:lnTo>
                    <a:pt x="126" y="152"/>
                  </a:lnTo>
                  <a:lnTo>
                    <a:pt x="101" y="118"/>
                  </a:lnTo>
                  <a:lnTo>
                    <a:pt x="101" y="94"/>
                  </a:lnTo>
                  <a:lnTo>
                    <a:pt x="0" y="0"/>
                  </a:lnTo>
                  <a:lnTo>
                    <a:pt x="172"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2" name="Freeform 16">
              <a:extLst>
                <a:ext uri="{FF2B5EF4-FFF2-40B4-BE49-F238E27FC236}">
                  <a16:creationId xmlns:a16="http://schemas.microsoft.com/office/drawing/2014/main" xmlns="" id="{8437DA46-D0D4-4181-BB67-A91DC7BEDB4B}"/>
                </a:ext>
              </a:extLst>
            </p:cNvPr>
            <p:cNvSpPr>
              <a:spLocks/>
            </p:cNvSpPr>
            <p:nvPr/>
          </p:nvSpPr>
          <p:spPr bwMode="auto">
            <a:xfrm>
              <a:off x="11367335" y="1273868"/>
              <a:ext cx="140005" cy="546896"/>
            </a:xfrm>
            <a:custGeom>
              <a:avLst/>
              <a:gdLst>
                <a:gd name="T0" fmla="*/ 2147483646 w 64"/>
                <a:gd name="T1" fmla="*/ 2147483646 h 250"/>
                <a:gd name="T2" fmla="*/ 2147483646 w 64"/>
                <a:gd name="T3" fmla="*/ 2147483646 h 250"/>
                <a:gd name="T4" fmla="*/ 0 w 64"/>
                <a:gd name="T5" fmla="*/ 0 h 250"/>
                <a:gd name="T6" fmla="*/ 2147483646 w 64"/>
                <a:gd name="T7" fmla="*/ 0 h 250"/>
                <a:gd name="T8" fmla="*/ 2147483646 w 64"/>
                <a:gd name="T9" fmla="*/ 2147483646 h 250"/>
                <a:gd name="T10" fmla="*/ 2147483646 w 64"/>
                <a:gd name="T11" fmla="*/ 2147483646 h 250"/>
                <a:gd name="T12" fmla="*/ 2147483646 w 64"/>
                <a:gd name="T13" fmla="*/ 2147483646 h 250"/>
                <a:gd name="T14" fmla="*/ 2147483646 w 64"/>
                <a:gd name="T15" fmla="*/ 2147483646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250">
                  <a:moveTo>
                    <a:pt x="26" y="93"/>
                  </a:moveTo>
                  <a:lnTo>
                    <a:pt x="8" y="82"/>
                  </a:lnTo>
                  <a:lnTo>
                    <a:pt x="0" y="0"/>
                  </a:lnTo>
                  <a:lnTo>
                    <a:pt x="8" y="0"/>
                  </a:lnTo>
                  <a:lnTo>
                    <a:pt x="18" y="23"/>
                  </a:lnTo>
                  <a:lnTo>
                    <a:pt x="63" y="249"/>
                  </a:lnTo>
                  <a:lnTo>
                    <a:pt x="34" y="190"/>
                  </a:lnTo>
                  <a:lnTo>
                    <a:pt x="26" y="9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3" name="Freeform 17">
              <a:extLst>
                <a:ext uri="{FF2B5EF4-FFF2-40B4-BE49-F238E27FC236}">
                  <a16:creationId xmlns:a16="http://schemas.microsoft.com/office/drawing/2014/main" xmlns="" id="{07EE0A99-9CC6-4F05-9A96-0D1917049D30}"/>
                </a:ext>
              </a:extLst>
            </p:cNvPr>
            <p:cNvSpPr>
              <a:spLocks/>
            </p:cNvSpPr>
            <p:nvPr/>
          </p:nvSpPr>
          <p:spPr bwMode="auto">
            <a:xfrm>
              <a:off x="11229516" y="1269491"/>
              <a:ext cx="113754" cy="113754"/>
            </a:xfrm>
            <a:custGeom>
              <a:avLst/>
              <a:gdLst>
                <a:gd name="T0" fmla="*/ 2147483646 w 52"/>
                <a:gd name="T1" fmla="*/ 2147483646 h 52"/>
                <a:gd name="T2" fmla="*/ 2147483646 w 52"/>
                <a:gd name="T3" fmla="*/ 2147483646 h 52"/>
                <a:gd name="T4" fmla="*/ 2147483646 w 52"/>
                <a:gd name="T5" fmla="*/ 2147483646 h 52"/>
                <a:gd name="T6" fmla="*/ 0 w 52"/>
                <a:gd name="T7" fmla="*/ 0 h 52"/>
                <a:gd name="T8" fmla="*/ 2147483646 w 52"/>
                <a:gd name="T9" fmla="*/ 0 h 52"/>
                <a:gd name="T10" fmla="*/ 2147483646 w 52"/>
                <a:gd name="T11" fmla="*/ 2147483646 h 52"/>
                <a:gd name="T12" fmla="*/ 2147483646 w 52"/>
                <a:gd name="T13" fmla="*/ 2147483646 h 52"/>
                <a:gd name="T14" fmla="*/ 2147483646 w 52"/>
                <a:gd name="T15" fmla="*/ 2147483646 h 52"/>
                <a:gd name="T16" fmla="*/ 2147483646 w 52"/>
                <a:gd name="T17" fmla="*/ 2147483646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 h="52">
                  <a:moveTo>
                    <a:pt x="8" y="35"/>
                  </a:moveTo>
                  <a:lnTo>
                    <a:pt x="8" y="26"/>
                  </a:lnTo>
                  <a:lnTo>
                    <a:pt x="18" y="11"/>
                  </a:lnTo>
                  <a:lnTo>
                    <a:pt x="0" y="0"/>
                  </a:lnTo>
                  <a:lnTo>
                    <a:pt x="51" y="0"/>
                  </a:lnTo>
                  <a:lnTo>
                    <a:pt x="51" y="35"/>
                  </a:lnTo>
                  <a:lnTo>
                    <a:pt x="33" y="51"/>
                  </a:lnTo>
                  <a:lnTo>
                    <a:pt x="18" y="26"/>
                  </a:lnTo>
                  <a:lnTo>
                    <a:pt x="8" y="3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4" name="Freeform 18">
              <a:extLst>
                <a:ext uri="{FF2B5EF4-FFF2-40B4-BE49-F238E27FC236}">
                  <a16:creationId xmlns:a16="http://schemas.microsoft.com/office/drawing/2014/main" xmlns="" id="{99569B69-2A71-48B9-A47A-C49C8D1B071E}"/>
                </a:ext>
              </a:extLst>
            </p:cNvPr>
            <p:cNvSpPr>
              <a:spLocks/>
            </p:cNvSpPr>
            <p:nvPr/>
          </p:nvSpPr>
          <p:spPr bwMode="auto">
            <a:xfrm>
              <a:off x="11564217" y="2630170"/>
              <a:ext cx="376265" cy="1008476"/>
            </a:xfrm>
            <a:custGeom>
              <a:avLst/>
              <a:gdLst>
                <a:gd name="T0" fmla="*/ 2147483646 w 172"/>
                <a:gd name="T1" fmla="*/ 2147483646 h 461"/>
                <a:gd name="T2" fmla="*/ 2147483646 w 172"/>
                <a:gd name="T3" fmla="*/ 2147483646 h 461"/>
                <a:gd name="T4" fmla="*/ 2147483646 w 172"/>
                <a:gd name="T5" fmla="*/ 2147483646 h 461"/>
                <a:gd name="T6" fmla="*/ 2147483646 w 172"/>
                <a:gd name="T7" fmla="*/ 2147483646 h 461"/>
                <a:gd name="T8" fmla="*/ 2147483646 w 172"/>
                <a:gd name="T9" fmla="*/ 2147483646 h 461"/>
                <a:gd name="T10" fmla="*/ 2147483646 w 172"/>
                <a:gd name="T11" fmla="*/ 2147483646 h 461"/>
                <a:gd name="T12" fmla="*/ 2147483646 w 172"/>
                <a:gd name="T13" fmla="*/ 2147483646 h 461"/>
                <a:gd name="T14" fmla="*/ 2147483646 w 172"/>
                <a:gd name="T15" fmla="*/ 2147483646 h 461"/>
                <a:gd name="T16" fmla="*/ 2147483646 w 172"/>
                <a:gd name="T17" fmla="*/ 0 h 461"/>
                <a:gd name="T18" fmla="*/ 2147483646 w 172"/>
                <a:gd name="T19" fmla="*/ 2147483646 h 461"/>
                <a:gd name="T20" fmla="*/ 2147483646 w 172"/>
                <a:gd name="T21" fmla="*/ 2147483646 h 461"/>
                <a:gd name="T22" fmla="*/ 2147483646 w 172"/>
                <a:gd name="T23" fmla="*/ 2147483646 h 461"/>
                <a:gd name="T24" fmla="*/ 2147483646 w 172"/>
                <a:gd name="T25" fmla="*/ 2147483646 h 461"/>
                <a:gd name="T26" fmla="*/ 2147483646 w 172"/>
                <a:gd name="T27" fmla="*/ 2147483646 h 461"/>
                <a:gd name="T28" fmla="*/ 0 w 172"/>
                <a:gd name="T29" fmla="*/ 2147483646 h 461"/>
                <a:gd name="T30" fmla="*/ 0 w 172"/>
                <a:gd name="T31" fmla="*/ 2147483646 h 461"/>
                <a:gd name="T32" fmla="*/ 2147483646 w 172"/>
                <a:gd name="T33" fmla="*/ 2147483646 h 4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2" h="461">
                  <a:moveTo>
                    <a:pt x="25" y="450"/>
                  </a:moveTo>
                  <a:lnTo>
                    <a:pt x="25" y="426"/>
                  </a:lnTo>
                  <a:lnTo>
                    <a:pt x="45" y="435"/>
                  </a:lnTo>
                  <a:lnTo>
                    <a:pt x="63" y="426"/>
                  </a:lnTo>
                  <a:lnTo>
                    <a:pt x="89" y="401"/>
                  </a:lnTo>
                  <a:lnTo>
                    <a:pt x="100" y="401"/>
                  </a:lnTo>
                  <a:lnTo>
                    <a:pt x="134" y="391"/>
                  </a:lnTo>
                  <a:lnTo>
                    <a:pt x="171" y="142"/>
                  </a:lnTo>
                  <a:lnTo>
                    <a:pt x="134" y="0"/>
                  </a:lnTo>
                  <a:lnTo>
                    <a:pt x="152" y="23"/>
                  </a:lnTo>
                  <a:lnTo>
                    <a:pt x="171" y="142"/>
                  </a:lnTo>
                  <a:lnTo>
                    <a:pt x="134" y="416"/>
                  </a:lnTo>
                  <a:lnTo>
                    <a:pt x="134" y="426"/>
                  </a:lnTo>
                  <a:lnTo>
                    <a:pt x="100" y="426"/>
                  </a:lnTo>
                  <a:lnTo>
                    <a:pt x="0" y="460"/>
                  </a:lnTo>
                  <a:lnTo>
                    <a:pt x="0" y="450"/>
                  </a:lnTo>
                  <a:lnTo>
                    <a:pt x="25" y="45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5" name="Freeform 19">
              <a:extLst>
                <a:ext uri="{FF2B5EF4-FFF2-40B4-BE49-F238E27FC236}">
                  <a16:creationId xmlns:a16="http://schemas.microsoft.com/office/drawing/2014/main" xmlns="" id="{D1F95285-BC51-4DC5-9AD7-0B906760CBA4}"/>
                </a:ext>
              </a:extLst>
            </p:cNvPr>
            <p:cNvSpPr>
              <a:spLocks/>
            </p:cNvSpPr>
            <p:nvPr/>
          </p:nvSpPr>
          <p:spPr bwMode="auto">
            <a:xfrm>
              <a:off x="11229518" y="2262655"/>
              <a:ext cx="391578" cy="700027"/>
            </a:xfrm>
            <a:custGeom>
              <a:avLst/>
              <a:gdLst>
                <a:gd name="T0" fmla="*/ 2147483646 w 179"/>
                <a:gd name="T1" fmla="*/ 2147483646 h 320"/>
                <a:gd name="T2" fmla="*/ 2147483646 w 179"/>
                <a:gd name="T3" fmla="*/ 2147483646 h 320"/>
                <a:gd name="T4" fmla="*/ 2147483646 w 179"/>
                <a:gd name="T5" fmla="*/ 2147483646 h 320"/>
                <a:gd name="T6" fmla="*/ 2147483646 w 179"/>
                <a:gd name="T7" fmla="*/ 2147483646 h 320"/>
                <a:gd name="T8" fmla="*/ 2147483646 w 179"/>
                <a:gd name="T9" fmla="*/ 2147483646 h 320"/>
                <a:gd name="T10" fmla="*/ 2147483646 w 179"/>
                <a:gd name="T11" fmla="*/ 2147483646 h 320"/>
                <a:gd name="T12" fmla="*/ 2147483646 w 179"/>
                <a:gd name="T13" fmla="*/ 2147483646 h 320"/>
                <a:gd name="T14" fmla="*/ 2147483646 w 179"/>
                <a:gd name="T15" fmla="*/ 2147483646 h 320"/>
                <a:gd name="T16" fmla="*/ 2147483646 w 179"/>
                <a:gd name="T17" fmla="*/ 2147483646 h 320"/>
                <a:gd name="T18" fmla="*/ 2147483646 w 179"/>
                <a:gd name="T19" fmla="*/ 2147483646 h 320"/>
                <a:gd name="T20" fmla="*/ 2147483646 w 179"/>
                <a:gd name="T21" fmla="*/ 2147483646 h 320"/>
                <a:gd name="T22" fmla="*/ 2147483646 w 179"/>
                <a:gd name="T23" fmla="*/ 2147483646 h 320"/>
                <a:gd name="T24" fmla="*/ 2147483646 w 179"/>
                <a:gd name="T25" fmla="*/ 2147483646 h 320"/>
                <a:gd name="T26" fmla="*/ 2147483646 w 179"/>
                <a:gd name="T27" fmla="*/ 0 h 320"/>
                <a:gd name="T28" fmla="*/ 2147483646 w 179"/>
                <a:gd name="T29" fmla="*/ 2147483646 h 320"/>
                <a:gd name="T30" fmla="*/ 2147483646 w 179"/>
                <a:gd name="T31" fmla="*/ 2147483646 h 320"/>
                <a:gd name="T32" fmla="*/ 2147483646 w 179"/>
                <a:gd name="T33" fmla="*/ 2147483646 h 320"/>
                <a:gd name="T34" fmla="*/ 2147483646 w 179"/>
                <a:gd name="T35" fmla="*/ 2147483646 h 320"/>
                <a:gd name="T36" fmla="*/ 2147483646 w 179"/>
                <a:gd name="T37" fmla="*/ 2147483646 h 320"/>
                <a:gd name="T38" fmla="*/ 2147483646 w 179"/>
                <a:gd name="T39" fmla="*/ 2147483646 h 320"/>
                <a:gd name="T40" fmla="*/ 2147483646 w 179"/>
                <a:gd name="T41" fmla="*/ 2147483646 h 320"/>
                <a:gd name="T42" fmla="*/ 2147483646 w 179"/>
                <a:gd name="T43" fmla="*/ 2147483646 h 320"/>
                <a:gd name="T44" fmla="*/ 2147483646 w 179"/>
                <a:gd name="T45" fmla="*/ 2147483646 h 320"/>
                <a:gd name="T46" fmla="*/ 2147483646 w 179"/>
                <a:gd name="T47" fmla="*/ 2147483646 h 320"/>
                <a:gd name="T48" fmla="*/ 2147483646 w 179"/>
                <a:gd name="T49" fmla="*/ 2147483646 h 320"/>
                <a:gd name="T50" fmla="*/ 2147483646 w 179"/>
                <a:gd name="T51" fmla="*/ 2147483646 h 320"/>
                <a:gd name="T52" fmla="*/ 2147483646 w 179"/>
                <a:gd name="T53" fmla="*/ 2147483646 h 320"/>
                <a:gd name="T54" fmla="*/ 2147483646 w 179"/>
                <a:gd name="T55" fmla="*/ 2147483646 h 320"/>
                <a:gd name="T56" fmla="*/ 2147483646 w 179"/>
                <a:gd name="T57" fmla="*/ 2147483646 h 320"/>
                <a:gd name="T58" fmla="*/ 2147483646 w 179"/>
                <a:gd name="T59" fmla="*/ 2147483646 h 320"/>
                <a:gd name="T60" fmla="*/ 2147483646 w 179"/>
                <a:gd name="T61" fmla="*/ 2147483646 h 320"/>
                <a:gd name="T62" fmla="*/ 2147483646 w 179"/>
                <a:gd name="T63" fmla="*/ 2147483646 h 320"/>
                <a:gd name="T64" fmla="*/ 2147483646 w 179"/>
                <a:gd name="T65" fmla="*/ 2147483646 h 320"/>
                <a:gd name="T66" fmla="*/ 2147483646 w 179"/>
                <a:gd name="T67" fmla="*/ 2147483646 h 320"/>
                <a:gd name="T68" fmla="*/ 2147483646 w 179"/>
                <a:gd name="T69" fmla="*/ 2147483646 h 320"/>
                <a:gd name="T70" fmla="*/ 0 w 179"/>
                <a:gd name="T71" fmla="*/ 2147483646 h 320"/>
                <a:gd name="T72" fmla="*/ 2147483646 w 179"/>
                <a:gd name="T73" fmla="*/ 2147483646 h 3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9" h="320">
                  <a:moveTo>
                    <a:pt x="8" y="69"/>
                  </a:moveTo>
                  <a:lnTo>
                    <a:pt x="51" y="48"/>
                  </a:lnTo>
                  <a:lnTo>
                    <a:pt x="51" y="69"/>
                  </a:lnTo>
                  <a:lnTo>
                    <a:pt x="71" y="69"/>
                  </a:lnTo>
                  <a:lnTo>
                    <a:pt x="89" y="93"/>
                  </a:lnTo>
                  <a:lnTo>
                    <a:pt x="89" y="69"/>
                  </a:lnTo>
                  <a:lnTo>
                    <a:pt x="71" y="69"/>
                  </a:lnTo>
                  <a:lnTo>
                    <a:pt x="51" y="48"/>
                  </a:lnTo>
                  <a:lnTo>
                    <a:pt x="71" y="34"/>
                  </a:lnTo>
                  <a:lnTo>
                    <a:pt x="89" y="48"/>
                  </a:lnTo>
                  <a:lnTo>
                    <a:pt x="115" y="48"/>
                  </a:lnTo>
                  <a:lnTo>
                    <a:pt x="81" y="24"/>
                  </a:lnTo>
                  <a:lnTo>
                    <a:pt x="89" y="24"/>
                  </a:lnTo>
                  <a:lnTo>
                    <a:pt x="89" y="0"/>
                  </a:lnTo>
                  <a:lnTo>
                    <a:pt x="126" y="24"/>
                  </a:lnTo>
                  <a:lnTo>
                    <a:pt x="115" y="24"/>
                  </a:lnTo>
                  <a:lnTo>
                    <a:pt x="134" y="48"/>
                  </a:lnTo>
                  <a:lnTo>
                    <a:pt x="153" y="82"/>
                  </a:lnTo>
                  <a:lnTo>
                    <a:pt x="153" y="107"/>
                  </a:lnTo>
                  <a:lnTo>
                    <a:pt x="178" y="143"/>
                  </a:lnTo>
                  <a:lnTo>
                    <a:pt x="160" y="167"/>
                  </a:lnTo>
                  <a:lnTo>
                    <a:pt x="178" y="225"/>
                  </a:lnTo>
                  <a:lnTo>
                    <a:pt x="160" y="235"/>
                  </a:lnTo>
                  <a:lnTo>
                    <a:pt x="153" y="216"/>
                  </a:lnTo>
                  <a:lnTo>
                    <a:pt x="134" y="235"/>
                  </a:lnTo>
                  <a:lnTo>
                    <a:pt x="160" y="284"/>
                  </a:lnTo>
                  <a:lnTo>
                    <a:pt x="134" y="309"/>
                  </a:lnTo>
                  <a:lnTo>
                    <a:pt x="134" y="319"/>
                  </a:lnTo>
                  <a:lnTo>
                    <a:pt x="89" y="319"/>
                  </a:lnTo>
                  <a:lnTo>
                    <a:pt x="107" y="309"/>
                  </a:lnTo>
                  <a:lnTo>
                    <a:pt x="107" y="294"/>
                  </a:lnTo>
                  <a:lnTo>
                    <a:pt x="89" y="309"/>
                  </a:lnTo>
                  <a:lnTo>
                    <a:pt x="89" y="284"/>
                  </a:lnTo>
                  <a:lnTo>
                    <a:pt x="71" y="284"/>
                  </a:lnTo>
                  <a:lnTo>
                    <a:pt x="51" y="250"/>
                  </a:lnTo>
                  <a:lnTo>
                    <a:pt x="0" y="250"/>
                  </a:lnTo>
                  <a:lnTo>
                    <a:pt x="8" y="69"/>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6" name="Freeform 20">
              <a:extLst>
                <a:ext uri="{FF2B5EF4-FFF2-40B4-BE49-F238E27FC236}">
                  <a16:creationId xmlns:a16="http://schemas.microsoft.com/office/drawing/2014/main" xmlns="" id="{AF86B2A0-CC36-4194-A02D-AB39E2C7B0D8}"/>
                </a:ext>
              </a:extLst>
            </p:cNvPr>
            <p:cNvSpPr>
              <a:spLocks/>
            </p:cNvSpPr>
            <p:nvPr/>
          </p:nvSpPr>
          <p:spPr bwMode="auto">
            <a:xfrm>
              <a:off x="11546717" y="1840451"/>
              <a:ext cx="312824" cy="759093"/>
            </a:xfrm>
            <a:custGeom>
              <a:avLst/>
              <a:gdLst>
                <a:gd name="T0" fmla="*/ 2147483646 w 143"/>
                <a:gd name="T1" fmla="*/ 2147483646 h 347"/>
                <a:gd name="T2" fmla="*/ 2147483646 w 143"/>
                <a:gd name="T3" fmla="*/ 2147483646 h 347"/>
                <a:gd name="T4" fmla="*/ 2147483646 w 143"/>
                <a:gd name="T5" fmla="*/ 2147483646 h 347"/>
                <a:gd name="T6" fmla="*/ 2147483646 w 143"/>
                <a:gd name="T7" fmla="*/ 2147483646 h 347"/>
                <a:gd name="T8" fmla="*/ 2147483646 w 143"/>
                <a:gd name="T9" fmla="*/ 2147483646 h 347"/>
                <a:gd name="T10" fmla="*/ 2147483646 w 143"/>
                <a:gd name="T11" fmla="*/ 2147483646 h 347"/>
                <a:gd name="T12" fmla="*/ 0 w 143"/>
                <a:gd name="T13" fmla="*/ 0 h 347"/>
                <a:gd name="T14" fmla="*/ 2147483646 w 143"/>
                <a:gd name="T15" fmla="*/ 2147483646 h 347"/>
                <a:gd name="T16" fmla="*/ 2147483646 w 143"/>
                <a:gd name="T17" fmla="*/ 2147483646 h 347"/>
                <a:gd name="T18" fmla="*/ 2147483646 w 143"/>
                <a:gd name="T19" fmla="*/ 2147483646 h 3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3" h="347">
                  <a:moveTo>
                    <a:pt x="96" y="262"/>
                  </a:moveTo>
                  <a:lnTo>
                    <a:pt x="78" y="226"/>
                  </a:lnTo>
                  <a:lnTo>
                    <a:pt x="52" y="203"/>
                  </a:lnTo>
                  <a:lnTo>
                    <a:pt x="45" y="134"/>
                  </a:lnTo>
                  <a:lnTo>
                    <a:pt x="26" y="143"/>
                  </a:lnTo>
                  <a:lnTo>
                    <a:pt x="14" y="143"/>
                  </a:lnTo>
                  <a:lnTo>
                    <a:pt x="0" y="0"/>
                  </a:lnTo>
                  <a:lnTo>
                    <a:pt x="142" y="346"/>
                  </a:lnTo>
                  <a:lnTo>
                    <a:pt x="108" y="301"/>
                  </a:lnTo>
                  <a:lnTo>
                    <a:pt x="96" y="26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7" name="Freeform 21">
              <a:extLst>
                <a:ext uri="{FF2B5EF4-FFF2-40B4-BE49-F238E27FC236}">
                  <a16:creationId xmlns:a16="http://schemas.microsoft.com/office/drawing/2014/main" xmlns="" id="{B29CF546-0256-4EF4-B16F-CE7E6BA6315B}"/>
                </a:ext>
              </a:extLst>
            </p:cNvPr>
            <p:cNvSpPr>
              <a:spLocks/>
            </p:cNvSpPr>
            <p:nvPr/>
          </p:nvSpPr>
          <p:spPr bwMode="auto">
            <a:xfrm>
              <a:off x="11605781" y="2337033"/>
              <a:ext cx="140005" cy="216570"/>
            </a:xfrm>
            <a:custGeom>
              <a:avLst/>
              <a:gdLst>
                <a:gd name="T0" fmla="*/ 0 w 64"/>
                <a:gd name="T1" fmla="*/ 0 h 99"/>
                <a:gd name="T2" fmla="*/ 2147483646 w 64"/>
                <a:gd name="T3" fmla="*/ 2147483646 h 99"/>
                <a:gd name="T4" fmla="*/ 2147483646 w 64"/>
                <a:gd name="T5" fmla="*/ 2147483646 h 99"/>
                <a:gd name="T6" fmla="*/ 2147483646 w 64"/>
                <a:gd name="T7" fmla="*/ 2147483646 h 99"/>
                <a:gd name="T8" fmla="*/ 2147483646 w 64"/>
                <a:gd name="T9" fmla="*/ 2147483646 h 99"/>
                <a:gd name="T10" fmla="*/ 2147483646 w 64"/>
                <a:gd name="T11" fmla="*/ 2147483646 h 99"/>
                <a:gd name="T12" fmla="*/ 2147483646 w 64"/>
                <a:gd name="T13" fmla="*/ 2147483646 h 99"/>
                <a:gd name="T14" fmla="*/ 2147483646 w 64"/>
                <a:gd name="T15" fmla="*/ 2147483646 h 99"/>
                <a:gd name="T16" fmla="*/ 2147483646 w 64"/>
                <a:gd name="T17" fmla="*/ 2147483646 h 99"/>
                <a:gd name="T18" fmla="*/ 2147483646 w 64"/>
                <a:gd name="T19" fmla="*/ 2147483646 h 99"/>
                <a:gd name="T20" fmla="*/ 0 w 64"/>
                <a:gd name="T21" fmla="*/ 0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99">
                  <a:moveTo>
                    <a:pt x="0" y="0"/>
                  </a:moveTo>
                  <a:lnTo>
                    <a:pt x="37" y="16"/>
                  </a:lnTo>
                  <a:lnTo>
                    <a:pt x="37" y="35"/>
                  </a:lnTo>
                  <a:lnTo>
                    <a:pt x="43" y="25"/>
                  </a:lnTo>
                  <a:lnTo>
                    <a:pt x="43" y="35"/>
                  </a:lnTo>
                  <a:lnTo>
                    <a:pt x="63" y="73"/>
                  </a:lnTo>
                  <a:lnTo>
                    <a:pt x="43" y="59"/>
                  </a:lnTo>
                  <a:lnTo>
                    <a:pt x="63" y="84"/>
                  </a:lnTo>
                  <a:lnTo>
                    <a:pt x="63" y="98"/>
                  </a:lnTo>
                  <a:lnTo>
                    <a:pt x="43" y="84"/>
                  </a:lnTo>
                  <a:lnTo>
                    <a:pt x="0"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8" name="Freeform 22">
              <a:extLst>
                <a:ext uri="{FF2B5EF4-FFF2-40B4-BE49-F238E27FC236}">
                  <a16:creationId xmlns:a16="http://schemas.microsoft.com/office/drawing/2014/main" xmlns="" id="{199742D6-4E98-4466-8809-030F5366756A}"/>
                </a:ext>
              </a:extLst>
            </p:cNvPr>
            <p:cNvSpPr>
              <a:spLocks/>
            </p:cNvSpPr>
            <p:nvPr/>
          </p:nvSpPr>
          <p:spPr bwMode="auto">
            <a:xfrm>
              <a:off x="8335343" y="3610207"/>
              <a:ext cx="713153" cy="831282"/>
            </a:xfrm>
            <a:custGeom>
              <a:avLst/>
              <a:gdLst>
                <a:gd name="T0" fmla="*/ 2147483646 w 326"/>
                <a:gd name="T1" fmla="*/ 2147483646 h 380"/>
                <a:gd name="T2" fmla="*/ 2147483646 w 326"/>
                <a:gd name="T3" fmla="*/ 2147483646 h 380"/>
                <a:gd name="T4" fmla="*/ 2147483646 w 326"/>
                <a:gd name="T5" fmla="*/ 2147483646 h 380"/>
                <a:gd name="T6" fmla="*/ 2147483646 w 326"/>
                <a:gd name="T7" fmla="*/ 2147483646 h 380"/>
                <a:gd name="T8" fmla="*/ 2147483646 w 326"/>
                <a:gd name="T9" fmla="*/ 2147483646 h 380"/>
                <a:gd name="T10" fmla="*/ 2147483646 w 326"/>
                <a:gd name="T11" fmla="*/ 2147483646 h 380"/>
                <a:gd name="T12" fmla="*/ 2147483646 w 326"/>
                <a:gd name="T13" fmla="*/ 2147483646 h 380"/>
                <a:gd name="T14" fmla="*/ 2147483646 w 326"/>
                <a:gd name="T15" fmla="*/ 2147483646 h 380"/>
                <a:gd name="T16" fmla="*/ 2147483646 w 326"/>
                <a:gd name="T17" fmla="*/ 0 h 380"/>
                <a:gd name="T18" fmla="*/ 2147483646 w 326"/>
                <a:gd name="T19" fmla="*/ 2147483646 h 380"/>
                <a:gd name="T20" fmla="*/ 2147483646 w 326"/>
                <a:gd name="T21" fmla="*/ 2147483646 h 380"/>
                <a:gd name="T22" fmla="*/ 2147483646 w 326"/>
                <a:gd name="T23" fmla="*/ 2147483646 h 380"/>
                <a:gd name="T24" fmla="*/ 0 w 326"/>
                <a:gd name="T25" fmla="*/ 2147483646 h 380"/>
                <a:gd name="T26" fmla="*/ 2147483646 w 326"/>
                <a:gd name="T27" fmla="*/ 2147483646 h 380"/>
                <a:gd name="T28" fmla="*/ 2147483646 w 326"/>
                <a:gd name="T29" fmla="*/ 2147483646 h 380"/>
                <a:gd name="T30" fmla="*/ 2147483646 w 326"/>
                <a:gd name="T31" fmla="*/ 2147483646 h 380"/>
                <a:gd name="T32" fmla="*/ 2147483646 w 326"/>
                <a:gd name="T33" fmla="*/ 2147483646 h 380"/>
                <a:gd name="T34" fmla="*/ 2147483646 w 326"/>
                <a:gd name="T35" fmla="*/ 2147483646 h 380"/>
                <a:gd name="T36" fmla="*/ 2147483646 w 326"/>
                <a:gd name="T37" fmla="*/ 2147483646 h 380"/>
                <a:gd name="T38" fmla="*/ 2147483646 w 326"/>
                <a:gd name="T39" fmla="*/ 2147483646 h 380"/>
                <a:gd name="T40" fmla="*/ 2147483646 w 326"/>
                <a:gd name="T41" fmla="*/ 2147483646 h 3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6" h="380">
                  <a:moveTo>
                    <a:pt x="272" y="152"/>
                  </a:moveTo>
                  <a:lnTo>
                    <a:pt x="254" y="50"/>
                  </a:lnTo>
                  <a:lnTo>
                    <a:pt x="216" y="24"/>
                  </a:lnTo>
                  <a:lnTo>
                    <a:pt x="179" y="24"/>
                  </a:lnTo>
                  <a:lnTo>
                    <a:pt x="179" y="50"/>
                  </a:lnTo>
                  <a:lnTo>
                    <a:pt x="165" y="24"/>
                  </a:lnTo>
                  <a:lnTo>
                    <a:pt x="127" y="24"/>
                  </a:lnTo>
                  <a:lnTo>
                    <a:pt x="127" y="10"/>
                  </a:lnTo>
                  <a:lnTo>
                    <a:pt x="101" y="0"/>
                  </a:lnTo>
                  <a:lnTo>
                    <a:pt x="72" y="24"/>
                  </a:lnTo>
                  <a:lnTo>
                    <a:pt x="20" y="10"/>
                  </a:lnTo>
                  <a:lnTo>
                    <a:pt x="26" y="236"/>
                  </a:lnTo>
                  <a:lnTo>
                    <a:pt x="0" y="359"/>
                  </a:lnTo>
                  <a:lnTo>
                    <a:pt x="38" y="379"/>
                  </a:lnTo>
                  <a:lnTo>
                    <a:pt x="45" y="379"/>
                  </a:lnTo>
                  <a:lnTo>
                    <a:pt x="109" y="369"/>
                  </a:lnTo>
                  <a:lnTo>
                    <a:pt x="127" y="379"/>
                  </a:lnTo>
                  <a:lnTo>
                    <a:pt x="307" y="379"/>
                  </a:lnTo>
                  <a:lnTo>
                    <a:pt x="325" y="216"/>
                  </a:lnTo>
                  <a:lnTo>
                    <a:pt x="307" y="177"/>
                  </a:lnTo>
                  <a:lnTo>
                    <a:pt x="272" y="15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39" name="Freeform 23">
              <a:extLst>
                <a:ext uri="{FF2B5EF4-FFF2-40B4-BE49-F238E27FC236}">
                  <a16:creationId xmlns:a16="http://schemas.microsoft.com/office/drawing/2014/main" xmlns="" id="{953A4A40-E2DC-4EA8-B0B0-F4BE16F1426A}"/>
                </a:ext>
              </a:extLst>
            </p:cNvPr>
            <p:cNvSpPr>
              <a:spLocks/>
            </p:cNvSpPr>
            <p:nvPr/>
          </p:nvSpPr>
          <p:spPr bwMode="auto">
            <a:xfrm>
              <a:off x="8807861" y="1949831"/>
              <a:ext cx="640962" cy="829095"/>
            </a:xfrm>
            <a:custGeom>
              <a:avLst/>
              <a:gdLst>
                <a:gd name="T0" fmla="*/ 2147483646 w 293"/>
                <a:gd name="T1" fmla="*/ 2147483646 h 379"/>
                <a:gd name="T2" fmla="*/ 2147483646 w 293"/>
                <a:gd name="T3" fmla="*/ 2147483646 h 379"/>
                <a:gd name="T4" fmla="*/ 2147483646 w 293"/>
                <a:gd name="T5" fmla="*/ 2147483646 h 379"/>
                <a:gd name="T6" fmla="*/ 2147483646 w 293"/>
                <a:gd name="T7" fmla="*/ 2147483646 h 379"/>
                <a:gd name="T8" fmla="*/ 2147483646 w 293"/>
                <a:gd name="T9" fmla="*/ 2147483646 h 379"/>
                <a:gd name="T10" fmla="*/ 2147483646 w 293"/>
                <a:gd name="T11" fmla="*/ 2147483646 h 379"/>
                <a:gd name="T12" fmla="*/ 2147483646 w 293"/>
                <a:gd name="T13" fmla="*/ 0 h 379"/>
                <a:gd name="T14" fmla="*/ 0 w 293"/>
                <a:gd name="T15" fmla="*/ 2147483646 h 379"/>
                <a:gd name="T16" fmla="*/ 2147483646 w 293"/>
                <a:gd name="T17" fmla="*/ 2147483646 h 379"/>
                <a:gd name="T18" fmla="*/ 2147483646 w 293"/>
                <a:gd name="T19" fmla="*/ 2147483646 h 379"/>
                <a:gd name="T20" fmla="*/ 2147483646 w 293"/>
                <a:gd name="T21" fmla="*/ 2147483646 h 379"/>
                <a:gd name="T22" fmla="*/ 2147483646 w 293"/>
                <a:gd name="T23" fmla="*/ 2147483646 h 379"/>
                <a:gd name="T24" fmla="*/ 2147483646 w 293"/>
                <a:gd name="T25" fmla="*/ 2147483646 h 379"/>
                <a:gd name="T26" fmla="*/ 2147483646 w 293"/>
                <a:gd name="T27" fmla="*/ 2147483646 h 379"/>
                <a:gd name="T28" fmla="*/ 2147483646 w 293"/>
                <a:gd name="T29" fmla="*/ 2147483646 h 379"/>
                <a:gd name="T30" fmla="*/ 2147483646 w 293"/>
                <a:gd name="T31" fmla="*/ 2147483646 h 379"/>
                <a:gd name="T32" fmla="*/ 2147483646 w 293"/>
                <a:gd name="T33" fmla="*/ 2147483646 h 379"/>
                <a:gd name="T34" fmla="*/ 2147483646 w 293"/>
                <a:gd name="T35" fmla="*/ 2147483646 h 379"/>
                <a:gd name="T36" fmla="*/ 2147483646 w 293"/>
                <a:gd name="T37" fmla="*/ 2147483646 h 3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3" h="379">
                  <a:moveTo>
                    <a:pt x="247" y="118"/>
                  </a:moveTo>
                  <a:lnTo>
                    <a:pt x="217" y="94"/>
                  </a:lnTo>
                  <a:lnTo>
                    <a:pt x="191" y="94"/>
                  </a:lnTo>
                  <a:lnTo>
                    <a:pt x="172" y="48"/>
                  </a:lnTo>
                  <a:lnTo>
                    <a:pt x="127" y="35"/>
                  </a:lnTo>
                  <a:lnTo>
                    <a:pt x="120" y="25"/>
                  </a:lnTo>
                  <a:lnTo>
                    <a:pt x="82" y="0"/>
                  </a:lnTo>
                  <a:lnTo>
                    <a:pt x="0" y="235"/>
                  </a:lnTo>
                  <a:lnTo>
                    <a:pt x="46" y="260"/>
                  </a:lnTo>
                  <a:lnTo>
                    <a:pt x="64" y="334"/>
                  </a:lnTo>
                  <a:lnTo>
                    <a:pt x="109" y="378"/>
                  </a:lnTo>
                  <a:lnTo>
                    <a:pt x="217" y="285"/>
                  </a:lnTo>
                  <a:lnTo>
                    <a:pt x="247" y="285"/>
                  </a:lnTo>
                  <a:lnTo>
                    <a:pt x="261" y="260"/>
                  </a:lnTo>
                  <a:lnTo>
                    <a:pt x="292" y="275"/>
                  </a:lnTo>
                  <a:lnTo>
                    <a:pt x="292" y="192"/>
                  </a:lnTo>
                  <a:lnTo>
                    <a:pt x="272" y="167"/>
                  </a:lnTo>
                  <a:lnTo>
                    <a:pt x="254" y="118"/>
                  </a:lnTo>
                  <a:lnTo>
                    <a:pt x="247" y="118"/>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0" name="Freeform 24">
              <a:extLst>
                <a:ext uri="{FF2B5EF4-FFF2-40B4-BE49-F238E27FC236}">
                  <a16:creationId xmlns:a16="http://schemas.microsoft.com/office/drawing/2014/main" xmlns="" id="{EBAC5512-DA9F-4DD4-B08B-EEFCF46A3DDC}"/>
                </a:ext>
              </a:extLst>
            </p:cNvPr>
            <p:cNvSpPr>
              <a:spLocks/>
            </p:cNvSpPr>
            <p:nvPr/>
          </p:nvSpPr>
          <p:spPr bwMode="auto">
            <a:xfrm>
              <a:off x="9960718" y="1273868"/>
              <a:ext cx="671589" cy="441892"/>
            </a:xfrm>
            <a:custGeom>
              <a:avLst/>
              <a:gdLst>
                <a:gd name="T0" fmla="*/ 2147483646 w 307"/>
                <a:gd name="T1" fmla="*/ 2147483646 h 202"/>
                <a:gd name="T2" fmla="*/ 2147483646 w 307"/>
                <a:gd name="T3" fmla="*/ 2147483646 h 202"/>
                <a:gd name="T4" fmla="*/ 2147483646 w 307"/>
                <a:gd name="T5" fmla="*/ 2147483646 h 202"/>
                <a:gd name="T6" fmla="*/ 2147483646 w 307"/>
                <a:gd name="T7" fmla="*/ 2147483646 h 202"/>
                <a:gd name="T8" fmla="*/ 0 w 307"/>
                <a:gd name="T9" fmla="*/ 2147483646 h 202"/>
                <a:gd name="T10" fmla="*/ 2147483646 w 307"/>
                <a:gd name="T11" fmla="*/ 2147483646 h 202"/>
                <a:gd name="T12" fmla="*/ 2147483646 w 307"/>
                <a:gd name="T13" fmla="*/ 0 h 202"/>
                <a:gd name="T14" fmla="*/ 2147483646 w 307"/>
                <a:gd name="T15" fmla="*/ 0 h 202"/>
                <a:gd name="T16" fmla="*/ 2147483646 w 307"/>
                <a:gd name="T17" fmla="*/ 2147483646 h 202"/>
                <a:gd name="T18" fmla="*/ 2147483646 w 307"/>
                <a:gd name="T19" fmla="*/ 2147483646 h 202"/>
                <a:gd name="T20" fmla="*/ 2147483646 w 307"/>
                <a:gd name="T21" fmla="*/ 2147483646 h 202"/>
                <a:gd name="T22" fmla="*/ 2147483646 w 307"/>
                <a:gd name="T23" fmla="*/ 2147483646 h 202"/>
                <a:gd name="T24" fmla="*/ 2147483646 w 307"/>
                <a:gd name="T25" fmla="*/ 2147483646 h 202"/>
                <a:gd name="T26" fmla="*/ 2147483646 w 307"/>
                <a:gd name="T27" fmla="*/ 2147483646 h 202"/>
                <a:gd name="T28" fmla="*/ 2147483646 w 307"/>
                <a:gd name="T29" fmla="*/ 2147483646 h 202"/>
                <a:gd name="T30" fmla="*/ 2147483646 w 307"/>
                <a:gd name="T31" fmla="*/ 2147483646 h 202"/>
                <a:gd name="T32" fmla="*/ 2147483646 w 307"/>
                <a:gd name="T33" fmla="*/ 2147483646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202">
                  <a:moveTo>
                    <a:pt x="160" y="201"/>
                  </a:moveTo>
                  <a:lnTo>
                    <a:pt x="108" y="142"/>
                  </a:lnTo>
                  <a:lnTo>
                    <a:pt x="82" y="142"/>
                  </a:lnTo>
                  <a:lnTo>
                    <a:pt x="7" y="107"/>
                  </a:lnTo>
                  <a:lnTo>
                    <a:pt x="0" y="59"/>
                  </a:lnTo>
                  <a:lnTo>
                    <a:pt x="33" y="34"/>
                  </a:lnTo>
                  <a:lnTo>
                    <a:pt x="26" y="0"/>
                  </a:lnTo>
                  <a:lnTo>
                    <a:pt x="254" y="0"/>
                  </a:lnTo>
                  <a:lnTo>
                    <a:pt x="280" y="23"/>
                  </a:lnTo>
                  <a:lnTo>
                    <a:pt x="280" y="69"/>
                  </a:lnTo>
                  <a:lnTo>
                    <a:pt x="306" y="142"/>
                  </a:lnTo>
                  <a:lnTo>
                    <a:pt x="242" y="151"/>
                  </a:lnTo>
                  <a:lnTo>
                    <a:pt x="235" y="167"/>
                  </a:lnTo>
                  <a:lnTo>
                    <a:pt x="217" y="176"/>
                  </a:lnTo>
                  <a:lnTo>
                    <a:pt x="197" y="176"/>
                  </a:lnTo>
                  <a:lnTo>
                    <a:pt x="160" y="191"/>
                  </a:lnTo>
                  <a:lnTo>
                    <a:pt x="160" y="201"/>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1" name="Freeform 25">
              <a:extLst>
                <a:ext uri="{FF2B5EF4-FFF2-40B4-BE49-F238E27FC236}">
                  <a16:creationId xmlns:a16="http://schemas.microsoft.com/office/drawing/2014/main" xmlns="" id="{8C5E6AE8-CD3F-455D-906E-37DB68B6DF31}"/>
                </a:ext>
              </a:extLst>
            </p:cNvPr>
            <p:cNvSpPr>
              <a:spLocks/>
            </p:cNvSpPr>
            <p:nvPr/>
          </p:nvSpPr>
          <p:spPr bwMode="auto">
            <a:xfrm>
              <a:off x="8807860" y="2829240"/>
              <a:ext cx="479080" cy="529396"/>
            </a:xfrm>
            <a:custGeom>
              <a:avLst/>
              <a:gdLst>
                <a:gd name="T0" fmla="*/ 2147483646 w 219"/>
                <a:gd name="T1" fmla="*/ 2147483646 h 242"/>
                <a:gd name="T2" fmla="*/ 2147483646 w 219"/>
                <a:gd name="T3" fmla="*/ 2147483646 h 242"/>
                <a:gd name="T4" fmla="*/ 2147483646 w 219"/>
                <a:gd name="T5" fmla="*/ 2147483646 h 242"/>
                <a:gd name="T6" fmla="*/ 2147483646 w 219"/>
                <a:gd name="T7" fmla="*/ 2147483646 h 242"/>
                <a:gd name="T8" fmla="*/ 2147483646 w 219"/>
                <a:gd name="T9" fmla="*/ 2147483646 h 242"/>
                <a:gd name="T10" fmla="*/ 2147483646 w 219"/>
                <a:gd name="T11" fmla="*/ 2147483646 h 242"/>
                <a:gd name="T12" fmla="*/ 2147483646 w 219"/>
                <a:gd name="T13" fmla="*/ 2147483646 h 242"/>
                <a:gd name="T14" fmla="*/ 2147483646 w 219"/>
                <a:gd name="T15" fmla="*/ 2147483646 h 242"/>
                <a:gd name="T16" fmla="*/ 2147483646 w 219"/>
                <a:gd name="T17" fmla="*/ 2147483646 h 242"/>
                <a:gd name="T18" fmla="*/ 2147483646 w 219"/>
                <a:gd name="T19" fmla="*/ 2147483646 h 242"/>
                <a:gd name="T20" fmla="*/ 2147483646 w 219"/>
                <a:gd name="T21" fmla="*/ 0 h 242"/>
                <a:gd name="T22" fmla="*/ 0 w 219"/>
                <a:gd name="T23" fmla="*/ 2147483646 h 242"/>
                <a:gd name="T24" fmla="*/ 0 w 219"/>
                <a:gd name="T25" fmla="*/ 2147483646 h 242"/>
                <a:gd name="T26" fmla="*/ 2147483646 w 219"/>
                <a:gd name="T27" fmla="*/ 2147483646 h 242"/>
                <a:gd name="T28" fmla="*/ 2147483646 w 219"/>
                <a:gd name="T29" fmla="*/ 2147483646 h 2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9" h="242">
                  <a:moveTo>
                    <a:pt x="75" y="216"/>
                  </a:moveTo>
                  <a:lnTo>
                    <a:pt x="90" y="241"/>
                  </a:lnTo>
                  <a:lnTo>
                    <a:pt x="121" y="241"/>
                  </a:lnTo>
                  <a:lnTo>
                    <a:pt x="128" y="216"/>
                  </a:lnTo>
                  <a:lnTo>
                    <a:pt x="154" y="216"/>
                  </a:lnTo>
                  <a:lnTo>
                    <a:pt x="191" y="193"/>
                  </a:lnTo>
                  <a:lnTo>
                    <a:pt x="210" y="193"/>
                  </a:lnTo>
                  <a:lnTo>
                    <a:pt x="218" y="182"/>
                  </a:lnTo>
                  <a:lnTo>
                    <a:pt x="191" y="109"/>
                  </a:lnTo>
                  <a:lnTo>
                    <a:pt x="128" y="50"/>
                  </a:lnTo>
                  <a:lnTo>
                    <a:pt x="83" y="0"/>
                  </a:lnTo>
                  <a:lnTo>
                    <a:pt x="0" y="60"/>
                  </a:lnTo>
                  <a:lnTo>
                    <a:pt x="0" y="182"/>
                  </a:lnTo>
                  <a:lnTo>
                    <a:pt x="20" y="227"/>
                  </a:lnTo>
                  <a:lnTo>
                    <a:pt x="75" y="21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2" name="Freeform 26">
              <a:extLst>
                <a:ext uri="{FF2B5EF4-FFF2-40B4-BE49-F238E27FC236}">
                  <a16:creationId xmlns:a16="http://schemas.microsoft.com/office/drawing/2014/main" xmlns="" id="{C8EE97C2-9E0A-4413-AA27-BAAAE970748C}"/>
                </a:ext>
              </a:extLst>
            </p:cNvPr>
            <p:cNvSpPr>
              <a:spLocks/>
            </p:cNvSpPr>
            <p:nvPr/>
          </p:nvSpPr>
          <p:spPr bwMode="auto">
            <a:xfrm>
              <a:off x="8573789" y="1350432"/>
              <a:ext cx="1030353" cy="861908"/>
            </a:xfrm>
            <a:custGeom>
              <a:avLst/>
              <a:gdLst>
                <a:gd name="T0" fmla="*/ 2147483646 w 471"/>
                <a:gd name="T1" fmla="*/ 2147483646 h 394"/>
                <a:gd name="T2" fmla="*/ 2147483646 w 471"/>
                <a:gd name="T3" fmla="*/ 2147483646 h 394"/>
                <a:gd name="T4" fmla="*/ 2147483646 w 471"/>
                <a:gd name="T5" fmla="*/ 2147483646 h 394"/>
                <a:gd name="T6" fmla="*/ 2147483646 w 471"/>
                <a:gd name="T7" fmla="*/ 2147483646 h 394"/>
                <a:gd name="T8" fmla="*/ 2147483646 w 471"/>
                <a:gd name="T9" fmla="*/ 2147483646 h 394"/>
                <a:gd name="T10" fmla="*/ 2147483646 w 471"/>
                <a:gd name="T11" fmla="*/ 2147483646 h 394"/>
                <a:gd name="T12" fmla="*/ 2147483646 w 471"/>
                <a:gd name="T13" fmla="*/ 2147483646 h 394"/>
                <a:gd name="T14" fmla="*/ 2147483646 w 471"/>
                <a:gd name="T15" fmla="*/ 2147483646 h 394"/>
                <a:gd name="T16" fmla="*/ 2147483646 w 471"/>
                <a:gd name="T17" fmla="*/ 2147483646 h 394"/>
                <a:gd name="T18" fmla="*/ 2147483646 w 471"/>
                <a:gd name="T19" fmla="*/ 2147483646 h 394"/>
                <a:gd name="T20" fmla="*/ 2147483646 w 471"/>
                <a:gd name="T21" fmla="*/ 2147483646 h 394"/>
                <a:gd name="T22" fmla="*/ 2147483646 w 471"/>
                <a:gd name="T23" fmla="*/ 2147483646 h 394"/>
                <a:gd name="T24" fmla="*/ 2147483646 w 471"/>
                <a:gd name="T25" fmla="*/ 2147483646 h 394"/>
                <a:gd name="T26" fmla="*/ 2147483646 w 471"/>
                <a:gd name="T27" fmla="*/ 2147483646 h 394"/>
                <a:gd name="T28" fmla="*/ 2147483646 w 471"/>
                <a:gd name="T29" fmla="*/ 2147483646 h 394"/>
                <a:gd name="T30" fmla="*/ 2147483646 w 471"/>
                <a:gd name="T31" fmla="*/ 2147483646 h 394"/>
                <a:gd name="T32" fmla="*/ 2147483646 w 471"/>
                <a:gd name="T33" fmla="*/ 2147483646 h 394"/>
                <a:gd name="T34" fmla="*/ 2147483646 w 471"/>
                <a:gd name="T35" fmla="*/ 2147483646 h 394"/>
                <a:gd name="T36" fmla="*/ 0 w 471"/>
                <a:gd name="T37" fmla="*/ 2147483646 h 394"/>
                <a:gd name="T38" fmla="*/ 2147483646 w 471"/>
                <a:gd name="T39" fmla="*/ 2147483646 h 394"/>
                <a:gd name="T40" fmla="*/ 2147483646 w 471"/>
                <a:gd name="T41" fmla="*/ 0 h 394"/>
                <a:gd name="T42" fmla="*/ 2147483646 w 471"/>
                <a:gd name="T43" fmla="*/ 0 h 394"/>
                <a:gd name="T44" fmla="*/ 2147483646 w 471"/>
                <a:gd name="T45" fmla="*/ 2147483646 h 394"/>
                <a:gd name="T46" fmla="*/ 2147483646 w 471"/>
                <a:gd name="T47" fmla="*/ 2147483646 h 394"/>
                <a:gd name="T48" fmla="*/ 2147483646 w 471"/>
                <a:gd name="T49" fmla="*/ 2147483646 h 394"/>
                <a:gd name="T50" fmla="*/ 2147483646 w 471"/>
                <a:gd name="T51" fmla="*/ 2147483646 h 394"/>
                <a:gd name="T52" fmla="*/ 2147483646 w 471"/>
                <a:gd name="T53" fmla="*/ 2147483646 h 394"/>
                <a:gd name="T54" fmla="*/ 2147483646 w 471"/>
                <a:gd name="T55" fmla="*/ 2147483646 h 394"/>
                <a:gd name="T56" fmla="*/ 2147483646 w 471"/>
                <a:gd name="T57" fmla="*/ 2147483646 h 394"/>
                <a:gd name="T58" fmla="*/ 2147483646 w 471"/>
                <a:gd name="T59" fmla="*/ 2147483646 h 394"/>
                <a:gd name="T60" fmla="*/ 2147483646 w 471"/>
                <a:gd name="T61" fmla="*/ 2147483646 h 394"/>
                <a:gd name="T62" fmla="*/ 2147483646 w 471"/>
                <a:gd name="T63" fmla="*/ 2147483646 h 394"/>
                <a:gd name="T64" fmla="*/ 2147483646 w 471"/>
                <a:gd name="T65" fmla="*/ 2147483646 h 394"/>
                <a:gd name="T66" fmla="*/ 2147483646 w 471"/>
                <a:gd name="T67" fmla="*/ 2147483646 h 394"/>
                <a:gd name="T68" fmla="*/ 2147483646 w 471"/>
                <a:gd name="T69" fmla="*/ 2147483646 h 394"/>
                <a:gd name="T70" fmla="*/ 2147483646 w 471"/>
                <a:gd name="T71" fmla="*/ 2147483646 h 394"/>
                <a:gd name="T72" fmla="*/ 2147483646 w 471"/>
                <a:gd name="T73" fmla="*/ 2147483646 h 3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1" h="394">
                  <a:moveTo>
                    <a:pt x="470" y="324"/>
                  </a:moveTo>
                  <a:lnTo>
                    <a:pt x="418" y="343"/>
                  </a:lnTo>
                  <a:lnTo>
                    <a:pt x="361" y="393"/>
                  </a:lnTo>
                  <a:lnTo>
                    <a:pt x="355" y="393"/>
                  </a:lnTo>
                  <a:lnTo>
                    <a:pt x="324" y="368"/>
                  </a:lnTo>
                  <a:lnTo>
                    <a:pt x="298" y="368"/>
                  </a:lnTo>
                  <a:lnTo>
                    <a:pt x="280" y="324"/>
                  </a:lnTo>
                  <a:lnTo>
                    <a:pt x="235" y="309"/>
                  </a:lnTo>
                  <a:lnTo>
                    <a:pt x="227" y="299"/>
                  </a:lnTo>
                  <a:lnTo>
                    <a:pt x="190" y="275"/>
                  </a:lnTo>
                  <a:lnTo>
                    <a:pt x="172" y="299"/>
                  </a:lnTo>
                  <a:lnTo>
                    <a:pt x="153" y="275"/>
                  </a:lnTo>
                  <a:lnTo>
                    <a:pt x="135" y="284"/>
                  </a:lnTo>
                  <a:lnTo>
                    <a:pt x="71" y="284"/>
                  </a:lnTo>
                  <a:lnTo>
                    <a:pt x="57" y="250"/>
                  </a:lnTo>
                  <a:lnTo>
                    <a:pt x="37" y="250"/>
                  </a:lnTo>
                  <a:lnTo>
                    <a:pt x="26" y="250"/>
                  </a:lnTo>
                  <a:lnTo>
                    <a:pt x="18" y="261"/>
                  </a:lnTo>
                  <a:lnTo>
                    <a:pt x="0" y="241"/>
                  </a:lnTo>
                  <a:lnTo>
                    <a:pt x="57" y="93"/>
                  </a:lnTo>
                  <a:lnTo>
                    <a:pt x="71" y="0"/>
                  </a:lnTo>
                  <a:lnTo>
                    <a:pt x="120" y="0"/>
                  </a:lnTo>
                  <a:lnTo>
                    <a:pt x="153" y="24"/>
                  </a:lnTo>
                  <a:lnTo>
                    <a:pt x="172" y="14"/>
                  </a:lnTo>
                  <a:lnTo>
                    <a:pt x="217" y="24"/>
                  </a:lnTo>
                  <a:lnTo>
                    <a:pt x="235" y="48"/>
                  </a:lnTo>
                  <a:lnTo>
                    <a:pt x="280" y="84"/>
                  </a:lnTo>
                  <a:lnTo>
                    <a:pt x="280" y="109"/>
                  </a:lnTo>
                  <a:lnTo>
                    <a:pt x="253" y="132"/>
                  </a:lnTo>
                  <a:lnTo>
                    <a:pt x="261" y="156"/>
                  </a:lnTo>
                  <a:lnTo>
                    <a:pt x="290" y="156"/>
                  </a:lnTo>
                  <a:lnTo>
                    <a:pt x="343" y="143"/>
                  </a:lnTo>
                  <a:lnTo>
                    <a:pt x="361" y="191"/>
                  </a:lnTo>
                  <a:lnTo>
                    <a:pt x="380" y="200"/>
                  </a:lnTo>
                  <a:lnTo>
                    <a:pt x="380" y="225"/>
                  </a:lnTo>
                  <a:lnTo>
                    <a:pt x="433" y="275"/>
                  </a:lnTo>
                  <a:lnTo>
                    <a:pt x="470" y="32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3" name="Freeform 27">
              <a:extLst>
                <a:ext uri="{FF2B5EF4-FFF2-40B4-BE49-F238E27FC236}">
                  <a16:creationId xmlns:a16="http://schemas.microsoft.com/office/drawing/2014/main" xmlns="" id="{0DB3C6AD-8CBA-4830-A5E8-12CA23330D02}"/>
                </a:ext>
              </a:extLst>
            </p:cNvPr>
            <p:cNvSpPr>
              <a:spLocks/>
            </p:cNvSpPr>
            <p:nvPr/>
          </p:nvSpPr>
          <p:spPr bwMode="auto">
            <a:xfrm>
              <a:off x="9641329" y="1273866"/>
              <a:ext cx="673776" cy="516270"/>
            </a:xfrm>
            <a:custGeom>
              <a:avLst/>
              <a:gdLst>
                <a:gd name="T0" fmla="*/ 2147483646 w 308"/>
                <a:gd name="T1" fmla="*/ 2147483646 h 236"/>
                <a:gd name="T2" fmla="*/ 2147483646 w 308"/>
                <a:gd name="T3" fmla="*/ 2147483646 h 236"/>
                <a:gd name="T4" fmla="*/ 0 w 308"/>
                <a:gd name="T5" fmla="*/ 2147483646 h 236"/>
                <a:gd name="T6" fmla="*/ 2147483646 w 308"/>
                <a:gd name="T7" fmla="*/ 2147483646 h 236"/>
                <a:gd name="T8" fmla="*/ 2147483646 w 308"/>
                <a:gd name="T9" fmla="*/ 2147483646 h 236"/>
                <a:gd name="T10" fmla="*/ 2147483646 w 308"/>
                <a:gd name="T11" fmla="*/ 2147483646 h 236"/>
                <a:gd name="T12" fmla="*/ 2147483646 w 308"/>
                <a:gd name="T13" fmla="*/ 2147483646 h 236"/>
                <a:gd name="T14" fmla="*/ 2147483646 w 308"/>
                <a:gd name="T15" fmla="*/ 2147483646 h 236"/>
                <a:gd name="T16" fmla="*/ 2147483646 w 308"/>
                <a:gd name="T17" fmla="*/ 0 h 236"/>
                <a:gd name="T18" fmla="*/ 2147483646 w 308"/>
                <a:gd name="T19" fmla="*/ 0 h 236"/>
                <a:gd name="T20" fmla="*/ 2147483646 w 308"/>
                <a:gd name="T21" fmla="*/ 2147483646 h 236"/>
                <a:gd name="T22" fmla="*/ 2147483646 w 308"/>
                <a:gd name="T23" fmla="*/ 2147483646 h 236"/>
                <a:gd name="T24" fmla="*/ 2147483646 w 308"/>
                <a:gd name="T25" fmla="*/ 2147483646 h 236"/>
                <a:gd name="T26" fmla="*/ 2147483646 w 308"/>
                <a:gd name="T27" fmla="*/ 2147483646 h 236"/>
                <a:gd name="T28" fmla="*/ 2147483646 w 308"/>
                <a:gd name="T29" fmla="*/ 2147483646 h 236"/>
                <a:gd name="T30" fmla="*/ 2147483646 w 308"/>
                <a:gd name="T31" fmla="*/ 2147483646 h 236"/>
                <a:gd name="T32" fmla="*/ 2147483646 w 308"/>
                <a:gd name="T33" fmla="*/ 2147483646 h 2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8" h="236">
                  <a:moveTo>
                    <a:pt x="307" y="210"/>
                  </a:moveTo>
                  <a:lnTo>
                    <a:pt x="287" y="235"/>
                  </a:lnTo>
                  <a:lnTo>
                    <a:pt x="0" y="235"/>
                  </a:lnTo>
                  <a:lnTo>
                    <a:pt x="38" y="69"/>
                  </a:lnTo>
                  <a:lnTo>
                    <a:pt x="45" y="59"/>
                  </a:lnTo>
                  <a:lnTo>
                    <a:pt x="83" y="48"/>
                  </a:lnTo>
                  <a:lnTo>
                    <a:pt x="72" y="24"/>
                  </a:lnTo>
                  <a:lnTo>
                    <a:pt x="38" y="24"/>
                  </a:lnTo>
                  <a:lnTo>
                    <a:pt x="19" y="0"/>
                  </a:lnTo>
                  <a:lnTo>
                    <a:pt x="172" y="0"/>
                  </a:lnTo>
                  <a:lnTo>
                    <a:pt x="180" y="34"/>
                  </a:lnTo>
                  <a:lnTo>
                    <a:pt x="146" y="59"/>
                  </a:lnTo>
                  <a:lnTo>
                    <a:pt x="154" y="107"/>
                  </a:lnTo>
                  <a:lnTo>
                    <a:pt x="228" y="142"/>
                  </a:lnTo>
                  <a:lnTo>
                    <a:pt x="254" y="142"/>
                  </a:lnTo>
                  <a:lnTo>
                    <a:pt x="307" y="201"/>
                  </a:lnTo>
                  <a:lnTo>
                    <a:pt x="307" y="21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4" name="Freeform 28">
              <a:extLst>
                <a:ext uri="{FF2B5EF4-FFF2-40B4-BE49-F238E27FC236}">
                  <a16:creationId xmlns:a16="http://schemas.microsoft.com/office/drawing/2014/main" xmlns="" id="{4862313D-9C8E-4FCF-A9E3-EB3C757E06B4}"/>
                </a:ext>
              </a:extLst>
            </p:cNvPr>
            <p:cNvSpPr>
              <a:spLocks/>
            </p:cNvSpPr>
            <p:nvPr/>
          </p:nvSpPr>
          <p:spPr bwMode="auto">
            <a:xfrm>
              <a:off x="11203265" y="3610208"/>
              <a:ext cx="343452" cy="238446"/>
            </a:xfrm>
            <a:custGeom>
              <a:avLst/>
              <a:gdLst>
                <a:gd name="T0" fmla="*/ 2147483646 w 157"/>
                <a:gd name="T1" fmla="*/ 2147483646 h 109"/>
                <a:gd name="T2" fmla="*/ 2147483646 w 157"/>
                <a:gd name="T3" fmla="*/ 0 h 109"/>
                <a:gd name="T4" fmla="*/ 0 w 157"/>
                <a:gd name="T5" fmla="*/ 2147483646 h 109"/>
                <a:gd name="T6" fmla="*/ 2147483646 w 157"/>
                <a:gd name="T7" fmla="*/ 2147483646 h 109"/>
                <a:gd name="T8" fmla="*/ 2147483646 w 157"/>
                <a:gd name="T9" fmla="*/ 2147483646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109">
                  <a:moveTo>
                    <a:pt x="44" y="68"/>
                  </a:moveTo>
                  <a:lnTo>
                    <a:pt x="156" y="0"/>
                  </a:lnTo>
                  <a:lnTo>
                    <a:pt x="0" y="108"/>
                  </a:lnTo>
                  <a:lnTo>
                    <a:pt x="18" y="68"/>
                  </a:lnTo>
                  <a:lnTo>
                    <a:pt x="44"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5" name="Freeform 29">
              <a:extLst>
                <a:ext uri="{FF2B5EF4-FFF2-40B4-BE49-F238E27FC236}">
                  <a16:creationId xmlns:a16="http://schemas.microsoft.com/office/drawing/2014/main" xmlns="" id="{D31C3DF5-0260-4B2D-A82B-7CC75AC6CD1C}"/>
                </a:ext>
              </a:extLst>
            </p:cNvPr>
            <p:cNvSpPr>
              <a:spLocks/>
            </p:cNvSpPr>
            <p:nvPr/>
          </p:nvSpPr>
          <p:spPr bwMode="auto">
            <a:xfrm>
              <a:off x="10391673" y="2732986"/>
              <a:ext cx="990975" cy="680340"/>
            </a:xfrm>
            <a:custGeom>
              <a:avLst/>
              <a:gdLst>
                <a:gd name="T0" fmla="*/ 2147483646 w 453"/>
                <a:gd name="T1" fmla="*/ 2147483646 h 311"/>
                <a:gd name="T2" fmla="*/ 2147483646 w 453"/>
                <a:gd name="T3" fmla="*/ 2147483646 h 311"/>
                <a:gd name="T4" fmla="*/ 2147483646 w 453"/>
                <a:gd name="T5" fmla="*/ 2147483646 h 311"/>
                <a:gd name="T6" fmla="*/ 2147483646 w 453"/>
                <a:gd name="T7" fmla="*/ 2147483646 h 311"/>
                <a:gd name="T8" fmla="*/ 2147483646 w 453"/>
                <a:gd name="T9" fmla="*/ 2147483646 h 311"/>
                <a:gd name="T10" fmla="*/ 2147483646 w 453"/>
                <a:gd name="T11" fmla="*/ 2147483646 h 311"/>
                <a:gd name="T12" fmla="*/ 2147483646 w 453"/>
                <a:gd name="T13" fmla="*/ 2147483646 h 311"/>
                <a:gd name="T14" fmla="*/ 2147483646 w 453"/>
                <a:gd name="T15" fmla="*/ 2147483646 h 311"/>
                <a:gd name="T16" fmla="*/ 2147483646 w 453"/>
                <a:gd name="T17" fmla="*/ 2147483646 h 311"/>
                <a:gd name="T18" fmla="*/ 2147483646 w 453"/>
                <a:gd name="T19" fmla="*/ 2147483646 h 311"/>
                <a:gd name="T20" fmla="*/ 2147483646 w 453"/>
                <a:gd name="T21" fmla="*/ 2147483646 h 311"/>
                <a:gd name="T22" fmla="*/ 2147483646 w 453"/>
                <a:gd name="T23" fmla="*/ 2147483646 h 311"/>
                <a:gd name="T24" fmla="*/ 2147483646 w 453"/>
                <a:gd name="T25" fmla="*/ 2147483646 h 311"/>
                <a:gd name="T26" fmla="*/ 2147483646 w 453"/>
                <a:gd name="T27" fmla="*/ 2147483646 h 311"/>
                <a:gd name="T28" fmla="*/ 2147483646 w 453"/>
                <a:gd name="T29" fmla="*/ 2147483646 h 311"/>
                <a:gd name="T30" fmla="*/ 2147483646 w 453"/>
                <a:gd name="T31" fmla="*/ 2147483646 h 311"/>
                <a:gd name="T32" fmla="*/ 2147483646 w 453"/>
                <a:gd name="T33" fmla="*/ 2147483646 h 311"/>
                <a:gd name="T34" fmla="*/ 2147483646 w 453"/>
                <a:gd name="T35" fmla="*/ 2147483646 h 311"/>
                <a:gd name="T36" fmla="*/ 2147483646 w 453"/>
                <a:gd name="T37" fmla="*/ 2147483646 h 311"/>
                <a:gd name="T38" fmla="*/ 2147483646 w 453"/>
                <a:gd name="T39" fmla="*/ 2147483646 h 311"/>
                <a:gd name="T40" fmla="*/ 2147483646 w 453"/>
                <a:gd name="T41" fmla="*/ 2147483646 h 311"/>
                <a:gd name="T42" fmla="*/ 2147483646 w 453"/>
                <a:gd name="T43" fmla="*/ 2147483646 h 311"/>
                <a:gd name="T44" fmla="*/ 2147483646 w 453"/>
                <a:gd name="T45" fmla="*/ 2147483646 h 311"/>
                <a:gd name="T46" fmla="*/ 2147483646 w 453"/>
                <a:gd name="T47" fmla="*/ 2147483646 h 311"/>
                <a:gd name="T48" fmla="*/ 2147483646 w 453"/>
                <a:gd name="T49" fmla="*/ 2147483646 h 311"/>
                <a:gd name="T50" fmla="*/ 2147483646 w 453"/>
                <a:gd name="T51" fmla="*/ 2147483646 h 311"/>
                <a:gd name="T52" fmla="*/ 2147483646 w 453"/>
                <a:gd name="T53" fmla="*/ 2147483646 h 311"/>
                <a:gd name="T54" fmla="*/ 2147483646 w 453"/>
                <a:gd name="T55" fmla="*/ 2147483646 h 311"/>
                <a:gd name="T56" fmla="*/ 2147483646 w 453"/>
                <a:gd name="T57" fmla="*/ 2147483646 h 311"/>
                <a:gd name="T58" fmla="*/ 2147483646 w 453"/>
                <a:gd name="T59" fmla="*/ 2147483646 h 311"/>
                <a:gd name="T60" fmla="*/ 2147483646 w 453"/>
                <a:gd name="T61" fmla="*/ 2147483646 h 311"/>
                <a:gd name="T62" fmla="*/ 2147483646 w 453"/>
                <a:gd name="T63" fmla="*/ 2147483646 h 311"/>
                <a:gd name="T64" fmla="*/ 2147483646 w 453"/>
                <a:gd name="T65" fmla="*/ 2147483646 h 311"/>
                <a:gd name="T66" fmla="*/ 0 w 453"/>
                <a:gd name="T67" fmla="*/ 0 h 311"/>
                <a:gd name="T68" fmla="*/ 2147483646 w 453"/>
                <a:gd name="T69" fmla="*/ 2147483646 h 311"/>
                <a:gd name="T70" fmla="*/ 2147483646 w 453"/>
                <a:gd name="T71" fmla="*/ 2147483646 h 311"/>
                <a:gd name="T72" fmla="*/ 2147483646 w 453"/>
                <a:gd name="T73" fmla="*/ 0 h 311"/>
                <a:gd name="T74" fmla="*/ 2147483646 w 453"/>
                <a:gd name="T75" fmla="*/ 2147483646 h 311"/>
                <a:gd name="T76" fmla="*/ 2147483646 w 453"/>
                <a:gd name="T77" fmla="*/ 2147483646 h 311"/>
                <a:gd name="T78" fmla="*/ 2147483646 w 453"/>
                <a:gd name="T79" fmla="*/ 2147483646 h 3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53" h="311">
                  <a:moveTo>
                    <a:pt x="433" y="79"/>
                  </a:moveTo>
                  <a:lnTo>
                    <a:pt x="452" y="104"/>
                  </a:lnTo>
                  <a:lnTo>
                    <a:pt x="433" y="118"/>
                  </a:lnTo>
                  <a:lnTo>
                    <a:pt x="433" y="129"/>
                  </a:lnTo>
                  <a:lnTo>
                    <a:pt x="389" y="152"/>
                  </a:lnTo>
                  <a:lnTo>
                    <a:pt x="401" y="163"/>
                  </a:lnTo>
                  <a:lnTo>
                    <a:pt x="381" y="188"/>
                  </a:lnTo>
                  <a:lnTo>
                    <a:pt x="381" y="201"/>
                  </a:lnTo>
                  <a:lnTo>
                    <a:pt x="370" y="236"/>
                  </a:lnTo>
                  <a:lnTo>
                    <a:pt x="363" y="227"/>
                  </a:lnTo>
                  <a:lnTo>
                    <a:pt x="344" y="227"/>
                  </a:lnTo>
                  <a:lnTo>
                    <a:pt x="337" y="271"/>
                  </a:lnTo>
                  <a:lnTo>
                    <a:pt x="292" y="286"/>
                  </a:lnTo>
                  <a:lnTo>
                    <a:pt x="280" y="310"/>
                  </a:lnTo>
                  <a:lnTo>
                    <a:pt x="273" y="286"/>
                  </a:lnTo>
                  <a:lnTo>
                    <a:pt x="243" y="286"/>
                  </a:lnTo>
                  <a:lnTo>
                    <a:pt x="229" y="271"/>
                  </a:lnTo>
                  <a:lnTo>
                    <a:pt x="235" y="261"/>
                  </a:lnTo>
                  <a:lnTo>
                    <a:pt x="229" y="261"/>
                  </a:lnTo>
                  <a:lnTo>
                    <a:pt x="229" y="286"/>
                  </a:lnTo>
                  <a:lnTo>
                    <a:pt x="217" y="286"/>
                  </a:lnTo>
                  <a:lnTo>
                    <a:pt x="198" y="286"/>
                  </a:lnTo>
                  <a:lnTo>
                    <a:pt x="209" y="271"/>
                  </a:lnTo>
                  <a:lnTo>
                    <a:pt x="180" y="271"/>
                  </a:lnTo>
                  <a:lnTo>
                    <a:pt x="192" y="246"/>
                  </a:lnTo>
                  <a:lnTo>
                    <a:pt x="180" y="261"/>
                  </a:lnTo>
                  <a:lnTo>
                    <a:pt x="164" y="236"/>
                  </a:lnTo>
                  <a:lnTo>
                    <a:pt x="164" y="261"/>
                  </a:lnTo>
                  <a:lnTo>
                    <a:pt x="147" y="261"/>
                  </a:lnTo>
                  <a:lnTo>
                    <a:pt x="135" y="236"/>
                  </a:lnTo>
                  <a:lnTo>
                    <a:pt x="147" y="236"/>
                  </a:lnTo>
                  <a:lnTo>
                    <a:pt x="147" y="227"/>
                  </a:lnTo>
                  <a:lnTo>
                    <a:pt x="127" y="211"/>
                  </a:lnTo>
                  <a:lnTo>
                    <a:pt x="135" y="201"/>
                  </a:lnTo>
                  <a:lnTo>
                    <a:pt x="147" y="201"/>
                  </a:lnTo>
                  <a:lnTo>
                    <a:pt x="135" y="188"/>
                  </a:lnTo>
                  <a:lnTo>
                    <a:pt x="127" y="201"/>
                  </a:lnTo>
                  <a:lnTo>
                    <a:pt x="120" y="201"/>
                  </a:lnTo>
                  <a:lnTo>
                    <a:pt x="127" y="227"/>
                  </a:lnTo>
                  <a:lnTo>
                    <a:pt x="120" y="227"/>
                  </a:lnTo>
                  <a:lnTo>
                    <a:pt x="120" y="246"/>
                  </a:lnTo>
                  <a:lnTo>
                    <a:pt x="109" y="246"/>
                  </a:lnTo>
                  <a:lnTo>
                    <a:pt x="109" y="227"/>
                  </a:lnTo>
                  <a:lnTo>
                    <a:pt x="90" y="236"/>
                  </a:lnTo>
                  <a:lnTo>
                    <a:pt x="101" y="261"/>
                  </a:lnTo>
                  <a:lnTo>
                    <a:pt x="83" y="261"/>
                  </a:lnTo>
                  <a:lnTo>
                    <a:pt x="72" y="236"/>
                  </a:lnTo>
                  <a:lnTo>
                    <a:pt x="72" y="246"/>
                  </a:lnTo>
                  <a:lnTo>
                    <a:pt x="57" y="236"/>
                  </a:lnTo>
                  <a:lnTo>
                    <a:pt x="64" y="211"/>
                  </a:lnTo>
                  <a:lnTo>
                    <a:pt x="72" y="227"/>
                  </a:lnTo>
                  <a:lnTo>
                    <a:pt x="57" y="211"/>
                  </a:lnTo>
                  <a:lnTo>
                    <a:pt x="38" y="201"/>
                  </a:lnTo>
                  <a:lnTo>
                    <a:pt x="57" y="188"/>
                  </a:lnTo>
                  <a:lnTo>
                    <a:pt x="83" y="201"/>
                  </a:lnTo>
                  <a:lnTo>
                    <a:pt x="64" y="177"/>
                  </a:lnTo>
                  <a:lnTo>
                    <a:pt x="57" y="177"/>
                  </a:lnTo>
                  <a:lnTo>
                    <a:pt x="45" y="188"/>
                  </a:lnTo>
                  <a:lnTo>
                    <a:pt x="26" y="163"/>
                  </a:lnTo>
                  <a:lnTo>
                    <a:pt x="83" y="163"/>
                  </a:lnTo>
                  <a:lnTo>
                    <a:pt x="90" y="152"/>
                  </a:lnTo>
                  <a:lnTo>
                    <a:pt x="109" y="118"/>
                  </a:lnTo>
                  <a:lnTo>
                    <a:pt x="90" y="118"/>
                  </a:lnTo>
                  <a:lnTo>
                    <a:pt x="72" y="93"/>
                  </a:lnTo>
                  <a:lnTo>
                    <a:pt x="57" y="93"/>
                  </a:lnTo>
                  <a:lnTo>
                    <a:pt x="20" y="68"/>
                  </a:lnTo>
                  <a:lnTo>
                    <a:pt x="20" y="34"/>
                  </a:lnTo>
                  <a:lnTo>
                    <a:pt x="0" y="0"/>
                  </a:lnTo>
                  <a:lnTo>
                    <a:pt x="135" y="9"/>
                  </a:lnTo>
                  <a:lnTo>
                    <a:pt x="217" y="9"/>
                  </a:lnTo>
                  <a:lnTo>
                    <a:pt x="198" y="79"/>
                  </a:lnTo>
                  <a:lnTo>
                    <a:pt x="254" y="93"/>
                  </a:lnTo>
                  <a:lnTo>
                    <a:pt x="273" y="9"/>
                  </a:lnTo>
                  <a:lnTo>
                    <a:pt x="292" y="0"/>
                  </a:lnTo>
                  <a:lnTo>
                    <a:pt x="326" y="20"/>
                  </a:lnTo>
                  <a:lnTo>
                    <a:pt x="355" y="34"/>
                  </a:lnTo>
                  <a:lnTo>
                    <a:pt x="381" y="34"/>
                  </a:lnTo>
                  <a:lnTo>
                    <a:pt x="433" y="34"/>
                  </a:lnTo>
                  <a:lnTo>
                    <a:pt x="452" y="68"/>
                  </a:lnTo>
                  <a:lnTo>
                    <a:pt x="433" y="7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6" name="Freeform 30">
              <a:extLst>
                <a:ext uri="{FF2B5EF4-FFF2-40B4-BE49-F238E27FC236}">
                  <a16:creationId xmlns:a16="http://schemas.microsoft.com/office/drawing/2014/main" xmlns="" id="{9026C344-81E8-4E54-AECE-76476A615174}"/>
                </a:ext>
              </a:extLst>
            </p:cNvPr>
            <p:cNvSpPr>
              <a:spLocks/>
            </p:cNvSpPr>
            <p:nvPr/>
          </p:nvSpPr>
          <p:spPr bwMode="auto">
            <a:xfrm>
              <a:off x="8932552" y="3535830"/>
              <a:ext cx="910035" cy="807218"/>
            </a:xfrm>
            <a:custGeom>
              <a:avLst/>
              <a:gdLst>
                <a:gd name="T0" fmla="*/ 2147483646 w 416"/>
                <a:gd name="T1" fmla="*/ 2147483646 h 369"/>
                <a:gd name="T2" fmla="*/ 2147483646 w 416"/>
                <a:gd name="T3" fmla="*/ 2147483646 h 369"/>
                <a:gd name="T4" fmla="*/ 2147483646 w 416"/>
                <a:gd name="T5" fmla="*/ 2147483646 h 369"/>
                <a:gd name="T6" fmla="*/ 2147483646 w 416"/>
                <a:gd name="T7" fmla="*/ 2147483646 h 369"/>
                <a:gd name="T8" fmla="*/ 2147483646 w 416"/>
                <a:gd name="T9" fmla="*/ 2147483646 h 369"/>
                <a:gd name="T10" fmla="*/ 2147483646 w 416"/>
                <a:gd name="T11" fmla="*/ 2147483646 h 369"/>
                <a:gd name="T12" fmla="*/ 2147483646 w 416"/>
                <a:gd name="T13" fmla="*/ 2147483646 h 369"/>
                <a:gd name="T14" fmla="*/ 2147483646 w 416"/>
                <a:gd name="T15" fmla="*/ 2147483646 h 369"/>
                <a:gd name="T16" fmla="*/ 2147483646 w 416"/>
                <a:gd name="T17" fmla="*/ 2147483646 h 369"/>
                <a:gd name="T18" fmla="*/ 2147483646 w 416"/>
                <a:gd name="T19" fmla="*/ 2147483646 h 369"/>
                <a:gd name="T20" fmla="*/ 2147483646 w 416"/>
                <a:gd name="T21" fmla="*/ 2147483646 h 369"/>
                <a:gd name="T22" fmla="*/ 2147483646 w 416"/>
                <a:gd name="T23" fmla="*/ 2147483646 h 369"/>
                <a:gd name="T24" fmla="*/ 0 w 416"/>
                <a:gd name="T25" fmla="*/ 2147483646 h 369"/>
                <a:gd name="T26" fmla="*/ 2147483646 w 416"/>
                <a:gd name="T27" fmla="*/ 2147483646 h 369"/>
                <a:gd name="T28" fmla="*/ 2147483646 w 416"/>
                <a:gd name="T29" fmla="*/ 2147483646 h 369"/>
                <a:gd name="T30" fmla="*/ 2147483646 w 416"/>
                <a:gd name="T31" fmla="*/ 0 h 369"/>
                <a:gd name="T32" fmla="*/ 2147483646 w 416"/>
                <a:gd name="T33" fmla="*/ 2147483646 h 369"/>
                <a:gd name="T34" fmla="*/ 2147483646 w 416"/>
                <a:gd name="T35" fmla="*/ 2147483646 h 369"/>
                <a:gd name="T36" fmla="*/ 2147483646 w 416"/>
                <a:gd name="T37" fmla="*/ 2147483646 h 369"/>
                <a:gd name="T38" fmla="*/ 2147483646 w 416"/>
                <a:gd name="T39" fmla="*/ 2147483646 h 369"/>
                <a:gd name="T40" fmla="*/ 2147483646 w 416"/>
                <a:gd name="T41" fmla="*/ 2147483646 h 369"/>
                <a:gd name="T42" fmla="*/ 2147483646 w 416"/>
                <a:gd name="T43" fmla="*/ 2147483646 h 369"/>
                <a:gd name="T44" fmla="*/ 2147483646 w 416"/>
                <a:gd name="T45" fmla="*/ 2147483646 h 369"/>
                <a:gd name="T46" fmla="*/ 2147483646 w 416"/>
                <a:gd name="T47" fmla="*/ 2147483646 h 369"/>
                <a:gd name="T48" fmla="*/ 2147483646 w 416"/>
                <a:gd name="T49" fmla="*/ 2147483646 h 369"/>
                <a:gd name="T50" fmla="*/ 2147483646 w 416"/>
                <a:gd name="T51" fmla="*/ 2147483646 h 3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16" h="369">
                  <a:moveTo>
                    <a:pt x="388" y="343"/>
                  </a:moveTo>
                  <a:lnTo>
                    <a:pt x="343" y="352"/>
                  </a:lnTo>
                  <a:lnTo>
                    <a:pt x="343" y="368"/>
                  </a:lnTo>
                  <a:lnTo>
                    <a:pt x="325" y="343"/>
                  </a:lnTo>
                  <a:lnTo>
                    <a:pt x="343" y="318"/>
                  </a:lnTo>
                  <a:lnTo>
                    <a:pt x="325" y="318"/>
                  </a:lnTo>
                  <a:lnTo>
                    <a:pt x="280" y="251"/>
                  </a:lnTo>
                  <a:lnTo>
                    <a:pt x="254" y="251"/>
                  </a:lnTo>
                  <a:lnTo>
                    <a:pt x="224" y="260"/>
                  </a:lnTo>
                  <a:lnTo>
                    <a:pt x="143" y="226"/>
                  </a:lnTo>
                  <a:lnTo>
                    <a:pt x="52" y="201"/>
                  </a:lnTo>
                  <a:lnTo>
                    <a:pt x="34" y="211"/>
                  </a:lnTo>
                  <a:lnTo>
                    <a:pt x="0" y="187"/>
                  </a:lnTo>
                  <a:lnTo>
                    <a:pt x="82" y="128"/>
                  </a:lnTo>
                  <a:lnTo>
                    <a:pt x="134" y="59"/>
                  </a:lnTo>
                  <a:lnTo>
                    <a:pt x="127" y="0"/>
                  </a:lnTo>
                  <a:lnTo>
                    <a:pt x="161" y="10"/>
                  </a:lnTo>
                  <a:lnTo>
                    <a:pt x="206" y="59"/>
                  </a:lnTo>
                  <a:lnTo>
                    <a:pt x="325" y="128"/>
                  </a:lnTo>
                  <a:lnTo>
                    <a:pt x="332" y="142"/>
                  </a:lnTo>
                  <a:lnTo>
                    <a:pt x="363" y="153"/>
                  </a:lnTo>
                  <a:lnTo>
                    <a:pt x="369" y="128"/>
                  </a:lnTo>
                  <a:lnTo>
                    <a:pt x="377" y="128"/>
                  </a:lnTo>
                  <a:lnTo>
                    <a:pt x="377" y="318"/>
                  </a:lnTo>
                  <a:lnTo>
                    <a:pt x="415" y="318"/>
                  </a:lnTo>
                  <a:lnTo>
                    <a:pt x="388" y="34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7" name="Freeform 31">
              <a:extLst>
                <a:ext uri="{FF2B5EF4-FFF2-40B4-BE49-F238E27FC236}">
                  <a16:creationId xmlns:a16="http://schemas.microsoft.com/office/drawing/2014/main" xmlns="" id="{DBBE923D-9F33-463C-B566-3928ED664075}"/>
                </a:ext>
              </a:extLst>
            </p:cNvPr>
            <p:cNvSpPr>
              <a:spLocks/>
            </p:cNvSpPr>
            <p:nvPr/>
          </p:nvSpPr>
          <p:spPr bwMode="auto">
            <a:xfrm>
              <a:off x="8807861" y="3225193"/>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8" name="Freeform 32">
              <a:extLst>
                <a:ext uri="{FF2B5EF4-FFF2-40B4-BE49-F238E27FC236}">
                  <a16:creationId xmlns:a16="http://schemas.microsoft.com/office/drawing/2014/main" xmlns="" id="{C27060EA-9B9E-4001-B03B-7C52C8C03CF9}"/>
                </a:ext>
              </a:extLst>
            </p:cNvPr>
            <p:cNvSpPr>
              <a:spLocks/>
            </p:cNvSpPr>
            <p:nvPr/>
          </p:nvSpPr>
          <p:spPr bwMode="auto">
            <a:xfrm>
              <a:off x="9370353" y="2095722"/>
              <a:ext cx="855346" cy="732840"/>
            </a:xfrm>
            <a:custGeom>
              <a:avLst/>
              <a:gdLst>
                <a:gd name="T0" fmla="*/ 2147483646 w 391"/>
                <a:gd name="T1" fmla="*/ 2147483646 h 335"/>
                <a:gd name="T2" fmla="*/ 2147483646 w 391"/>
                <a:gd name="T3" fmla="*/ 2147483646 h 335"/>
                <a:gd name="T4" fmla="*/ 2147483646 w 391"/>
                <a:gd name="T5" fmla="*/ 2147483646 h 335"/>
                <a:gd name="T6" fmla="*/ 2147483646 w 391"/>
                <a:gd name="T7" fmla="*/ 2147483646 h 335"/>
                <a:gd name="T8" fmla="*/ 2147483646 w 391"/>
                <a:gd name="T9" fmla="*/ 2147483646 h 335"/>
                <a:gd name="T10" fmla="*/ 2147483646 w 391"/>
                <a:gd name="T11" fmla="*/ 2147483646 h 335"/>
                <a:gd name="T12" fmla="*/ 2147483646 w 391"/>
                <a:gd name="T13" fmla="*/ 2147483646 h 335"/>
                <a:gd name="T14" fmla="*/ 2147483646 w 391"/>
                <a:gd name="T15" fmla="*/ 2147483646 h 335"/>
                <a:gd name="T16" fmla="*/ 0 w 391"/>
                <a:gd name="T17" fmla="*/ 2147483646 h 335"/>
                <a:gd name="T18" fmla="*/ 2147483646 w 391"/>
                <a:gd name="T19" fmla="*/ 0 h 335"/>
                <a:gd name="T20" fmla="*/ 2147483646 w 391"/>
                <a:gd name="T21" fmla="*/ 2147483646 h 335"/>
                <a:gd name="T22" fmla="*/ 2147483646 w 391"/>
                <a:gd name="T23" fmla="*/ 2147483646 h 335"/>
                <a:gd name="T24" fmla="*/ 2147483646 w 391"/>
                <a:gd name="T25" fmla="*/ 2147483646 h 335"/>
                <a:gd name="T26" fmla="*/ 2147483646 w 391"/>
                <a:gd name="T27" fmla="*/ 2147483646 h 335"/>
                <a:gd name="T28" fmla="*/ 2147483646 w 391"/>
                <a:gd name="T29" fmla="*/ 2147483646 h 335"/>
                <a:gd name="T30" fmla="*/ 2147483646 w 391"/>
                <a:gd name="T31" fmla="*/ 2147483646 h 335"/>
                <a:gd name="T32" fmla="*/ 2147483646 w 391"/>
                <a:gd name="T33" fmla="*/ 2147483646 h 335"/>
                <a:gd name="T34" fmla="*/ 2147483646 w 391"/>
                <a:gd name="T35" fmla="*/ 2147483646 h 335"/>
                <a:gd name="T36" fmla="*/ 2147483646 w 391"/>
                <a:gd name="T37" fmla="*/ 2147483646 h 335"/>
                <a:gd name="T38" fmla="*/ 2147483646 w 391"/>
                <a:gd name="T39" fmla="*/ 2147483646 h 335"/>
                <a:gd name="T40" fmla="*/ 2147483646 w 391"/>
                <a:gd name="T41" fmla="*/ 2147483646 h 335"/>
                <a:gd name="T42" fmla="*/ 2147483646 w 391"/>
                <a:gd name="T43" fmla="*/ 2147483646 h 335"/>
                <a:gd name="T44" fmla="*/ 2147483646 w 391"/>
                <a:gd name="T45" fmla="*/ 2147483646 h 335"/>
                <a:gd name="T46" fmla="*/ 2147483646 w 391"/>
                <a:gd name="T47" fmla="*/ 2147483646 h 335"/>
                <a:gd name="T48" fmla="*/ 2147483646 w 391"/>
                <a:gd name="T49" fmla="*/ 2147483646 h 335"/>
                <a:gd name="T50" fmla="*/ 2147483646 w 391"/>
                <a:gd name="T51" fmla="*/ 2147483646 h 335"/>
                <a:gd name="T52" fmla="*/ 2147483646 w 391"/>
                <a:gd name="T53" fmla="*/ 2147483646 h 335"/>
                <a:gd name="T54" fmla="*/ 2147483646 w 391"/>
                <a:gd name="T55" fmla="*/ 2147483646 h 335"/>
                <a:gd name="T56" fmla="*/ 2147483646 w 391"/>
                <a:gd name="T57" fmla="*/ 2147483646 h 3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1" h="335">
                  <a:moveTo>
                    <a:pt x="263" y="334"/>
                  </a:moveTo>
                  <a:lnTo>
                    <a:pt x="146" y="266"/>
                  </a:lnTo>
                  <a:lnTo>
                    <a:pt x="121" y="242"/>
                  </a:lnTo>
                  <a:lnTo>
                    <a:pt x="90" y="242"/>
                  </a:lnTo>
                  <a:lnTo>
                    <a:pt x="90" y="227"/>
                  </a:lnTo>
                  <a:lnTo>
                    <a:pt x="38" y="207"/>
                  </a:lnTo>
                  <a:lnTo>
                    <a:pt x="38" y="123"/>
                  </a:lnTo>
                  <a:lnTo>
                    <a:pt x="19" y="98"/>
                  </a:lnTo>
                  <a:lnTo>
                    <a:pt x="0" y="50"/>
                  </a:lnTo>
                  <a:lnTo>
                    <a:pt x="57" y="0"/>
                  </a:lnTo>
                  <a:lnTo>
                    <a:pt x="57" y="16"/>
                  </a:lnTo>
                  <a:lnTo>
                    <a:pt x="127" y="50"/>
                  </a:lnTo>
                  <a:lnTo>
                    <a:pt x="135" y="109"/>
                  </a:lnTo>
                  <a:lnTo>
                    <a:pt x="164" y="98"/>
                  </a:lnTo>
                  <a:lnTo>
                    <a:pt x="172" y="123"/>
                  </a:lnTo>
                  <a:lnTo>
                    <a:pt x="180" y="109"/>
                  </a:lnTo>
                  <a:lnTo>
                    <a:pt x="191" y="123"/>
                  </a:lnTo>
                  <a:lnTo>
                    <a:pt x="218" y="98"/>
                  </a:lnTo>
                  <a:lnTo>
                    <a:pt x="236" y="109"/>
                  </a:lnTo>
                  <a:lnTo>
                    <a:pt x="218" y="168"/>
                  </a:lnTo>
                  <a:lnTo>
                    <a:pt x="255" y="168"/>
                  </a:lnTo>
                  <a:lnTo>
                    <a:pt x="281" y="132"/>
                  </a:lnTo>
                  <a:lnTo>
                    <a:pt x="292" y="144"/>
                  </a:lnTo>
                  <a:lnTo>
                    <a:pt x="318" y="207"/>
                  </a:lnTo>
                  <a:lnTo>
                    <a:pt x="344" y="168"/>
                  </a:lnTo>
                  <a:lnTo>
                    <a:pt x="355" y="144"/>
                  </a:lnTo>
                  <a:lnTo>
                    <a:pt x="390" y="168"/>
                  </a:lnTo>
                  <a:lnTo>
                    <a:pt x="344" y="291"/>
                  </a:lnTo>
                  <a:lnTo>
                    <a:pt x="263" y="33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49" name="Freeform 33">
              <a:extLst>
                <a:ext uri="{FF2B5EF4-FFF2-40B4-BE49-F238E27FC236}">
                  <a16:creationId xmlns:a16="http://schemas.microsoft.com/office/drawing/2014/main" xmlns="" id="{D92D9FC4-68BA-4469-93CD-0E57CD129265}"/>
                </a:ext>
              </a:extLst>
            </p:cNvPr>
            <p:cNvSpPr>
              <a:spLocks/>
            </p:cNvSpPr>
            <p:nvPr/>
          </p:nvSpPr>
          <p:spPr bwMode="auto">
            <a:xfrm>
              <a:off x="8254400" y="1875451"/>
              <a:ext cx="735029" cy="805031"/>
            </a:xfrm>
            <a:custGeom>
              <a:avLst/>
              <a:gdLst>
                <a:gd name="T0" fmla="*/ 2147483646 w 336"/>
                <a:gd name="T1" fmla="*/ 2147483646 h 368"/>
                <a:gd name="T2" fmla="*/ 2147483646 w 336"/>
                <a:gd name="T3" fmla="*/ 2147483646 h 368"/>
                <a:gd name="T4" fmla="*/ 2147483646 w 336"/>
                <a:gd name="T5" fmla="*/ 2147483646 h 368"/>
                <a:gd name="T6" fmla="*/ 2147483646 w 336"/>
                <a:gd name="T7" fmla="*/ 2147483646 h 368"/>
                <a:gd name="T8" fmla="*/ 2147483646 w 336"/>
                <a:gd name="T9" fmla="*/ 2147483646 h 368"/>
                <a:gd name="T10" fmla="*/ 0 w 336"/>
                <a:gd name="T11" fmla="*/ 2147483646 h 368"/>
                <a:gd name="T12" fmla="*/ 0 w 336"/>
                <a:gd name="T13" fmla="*/ 2147483646 h 368"/>
                <a:gd name="T14" fmla="*/ 2147483646 w 336"/>
                <a:gd name="T15" fmla="*/ 0 h 368"/>
                <a:gd name="T16" fmla="*/ 2147483646 w 336"/>
                <a:gd name="T17" fmla="*/ 2147483646 h 368"/>
                <a:gd name="T18" fmla="*/ 2147483646 w 336"/>
                <a:gd name="T19" fmla="*/ 2147483646 h 368"/>
                <a:gd name="T20" fmla="*/ 2147483646 w 336"/>
                <a:gd name="T21" fmla="*/ 2147483646 h 368"/>
                <a:gd name="T22" fmla="*/ 2147483646 w 336"/>
                <a:gd name="T23" fmla="*/ 2147483646 h 368"/>
                <a:gd name="T24" fmla="*/ 2147483646 w 336"/>
                <a:gd name="T25" fmla="*/ 2147483646 h 368"/>
                <a:gd name="T26" fmla="*/ 2147483646 w 336"/>
                <a:gd name="T27" fmla="*/ 2147483646 h 368"/>
                <a:gd name="T28" fmla="*/ 2147483646 w 336"/>
                <a:gd name="T29" fmla="*/ 2147483646 h 368"/>
                <a:gd name="T30" fmla="*/ 2147483646 w 336"/>
                <a:gd name="T31" fmla="*/ 2147483646 h 368"/>
                <a:gd name="T32" fmla="*/ 2147483646 w 336"/>
                <a:gd name="T33" fmla="*/ 2147483646 h 368"/>
                <a:gd name="T34" fmla="*/ 2147483646 w 336"/>
                <a:gd name="T35" fmla="*/ 2147483646 h 3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6" h="368">
                  <a:moveTo>
                    <a:pt x="253" y="269"/>
                  </a:moveTo>
                  <a:lnTo>
                    <a:pt x="246" y="294"/>
                  </a:lnTo>
                  <a:lnTo>
                    <a:pt x="227" y="283"/>
                  </a:lnTo>
                  <a:lnTo>
                    <a:pt x="216" y="283"/>
                  </a:lnTo>
                  <a:lnTo>
                    <a:pt x="37" y="367"/>
                  </a:lnTo>
                  <a:lnTo>
                    <a:pt x="0" y="343"/>
                  </a:lnTo>
                  <a:lnTo>
                    <a:pt x="0" y="308"/>
                  </a:lnTo>
                  <a:lnTo>
                    <a:pt x="146" y="0"/>
                  </a:lnTo>
                  <a:lnTo>
                    <a:pt x="164" y="20"/>
                  </a:lnTo>
                  <a:lnTo>
                    <a:pt x="172" y="9"/>
                  </a:lnTo>
                  <a:lnTo>
                    <a:pt x="183" y="9"/>
                  </a:lnTo>
                  <a:lnTo>
                    <a:pt x="202" y="9"/>
                  </a:lnTo>
                  <a:lnTo>
                    <a:pt x="216" y="44"/>
                  </a:lnTo>
                  <a:lnTo>
                    <a:pt x="280" y="44"/>
                  </a:lnTo>
                  <a:lnTo>
                    <a:pt x="298" y="34"/>
                  </a:lnTo>
                  <a:lnTo>
                    <a:pt x="318" y="59"/>
                  </a:lnTo>
                  <a:lnTo>
                    <a:pt x="335" y="34"/>
                  </a:lnTo>
                  <a:lnTo>
                    <a:pt x="253" y="269"/>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0" name="Freeform 34">
              <a:extLst>
                <a:ext uri="{FF2B5EF4-FFF2-40B4-BE49-F238E27FC236}">
                  <a16:creationId xmlns:a16="http://schemas.microsoft.com/office/drawing/2014/main" xmlns="" id="{F6BEFDD9-9CD0-4CD8-BBDB-8B1DCBAAEEB5}"/>
                </a:ext>
              </a:extLst>
            </p:cNvPr>
            <p:cNvSpPr>
              <a:spLocks/>
            </p:cNvSpPr>
            <p:nvPr/>
          </p:nvSpPr>
          <p:spPr bwMode="auto">
            <a:xfrm>
              <a:off x="8532224" y="5016825"/>
              <a:ext cx="402516" cy="774405"/>
            </a:xfrm>
            <a:custGeom>
              <a:avLst/>
              <a:gdLst>
                <a:gd name="T0" fmla="*/ 2147483646 w 184"/>
                <a:gd name="T1" fmla="*/ 2147483646 h 354"/>
                <a:gd name="T2" fmla="*/ 2147483646 w 184"/>
                <a:gd name="T3" fmla="*/ 2147483646 h 354"/>
                <a:gd name="T4" fmla="*/ 2147483646 w 184"/>
                <a:gd name="T5" fmla="*/ 2147483646 h 354"/>
                <a:gd name="T6" fmla="*/ 2147483646 w 184"/>
                <a:gd name="T7" fmla="*/ 2147483646 h 354"/>
                <a:gd name="T8" fmla="*/ 2147483646 w 184"/>
                <a:gd name="T9" fmla="*/ 2147483646 h 354"/>
                <a:gd name="T10" fmla="*/ 2147483646 w 184"/>
                <a:gd name="T11" fmla="*/ 2147483646 h 354"/>
                <a:gd name="T12" fmla="*/ 0 w 184"/>
                <a:gd name="T13" fmla="*/ 2147483646 h 354"/>
                <a:gd name="T14" fmla="*/ 2147483646 w 184"/>
                <a:gd name="T15" fmla="*/ 2147483646 h 354"/>
                <a:gd name="T16" fmla="*/ 2147483646 w 184"/>
                <a:gd name="T17" fmla="*/ 2147483646 h 354"/>
                <a:gd name="T18" fmla="*/ 2147483646 w 184"/>
                <a:gd name="T19" fmla="*/ 0 h 354"/>
                <a:gd name="T20" fmla="*/ 2147483646 w 184"/>
                <a:gd name="T21" fmla="*/ 2147483646 h 354"/>
                <a:gd name="T22" fmla="*/ 2147483646 w 184"/>
                <a:gd name="T23" fmla="*/ 2147483646 h 354"/>
                <a:gd name="T24" fmla="*/ 2147483646 w 184"/>
                <a:gd name="T25" fmla="*/ 2147483646 h 354"/>
                <a:gd name="T26" fmla="*/ 2147483646 w 184"/>
                <a:gd name="T27" fmla="*/ 2147483646 h 354"/>
                <a:gd name="T28" fmla="*/ 2147483646 w 184"/>
                <a:gd name="T29" fmla="*/ 0 h 354"/>
                <a:gd name="T30" fmla="*/ 2147483646 w 184"/>
                <a:gd name="T31" fmla="*/ 2147483646 h 354"/>
                <a:gd name="T32" fmla="*/ 2147483646 w 184"/>
                <a:gd name="T33" fmla="*/ 2147483646 h 3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4" h="354">
                  <a:moveTo>
                    <a:pt x="126" y="143"/>
                  </a:moveTo>
                  <a:lnTo>
                    <a:pt x="109" y="191"/>
                  </a:lnTo>
                  <a:lnTo>
                    <a:pt x="75" y="353"/>
                  </a:lnTo>
                  <a:lnTo>
                    <a:pt x="83" y="260"/>
                  </a:lnTo>
                  <a:lnTo>
                    <a:pt x="56" y="152"/>
                  </a:lnTo>
                  <a:lnTo>
                    <a:pt x="56" y="118"/>
                  </a:lnTo>
                  <a:lnTo>
                    <a:pt x="0" y="44"/>
                  </a:lnTo>
                  <a:lnTo>
                    <a:pt x="29" y="44"/>
                  </a:lnTo>
                  <a:lnTo>
                    <a:pt x="38" y="10"/>
                  </a:lnTo>
                  <a:lnTo>
                    <a:pt x="45" y="0"/>
                  </a:lnTo>
                  <a:lnTo>
                    <a:pt x="64" y="25"/>
                  </a:lnTo>
                  <a:lnTo>
                    <a:pt x="75" y="10"/>
                  </a:lnTo>
                  <a:lnTo>
                    <a:pt x="83" y="10"/>
                  </a:lnTo>
                  <a:lnTo>
                    <a:pt x="89" y="25"/>
                  </a:lnTo>
                  <a:lnTo>
                    <a:pt x="126" y="0"/>
                  </a:lnTo>
                  <a:lnTo>
                    <a:pt x="183" y="69"/>
                  </a:lnTo>
                  <a:lnTo>
                    <a:pt x="126" y="14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1" name="Freeform 35">
              <a:extLst>
                <a:ext uri="{FF2B5EF4-FFF2-40B4-BE49-F238E27FC236}">
                  <a16:creationId xmlns:a16="http://schemas.microsoft.com/office/drawing/2014/main" xmlns="" id="{9146FEFE-E3DB-47C4-8A27-D17E00F0317E}"/>
                </a:ext>
              </a:extLst>
            </p:cNvPr>
            <p:cNvSpPr>
              <a:spLocks/>
            </p:cNvSpPr>
            <p:nvPr/>
          </p:nvSpPr>
          <p:spPr bwMode="auto">
            <a:xfrm>
              <a:off x="8711606" y="1273868"/>
              <a:ext cx="1111293" cy="678151"/>
            </a:xfrm>
            <a:custGeom>
              <a:avLst/>
              <a:gdLst>
                <a:gd name="T0" fmla="*/ 2147483646 w 508"/>
                <a:gd name="T1" fmla="*/ 0 h 310"/>
                <a:gd name="T2" fmla="*/ 2147483646 w 508"/>
                <a:gd name="T3" fmla="*/ 2147483646 h 310"/>
                <a:gd name="T4" fmla="*/ 2147483646 w 508"/>
                <a:gd name="T5" fmla="*/ 2147483646 h 310"/>
                <a:gd name="T6" fmla="*/ 2147483646 w 508"/>
                <a:gd name="T7" fmla="*/ 2147483646 h 310"/>
                <a:gd name="T8" fmla="*/ 2147483646 w 508"/>
                <a:gd name="T9" fmla="*/ 2147483646 h 310"/>
                <a:gd name="T10" fmla="*/ 2147483646 w 508"/>
                <a:gd name="T11" fmla="*/ 2147483646 h 310"/>
                <a:gd name="T12" fmla="*/ 2147483646 w 508"/>
                <a:gd name="T13" fmla="*/ 2147483646 h 310"/>
                <a:gd name="T14" fmla="*/ 2147483646 w 508"/>
                <a:gd name="T15" fmla="*/ 2147483646 h 310"/>
                <a:gd name="T16" fmla="*/ 2147483646 w 508"/>
                <a:gd name="T17" fmla="*/ 2147483646 h 310"/>
                <a:gd name="T18" fmla="*/ 2147483646 w 508"/>
                <a:gd name="T19" fmla="*/ 2147483646 h 310"/>
                <a:gd name="T20" fmla="*/ 2147483646 w 508"/>
                <a:gd name="T21" fmla="*/ 2147483646 h 310"/>
                <a:gd name="T22" fmla="*/ 2147483646 w 508"/>
                <a:gd name="T23" fmla="*/ 2147483646 h 310"/>
                <a:gd name="T24" fmla="*/ 2147483646 w 508"/>
                <a:gd name="T25" fmla="*/ 2147483646 h 310"/>
                <a:gd name="T26" fmla="*/ 2147483646 w 508"/>
                <a:gd name="T27" fmla="*/ 2147483646 h 310"/>
                <a:gd name="T28" fmla="*/ 2147483646 w 508"/>
                <a:gd name="T29" fmla="*/ 2147483646 h 310"/>
                <a:gd name="T30" fmla="*/ 2147483646 w 508"/>
                <a:gd name="T31" fmla="*/ 2147483646 h 310"/>
                <a:gd name="T32" fmla="*/ 2147483646 w 508"/>
                <a:gd name="T33" fmla="*/ 2147483646 h 310"/>
                <a:gd name="T34" fmla="*/ 2147483646 w 508"/>
                <a:gd name="T35" fmla="*/ 2147483646 h 310"/>
                <a:gd name="T36" fmla="*/ 2147483646 w 508"/>
                <a:gd name="T37" fmla="*/ 2147483646 h 310"/>
                <a:gd name="T38" fmla="*/ 2147483646 w 508"/>
                <a:gd name="T39" fmla="*/ 2147483646 h 310"/>
                <a:gd name="T40" fmla="*/ 2147483646 w 508"/>
                <a:gd name="T41" fmla="*/ 2147483646 h 310"/>
                <a:gd name="T42" fmla="*/ 2147483646 w 508"/>
                <a:gd name="T43" fmla="*/ 2147483646 h 310"/>
                <a:gd name="T44" fmla="*/ 2147483646 w 508"/>
                <a:gd name="T45" fmla="*/ 2147483646 h 310"/>
                <a:gd name="T46" fmla="*/ 2147483646 w 508"/>
                <a:gd name="T47" fmla="*/ 2147483646 h 310"/>
                <a:gd name="T48" fmla="*/ 2147483646 w 508"/>
                <a:gd name="T49" fmla="*/ 2147483646 h 310"/>
                <a:gd name="T50" fmla="*/ 0 w 508"/>
                <a:gd name="T51" fmla="*/ 0 h 310"/>
                <a:gd name="T52" fmla="*/ 2147483646 w 508"/>
                <a:gd name="T53" fmla="*/ 0 h 3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08" h="310">
                  <a:moveTo>
                    <a:pt x="444" y="0"/>
                  </a:moveTo>
                  <a:lnTo>
                    <a:pt x="462" y="25"/>
                  </a:lnTo>
                  <a:lnTo>
                    <a:pt x="496" y="25"/>
                  </a:lnTo>
                  <a:lnTo>
                    <a:pt x="507" y="50"/>
                  </a:lnTo>
                  <a:lnTo>
                    <a:pt x="470" y="59"/>
                  </a:lnTo>
                  <a:lnTo>
                    <a:pt x="462" y="69"/>
                  </a:lnTo>
                  <a:lnTo>
                    <a:pt x="425" y="236"/>
                  </a:lnTo>
                  <a:lnTo>
                    <a:pt x="407" y="259"/>
                  </a:lnTo>
                  <a:lnTo>
                    <a:pt x="369" y="275"/>
                  </a:lnTo>
                  <a:lnTo>
                    <a:pt x="369" y="309"/>
                  </a:lnTo>
                  <a:lnTo>
                    <a:pt x="317" y="259"/>
                  </a:lnTo>
                  <a:lnTo>
                    <a:pt x="317" y="236"/>
                  </a:lnTo>
                  <a:lnTo>
                    <a:pt x="298" y="225"/>
                  </a:lnTo>
                  <a:lnTo>
                    <a:pt x="280" y="177"/>
                  </a:lnTo>
                  <a:lnTo>
                    <a:pt x="227" y="191"/>
                  </a:lnTo>
                  <a:lnTo>
                    <a:pt x="198" y="191"/>
                  </a:lnTo>
                  <a:lnTo>
                    <a:pt x="190" y="168"/>
                  </a:lnTo>
                  <a:lnTo>
                    <a:pt x="217" y="143"/>
                  </a:lnTo>
                  <a:lnTo>
                    <a:pt x="217" y="118"/>
                  </a:lnTo>
                  <a:lnTo>
                    <a:pt x="172" y="84"/>
                  </a:lnTo>
                  <a:lnTo>
                    <a:pt x="153" y="59"/>
                  </a:lnTo>
                  <a:lnTo>
                    <a:pt x="109" y="50"/>
                  </a:lnTo>
                  <a:lnTo>
                    <a:pt x="89" y="59"/>
                  </a:lnTo>
                  <a:lnTo>
                    <a:pt x="55" y="34"/>
                  </a:lnTo>
                  <a:lnTo>
                    <a:pt x="8" y="34"/>
                  </a:lnTo>
                  <a:lnTo>
                    <a:pt x="0" y="0"/>
                  </a:lnTo>
                  <a:lnTo>
                    <a:pt x="444"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2" name="Freeform 36">
              <a:extLst>
                <a:ext uri="{FF2B5EF4-FFF2-40B4-BE49-F238E27FC236}">
                  <a16:creationId xmlns:a16="http://schemas.microsoft.com/office/drawing/2014/main" xmlns="" id="{FB031955-DFC5-4903-A355-0A0F06E45FE7}"/>
                </a:ext>
              </a:extLst>
            </p:cNvPr>
            <p:cNvSpPr>
              <a:spLocks/>
            </p:cNvSpPr>
            <p:nvPr/>
          </p:nvSpPr>
          <p:spPr bwMode="auto">
            <a:xfrm>
              <a:off x="9006930" y="3973347"/>
              <a:ext cx="752529" cy="938473"/>
            </a:xfrm>
            <a:custGeom>
              <a:avLst/>
              <a:gdLst>
                <a:gd name="T0" fmla="*/ 2147483646 w 344"/>
                <a:gd name="T1" fmla="*/ 2147483646 h 429"/>
                <a:gd name="T2" fmla="*/ 2147483646 w 344"/>
                <a:gd name="T3" fmla="*/ 2147483646 h 429"/>
                <a:gd name="T4" fmla="*/ 2147483646 w 344"/>
                <a:gd name="T5" fmla="*/ 2147483646 h 429"/>
                <a:gd name="T6" fmla="*/ 2147483646 w 344"/>
                <a:gd name="T7" fmla="*/ 2147483646 h 429"/>
                <a:gd name="T8" fmla="*/ 2147483646 w 344"/>
                <a:gd name="T9" fmla="*/ 2147483646 h 429"/>
                <a:gd name="T10" fmla="*/ 2147483646 w 344"/>
                <a:gd name="T11" fmla="*/ 2147483646 h 429"/>
                <a:gd name="T12" fmla="*/ 2147483646 w 344"/>
                <a:gd name="T13" fmla="*/ 2147483646 h 429"/>
                <a:gd name="T14" fmla="*/ 2147483646 w 344"/>
                <a:gd name="T15" fmla="*/ 2147483646 h 429"/>
                <a:gd name="T16" fmla="*/ 2147483646 w 344"/>
                <a:gd name="T17" fmla="*/ 2147483646 h 429"/>
                <a:gd name="T18" fmla="*/ 2147483646 w 344"/>
                <a:gd name="T19" fmla="*/ 2147483646 h 429"/>
                <a:gd name="T20" fmla="*/ 2147483646 w 344"/>
                <a:gd name="T21" fmla="*/ 2147483646 h 429"/>
                <a:gd name="T22" fmla="*/ 2147483646 w 344"/>
                <a:gd name="T23" fmla="*/ 2147483646 h 429"/>
                <a:gd name="T24" fmla="*/ 2147483646 w 344"/>
                <a:gd name="T25" fmla="*/ 2147483646 h 429"/>
                <a:gd name="T26" fmla="*/ 2147483646 w 344"/>
                <a:gd name="T27" fmla="*/ 2147483646 h 429"/>
                <a:gd name="T28" fmla="*/ 2147483646 w 344"/>
                <a:gd name="T29" fmla="*/ 2147483646 h 429"/>
                <a:gd name="T30" fmla="*/ 2147483646 w 344"/>
                <a:gd name="T31" fmla="*/ 2147483646 h 429"/>
                <a:gd name="T32" fmla="*/ 2147483646 w 344"/>
                <a:gd name="T33" fmla="*/ 2147483646 h 429"/>
                <a:gd name="T34" fmla="*/ 2147483646 w 344"/>
                <a:gd name="T35" fmla="*/ 2147483646 h 429"/>
                <a:gd name="T36" fmla="*/ 2147483646 w 344"/>
                <a:gd name="T37" fmla="*/ 2147483646 h 429"/>
                <a:gd name="T38" fmla="*/ 2147483646 w 344"/>
                <a:gd name="T39" fmla="*/ 2147483646 h 429"/>
                <a:gd name="T40" fmla="*/ 2147483646 w 344"/>
                <a:gd name="T41" fmla="*/ 2147483646 h 429"/>
                <a:gd name="T42" fmla="*/ 2147483646 w 344"/>
                <a:gd name="T43" fmla="*/ 2147483646 h 429"/>
                <a:gd name="T44" fmla="*/ 2147483646 w 344"/>
                <a:gd name="T45" fmla="*/ 2147483646 h 429"/>
                <a:gd name="T46" fmla="*/ 2147483646 w 344"/>
                <a:gd name="T47" fmla="*/ 2147483646 h 429"/>
                <a:gd name="T48" fmla="*/ 2147483646 w 344"/>
                <a:gd name="T49" fmla="*/ 2147483646 h 429"/>
                <a:gd name="T50" fmla="*/ 2147483646 w 344"/>
                <a:gd name="T51" fmla="*/ 2147483646 h 429"/>
                <a:gd name="T52" fmla="*/ 2147483646 w 344"/>
                <a:gd name="T53" fmla="*/ 2147483646 h 429"/>
                <a:gd name="T54" fmla="*/ 2147483646 w 344"/>
                <a:gd name="T55" fmla="*/ 2147483646 h 429"/>
                <a:gd name="T56" fmla="*/ 2147483646 w 344"/>
                <a:gd name="T57" fmla="*/ 2147483646 h 429"/>
                <a:gd name="T58" fmla="*/ 2147483646 w 344"/>
                <a:gd name="T59" fmla="*/ 2147483646 h 429"/>
                <a:gd name="T60" fmla="*/ 2147483646 w 344"/>
                <a:gd name="T61" fmla="*/ 2147483646 h 429"/>
                <a:gd name="T62" fmla="*/ 2147483646 w 344"/>
                <a:gd name="T63" fmla="*/ 2147483646 h 429"/>
                <a:gd name="T64" fmla="*/ 2147483646 w 344"/>
                <a:gd name="T65" fmla="*/ 2147483646 h 429"/>
                <a:gd name="T66" fmla="*/ 2147483646 w 344"/>
                <a:gd name="T67" fmla="*/ 2147483646 h 429"/>
                <a:gd name="T68" fmla="*/ 0 w 344"/>
                <a:gd name="T69" fmla="*/ 2147483646 h 429"/>
                <a:gd name="T70" fmla="*/ 2147483646 w 344"/>
                <a:gd name="T71" fmla="*/ 2147483646 h 429"/>
                <a:gd name="T72" fmla="*/ 0 w 344"/>
                <a:gd name="T73" fmla="*/ 2147483646 h 429"/>
                <a:gd name="T74" fmla="*/ 2147483646 w 344"/>
                <a:gd name="T75" fmla="*/ 0 h 429"/>
                <a:gd name="T76" fmla="*/ 2147483646 w 344"/>
                <a:gd name="T77" fmla="*/ 2147483646 h 429"/>
                <a:gd name="T78" fmla="*/ 2147483646 w 344"/>
                <a:gd name="T79" fmla="*/ 2147483646 h 429"/>
                <a:gd name="T80" fmla="*/ 2147483646 w 344"/>
                <a:gd name="T81" fmla="*/ 2147483646 h 429"/>
                <a:gd name="T82" fmla="*/ 2147483646 w 344"/>
                <a:gd name="T83" fmla="*/ 2147483646 h 429"/>
                <a:gd name="T84" fmla="*/ 2147483646 w 344"/>
                <a:gd name="T85" fmla="*/ 2147483646 h 429"/>
                <a:gd name="T86" fmla="*/ 2147483646 w 344"/>
                <a:gd name="T87" fmla="*/ 2147483646 h 429"/>
                <a:gd name="T88" fmla="*/ 2147483646 w 344"/>
                <a:gd name="T89" fmla="*/ 2147483646 h 429"/>
                <a:gd name="T90" fmla="*/ 2147483646 w 344"/>
                <a:gd name="T91" fmla="*/ 2147483646 h 429"/>
                <a:gd name="T92" fmla="*/ 2147483646 w 344"/>
                <a:gd name="T93" fmla="*/ 2147483646 h 429"/>
                <a:gd name="T94" fmla="*/ 2147483646 w 344"/>
                <a:gd name="T95" fmla="*/ 2147483646 h 4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4" h="429">
                  <a:moveTo>
                    <a:pt x="343" y="237"/>
                  </a:moveTo>
                  <a:lnTo>
                    <a:pt x="328" y="251"/>
                  </a:lnTo>
                  <a:lnTo>
                    <a:pt x="298" y="237"/>
                  </a:lnTo>
                  <a:lnTo>
                    <a:pt x="317" y="262"/>
                  </a:lnTo>
                  <a:lnTo>
                    <a:pt x="291" y="285"/>
                  </a:lnTo>
                  <a:lnTo>
                    <a:pt x="220" y="360"/>
                  </a:lnTo>
                  <a:lnTo>
                    <a:pt x="201" y="335"/>
                  </a:lnTo>
                  <a:lnTo>
                    <a:pt x="182" y="319"/>
                  </a:lnTo>
                  <a:lnTo>
                    <a:pt x="171" y="309"/>
                  </a:lnTo>
                  <a:lnTo>
                    <a:pt x="163" y="319"/>
                  </a:lnTo>
                  <a:lnTo>
                    <a:pt x="209" y="285"/>
                  </a:lnTo>
                  <a:lnTo>
                    <a:pt x="220" y="285"/>
                  </a:lnTo>
                  <a:lnTo>
                    <a:pt x="182" y="251"/>
                  </a:lnTo>
                  <a:lnTo>
                    <a:pt x="201" y="237"/>
                  </a:lnTo>
                  <a:lnTo>
                    <a:pt x="191" y="237"/>
                  </a:lnTo>
                  <a:lnTo>
                    <a:pt x="171" y="226"/>
                  </a:lnTo>
                  <a:lnTo>
                    <a:pt x="201" y="202"/>
                  </a:lnTo>
                  <a:lnTo>
                    <a:pt x="163" y="212"/>
                  </a:lnTo>
                  <a:lnTo>
                    <a:pt x="157" y="202"/>
                  </a:lnTo>
                  <a:lnTo>
                    <a:pt x="157" y="237"/>
                  </a:lnTo>
                  <a:lnTo>
                    <a:pt x="163" y="226"/>
                  </a:lnTo>
                  <a:lnTo>
                    <a:pt x="182" y="276"/>
                  </a:lnTo>
                  <a:lnTo>
                    <a:pt x="171" y="296"/>
                  </a:lnTo>
                  <a:lnTo>
                    <a:pt x="145" y="285"/>
                  </a:lnTo>
                  <a:lnTo>
                    <a:pt x="137" y="296"/>
                  </a:lnTo>
                  <a:lnTo>
                    <a:pt x="157" y="335"/>
                  </a:lnTo>
                  <a:lnTo>
                    <a:pt x="171" y="335"/>
                  </a:lnTo>
                  <a:lnTo>
                    <a:pt x="201" y="344"/>
                  </a:lnTo>
                  <a:lnTo>
                    <a:pt x="182" y="360"/>
                  </a:lnTo>
                  <a:lnTo>
                    <a:pt x="171" y="360"/>
                  </a:lnTo>
                  <a:lnTo>
                    <a:pt x="191" y="369"/>
                  </a:lnTo>
                  <a:lnTo>
                    <a:pt x="126" y="394"/>
                  </a:lnTo>
                  <a:lnTo>
                    <a:pt x="93" y="428"/>
                  </a:lnTo>
                  <a:lnTo>
                    <a:pt x="63" y="403"/>
                  </a:lnTo>
                  <a:lnTo>
                    <a:pt x="0" y="212"/>
                  </a:lnTo>
                  <a:lnTo>
                    <a:pt x="19" y="50"/>
                  </a:lnTo>
                  <a:lnTo>
                    <a:pt x="0" y="12"/>
                  </a:lnTo>
                  <a:lnTo>
                    <a:pt x="19" y="0"/>
                  </a:lnTo>
                  <a:lnTo>
                    <a:pt x="108" y="25"/>
                  </a:lnTo>
                  <a:lnTo>
                    <a:pt x="191" y="59"/>
                  </a:lnTo>
                  <a:lnTo>
                    <a:pt x="220" y="50"/>
                  </a:lnTo>
                  <a:lnTo>
                    <a:pt x="246" y="50"/>
                  </a:lnTo>
                  <a:lnTo>
                    <a:pt x="291" y="119"/>
                  </a:lnTo>
                  <a:lnTo>
                    <a:pt x="309" y="119"/>
                  </a:lnTo>
                  <a:lnTo>
                    <a:pt x="291" y="144"/>
                  </a:lnTo>
                  <a:lnTo>
                    <a:pt x="309" y="168"/>
                  </a:lnTo>
                  <a:lnTo>
                    <a:pt x="328" y="192"/>
                  </a:lnTo>
                  <a:lnTo>
                    <a:pt x="343" y="237"/>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3" name="Freeform 37">
              <a:extLst>
                <a:ext uri="{FF2B5EF4-FFF2-40B4-BE49-F238E27FC236}">
                  <a16:creationId xmlns:a16="http://schemas.microsoft.com/office/drawing/2014/main" xmlns="" id="{ADD63578-9FE4-469F-9A6D-AF93DB22BE1F}"/>
                </a:ext>
              </a:extLst>
            </p:cNvPr>
            <p:cNvSpPr>
              <a:spLocks/>
            </p:cNvSpPr>
            <p:nvPr/>
          </p:nvSpPr>
          <p:spPr bwMode="auto">
            <a:xfrm>
              <a:off x="9921342" y="3373948"/>
              <a:ext cx="671589" cy="656275"/>
            </a:xfrm>
            <a:custGeom>
              <a:avLst/>
              <a:gdLst>
                <a:gd name="T0" fmla="*/ 2147483646 w 307"/>
                <a:gd name="T1" fmla="*/ 2147483646 h 300"/>
                <a:gd name="T2" fmla="*/ 2147483646 w 307"/>
                <a:gd name="T3" fmla="*/ 2147483646 h 300"/>
                <a:gd name="T4" fmla="*/ 2147483646 w 307"/>
                <a:gd name="T5" fmla="*/ 2147483646 h 300"/>
                <a:gd name="T6" fmla="*/ 2147483646 w 307"/>
                <a:gd name="T7" fmla="*/ 2147483646 h 300"/>
                <a:gd name="T8" fmla="*/ 2147483646 w 307"/>
                <a:gd name="T9" fmla="*/ 2147483646 h 300"/>
                <a:gd name="T10" fmla="*/ 2147483646 w 307"/>
                <a:gd name="T11" fmla="*/ 2147483646 h 300"/>
                <a:gd name="T12" fmla="*/ 2147483646 w 307"/>
                <a:gd name="T13" fmla="*/ 2147483646 h 300"/>
                <a:gd name="T14" fmla="*/ 2147483646 w 307"/>
                <a:gd name="T15" fmla="*/ 2147483646 h 300"/>
                <a:gd name="T16" fmla="*/ 2147483646 w 307"/>
                <a:gd name="T17" fmla="*/ 2147483646 h 300"/>
                <a:gd name="T18" fmla="*/ 2147483646 w 307"/>
                <a:gd name="T19" fmla="*/ 2147483646 h 300"/>
                <a:gd name="T20" fmla="*/ 2147483646 w 307"/>
                <a:gd name="T21" fmla="*/ 2147483646 h 300"/>
                <a:gd name="T22" fmla="*/ 2147483646 w 307"/>
                <a:gd name="T23" fmla="*/ 2147483646 h 300"/>
                <a:gd name="T24" fmla="*/ 2147483646 w 307"/>
                <a:gd name="T25" fmla="*/ 2147483646 h 300"/>
                <a:gd name="T26" fmla="*/ 2147483646 w 307"/>
                <a:gd name="T27" fmla="*/ 2147483646 h 300"/>
                <a:gd name="T28" fmla="*/ 2147483646 w 307"/>
                <a:gd name="T29" fmla="*/ 2147483646 h 300"/>
                <a:gd name="T30" fmla="*/ 2147483646 w 307"/>
                <a:gd name="T31" fmla="*/ 2147483646 h 300"/>
                <a:gd name="T32" fmla="*/ 2147483646 w 307"/>
                <a:gd name="T33" fmla="*/ 2147483646 h 300"/>
                <a:gd name="T34" fmla="*/ 2147483646 w 307"/>
                <a:gd name="T35" fmla="*/ 2147483646 h 300"/>
                <a:gd name="T36" fmla="*/ 2147483646 w 307"/>
                <a:gd name="T37" fmla="*/ 2147483646 h 300"/>
                <a:gd name="T38" fmla="*/ 2147483646 w 307"/>
                <a:gd name="T39" fmla="*/ 2147483646 h 300"/>
                <a:gd name="T40" fmla="*/ 2147483646 w 307"/>
                <a:gd name="T41" fmla="*/ 2147483646 h 300"/>
                <a:gd name="T42" fmla="*/ 2147483646 w 307"/>
                <a:gd name="T43" fmla="*/ 2147483646 h 300"/>
                <a:gd name="T44" fmla="*/ 2147483646 w 307"/>
                <a:gd name="T45" fmla="*/ 2147483646 h 300"/>
                <a:gd name="T46" fmla="*/ 2147483646 w 307"/>
                <a:gd name="T47" fmla="*/ 2147483646 h 300"/>
                <a:gd name="T48" fmla="*/ 2147483646 w 307"/>
                <a:gd name="T49" fmla="*/ 2147483646 h 300"/>
                <a:gd name="T50" fmla="*/ 2147483646 w 307"/>
                <a:gd name="T51" fmla="*/ 2147483646 h 300"/>
                <a:gd name="T52" fmla="*/ 2147483646 w 307"/>
                <a:gd name="T53" fmla="*/ 2147483646 h 300"/>
                <a:gd name="T54" fmla="*/ 2147483646 w 307"/>
                <a:gd name="T55" fmla="*/ 2147483646 h 300"/>
                <a:gd name="T56" fmla="*/ 2147483646 w 307"/>
                <a:gd name="T57" fmla="*/ 2147483646 h 300"/>
                <a:gd name="T58" fmla="*/ 2147483646 w 307"/>
                <a:gd name="T59" fmla="*/ 2147483646 h 300"/>
                <a:gd name="T60" fmla="*/ 2147483646 w 307"/>
                <a:gd name="T61" fmla="*/ 2147483646 h 300"/>
                <a:gd name="T62" fmla="*/ 2147483646 w 307"/>
                <a:gd name="T63" fmla="*/ 2147483646 h 300"/>
                <a:gd name="T64" fmla="*/ 2147483646 w 307"/>
                <a:gd name="T65" fmla="*/ 2147483646 h 300"/>
                <a:gd name="T66" fmla="*/ 2147483646 w 307"/>
                <a:gd name="T67" fmla="*/ 2147483646 h 300"/>
                <a:gd name="T68" fmla="*/ 2147483646 w 307"/>
                <a:gd name="T69" fmla="*/ 2147483646 h 300"/>
                <a:gd name="T70" fmla="*/ 2147483646 w 307"/>
                <a:gd name="T71" fmla="*/ 2147483646 h 300"/>
                <a:gd name="T72" fmla="*/ 2147483646 w 307"/>
                <a:gd name="T73" fmla="*/ 2147483646 h 300"/>
                <a:gd name="T74" fmla="*/ 2147483646 w 307"/>
                <a:gd name="T75" fmla="*/ 2147483646 h 300"/>
                <a:gd name="T76" fmla="*/ 2147483646 w 307"/>
                <a:gd name="T77" fmla="*/ 2147483646 h 300"/>
                <a:gd name="T78" fmla="*/ 2147483646 w 307"/>
                <a:gd name="T79" fmla="*/ 2147483646 h 300"/>
                <a:gd name="T80" fmla="*/ 2147483646 w 307"/>
                <a:gd name="T81" fmla="*/ 2147483646 h 300"/>
                <a:gd name="T82" fmla="*/ 2147483646 w 307"/>
                <a:gd name="T83" fmla="*/ 2147483646 h 300"/>
                <a:gd name="T84" fmla="*/ 2147483646 w 307"/>
                <a:gd name="T85" fmla="*/ 2147483646 h 300"/>
                <a:gd name="T86" fmla="*/ 0 w 307"/>
                <a:gd name="T87" fmla="*/ 2147483646 h 300"/>
                <a:gd name="T88" fmla="*/ 2147483646 w 307"/>
                <a:gd name="T89" fmla="*/ 2147483646 h 300"/>
                <a:gd name="T90" fmla="*/ 2147483646 w 307"/>
                <a:gd name="T91" fmla="*/ 2147483646 h 300"/>
                <a:gd name="T92" fmla="*/ 2147483646 w 307"/>
                <a:gd name="T93" fmla="*/ 2147483646 h 3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7" h="300">
                  <a:moveTo>
                    <a:pt x="223" y="35"/>
                  </a:moveTo>
                  <a:lnTo>
                    <a:pt x="235" y="50"/>
                  </a:lnTo>
                  <a:lnTo>
                    <a:pt x="235" y="35"/>
                  </a:lnTo>
                  <a:lnTo>
                    <a:pt x="242" y="35"/>
                  </a:lnTo>
                  <a:lnTo>
                    <a:pt x="235" y="25"/>
                  </a:lnTo>
                  <a:lnTo>
                    <a:pt x="235" y="16"/>
                  </a:lnTo>
                  <a:lnTo>
                    <a:pt x="242" y="0"/>
                  </a:lnTo>
                  <a:lnTo>
                    <a:pt x="272" y="16"/>
                  </a:lnTo>
                  <a:lnTo>
                    <a:pt x="272" y="35"/>
                  </a:lnTo>
                  <a:lnTo>
                    <a:pt x="272" y="25"/>
                  </a:lnTo>
                  <a:lnTo>
                    <a:pt x="287" y="25"/>
                  </a:lnTo>
                  <a:lnTo>
                    <a:pt x="272" y="16"/>
                  </a:lnTo>
                  <a:lnTo>
                    <a:pt x="306" y="16"/>
                  </a:lnTo>
                  <a:lnTo>
                    <a:pt x="287" y="50"/>
                  </a:lnTo>
                  <a:lnTo>
                    <a:pt x="306" y="35"/>
                  </a:lnTo>
                  <a:lnTo>
                    <a:pt x="306" y="60"/>
                  </a:lnTo>
                  <a:lnTo>
                    <a:pt x="287" y="74"/>
                  </a:lnTo>
                  <a:lnTo>
                    <a:pt x="272" y="60"/>
                  </a:lnTo>
                  <a:lnTo>
                    <a:pt x="287" y="94"/>
                  </a:lnTo>
                  <a:lnTo>
                    <a:pt x="260" y="74"/>
                  </a:lnTo>
                  <a:lnTo>
                    <a:pt x="235" y="74"/>
                  </a:lnTo>
                  <a:lnTo>
                    <a:pt x="254" y="94"/>
                  </a:lnTo>
                  <a:lnTo>
                    <a:pt x="280" y="108"/>
                  </a:lnTo>
                  <a:lnTo>
                    <a:pt x="272" y="108"/>
                  </a:lnTo>
                  <a:lnTo>
                    <a:pt x="242" y="108"/>
                  </a:lnTo>
                  <a:lnTo>
                    <a:pt x="235" y="85"/>
                  </a:lnTo>
                  <a:lnTo>
                    <a:pt x="235" y="108"/>
                  </a:lnTo>
                  <a:lnTo>
                    <a:pt x="217" y="108"/>
                  </a:lnTo>
                  <a:lnTo>
                    <a:pt x="223" y="119"/>
                  </a:lnTo>
                  <a:lnTo>
                    <a:pt x="217" y="132"/>
                  </a:lnTo>
                  <a:lnTo>
                    <a:pt x="191" y="108"/>
                  </a:lnTo>
                  <a:lnTo>
                    <a:pt x="197" y="108"/>
                  </a:lnTo>
                  <a:lnTo>
                    <a:pt x="179" y="132"/>
                  </a:lnTo>
                  <a:lnTo>
                    <a:pt x="172" y="158"/>
                  </a:lnTo>
                  <a:lnTo>
                    <a:pt x="160" y="132"/>
                  </a:lnTo>
                  <a:lnTo>
                    <a:pt x="160" y="158"/>
                  </a:lnTo>
                  <a:lnTo>
                    <a:pt x="145" y="158"/>
                  </a:lnTo>
                  <a:lnTo>
                    <a:pt x="160" y="176"/>
                  </a:lnTo>
                  <a:lnTo>
                    <a:pt x="160" y="158"/>
                  </a:lnTo>
                  <a:lnTo>
                    <a:pt x="179" y="158"/>
                  </a:lnTo>
                  <a:lnTo>
                    <a:pt x="197" y="132"/>
                  </a:lnTo>
                  <a:lnTo>
                    <a:pt x="217" y="132"/>
                  </a:lnTo>
                  <a:lnTo>
                    <a:pt x="235" y="132"/>
                  </a:lnTo>
                  <a:lnTo>
                    <a:pt x="217" y="142"/>
                  </a:lnTo>
                  <a:lnTo>
                    <a:pt x="235" y="142"/>
                  </a:lnTo>
                  <a:lnTo>
                    <a:pt x="223" y="167"/>
                  </a:lnTo>
                  <a:lnTo>
                    <a:pt x="242" y="142"/>
                  </a:lnTo>
                  <a:lnTo>
                    <a:pt x="254" y="158"/>
                  </a:lnTo>
                  <a:lnTo>
                    <a:pt x="242" y="132"/>
                  </a:lnTo>
                  <a:lnTo>
                    <a:pt x="272" y="142"/>
                  </a:lnTo>
                  <a:lnTo>
                    <a:pt x="254" y="176"/>
                  </a:lnTo>
                  <a:lnTo>
                    <a:pt x="242" y="167"/>
                  </a:lnTo>
                  <a:lnTo>
                    <a:pt x="242" y="192"/>
                  </a:lnTo>
                  <a:lnTo>
                    <a:pt x="235" y="176"/>
                  </a:lnTo>
                  <a:lnTo>
                    <a:pt x="217" y="192"/>
                  </a:lnTo>
                  <a:lnTo>
                    <a:pt x="209" y="176"/>
                  </a:lnTo>
                  <a:lnTo>
                    <a:pt x="197" y="201"/>
                  </a:lnTo>
                  <a:lnTo>
                    <a:pt x="217" y="201"/>
                  </a:lnTo>
                  <a:lnTo>
                    <a:pt x="235" y="192"/>
                  </a:lnTo>
                  <a:lnTo>
                    <a:pt x="223" y="201"/>
                  </a:lnTo>
                  <a:lnTo>
                    <a:pt x="209" y="226"/>
                  </a:lnTo>
                  <a:lnTo>
                    <a:pt x="197" y="217"/>
                  </a:lnTo>
                  <a:lnTo>
                    <a:pt x="197" y="226"/>
                  </a:lnTo>
                  <a:lnTo>
                    <a:pt x="191" y="226"/>
                  </a:lnTo>
                  <a:lnTo>
                    <a:pt x="191" y="240"/>
                  </a:lnTo>
                  <a:lnTo>
                    <a:pt x="179" y="251"/>
                  </a:lnTo>
                  <a:lnTo>
                    <a:pt x="172" y="226"/>
                  </a:lnTo>
                  <a:lnTo>
                    <a:pt x="160" y="226"/>
                  </a:lnTo>
                  <a:lnTo>
                    <a:pt x="160" y="251"/>
                  </a:lnTo>
                  <a:lnTo>
                    <a:pt x="152" y="226"/>
                  </a:lnTo>
                  <a:lnTo>
                    <a:pt x="145" y="251"/>
                  </a:lnTo>
                  <a:lnTo>
                    <a:pt x="160" y="251"/>
                  </a:lnTo>
                  <a:lnTo>
                    <a:pt x="160" y="261"/>
                  </a:lnTo>
                  <a:lnTo>
                    <a:pt x="145" y="274"/>
                  </a:lnTo>
                  <a:lnTo>
                    <a:pt x="134" y="251"/>
                  </a:lnTo>
                  <a:lnTo>
                    <a:pt x="126" y="261"/>
                  </a:lnTo>
                  <a:lnTo>
                    <a:pt x="115" y="251"/>
                  </a:lnTo>
                  <a:lnTo>
                    <a:pt x="134" y="274"/>
                  </a:lnTo>
                  <a:lnTo>
                    <a:pt x="108" y="299"/>
                  </a:lnTo>
                  <a:lnTo>
                    <a:pt x="71" y="251"/>
                  </a:lnTo>
                  <a:lnTo>
                    <a:pt x="71" y="261"/>
                  </a:lnTo>
                  <a:lnTo>
                    <a:pt x="37" y="251"/>
                  </a:lnTo>
                  <a:lnTo>
                    <a:pt x="45" y="226"/>
                  </a:lnTo>
                  <a:lnTo>
                    <a:pt x="25" y="226"/>
                  </a:lnTo>
                  <a:lnTo>
                    <a:pt x="19" y="226"/>
                  </a:lnTo>
                  <a:lnTo>
                    <a:pt x="37" y="201"/>
                  </a:lnTo>
                  <a:lnTo>
                    <a:pt x="37" y="176"/>
                  </a:lnTo>
                  <a:lnTo>
                    <a:pt x="0" y="142"/>
                  </a:lnTo>
                  <a:lnTo>
                    <a:pt x="25" y="85"/>
                  </a:lnTo>
                  <a:lnTo>
                    <a:pt x="51" y="60"/>
                  </a:lnTo>
                  <a:lnTo>
                    <a:pt x="89" y="94"/>
                  </a:lnTo>
                  <a:lnTo>
                    <a:pt x="217" y="85"/>
                  </a:lnTo>
                  <a:lnTo>
                    <a:pt x="223" y="60"/>
                  </a:lnTo>
                  <a:lnTo>
                    <a:pt x="223" y="3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4" name="Freeform 38">
              <a:extLst>
                <a:ext uri="{FF2B5EF4-FFF2-40B4-BE49-F238E27FC236}">
                  <a16:creationId xmlns:a16="http://schemas.microsoft.com/office/drawing/2014/main" xmlns="" id="{5CD35B11-E2F2-4247-BD11-AF3971CA605C}"/>
                </a:ext>
              </a:extLst>
            </p:cNvPr>
            <p:cNvSpPr>
              <a:spLocks/>
            </p:cNvSpPr>
            <p:nvPr/>
          </p:nvSpPr>
          <p:spPr bwMode="auto">
            <a:xfrm>
              <a:off x="10575429" y="1326370"/>
              <a:ext cx="575334" cy="675963"/>
            </a:xfrm>
            <a:custGeom>
              <a:avLst/>
              <a:gdLst>
                <a:gd name="T0" fmla="*/ 2147483646 w 263"/>
                <a:gd name="T1" fmla="*/ 2147483646 h 309"/>
                <a:gd name="T2" fmla="*/ 2147483646 w 263"/>
                <a:gd name="T3" fmla="*/ 2147483646 h 309"/>
                <a:gd name="T4" fmla="*/ 2147483646 w 263"/>
                <a:gd name="T5" fmla="*/ 2147483646 h 309"/>
                <a:gd name="T6" fmla="*/ 2147483646 w 263"/>
                <a:gd name="T7" fmla="*/ 2147483646 h 309"/>
                <a:gd name="T8" fmla="*/ 2147483646 w 263"/>
                <a:gd name="T9" fmla="*/ 2147483646 h 309"/>
                <a:gd name="T10" fmla="*/ 2147483646 w 263"/>
                <a:gd name="T11" fmla="*/ 2147483646 h 309"/>
                <a:gd name="T12" fmla="*/ 2147483646 w 263"/>
                <a:gd name="T13" fmla="*/ 2147483646 h 309"/>
                <a:gd name="T14" fmla="*/ 2147483646 w 263"/>
                <a:gd name="T15" fmla="*/ 2147483646 h 309"/>
                <a:gd name="T16" fmla="*/ 2147483646 w 263"/>
                <a:gd name="T17" fmla="*/ 2147483646 h 309"/>
                <a:gd name="T18" fmla="*/ 2147483646 w 263"/>
                <a:gd name="T19" fmla="*/ 2147483646 h 309"/>
                <a:gd name="T20" fmla="*/ 2147483646 w 263"/>
                <a:gd name="T21" fmla="*/ 2147483646 h 309"/>
                <a:gd name="T22" fmla="*/ 2147483646 w 263"/>
                <a:gd name="T23" fmla="*/ 2147483646 h 309"/>
                <a:gd name="T24" fmla="*/ 2147483646 w 263"/>
                <a:gd name="T25" fmla="*/ 2147483646 h 309"/>
                <a:gd name="T26" fmla="*/ 2147483646 w 263"/>
                <a:gd name="T27" fmla="*/ 2147483646 h 309"/>
                <a:gd name="T28" fmla="*/ 2147483646 w 263"/>
                <a:gd name="T29" fmla="*/ 2147483646 h 309"/>
                <a:gd name="T30" fmla="*/ 2147483646 w 263"/>
                <a:gd name="T31" fmla="*/ 2147483646 h 309"/>
                <a:gd name="T32" fmla="*/ 0 w 263"/>
                <a:gd name="T33" fmla="*/ 2147483646 h 309"/>
                <a:gd name="T34" fmla="*/ 0 w 263"/>
                <a:gd name="T35" fmla="*/ 0 h 309"/>
                <a:gd name="T36" fmla="*/ 2147483646 w 263"/>
                <a:gd name="T37" fmla="*/ 2147483646 h 309"/>
                <a:gd name="T38" fmla="*/ 2147483646 w 263"/>
                <a:gd name="T39" fmla="*/ 2147483646 h 309"/>
                <a:gd name="T40" fmla="*/ 2147483646 w 263"/>
                <a:gd name="T41" fmla="*/ 2147483646 h 309"/>
                <a:gd name="T42" fmla="*/ 2147483646 w 263"/>
                <a:gd name="T43" fmla="*/ 2147483646 h 309"/>
                <a:gd name="T44" fmla="*/ 2147483646 w 263"/>
                <a:gd name="T45" fmla="*/ 2147483646 h 309"/>
                <a:gd name="T46" fmla="*/ 2147483646 w 263"/>
                <a:gd name="T47" fmla="*/ 2147483646 h 309"/>
                <a:gd name="T48" fmla="*/ 2147483646 w 263"/>
                <a:gd name="T49" fmla="*/ 2147483646 h 309"/>
                <a:gd name="T50" fmla="*/ 2147483646 w 263"/>
                <a:gd name="T51" fmla="*/ 2147483646 h 309"/>
                <a:gd name="T52" fmla="*/ 2147483646 w 263"/>
                <a:gd name="T53" fmla="*/ 2147483646 h 309"/>
                <a:gd name="T54" fmla="*/ 2147483646 w 263"/>
                <a:gd name="T55" fmla="*/ 2147483646 h 309"/>
                <a:gd name="T56" fmla="*/ 2147483646 w 263"/>
                <a:gd name="T57" fmla="*/ 2147483646 h 309"/>
                <a:gd name="T58" fmla="*/ 2147483646 w 263"/>
                <a:gd name="T59" fmla="*/ 2147483646 h 3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3" h="309">
                  <a:moveTo>
                    <a:pt x="217" y="210"/>
                  </a:moveTo>
                  <a:lnTo>
                    <a:pt x="225" y="235"/>
                  </a:lnTo>
                  <a:lnTo>
                    <a:pt x="198" y="235"/>
                  </a:lnTo>
                  <a:lnTo>
                    <a:pt x="217" y="235"/>
                  </a:lnTo>
                  <a:lnTo>
                    <a:pt x="243" y="260"/>
                  </a:lnTo>
                  <a:lnTo>
                    <a:pt x="253" y="260"/>
                  </a:lnTo>
                  <a:lnTo>
                    <a:pt x="262" y="285"/>
                  </a:lnTo>
                  <a:lnTo>
                    <a:pt x="236" y="308"/>
                  </a:lnTo>
                  <a:lnTo>
                    <a:pt x="210" y="285"/>
                  </a:lnTo>
                  <a:lnTo>
                    <a:pt x="225" y="308"/>
                  </a:lnTo>
                  <a:lnTo>
                    <a:pt x="179" y="308"/>
                  </a:lnTo>
                  <a:lnTo>
                    <a:pt x="153" y="270"/>
                  </a:lnTo>
                  <a:lnTo>
                    <a:pt x="134" y="251"/>
                  </a:lnTo>
                  <a:lnTo>
                    <a:pt x="108" y="226"/>
                  </a:lnTo>
                  <a:lnTo>
                    <a:pt x="71" y="210"/>
                  </a:lnTo>
                  <a:lnTo>
                    <a:pt x="25" y="117"/>
                  </a:lnTo>
                  <a:lnTo>
                    <a:pt x="0" y="44"/>
                  </a:lnTo>
                  <a:lnTo>
                    <a:pt x="0" y="0"/>
                  </a:lnTo>
                  <a:lnTo>
                    <a:pt x="45" y="44"/>
                  </a:lnTo>
                  <a:lnTo>
                    <a:pt x="82" y="59"/>
                  </a:lnTo>
                  <a:lnTo>
                    <a:pt x="82" y="69"/>
                  </a:lnTo>
                  <a:lnTo>
                    <a:pt x="97" y="69"/>
                  </a:lnTo>
                  <a:lnTo>
                    <a:pt x="127" y="103"/>
                  </a:lnTo>
                  <a:lnTo>
                    <a:pt x="145" y="103"/>
                  </a:lnTo>
                  <a:lnTo>
                    <a:pt x="145" y="117"/>
                  </a:lnTo>
                  <a:lnTo>
                    <a:pt x="153" y="117"/>
                  </a:lnTo>
                  <a:lnTo>
                    <a:pt x="171" y="153"/>
                  </a:lnTo>
                  <a:lnTo>
                    <a:pt x="190" y="153"/>
                  </a:lnTo>
                  <a:lnTo>
                    <a:pt x="171" y="176"/>
                  </a:lnTo>
                  <a:lnTo>
                    <a:pt x="217" y="21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5" name="Freeform 39">
              <a:extLst>
                <a:ext uri="{FF2B5EF4-FFF2-40B4-BE49-F238E27FC236}">
                  <a16:creationId xmlns:a16="http://schemas.microsoft.com/office/drawing/2014/main" xmlns="" id="{7ABA2197-7F63-4D29-A9B3-2843D2D6C8B4}"/>
                </a:ext>
              </a:extLst>
            </p:cNvPr>
            <p:cNvSpPr>
              <a:spLocks/>
            </p:cNvSpPr>
            <p:nvPr/>
          </p:nvSpPr>
          <p:spPr bwMode="auto">
            <a:xfrm>
              <a:off x="8212837" y="4415240"/>
              <a:ext cx="997539" cy="756904"/>
            </a:xfrm>
            <a:custGeom>
              <a:avLst/>
              <a:gdLst>
                <a:gd name="T0" fmla="*/ 2147483646 w 456"/>
                <a:gd name="T1" fmla="*/ 2147483646 h 346"/>
                <a:gd name="T2" fmla="*/ 2147483646 w 456"/>
                <a:gd name="T3" fmla="*/ 2147483646 h 346"/>
                <a:gd name="T4" fmla="*/ 2147483646 w 456"/>
                <a:gd name="T5" fmla="*/ 2147483646 h 346"/>
                <a:gd name="T6" fmla="*/ 2147483646 w 456"/>
                <a:gd name="T7" fmla="*/ 2147483646 h 346"/>
                <a:gd name="T8" fmla="*/ 2147483646 w 456"/>
                <a:gd name="T9" fmla="*/ 2147483646 h 346"/>
                <a:gd name="T10" fmla="*/ 2147483646 w 456"/>
                <a:gd name="T11" fmla="*/ 2147483646 h 346"/>
                <a:gd name="T12" fmla="*/ 2147483646 w 456"/>
                <a:gd name="T13" fmla="*/ 2147483646 h 346"/>
                <a:gd name="T14" fmla="*/ 2147483646 w 456"/>
                <a:gd name="T15" fmla="*/ 2147483646 h 346"/>
                <a:gd name="T16" fmla="*/ 2147483646 w 456"/>
                <a:gd name="T17" fmla="*/ 2147483646 h 346"/>
                <a:gd name="T18" fmla="*/ 2147483646 w 456"/>
                <a:gd name="T19" fmla="*/ 2147483646 h 346"/>
                <a:gd name="T20" fmla="*/ 2147483646 w 456"/>
                <a:gd name="T21" fmla="*/ 2147483646 h 346"/>
                <a:gd name="T22" fmla="*/ 2147483646 w 456"/>
                <a:gd name="T23" fmla="*/ 2147483646 h 346"/>
                <a:gd name="T24" fmla="*/ 2147483646 w 456"/>
                <a:gd name="T25" fmla="*/ 2147483646 h 346"/>
                <a:gd name="T26" fmla="*/ 2147483646 w 456"/>
                <a:gd name="T27" fmla="*/ 2147483646 h 346"/>
                <a:gd name="T28" fmla="*/ 2147483646 w 456"/>
                <a:gd name="T29" fmla="*/ 2147483646 h 346"/>
                <a:gd name="T30" fmla="*/ 2147483646 w 456"/>
                <a:gd name="T31" fmla="*/ 2147483646 h 346"/>
                <a:gd name="T32" fmla="*/ 2147483646 w 456"/>
                <a:gd name="T33" fmla="*/ 2147483646 h 346"/>
                <a:gd name="T34" fmla="*/ 2147483646 w 456"/>
                <a:gd name="T35" fmla="*/ 2147483646 h 346"/>
                <a:gd name="T36" fmla="*/ 2147483646 w 456"/>
                <a:gd name="T37" fmla="*/ 2147483646 h 346"/>
                <a:gd name="T38" fmla="*/ 2147483646 w 456"/>
                <a:gd name="T39" fmla="*/ 2147483646 h 346"/>
                <a:gd name="T40" fmla="*/ 2147483646 w 456"/>
                <a:gd name="T41" fmla="*/ 2147483646 h 346"/>
                <a:gd name="T42" fmla="*/ 2147483646 w 456"/>
                <a:gd name="T43" fmla="*/ 2147483646 h 346"/>
                <a:gd name="T44" fmla="*/ 2147483646 w 456"/>
                <a:gd name="T45" fmla="*/ 2147483646 h 346"/>
                <a:gd name="T46" fmla="*/ 2147483646 w 456"/>
                <a:gd name="T47" fmla="*/ 2147483646 h 346"/>
                <a:gd name="T48" fmla="*/ 0 w 456"/>
                <a:gd name="T49" fmla="*/ 2147483646 h 346"/>
                <a:gd name="T50" fmla="*/ 2147483646 w 456"/>
                <a:gd name="T51" fmla="*/ 2147483646 h 346"/>
                <a:gd name="T52" fmla="*/ 2147483646 w 456"/>
                <a:gd name="T53" fmla="*/ 2147483646 h 346"/>
                <a:gd name="T54" fmla="*/ 2147483646 w 456"/>
                <a:gd name="T55" fmla="*/ 0 h 346"/>
                <a:gd name="T56" fmla="*/ 2147483646 w 456"/>
                <a:gd name="T57" fmla="*/ 2147483646 h 346"/>
                <a:gd name="T58" fmla="*/ 2147483646 w 456"/>
                <a:gd name="T59" fmla="*/ 2147483646 h 346"/>
                <a:gd name="T60" fmla="*/ 2147483646 w 456"/>
                <a:gd name="T61" fmla="*/ 2147483646 h 346"/>
                <a:gd name="T62" fmla="*/ 2147483646 w 456"/>
                <a:gd name="T63" fmla="*/ 2147483646 h 346"/>
                <a:gd name="T64" fmla="*/ 2147483646 w 456"/>
                <a:gd name="T65" fmla="*/ 2147483646 h 3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56" h="346">
                  <a:moveTo>
                    <a:pt x="426" y="252"/>
                  </a:moveTo>
                  <a:lnTo>
                    <a:pt x="418" y="252"/>
                  </a:lnTo>
                  <a:lnTo>
                    <a:pt x="381" y="286"/>
                  </a:lnTo>
                  <a:lnTo>
                    <a:pt x="362" y="300"/>
                  </a:lnTo>
                  <a:lnTo>
                    <a:pt x="372" y="286"/>
                  </a:lnTo>
                  <a:lnTo>
                    <a:pt x="362" y="286"/>
                  </a:lnTo>
                  <a:lnTo>
                    <a:pt x="362" y="300"/>
                  </a:lnTo>
                  <a:lnTo>
                    <a:pt x="328" y="345"/>
                  </a:lnTo>
                  <a:lnTo>
                    <a:pt x="272" y="277"/>
                  </a:lnTo>
                  <a:lnTo>
                    <a:pt x="235" y="300"/>
                  </a:lnTo>
                  <a:lnTo>
                    <a:pt x="228" y="286"/>
                  </a:lnTo>
                  <a:lnTo>
                    <a:pt x="221" y="286"/>
                  </a:lnTo>
                  <a:lnTo>
                    <a:pt x="209" y="300"/>
                  </a:lnTo>
                  <a:lnTo>
                    <a:pt x="190" y="277"/>
                  </a:lnTo>
                  <a:lnTo>
                    <a:pt x="183" y="286"/>
                  </a:lnTo>
                  <a:lnTo>
                    <a:pt x="175" y="320"/>
                  </a:lnTo>
                  <a:lnTo>
                    <a:pt x="146" y="320"/>
                  </a:lnTo>
                  <a:lnTo>
                    <a:pt x="127" y="320"/>
                  </a:lnTo>
                  <a:lnTo>
                    <a:pt x="94" y="286"/>
                  </a:lnTo>
                  <a:lnTo>
                    <a:pt x="74" y="300"/>
                  </a:lnTo>
                  <a:lnTo>
                    <a:pt x="48" y="300"/>
                  </a:lnTo>
                  <a:lnTo>
                    <a:pt x="19" y="277"/>
                  </a:lnTo>
                  <a:lnTo>
                    <a:pt x="56" y="218"/>
                  </a:lnTo>
                  <a:lnTo>
                    <a:pt x="19" y="177"/>
                  </a:lnTo>
                  <a:lnTo>
                    <a:pt x="0" y="159"/>
                  </a:lnTo>
                  <a:lnTo>
                    <a:pt x="19" y="144"/>
                  </a:lnTo>
                  <a:lnTo>
                    <a:pt x="100" y="10"/>
                  </a:lnTo>
                  <a:lnTo>
                    <a:pt x="164" y="0"/>
                  </a:lnTo>
                  <a:lnTo>
                    <a:pt x="183" y="10"/>
                  </a:lnTo>
                  <a:lnTo>
                    <a:pt x="362" y="10"/>
                  </a:lnTo>
                  <a:lnTo>
                    <a:pt x="426" y="202"/>
                  </a:lnTo>
                  <a:lnTo>
                    <a:pt x="455" y="227"/>
                  </a:lnTo>
                  <a:lnTo>
                    <a:pt x="426" y="252"/>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6" name="Freeform 40">
              <a:extLst>
                <a:ext uri="{FF2B5EF4-FFF2-40B4-BE49-F238E27FC236}">
                  <a16:creationId xmlns:a16="http://schemas.microsoft.com/office/drawing/2014/main" xmlns="" id="{4CBA53E1-F607-4186-8735-002F0B09244D}"/>
                </a:ext>
              </a:extLst>
            </p:cNvPr>
            <p:cNvSpPr>
              <a:spLocks/>
            </p:cNvSpPr>
            <p:nvPr/>
          </p:nvSpPr>
          <p:spPr bwMode="auto">
            <a:xfrm>
              <a:off x="10448943" y="1586690"/>
              <a:ext cx="540333" cy="516270"/>
            </a:xfrm>
            <a:custGeom>
              <a:avLst/>
              <a:gdLst>
                <a:gd name="T0" fmla="*/ 2147483646 w 247"/>
                <a:gd name="T1" fmla="*/ 2147483646 h 236"/>
                <a:gd name="T2" fmla="*/ 2147483646 w 247"/>
                <a:gd name="T3" fmla="*/ 2147483646 h 236"/>
                <a:gd name="T4" fmla="*/ 2147483646 w 247"/>
                <a:gd name="T5" fmla="*/ 2147483646 h 236"/>
                <a:gd name="T6" fmla="*/ 2147483646 w 247"/>
                <a:gd name="T7" fmla="*/ 2147483646 h 236"/>
                <a:gd name="T8" fmla="*/ 2147483646 w 247"/>
                <a:gd name="T9" fmla="*/ 2147483646 h 236"/>
                <a:gd name="T10" fmla="*/ 2147483646 w 247"/>
                <a:gd name="T11" fmla="*/ 2147483646 h 236"/>
                <a:gd name="T12" fmla="*/ 2147483646 w 247"/>
                <a:gd name="T13" fmla="*/ 2147483646 h 236"/>
                <a:gd name="T14" fmla="*/ 2147483646 w 247"/>
                <a:gd name="T15" fmla="*/ 2147483646 h 236"/>
                <a:gd name="T16" fmla="*/ 2147483646 w 247"/>
                <a:gd name="T17" fmla="*/ 2147483646 h 236"/>
                <a:gd name="T18" fmla="*/ 2147483646 w 247"/>
                <a:gd name="T19" fmla="*/ 2147483646 h 236"/>
                <a:gd name="T20" fmla="*/ 2147483646 w 247"/>
                <a:gd name="T21" fmla="*/ 2147483646 h 236"/>
                <a:gd name="T22" fmla="*/ 2147483646 w 247"/>
                <a:gd name="T23" fmla="*/ 2147483646 h 236"/>
                <a:gd name="T24" fmla="*/ 2147483646 w 247"/>
                <a:gd name="T25" fmla="*/ 2147483646 h 236"/>
                <a:gd name="T26" fmla="*/ 2147483646 w 247"/>
                <a:gd name="T27" fmla="*/ 2147483646 h 236"/>
                <a:gd name="T28" fmla="*/ 2147483646 w 247"/>
                <a:gd name="T29" fmla="*/ 2147483646 h 236"/>
                <a:gd name="T30" fmla="*/ 2147483646 w 247"/>
                <a:gd name="T31" fmla="*/ 2147483646 h 236"/>
                <a:gd name="T32" fmla="*/ 2147483646 w 247"/>
                <a:gd name="T33" fmla="*/ 2147483646 h 236"/>
                <a:gd name="T34" fmla="*/ 2147483646 w 247"/>
                <a:gd name="T35" fmla="*/ 2147483646 h 236"/>
                <a:gd name="T36" fmla="*/ 2147483646 w 247"/>
                <a:gd name="T37" fmla="*/ 2147483646 h 236"/>
                <a:gd name="T38" fmla="*/ 2147483646 w 247"/>
                <a:gd name="T39" fmla="*/ 2147483646 h 236"/>
                <a:gd name="T40" fmla="*/ 2147483646 w 247"/>
                <a:gd name="T41" fmla="*/ 2147483646 h 236"/>
                <a:gd name="T42" fmla="*/ 2147483646 w 247"/>
                <a:gd name="T43" fmla="*/ 2147483646 h 236"/>
                <a:gd name="T44" fmla="*/ 0 w 247"/>
                <a:gd name="T45" fmla="*/ 2147483646 h 236"/>
                <a:gd name="T46" fmla="*/ 2147483646 w 247"/>
                <a:gd name="T47" fmla="*/ 2147483646 h 236"/>
                <a:gd name="T48" fmla="*/ 2147483646 w 247"/>
                <a:gd name="T49" fmla="*/ 2147483646 h 236"/>
                <a:gd name="T50" fmla="*/ 2147483646 w 247"/>
                <a:gd name="T51" fmla="*/ 0 h 236"/>
                <a:gd name="T52" fmla="*/ 2147483646 w 247"/>
                <a:gd name="T53" fmla="*/ 2147483646 h 236"/>
                <a:gd name="T54" fmla="*/ 2147483646 w 247"/>
                <a:gd name="T55" fmla="*/ 2147483646 h 236"/>
                <a:gd name="T56" fmla="*/ 2147483646 w 247"/>
                <a:gd name="T57" fmla="*/ 2147483646 h 236"/>
                <a:gd name="T58" fmla="*/ 2147483646 w 247"/>
                <a:gd name="T59" fmla="*/ 2147483646 h 2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7" h="236">
                  <a:moveTo>
                    <a:pt x="190" y="142"/>
                  </a:moveTo>
                  <a:lnTo>
                    <a:pt x="172" y="153"/>
                  </a:lnTo>
                  <a:lnTo>
                    <a:pt x="190" y="153"/>
                  </a:lnTo>
                  <a:lnTo>
                    <a:pt x="246" y="215"/>
                  </a:lnTo>
                  <a:lnTo>
                    <a:pt x="227" y="215"/>
                  </a:lnTo>
                  <a:lnTo>
                    <a:pt x="190" y="215"/>
                  </a:lnTo>
                  <a:lnTo>
                    <a:pt x="190" y="191"/>
                  </a:lnTo>
                  <a:lnTo>
                    <a:pt x="184" y="201"/>
                  </a:lnTo>
                  <a:lnTo>
                    <a:pt x="153" y="176"/>
                  </a:lnTo>
                  <a:lnTo>
                    <a:pt x="127" y="191"/>
                  </a:lnTo>
                  <a:lnTo>
                    <a:pt x="120" y="142"/>
                  </a:lnTo>
                  <a:lnTo>
                    <a:pt x="120" y="166"/>
                  </a:lnTo>
                  <a:lnTo>
                    <a:pt x="82" y="132"/>
                  </a:lnTo>
                  <a:lnTo>
                    <a:pt x="75" y="142"/>
                  </a:lnTo>
                  <a:lnTo>
                    <a:pt x="127" y="191"/>
                  </a:lnTo>
                  <a:lnTo>
                    <a:pt x="146" y="191"/>
                  </a:lnTo>
                  <a:lnTo>
                    <a:pt x="172" y="215"/>
                  </a:lnTo>
                  <a:lnTo>
                    <a:pt x="153" y="226"/>
                  </a:lnTo>
                  <a:lnTo>
                    <a:pt x="101" y="235"/>
                  </a:lnTo>
                  <a:lnTo>
                    <a:pt x="64" y="215"/>
                  </a:lnTo>
                  <a:lnTo>
                    <a:pt x="46" y="226"/>
                  </a:lnTo>
                  <a:lnTo>
                    <a:pt x="12" y="215"/>
                  </a:lnTo>
                  <a:lnTo>
                    <a:pt x="0" y="93"/>
                  </a:lnTo>
                  <a:lnTo>
                    <a:pt x="12" y="25"/>
                  </a:lnTo>
                  <a:lnTo>
                    <a:pt x="19" y="10"/>
                  </a:lnTo>
                  <a:lnTo>
                    <a:pt x="82" y="0"/>
                  </a:lnTo>
                  <a:lnTo>
                    <a:pt x="127" y="93"/>
                  </a:lnTo>
                  <a:lnTo>
                    <a:pt x="164" y="108"/>
                  </a:lnTo>
                  <a:lnTo>
                    <a:pt x="190" y="132"/>
                  </a:lnTo>
                  <a:lnTo>
                    <a:pt x="190" y="14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7" name="Freeform 41">
              <a:extLst>
                <a:ext uri="{FF2B5EF4-FFF2-40B4-BE49-F238E27FC236}">
                  <a16:creationId xmlns:a16="http://schemas.microsoft.com/office/drawing/2014/main" xmlns="" id="{C4AE5D1C-A69E-4562-8E0A-5FAEA479AD03}"/>
                </a:ext>
              </a:extLst>
            </p:cNvPr>
            <p:cNvSpPr>
              <a:spLocks/>
            </p:cNvSpPr>
            <p:nvPr/>
          </p:nvSpPr>
          <p:spPr bwMode="auto">
            <a:xfrm>
              <a:off x="8989430" y="2520791"/>
              <a:ext cx="811595" cy="861908"/>
            </a:xfrm>
            <a:custGeom>
              <a:avLst/>
              <a:gdLst>
                <a:gd name="T0" fmla="*/ 2147483646 w 371"/>
                <a:gd name="T1" fmla="*/ 2147483646 h 394"/>
                <a:gd name="T2" fmla="*/ 2147483646 w 371"/>
                <a:gd name="T3" fmla="*/ 2147483646 h 394"/>
                <a:gd name="T4" fmla="*/ 2147483646 w 371"/>
                <a:gd name="T5" fmla="*/ 2147483646 h 394"/>
                <a:gd name="T6" fmla="*/ 2147483646 w 371"/>
                <a:gd name="T7" fmla="*/ 2147483646 h 394"/>
                <a:gd name="T8" fmla="*/ 2147483646 w 371"/>
                <a:gd name="T9" fmla="*/ 2147483646 h 394"/>
                <a:gd name="T10" fmla="*/ 2147483646 w 371"/>
                <a:gd name="T11" fmla="*/ 2147483646 h 394"/>
                <a:gd name="T12" fmla="*/ 2147483646 w 371"/>
                <a:gd name="T13" fmla="*/ 2147483646 h 394"/>
                <a:gd name="T14" fmla="*/ 2147483646 w 371"/>
                <a:gd name="T15" fmla="*/ 2147483646 h 394"/>
                <a:gd name="T16" fmla="*/ 2147483646 w 371"/>
                <a:gd name="T17" fmla="*/ 2147483646 h 394"/>
                <a:gd name="T18" fmla="*/ 2147483646 w 371"/>
                <a:gd name="T19" fmla="*/ 2147483646 h 394"/>
                <a:gd name="T20" fmla="*/ 2147483646 w 371"/>
                <a:gd name="T21" fmla="*/ 2147483646 h 394"/>
                <a:gd name="T22" fmla="*/ 2147483646 w 371"/>
                <a:gd name="T23" fmla="*/ 2147483646 h 394"/>
                <a:gd name="T24" fmla="*/ 2147483646 w 371"/>
                <a:gd name="T25" fmla="*/ 2147483646 h 394"/>
                <a:gd name="T26" fmla="*/ 2147483646 w 371"/>
                <a:gd name="T27" fmla="*/ 2147483646 h 394"/>
                <a:gd name="T28" fmla="*/ 2147483646 w 371"/>
                <a:gd name="T29" fmla="*/ 2147483646 h 394"/>
                <a:gd name="T30" fmla="*/ 2147483646 w 371"/>
                <a:gd name="T31" fmla="*/ 2147483646 h 394"/>
                <a:gd name="T32" fmla="*/ 2147483646 w 371"/>
                <a:gd name="T33" fmla="*/ 2147483646 h 394"/>
                <a:gd name="T34" fmla="*/ 2147483646 w 371"/>
                <a:gd name="T35" fmla="*/ 2147483646 h 394"/>
                <a:gd name="T36" fmla="*/ 0 w 371"/>
                <a:gd name="T37" fmla="*/ 2147483646 h 394"/>
                <a:gd name="T38" fmla="*/ 2147483646 w 371"/>
                <a:gd name="T39" fmla="*/ 2147483646 h 394"/>
                <a:gd name="T40" fmla="*/ 2147483646 w 371"/>
                <a:gd name="T41" fmla="*/ 2147483646 h 394"/>
                <a:gd name="T42" fmla="*/ 2147483646 w 371"/>
                <a:gd name="T43" fmla="*/ 2147483646 h 394"/>
                <a:gd name="T44" fmla="*/ 2147483646 w 371"/>
                <a:gd name="T45" fmla="*/ 0 h 394"/>
                <a:gd name="T46" fmla="*/ 2147483646 w 371"/>
                <a:gd name="T47" fmla="*/ 2147483646 h 394"/>
                <a:gd name="T48" fmla="*/ 2147483646 w 371"/>
                <a:gd name="T49" fmla="*/ 2147483646 h 394"/>
                <a:gd name="T50" fmla="*/ 2147483646 w 371"/>
                <a:gd name="T51" fmla="*/ 2147483646 h 394"/>
                <a:gd name="T52" fmla="*/ 2147483646 w 371"/>
                <a:gd name="T53" fmla="*/ 2147483646 h 394"/>
                <a:gd name="T54" fmla="*/ 2147483646 w 371"/>
                <a:gd name="T55" fmla="*/ 2147483646 h 394"/>
                <a:gd name="T56" fmla="*/ 2147483646 w 371"/>
                <a:gd name="T57" fmla="*/ 2147483646 h 3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1" h="394">
                  <a:moveTo>
                    <a:pt x="299" y="109"/>
                  </a:moveTo>
                  <a:lnTo>
                    <a:pt x="318" y="143"/>
                  </a:lnTo>
                  <a:lnTo>
                    <a:pt x="336" y="191"/>
                  </a:lnTo>
                  <a:lnTo>
                    <a:pt x="370" y="216"/>
                  </a:lnTo>
                  <a:lnTo>
                    <a:pt x="361" y="216"/>
                  </a:lnTo>
                  <a:lnTo>
                    <a:pt x="336" y="216"/>
                  </a:lnTo>
                  <a:lnTo>
                    <a:pt x="318" y="250"/>
                  </a:lnTo>
                  <a:lnTo>
                    <a:pt x="299" y="334"/>
                  </a:lnTo>
                  <a:lnTo>
                    <a:pt x="280" y="359"/>
                  </a:lnTo>
                  <a:lnTo>
                    <a:pt x="280" y="368"/>
                  </a:lnTo>
                  <a:lnTo>
                    <a:pt x="261" y="384"/>
                  </a:lnTo>
                  <a:lnTo>
                    <a:pt x="243" y="359"/>
                  </a:lnTo>
                  <a:lnTo>
                    <a:pt x="209" y="393"/>
                  </a:lnTo>
                  <a:lnTo>
                    <a:pt x="190" y="384"/>
                  </a:lnTo>
                  <a:lnTo>
                    <a:pt x="152" y="359"/>
                  </a:lnTo>
                  <a:lnTo>
                    <a:pt x="135" y="325"/>
                  </a:lnTo>
                  <a:lnTo>
                    <a:pt x="108" y="250"/>
                  </a:lnTo>
                  <a:lnTo>
                    <a:pt x="45" y="191"/>
                  </a:lnTo>
                  <a:lnTo>
                    <a:pt x="0" y="143"/>
                  </a:lnTo>
                  <a:lnTo>
                    <a:pt x="26" y="118"/>
                  </a:lnTo>
                  <a:lnTo>
                    <a:pt x="135" y="25"/>
                  </a:lnTo>
                  <a:lnTo>
                    <a:pt x="164" y="25"/>
                  </a:lnTo>
                  <a:lnTo>
                    <a:pt x="180" y="0"/>
                  </a:lnTo>
                  <a:lnTo>
                    <a:pt x="209" y="14"/>
                  </a:lnTo>
                  <a:lnTo>
                    <a:pt x="261" y="34"/>
                  </a:lnTo>
                  <a:lnTo>
                    <a:pt x="261" y="50"/>
                  </a:lnTo>
                  <a:lnTo>
                    <a:pt x="292" y="50"/>
                  </a:lnTo>
                  <a:lnTo>
                    <a:pt x="318" y="73"/>
                  </a:lnTo>
                  <a:lnTo>
                    <a:pt x="299" y="109"/>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8" name="Freeform 42">
              <a:extLst>
                <a:ext uri="{FF2B5EF4-FFF2-40B4-BE49-F238E27FC236}">
                  <a16:creationId xmlns:a16="http://schemas.microsoft.com/office/drawing/2014/main" xmlns="" id="{093C22B1-5B2A-4EE2-BF19-4ED50F5E20FC}"/>
                </a:ext>
              </a:extLst>
            </p:cNvPr>
            <p:cNvSpPr>
              <a:spLocks/>
            </p:cNvSpPr>
            <p:nvPr/>
          </p:nvSpPr>
          <p:spPr bwMode="auto">
            <a:xfrm>
              <a:off x="10686996" y="2212341"/>
              <a:ext cx="540334" cy="732842"/>
            </a:xfrm>
            <a:custGeom>
              <a:avLst/>
              <a:gdLst>
                <a:gd name="T0" fmla="*/ 2147483646 w 247"/>
                <a:gd name="T1" fmla="*/ 2147483646 h 335"/>
                <a:gd name="T2" fmla="*/ 2147483646 w 247"/>
                <a:gd name="T3" fmla="*/ 2147483646 h 335"/>
                <a:gd name="T4" fmla="*/ 2147483646 w 247"/>
                <a:gd name="T5" fmla="*/ 2147483646 h 335"/>
                <a:gd name="T6" fmla="*/ 2147483646 w 247"/>
                <a:gd name="T7" fmla="*/ 2147483646 h 335"/>
                <a:gd name="T8" fmla="*/ 2147483646 w 247"/>
                <a:gd name="T9" fmla="*/ 2147483646 h 335"/>
                <a:gd name="T10" fmla="*/ 2147483646 w 247"/>
                <a:gd name="T11" fmla="*/ 2147483646 h 335"/>
                <a:gd name="T12" fmla="*/ 2147483646 w 247"/>
                <a:gd name="T13" fmla="*/ 2147483646 h 335"/>
                <a:gd name="T14" fmla="*/ 2147483646 w 247"/>
                <a:gd name="T15" fmla="*/ 2147483646 h 335"/>
                <a:gd name="T16" fmla="*/ 2147483646 w 247"/>
                <a:gd name="T17" fmla="*/ 0 h 335"/>
                <a:gd name="T18" fmla="*/ 2147483646 w 247"/>
                <a:gd name="T19" fmla="*/ 0 h 335"/>
                <a:gd name="T20" fmla="*/ 2147483646 w 247"/>
                <a:gd name="T21" fmla="*/ 2147483646 h 335"/>
                <a:gd name="T22" fmla="*/ 2147483646 w 247"/>
                <a:gd name="T23" fmla="*/ 2147483646 h 335"/>
                <a:gd name="T24" fmla="*/ 2147483646 w 247"/>
                <a:gd name="T25" fmla="*/ 2147483646 h 335"/>
                <a:gd name="T26" fmla="*/ 2147483646 w 247"/>
                <a:gd name="T27" fmla="*/ 2147483646 h 335"/>
                <a:gd name="T28" fmla="*/ 2147483646 w 247"/>
                <a:gd name="T29" fmla="*/ 2147483646 h 335"/>
                <a:gd name="T30" fmla="*/ 2147483646 w 247"/>
                <a:gd name="T31" fmla="*/ 2147483646 h 335"/>
                <a:gd name="T32" fmla="*/ 2147483646 w 247"/>
                <a:gd name="T33" fmla="*/ 2147483646 h 335"/>
                <a:gd name="T34" fmla="*/ 2147483646 w 247"/>
                <a:gd name="T35" fmla="*/ 2147483646 h 335"/>
                <a:gd name="T36" fmla="*/ 2147483646 w 247"/>
                <a:gd name="T37" fmla="*/ 2147483646 h 335"/>
                <a:gd name="T38" fmla="*/ 2147483646 w 247"/>
                <a:gd name="T39" fmla="*/ 2147483646 h 335"/>
                <a:gd name="T40" fmla="*/ 2147483646 w 247"/>
                <a:gd name="T41" fmla="*/ 2147483646 h 335"/>
                <a:gd name="T42" fmla="*/ 2147483646 w 247"/>
                <a:gd name="T43" fmla="*/ 2147483646 h 335"/>
                <a:gd name="T44" fmla="*/ 2147483646 w 247"/>
                <a:gd name="T45" fmla="*/ 2147483646 h 335"/>
                <a:gd name="T46" fmla="*/ 2147483646 w 247"/>
                <a:gd name="T47" fmla="*/ 2147483646 h 335"/>
                <a:gd name="T48" fmla="*/ 2147483646 w 247"/>
                <a:gd name="T49" fmla="*/ 2147483646 h 335"/>
                <a:gd name="T50" fmla="*/ 2147483646 w 247"/>
                <a:gd name="T51" fmla="*/ 2147483646 h 335"/>
                <a:gd name="T52" fmla="*/ 2147483646 w 247"/>
                <a:gd name="T53" fmla="*/ 2147483646 h 335"/>
                <a:gd name="T54" fmla="*/ 2147483646 w 247"/>
                <a:gd name="T55" fmla="*/ 2147483646 h 335"/>
                <a:gd name="T56" fmla="*/ 2147483646 w 247"/>
                <a:gd name="T57" fmla="*/ 2147483646 h 335"/>
                <a:gd name="T58" fmla="*/ 2147483646 w 247"/>
                <a:gd name="T59" fmla="*/ 2147483646 h 335"/>
                <a:gd name="T60" fmla="*/ 2147483646 w 247"/>
                <a:gd name="T61" fmla="*/ 2147483646 h 335"/>
                <a:gd name="T62" fmla="*/ 2147483646 w 247"/>
                <a:gd name="T63" fmla="*/ 2147483646 h 335"/>
                <a:gd name="T64" fmla="*/ 2147483646 w 247"/>
                <a:gd name="T65" fmla="*/ 2147483646 h 335"/>
                <a:gd name="T66" fmla="*/ 2147483646 w 247"/>
                <a:gd name="T67" fmla="*/ 2147483646 h 335"/>
                <a:gd name="T68" fmla="*/ 2147483646 w 247"/>
                <a:gd name="T69" fmla="*/ 2147483646 h 335"/>
                <a:gd name="T70" fmla="*/ 2147483646 w 247"/>
                <a:gd name="T71" fmla="*/ 2147483646 h 335"/>
                <a:gd name="T72" fmla="*/ 2147483646 w 247"/>
                <a:gd name="T73" fmla="*/ 2147483646 h 335"/>
                <a:gd name="T74" fmla="*/ 2147483646 w 247"/>
                <a:gd name="T75" fmla="*/ 2147483646 h 335"/>
                <a:gd name="T76" fmla="*/ 2147483646 w 247"/>
                <a:gd name="T77" fmla="*/ 2147483646 h 335"/>
                <a:gd name="T78" fmla="*/ 2147483646 w 247"/>
                <a:gd name="T79" fmla="*/ 2147483646 h 335"/>
                <a:gd name="T80" fmla="*/ 2147483646 w 247"/>
                <a:gd name="T81" fmla="*/ 2147483646 h 335"/>
                <a:gd name="T82" fmla="*/ 0 w 247"/>
                <a:gd name="T83" fmla="*/ 2147483646 h 335"/>
                <a:gd name="T84" fmla="*/ 0 w 247"/>
                <a:gd name="T85" fmla="*/ 2147483646 h 335"/>
                <a:gd name="T86" fmla="*/ 2147483646 w 247"/>
                <a:gd name="T87" fmla="*/ 2147483646 h 335"/>
                <a:gd name="T88" fmla="*/ 2147483646 w 247"/>
                <a:gd name="T89" fmla="*/ 2147483646 h 335"/>
                <a:gd name="T90" fmla="*/ 2147483646 w 247"/>
                <a:gd name="T91" fmla="*/ 2147483646 h 3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335">
                  <a:moveTo>
                    <a:pt x="29" y="48"/>
                  </a:moveTo>
                  <a:lnTo>
                    <a:pt x="45" y="48"/>
                  </a:lnTo>
                  <a:lnTo>
                    <a:pt x="63" y="59"/>
                  </a:lnTo>
                  <a:lnTo>
                    <a:pt x="94" y="59"/>
                  </a:lnTo>
                  <a:lnTo>
                    <a:pt x="94" y="83"/>
                  </a:lnTo>
                  <a:lnTo>
                    <a:pt x="101" y="73"/>
                  </a:lnTo>
                  <a:lnTo>
                    <a:pt x="63" y="48"/>
                  </a:lnTo>
                  <a:lnTo>
                    <a:pt x="82" y="25"/>
                  </a:lnTo>
                  <a:lnTo>
                    <a:pt x="157" y="0"/>
                  </a:lnTo>
                  <a:lnTo>
                    <a:pt x="209" y="0"/>
                  </a:lnTo>
                  <a:lnTo>
                    <a:pt x="246" y="9"/>
                  </a:lnTo>
                  <a:lnTo>
                    <a:pt x="235" y="34"/>
                  </a:lnTo>
                  <a:lnTo>
                    <a:pt x="220" y="25"/>
                  </a:lnTo>
                  <a:lnTo>
                    <a:pt x="209" y="48"/>
                  </a:lnTo>
                  <a:lnTo>
                    <a:pt x="190" y="25"/>
                  </a:lnTo>
                  <a:lnTo>
                    <a:pt x="172" y="34"/>
                  </a:lnTo>
                  <a:lnTo>
                    <a:pt x="209" y="73"/>
                  </a:lnTo>
                  <a:lnTo>
                    <a:pt x="227" y="48"/>
                  </a:lnTo>
                  <a:lnTo>
                    <a:pt x="246" y="48"/>
                  </a:lnTo>
                  <a:lnTo>
                    <a:pt x="227" y="94"/>
                  </a:lnTo>
                  <a:lnTo>
                    <a:pt x="190" y="94"/>
                  </a:lnTo>
                  <a:lnTo>
                    <a:pt x="190" y="83"/>
                  </a:lnTo>
                  <a:lnTo>
                    <a:pt x="190" y="107"/>
                  </a:lnTo>
                  <a:lnTo>
                    <a:pt x="220" y="118"/>
                  </a:lnTo>
                  <a:lnTo>
                    <a:pt x="220" y="193"/>
                  </a:lnTo>
                  <a:lnTo>
                    <a:pt x="209" y="168"/>
                  </a:lnTo>
                  <a:lnTo>
                    <a:pt x="201" y="177"/>
                  </a:lnTo>
                  <a:lnTo>
                    <a:pt x="190" y="157"/>
                  </a:lnTo>
                  <a:lnTo>
                    <a:pt x="172" y="168"/>
                  </a:lnTo>
                  <a:lnTo>
                    <a:pt x="201" y="193"/>
                  </a:lnTo>
                  <a:lnTo>
                    <a:pt x="209" y="193"/>
                  </a:lnTo>
                  <a:lnTo>
                    <a:pt x="220" y="193"/>
                  </a:lnTo>
                  <a:lnTo>
                    <a:pt x="209" y="241"/>
                  </a:lnTo>
                  <a:lnTo>
                    <a:pt x="227" y="241"/>
                  </a:lnTo>
                  <a:lnTo>
                    <a:pt x="220" y="275"/>
                  </a:lnTo>
                  <a:lnTo>
                    <a:pt x="190" y="261"/>
                  </a:lnTo>
                  <a:lnTo>
                    <a:pt x="157" y="241"/>
                  </a:lnTo>
                  <a:lnTo>
                    <a:pt x="138" y="250"/>
                  </a:lnTo>
                  <a:lnTo>
                    <a:pt x="119" y="334"/>
                  </a:lnTo>
                  <a:lnTo>
                    <a:pt x="63" y="320"/>
                  </a:lnTo>
                  <a:lnTo>
                    <a:pt x="82" y="250"/>
                  </a:lnTo>
                  <a:lnTo>
                    <a:pt x="0" y="250"/>
                  </a:lnTo>
                  <a:lnTo>
                    <a:pt x="0" y="177"/>
                  </a:lnTo>
                  <a:lnTo>
                    <a:pt x="29" y="118"/>
                  </a:lnTo>
                  <a:lnTo>
                    <a:pt x="19" y="73"/>
                  </a:lnTo>
                  <a:lnTo>
                    <a:pt x="29" y="4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59" name="Freeform 43">
              <a:extLst>
                <a:ext uri="{FF2B5EF4-FFF2-40B4-BE49-F238E27FC236}">
                  <a16:creationId xmlns:a16="http://schemas.microsoft.com/office/drawing/2014/main" xmlns="" id="{00988255-7D0A-423B-BA33-677136A49EEC}"/>
                </a:ext>
              </a:extLst>
            </p:cNvPr>
            <p:cNvSpPr>
              <a:spLocks/>
            </p:cNvSpPr>
            <p:nvPr/>
          </p:nvSpPr>
          <p:spPr bwMode="auto">
            <a:xfrm>
              <a:off x="10116036" y="2262656"/>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0" name="Freeform 44">
              <a:extLst>
                <a:ext uri="{FF2B5EF4-FFF2-40B4-BE49-F238E27FC236}">
                  <a16:creationId xmlns:a16="http://schemas.microsoft.com/office/drawing/2014/main" xmlns="" id="{1D60A660-21C1-4978-84C0-76EEEF7B1DF2}"/>
                </a:ext>
              </a:extLst>
            </p:cNvPr>
            <p:cNvSpPr>
              <a:spLocks/>
            </p:cNvSpPr>
            <p:nvPr/>
          </p:nvSpPr>
          <p:spPr bwMode="auto">
            <a:xfrm>
              <a:off x="8180024" y="2936431"/>
              <a:ext cx="671589" cy="787531"/>
            </a:xfrm>
            <a:custGeom>
              <a:avLst/>
              <a:gdLst>
                <a:gd name="T0" fmla="*/ 2147483646 w 307"/>
                <a:gd name="T1" fmla="*/ 2147483646 h 360"/>
                <a:gd name="T2" fmla="*/ 2147483646 w 307"/>
                <a:gd name="T3" fmla="*/ 2147483646 h 360"/>
                <a:gd name="T4" fmla="*/ 2147483646 w 307"/>
                <a:gd name="T5" fmla="*/ 2147483646 h 360"/>
                <a:gd name="T6" fmla="*/ 2147483646 w 307"/>
                <a:gd name="T7" fmla="*/ 2147483646 h 360"/>
                <a:gd name="T8" fmla="*/ 2147483646 w 307"/>
                <a:gd name="T9" fmla="*/ 2147483646 h 360"/>
                <a:gd name="T10" fmla="*/ 2147483646 w 307"/>
                <a:gd name="T11" fmla="*/ 2147483646 h 360"/>
                <a:gd name="T12" fmla="*/ 2147483646 w 307"/>
                <a:gd name="T13" fmla="*/ 2147483646 h 360"/>
                <a:gd name="T14" fmla="*/ 2147483646 w 307"/>
                <a:gd name="T15" fmla="*/ 2147483646 h 360"/>
                <a:gd name="T16" fmla="*/ 2147483646 w 307"/>
                <a:gd name="T17" fmla="*/ 2147483646 h 360"/>
                <a:gd name="T18" fmla="*/ 2147483646 w 307"/>
                <a:gd name="T19" fmla="*/ 2147483646 h 360"/>
                <a:gd name="T20" fmla="*/ 0 w 307"/>
                <a:gd name="T21" fmla="*/ 2147483646 h 360"/>
                <a:gd name="T22" fmla="*/ 2147483646 w 307"/>
                <a:gd name="T23" fmla="*/ 2147483646 h 360"/>
                <a:gd name="T24" fmla="*/ 2147483646 w 307"/>
                <a:gd name="T25" fmla="*/ 2147483646 h 360"/>
                <a:gd name="T26" fmla="*/ 2147483646 w 307"/>
                <a:gd name="T27" fmla="*/ 2147483646 h 360"/>
                <a:gd name="T28" fmla="*/ 2147483646 w 307"/>
                <a:gd name="T29" fmla="*/ 0 h 360"/>
                <a:gd name="T30" fmla="*/ 2147483646 w 307"/>
                <a:gd name="T31" fmla="*/ 0 h 360"/>
                <a:gd name="T32" fmla="*/ 2147483646 w 307"/>
                <a:gd name="T33" fmla="*/ 0 h 360"/>
                <a:gd name="T34" fmla="*/ 2147483646 w 307"/>
                <a:gd name="T35" fmla="*/ 2147483646 h 360"/>
                <a:gd name="T36" fmla="*/ 2147483646 w 307"/>
                <a:gd name="T37" fmla="*/ 2147483646 h 360"/>
                <a:gd name="T38" fmla="*/ 2147483646 w 307"/>
                <a:gd name="T39" fmla="*/ 2147483646 h 360"/>
                <a:gd name="T40" fmla="*/ 2147483646 w 307"/>
                <a:gd name="T41" fmla="*/ 2147483646 h 360"/>
                <a:gd name="T42" fmla="*/ 2147483646 w 307"/>
                <a:gd name="T43" fmla="*/ 2147483646 h 360"/>
                <a:gd name="T44" fmla="*/ 2147483646 w 307"/>
                <a:gd name="T45" fmla="*/ 2147483646 h 3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7" h="360">
                  <a:moveTo>
                    <a:pt x="250" y="334"/>
                  </a:moveTo>
                  <a:lnTo>
                    <a:pt x="250" y="359"/>
                  </a:lnTo>
                  <a:lnTo>
                    <a:pt x="236" y="334"/>
                  </a:lnTo>
                  <a:lnTo>
                    <a:pt x="198" y="334"/>
                  </a:lnTo>
                  <a:lnTo>
                    <a:pt x="198" y="320"/>
                  </a:lnTo>
                  <a:lnTo>
                    <a:pt x="172" y="309"/>
                  </a:lnTo>
                  <a:lnTo>
                    <a:pt x="143" y="334"/>
                  </a:lnTo>
                  <a:lnTo>
                    <a:pt x="89" y="320"/>
                  </a:lnTo>
                  <a:lnTo>
                    <a:pt x="89" y="309"/>
                  </a:lnTo>
                  <a:lnTo>
                    <a:pt x="34" y="286"/>
                  </a:lnTo>
                  <a:lnTo>
                    <a:pt x="0" y="236"/>
                  </a:lnTo>
                  <a:lnTo>
                    <a:pt x="15" y="216"/>
                  </a:lnTo>
                  <a:lnTo>
                    <a:pt x="89" y="193"/>
                  </a:lnTo>
                  <a:lnTo>
                    <a:pt x="89" y="143"/>
                  </a:lnTo>
                  <a:lnTo>
                    <a:pt x="143" y="0"/>
                  </a:lnTo>
                  <a:lnTo>
                    <a:pt x="154" y="0"/>
                  </a:lnTo>
                  <a:lnTo>
                    <a:pt x="287" y="0"/>
                  </a:lnTo>
                  <a:lnTo>
                    <a:pt x="287" y="10"/>
                  </a:lnTo>
                  <a:lnTo>
                    <a:pt x="287" y="134"/>
                  </a:lnTo>
                  <a:lnTo>
                    <a:pt x="306" y="177"/>
                  </a:lnTo>
                  <a:lnTo>
                    <a:pt x="287" y="193"/>
                  </a:lnTo>
                  <a:lnTo>
                    <a:pt x="287" y="334"/>
                  </a:lnTo>
                  <a:lnTo>
                    <a:pt x="250" y="334"/>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1" name="Freeform 45">
              <a:extLst>
                <a:ext uri="{FF2B5EF4-FFF2-40B4-BE49-F238E27FC236}">
                  <a16:creationId xmlns:a16="http://schemas.microsoft.com/office/drawing/2014/main" xmlns="" id="{B889B501-2819-4ED4-80F2-AFCF21ED5A07}"/>
                </a:ext>
              </a:extLst>
            </p:cNvPr>
            <p:cNvSpPr>
              <a:spLocks/>
            </p:cNvSpPr>
            <p:nvPr/>
          </p:nvSpPr>
          <p:spPr bwMode="auto">
            <a:xfrm>
              <a:off x="8335343" y="2468289"/>
              <a:ext cx="713153" cy="494394"/>
            </a:xfrm>
            <a:custGeom>
              <a:avLst/>
              <a:gdLst>
                <a:gd name="T0" fmla="*/ 2147483646 w 326"/>
                <a:gd name="T1" fmla="*/ 2147483646 h 226"/>
                <a:gd name="T2" fmla="*/ 2147483646 w 326"/>
                <a:gd name="T3" fmla="*/ 2147483646 h 226"/>
                <a:gd name="T4" fmla="*/ 2147483646 w 326"/>
                <a:gd name="T5" fmla="*/ 2147483646 h 226"/>
                <a:gd name="T6" fmla="*/ 2147483646 w 326"/>
                <a:gd name="T7" fmla="*/ 2147483646 h 226"/>
                <a:gd name="T8" fmla="*/ 2147483646 w 326"/>
                <a:gd name="T9" fmla="*/ 2147483646 h 226"/>
                <a:gd name="T10" fmla="*/ 2147483646 w 326"/>
                <a:gd name="T11" fmla="*/ 2147483646 h 226"/>
                <a:gd name="T12" fmla="*/ 2147483646 w 326"/>
                <a:gd name="T13" fmla="*/ 2147483646 h 226"/>
                <a:gd name="T14" fmla="*/ 2147483646 w 326"/>
                <a:gd name="T15" fmla="*/ 2147483646 h 226"/>
                <a:gd name="T16" fmla="*/ 2147483646 w 326"/>
                <a:gd name="T17" fmla="*/ 2147483646 h 226"/>
                <a:gd name="T18" fmla="*/ 2147483646 w 326"/>
                <a:gd name="T19" fmla="*/ 2147483646 h 226"/>
                <a:gd name="T20" fmla="*/ 0 w 326"/>
                <a:gd name="T21" fmla="*/ 2147483646 h 226"/>
                <a:gd name="T22" fmla="*/ 2147483646 w 326"/>
                <a:gd name="T23" fmla="*/ 2147483646 h 226"/>
                <a:gd name="T24" fmla="*/ 2147483646 w 326"/>
                <a:gd name="T25" fmla="*/ 2147483646 h 226"/>
                <a:gd name="T26" fmla="*/ 2147483646 w 326"/>
                <a:gd name="T27" fmla="*/ 2147483646 h 226"/>
                <a:gd name="T28" fmla="*/ 2147483646 w 326"/>
                <a:gd name="T29" fmla="*/ 0 h 226"/>
                <a:gd name="T30" fmla="*/ 2147483646 w 326"/>
                <a:gd name="T31" fmla="*/ 2147483646 h 2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6" h="226">
                  <a:moveTo>
                    <a:pt x="262" y="24"/>
                  </a:moveTo>
                  <a:lnTo>
                    <a:pt x="280" y="97"/>
                  </a:lnTo>
                  <a:lnTo>
                    <a:pt x="325" y="141"/>
                  </a:lnTo>
                  <a:lnTo>
                    <a:pt x="298" y="165"/>
                  </a:lnTo>
                  <a:lnTo>
                    <a:pt x="216" y="225"/>
                  </a:lnTo>
                  <a:lnTo>
                    <a:pt x="216" y="215"/>
                  </a:lnTo>
                  <a:lnTo>
                    <a:pt x="83" y="215"/>
                  </a:lnTo>
                  <a:lnTo>
                    <a:pt x="72" y="215"/>
                  </a:lnTo>
                  <a:lnTo>
                    <a:pt x="38" y="200"/>
                  </a:lnTo>
                  <a:lnTo>
                    <a:pt x="20" y="122"/>
                  </a:lnTo>
                  <a:lnTo>
                    <a:pt x="0" y="97"/>
                  </a:lnTo>
                  <a:lnTo>
                    <a:pt x="179" y="13"/>
                  </a:lnTo>
                  <a:lnTo>
                    <a:pt x="190" y="13"/>
                  </a:lnTo>
                  <a:lnTo>
                    <a:pt x="210" y="24"/>
                  </a:lnTo>
                  <a:lnTo>
                    <a:pt x="216" y="0"/>
                  </a:lnTo>
                  <a:lnTo>
                    <a:pt x="262" y="2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2" name="Freeform 46">
              <a:extLst>
                <a:ext uri="{FF2B5EF4-FFF2-40B4-BE49-F238E27FC236}">
                  <a16:creationId xmlns:a16="http://schemas.microsoft.com/office/drawing/2014/main" xmlns="" id="{272C8856-ABE0-4F86-B7A9-4B184CFAEEA9}"/>
                </a:ext>
              </a:extLst>
            </p:cNvPr>
            <p:cNvSpPr>
              <a:spLocks/>
            </p:cNvSpPr>
            <p:nvPr/>
          </p:nvSpPr>
          <p:spPr bwMode="auto">
            <a:xfrm>
              <a:off x="6539333" y="2444225"/>
              <a:ext cx="848783" cy="627838"/>
            </a:xfrm>
            <a:custGeom>
              <a:avLst/>
              <a:gdLst>
                <a:gd name="T0" fmla="*/ 2147483646 w 388"/>
                <a:gd name="T1" fmla="*/ 2147483646 h 287"/>
                <a:gd name="T2" fmla="*/ 2147483646 w 388"/>
                <a:gd name="T3" fmla="*/ 0 h 287"/>
                <a:gd name="T4" fmla="*/ 2147483646 w 388"/>
                <a:gd name="T5" fmla="*/ 2147483646 h 287"/>
                <a:gd name="T6" fmla="*/ 2147483646 w 388"/>
                <a:gd name="T7" fmla="*/ 2147483646 h 287"/>
                <a:gd name="T8" fmla="*/ 2147483646 w 388"/>
                <a:gd name="T9" fmla="*/ 2147483646 h 287"/>
                <a:gd name="T10" fmla="*/ 2147483646 w 388"/>
                <a:gd name="T11" fmla="*/ 2147483646 h 287"/>
                <a:gd name="T12" fmla="*/ 2147483646 w 388"/>
                <a:gd name="T13" fmla="*/ 2147483646 h 287"/>
                <a:gd name="T14" fmla="*/ 2147483646 w 388"/>
                <a:gd name="T15" fmla="*/ 2147483646 h 287"/>
                <a:gd name="T16" fmla="*/ 2147483646 w 388"/>
                <a:gd name="T17" fmla="*/ 2147483646 h 287"/>
                <a:gd name="T18" fmla="*/ 2147483646 w 388"/>
                <a:gd name="T19" fmla="*/ 2147483646 h 287"/>
                <a:gd name="T20" fmla="*/ 2147483646 w 388"/>
                <a:gd name="T21" fmla="*/ 2147483646 h 287"/>
                <a:gd name="T22" fmla="*/ 2147483646 w 388"/>
                <a:gd name="T23" fmla="*/ 2147483646 h 287"/>
                <a:gd name="T24" fmla="*/ 2147483646 w 388"/>
                <a:gd name="T25" fmla="*/ 2147483646 h 287"/>
                <a:gd name="T26" fmla="*/ 2147483646 w 388"/>
                <a:gd name="T27" fmla="*/ 2147483646 h 287"/>
                <a:gd name="T28" fmla="*/ 2147483646 w 388"/>
                <a:gd name="T29" fmla="*/ 2147483646 h 287"/>
                <a:gd name="T30" fmla="*/ 2147483646 w 388"/>
                <a:gd name="T31" fmla="*/ 2147483646 h 287"/>
                <a:gd name="T32" fmla="*/ 2147483646 w 388"/>
                <a:gd name="T33" fmla="*/ 2147483646 h 287"/>
                <a:gd name="T34" fmla="*/ 2147483646 w 388"/>
                <a:gd name="T35" fmla="*/ 2147483646 h 287"/>
                <a:gd name="T36" fmla="*/ 2147483646 w 388"/>
                <a:gd name="T37" fmla="*/ 2147483646 h 287"/>
                <a:gd name="T38" fmla="*/ 0 w 388"/>
                <a:gd name="T39" fmla="*/ 2147483646 h 287"/>
                <a:gd name="T40" fmla="*/ 2147483646 w 388"/>
                <a:gd name="T41" fmla="*/ 2147483646 h 287"/>
                <a:gd name="T42" fmla="*/ 2147483646 w 388"/>
                <a:gd name="T43" fmla="*/ 2147483646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8" h="287">
                  <a:moveTo>
                    <a:pt x="187" y="24"/>
                  </a:moveTo>
                  <a:lnTo>
                    <a:pt x="187" y="0"/>
                  </a:lnTo>
                  <a:lnTo>
                    <a:pt x="324" y="10"/>
                  </a:lnTo>
                  <a:lnTo>
                    <a:pt x="387" y="10"/>
                  </a:lnTo>
                  <a:lnTo>
                    <a:pt x="332" y="202"/>
                  </a:lnTo>
                  <a:lnTo>
                    <a:pt x="387" y="226"/>
                  </a:lnTo>
                  <a:lnTo>
                    <a:pt x="351" y="276"/>
                  </a:lnTo>
                  <a:lnTo>
                    <a:pt x="313" y="261"/>
                  </a:lnTo>
                  <a:lnTo>
                    <a:pt x="295" y="213"/>
                  </a:lnTo>
                  <a:lnTo>
                    <a:pt x="261" y="202"/>
                  </a:lnTo>
                  <a:lnTo>
                    <a:pt x="205" y="251"/>
                  </a:lnTo>
                  <a:lnTo>
                    <a:pt x="198" y="251"/>
                  </a:lnTo>
                  <a:lnTo>
                    <a:pt x="187" y="236"/>
                  </a:lnTo>
                  <a:lnTo>
                    <a:pt x="172" y="276"/>
                  </a:lnTo>
                  <a:lnTo>
                    <a:pt x="153" y="276"/>
                  </a:lnTo>
                  <a:lnTo>
                    <a:pt x="160" y="251"/>
                  </a:lnTo>
                  <a:lnTo>
                    <a:pt x="153" y="251"/>
                  </a:lnTo>
                  <a:lnTo>
                    <a:pt x="141" y="276"/>
                  </a:lnTo>
                  <a:lnTo>
                    <a:pt x="115" y="286"/>
                  </a:lnTo>
                  <a:lnTo>
                    <a:pt x="0" y="286"/>
                  </a:lnTo>
                  <a:lnTo>
                    <a:pt x="8" y="24"/>
                  </a:lnTo>
                  <a:lnTo>
                    <a:pt x="187" y="24"/>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3" name="Freeform 47">
              <a:extLst>
                <a:ext uri="{FF2B5EF4-FFF2-40B4-BE49-F238E27FC236}">
                  <a16:creationId xmlns:a16="http://schemas.microsoft.com/office/drawing/2014/main" xmlns="" id="{041949F5-05BA-43E2-BD37-726D7023519C}"/>
                </a:ext>
              </a:extLst>
            </p:cNvPr>
            <p:cNvSpPr>
              <a:spLocks/>
            </p:cNvSpPr>
            <p:nvPr/>
          </p:nvSpPr>
          <p:spPr bwMode="auto">
            <a:xfrm>
              <a:off x="7110294" y="3503016"/>
              <a:ext cx="811593" cy="732842"/>
            </a:xfrm>
            <a:custGeom>
              <a:avLst/>
              <a:gdLst>
                <a:gd name="T0" fmla="*/ 2147483646 w 371"/>
                <a:gd name="T1" fmla="*/ 2147483646 h 335"/>
                <a:gd name="T2" fmla="*/ 2147483646 w 371"/>
                <a:gd name="T3" fmla="*/ 2147483646 h 335"/>
                <a:gd name="T4" fmla="*/ 2147483646 w 371"/>
                <a:gd name="T5" fmla="*/ 2147483646 h 335"/>
                <a:gd name="T6" fmla="*/ 2147483646 w 371"/>
                <a:gd name="T7" fmla="*/ 2147483646 h 335"/>
                <a:gd name="T8" fmla="*/ 2147483646 w 371"/>
                <a:gd name="T9" fmla="*/ 2147483646 h 335"/>
                <a:gd name="T10" fmla="*/ 2147483646 w 371"/>
                <a:gd name="T11" fmla="*/ 2147483646 h 335"/>
                <a:gd name="T12" fmla="*/ 0 w 371"/>
                <a:gd name="T13" fmla="*/ 2147483646 h 335"/>
                <a:gd name="T14" fmla="*/ 2147483646 w 371"/>
                <a:gd name="T15" fmla="*/ 2147483646 h 335"/>
                <a:gd name="T16" fmla="*/ 2147483646 w 371"/>
                <a:gd name="T17" fmla="*/ 2147483646 h 335"/>
                <a:gd name="T18" fmla="*/ 2147483646 w 371"/>
                <a:gd name="T19" fmla="*/ 2147483646 h 335"/>
                <a:gd name="T20" fmla="*/ 2147483646 w 371"/>
                <a:gd name="T21" fmla="*/ 0 h 335"/>
                <a:gd name="T22" fmla="*/ 2147483646 w 371"/>
                <a:gd name="T23" fmla="*/ 0 h 335"/>
                <a:gd name="T24" fmla="*/ 2147483646 w 371"/>
                <a:gd name="T25" fmla="*/ 0 h 335"/>
                <a:gd name="T26" fmla="*/ 2147483646 w 371"/>
                <a:gd name="T27" fmla="*/ 2147483646 h 335"/>
                <a:gd name="T28" fmla="*/ 2147483646 w 371"/>
                <a:gd name="T29" fmla="*/ 2147483646 h 335"/>
                <a:gd name="T30" fmla="*/ 2147483646 w 371"/>
                <a:gd name="T31" fmla="*/ 2147483646 h 335"/>
                <a:gd name="T32" fmla="*/ 2147483646 w 371"/>
                <a:gd name="T33" fmla="*/ 2147483646 h 335"/>
                <a:gd name="T34" fmla="*/ 2147483646 w 371"/>
                <a:gd name="T35" fmla="*/ 2147483646 h 335"/>
                <a:gd name="T36" fmla="*/ 2147483646 w 371"/>
                <a:gd name="T37" fmla="*/ 2147483646 h 335"/>
                <a:gd name="T38" fmla="*/ 2147483646 w 371"/>
                <a:gd name="T39" fmla="*/ 2147483646 h 335"/>
                <a:gd name="T40" fmla="*/ 2147483646 w 371"/>
                <a:gd name="T41" fmla="*/ 2147483646 h 335"/>
                <a:gd name="T42" fmla="*/ 2147483646 w 371"/>
                <a:gd name="T43" fmla="*/ 2147483646 h 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1" h="335">
                  <a:moveTo>
                    <a:pt x="362" y="334"/>
                  </a:moveTo>
                  <a:lnTo>
                    <a:pt x="217" y="325"/>
                  </a:lnTo>
                  <a:lnTo>
                    <a:pt x="126" y="334"/>
                  </a:lnTo>
                  <a:lnTo>
                    <a:pt x="108" y="286"/>
                  </a:lnTo>
                  <a:lnTo>
                    <a:pt x="51" y="241"/>
                  </a:lnTo>
                  <a:lnTo>
                    <a:pt x="19" y="168"/>
                  </a:lnTo>
                  <a:lnTo>
                    <a:pt x="0" y="109"/>
                  </a:lnTo>
                  <a:lnTo>
                    <a:pt x="19" y="73"/>
                  </a:lnTo>
                  <a:lnTo>
                    <a:pt x="19" y="48"/>
                  </a:lnTo>
                  <a:lnTo>
                    <a:pt x="115" y="25"/>
                  </a:lnTo>
                  <a:lnTo>
                    <a:pt x="198" y="0"/>
                  </a:lnTo>
                  <a:lnTo>
                    <a:pt x="217" y="0"/>
                  </a:lnTo>
                  <a:lnTo>
                    <a:pt x="235" y="0"/>
                  </a:lnTo>
                  <a:lnTo>
                    <a:pt x="306" y="14"/>
                  </a:lnTo>
                  <a:lnTo>
                    <a:pt x="298" y="48"/>
                  </a:lnTo>
                  <a:lnTo>
                    <a:pt x="287" y="48"/>
                  </a:lnTo>
                  <a:lnTo>
                    <a:pt x="298" y="73"/>
                  </a:lnTo>
                  <a:lnTo>
                    <a:pt x="287" y="118"/>
                  </a:lnTo>
                  <a:lnTo>
                    <a:pt x="269" y="143"/>
                  </a:lnTo>
                  <a:lnTo>
                    <a:pt x="287" y="216"/>
                  </a:lnTo>
                  <a:lnTo>
                    <a:pt x="370" y="325"/>
                  </a:lnTo>
                  <a:lnTo>
                    <a:pt x="362" y="334"/>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4" name="Freeform 48">
              <a:extLst>
                <a:ext uri="{FF2B5EF4-FFF2-40B4-BE49-F238E27FC236}">
                  <a16:creationId xmlns:a16="http://schemas.microsoft.com/office/drawing/2014/main" xmlns="" id="{B7796E6C-9F7E-4434-80BC-89232E8B9B5C}"/>
                </a:ext>
              </a:extLst>
            </p:cNvPr>
            <p:cNvSpPr>
              <a:spLocks/>
            </p:cNvSpPr>
            <p:nvPr/>
          </p:nvSpPr>
          <p:spPr bwMode="auto">
            <a:xfrm>
              <a:off x="7248111" y="1818574"/>
              <a:ext cx="420016" cy="649713"/>
            </a:xfrm>
            <a:custGeom>
              <a:avLst/>
              <a:gdLst>
                <a:gd name="T0" fmla="*/ 0 w 192"/>
                <a:gd name="T1" fmla="*/ 2147483646 h 297"/>
                <a:gd name="T2" fmla="*/ 2147483646 w 192"/>
                <a:gd name="T3" fmla="*/ 0 h 297"/>
                <a:gd name="T4" fmla="*/ 2147483646 w 192"/>
                <a:gd name="T5" fmla="*/ 0 h 297"/>
                <a:gd name="T6" fmla="*/ 2147483646 w 192"/>
                <a:gd name="T7" fmla="*/ 2147483646 h 297"/>
                <a:gd name="T8" fmla="*/ 2147483646 w 192"/>
                <a:gd name="T9" fmla="*/ 2147483646 h 297"/>
                <a:gd name="T10" fmla="*/ 2147483646 w 192"/>
                <a:gd name="T11" fmla="*/ 2147483646 h 297"/>
                <a:gd name="T12" fmla="*/ 2147483646 w 192"/>
                <a:gd name="T13" fmla="*/ 2147483646 h 297"/>
                <a:gd name="T14" fmla="*/ 2147483646 w 192"/>
                <a:gd name="T15" fmla="*/ 2147483646 h 297"/>
                <a:gd name="T16" fmla="*/ 2147483646 w 192"/>
                <a:gd name="T17" fmla="*/ 2147483646 h 297"/>
                <a:gd name="T18" fmla="*/ 2147483646 w 192"/>
                <a:gd name="T19" fmla="*/ 2147483646 h 297"/>
                <a:gd name="T20" fmla="*/ 2147483646 w 192"/>
                <a:gd name="T21" fmla="*/ 2147483646 h 297"/>
                <a:gd name="T22" fmla="*/ 2147483646 w 192"/>
                <a:gd name="T23" fmla="*/ 2147483646 h 297"/>
                <a:gd name="T24" fmla="*/ 2147483646 w 192"/>
                <a:gd name="T25" fmla="*/ 2147483646 h 297"/>
                <a:gd name="T26" fmla="*/ 2147483646 w 192"/>
                <a:gd name="T27" fmla="*/ 2147483646 h 297"/>
                <a:gd name="T28" fmla="*/ 2147483646 w 192"/>
                <a:gd name="T29" fmla="*/ 2147483646 h 297"/>
                <a:gd name="T30" fmla="*/ 0 w 192"/>
                <a:gd name="T31" fmla="*/ 2147483646 h 2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2" h="297">
                  <a:moveTo>
                    <a:pt x="0" y="296"/>
                  </a:moveTo>
                  <a:lnTo>
                    <a:pt x="34" y="0"/>
                  </a:lnTo>
                  <a:lnTo>
                    <a:pt x="128" y="0"/>
                  </a:lnTo>
                  <a:lnTo>
                    <a:pt x="128" y="118"/>
                  </a:lnTo>
                  <a:lnTo>
                    <a:pt x="135" y="128"/>
                  </a:lnTo>
                  <a:lnTo>
                    <a:pt x="160" y="128"/>
                  </a:lnTo>
                  <a:lnTo>
                    <a:pt x="153" y="153"/>
                  </a:lnTo>
                  <a:lnTo>
                    <a:pt x="160" y="178"/>
                  </a:lnTo>
                  <a:lnTo>
                    <a:pt x="172" y="153"/>
                  </a:lnTo>
                  <a:lnTo>
                    <a:pt x="191" y="178"/>
                  </a:lnTo>
                  <a:lnTo>
                    <a:pt x="172" y="226"/>
                  </a:lnTo>
                  <a:lnTo>
                    <a:pt x="153" y="251"/>
                  </a:lnTo>
                  <a:lnTo>
                    <a:pt x="128" y="251"/>
                  </a:lnTo>
                  <a:lnTo>
                    <a:pt x="109" y="296"/>
                  </a:lnTo>
                  <a:lnTo>
                    <a:pt x="63" y="296"/>
                  </a:lnTo>
                  <a:lnTo>
                    <a:pt x="0" y="296"/>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5" name="Freeform 49">
              <a:extLst>
                <a:ext uri="{FF2B5EF4-FFF2-40B4-BE49-F238E27FC236}">
                  <a16:creationId xmlns:a16="http://schemas.microsoft.com/office/drawing/2014/main" xmlns="" id="{8DFDBFD3-994E-46FB-9ABE-195FC69D52BB}"/>
                </a:ext>
              </a:extLst>
            </p:cNvPr>
            <p:cNvSpPr>
              <a:spLocks/>
            </p:cNvSpPr>
            <p:nvPr/>
          </p:nvSpPr>
          <p:spPr bwMode="auto">
            <a:xfrm>
              <a:off x="7860636" y="1766466"/>
              <a:ext cx="715341" cy="787531"/>
            </a:xfrm>
            <a:custGeom>
              <a:avLst/>
              <a:gdLst>
                <a:gd name="T0" fmla="*/ 0 w 327"/>
                <a:gd name="T1" fmla="*/ 2147483646 h 360"/>
                <a:gd name="T2" fmla="*/ 0 w 327"/>
                <a:gd name="T3" fmla="*/ 2147483646 h 360"/>
                <a:gd name="T4" fmla="*/ 2147483646 w 327"/>
                <a:gd name="T5" fmla="*/ 2147483646 h 360"/>
                <a:gd name="T6" fmla="*/ 2147483646 w 327"/>
                <a:gd name="T7" fmla="*/ 2147483646 h 360"/>
                <a:gd name="T8" fmla="*/ 2147483646 w 327"/>
                <a:gd name="T9" fmla="*/ 2147483646 h 360"/>
                <a:gd name="T10" fmla="*/ 2147483646 w 327"/>
                <a:gd name="T11" fmla="*/ 2147483646 h 360"/>
                <a:gd name="T12" fmla="*/ 2147483646 w 327"/>
                <a:gd name="T13" fmla="*/ 2147483646 h 360"/>
                <a:gd name="T14" fmla="*/ 2147483646 w 327"/>
                <a:gd name="T15" fmla="*/ 2147483646 h 360"/>
                <a:gd name="T16" fmla="*/ 2147483646 w 327"/>
                <a:gd name="T17" fmla="*/ 2147483646 h 360"/>
                <a:gd name="T18" fmla="*/ 2147483646 w 327"/>
                <a:gd name="T19" fmla="*/ 2147483646 h 360"/>
                <a:gd name="T20" fmla="*/ 2147483646 w 327"/>
                <a:gd name="T21" fmla="*/ 2147483646 h 360"/>
                <a:gd name="T22" fmla="*/ 2147483646 w 327"/>
                <a:gd name="T23" fmla="*/ 2147483646 h 360"/>
                <a:gd name="T24" fmla="*/ 2147483646 w 327"/>
                <a:gd name="T25" fmla="*/ 2147483646 h 360"/>
                <a:gd name="T26" fmla="*/ 2147483646 w 327"/>
                <a:gd name="T27" fmla="*/ 2147483646 h 360"/>
                <a:gd name="T28" fmla="*/ 2147483646 w 327"/>
                <a:gd name="T29" fmla="*/ 0 h 360"/>
                <a:gd name="T30" fmla="*/ 2147483646 w 327"/>
                <a:gd name="T31" fmla="*/ 2147483646 h 360"/>
                <a:gd name="T32" fmla="*/ 2147483646 w 327"/>
                <a:gd name="T33" fmla="*/ 2147483646 h 360"/>
                <a:gd name="T34" fmla="*/ 2147483646 w 327"/>
                <a:gd name="T35" fmla="*/ 2147483646 h 360"/>
                <a:gd name="T36" fmla="*/ 2147483646 w 327"/>
                <a:gd name="T37" fmla="*/ 2147483646 h 360"/>
                <a:gd name="T38" fmla="*/ 2147483646 w 327"/>
                <a:gd name="T39" fmla="*/ 2147483646 h 360"/>
                <a:gd name="T40" fmla="*/ 2147483646 w 327"/>
                <a:gd name="T41" fmla="*/ 2147483646 h 360"/>
                <a:gd name="T42" fmla="*/ 0 w 327"/>
                <a:gd name="T43" fmla="*/ 2147483646 h 3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7" h="360">
                  <a:moveTo>
                    <a:pt x="0" y="143"/>
                  </a:moveTo>
                  <a:lnTo>
                    <a:pt x="0" y="192"/>
                  </a:lnTo>
                  <a:lnTo>
                    <a:pt x="71" y="226"/>
                  </a:lnTo>
                  <a:lnTo>
                    <a:pt x="89" y="260"/>
                  </a:lnTo>
                  <a:lnTo>
                    <a:pt x="117" y="260"/>
                  </a:lnTo>
                  <a:lnTo>
                    <a:pt x="117" y="285"/>
                  </a:lnTo>
                  <a:lnTo>
                    <a:pt x="161" y="310"/>
                  </a:lnTo>
                  <a:lnTo>
                    <a:pt x="180" y="359"/>
                  </a:lnTo>
                  <a:lnTo>
                    <a:pt x="326" y="50"/>
                  </a:lnTo>
                  <a:lnTo>
                    <a:pt x="307" y="34"/>
                  </a:lnTo>
                  <a:lnTo>
                    <a:pt x="273" y="34"/>
                  </a:lnTo>
                  <a:lnTo>
                    <a:pt x="255" y="9"/>
                  </a:lnTo>
                  <a:lnTo>
                    <a:pt x="225" y="9"/>
                  </a:lnTo>
                  <a:lnTo>
                    <a:pt x="217" y="9"/>
                  </a:lnTo>
                  <a:lnTo>
                    <a:pt x="146" y="0"/>
                  </a:lnTo>
                  <a:lnTo>
                    <a:pt x="128" y="25"/>
                  </a:lnTo>
                  <a:lnTo>
                    <a:pt x="101" y="25"/>
                  </a:lnTo>
                  <a:lnTo>
                    <a:pt x="71" y="84"/>
                  </a:lnTo>
                  <a:lnTo>
                    <a:pt x="52" y="84"/>
                  </a:lnTo>
                  <a:lnTo>
                    <a:pt x="37" y="58"/>
                  </a:lnTo>
                  <a:lnTo>
                    <a:pt x="37" y="68"/>
                  </a:lnTo>
                  <a:lnTo>
                    <a:pt x="0" y="143"/>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6" name="Freeform 50">
              <a:extLst>
                <a:ext uri="{FF2B5EF4-FFF2-40B4-BE49-F238E27FC236}">
                  <a16:creationId xmlns:a16="http://schemas.microsoft.com/office/drawing/2014/main" xmlns="" id="{A4198526-85D5-4049-8839-58CE1DD50C0D}"/>
                </a:ext>
              </a:extLst>
            </p:cNvPr>
            <p:cNvSpPr>
              <a:spLocks/>
            </p:cNvSpPr>
            <p:nvPr/>
          </p:nvSpPr>
          <p:spPr bwMode="auto">
            <a:xfrm>
              <a:off x="7528122" y="1273868"/>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7" name="Freeform 51">
              <a:extLst>
                <a:ext uri="{FF2B5EF4-FFF2-40B4-BE49-F238E27FC236}">
                  <a16:creationId xmlns:a16="http://schemas.microsoft.com/office/drawing/2014/main" xmlns="" id="{C4324640-0650-4C5D-B385-591E85FEB832}"/>
                </a:ext>
              </a:extLst>
            </p:cNvPr>
            <p:cNvSpPr>
              <a:spLocks/>
            </p:cNvSpPr>
            <p:nvPr/>
          </p:nvSpPr>
          <p:spPr bwMode="auto">
            <a:xfrm>
              <a:off x="6972477" y="2936432"/>
              <a:ext cx="907849" cy="678151"/>
            </a:xfrm>
            <a:custGeom>
              <a:avLst/>
              <a:gdLst>
                <a:gd name="T0" fmla="*/ 2147483646 w 415"/>
                <a:gd name="T1" fmla="*/ 0 h 310"/>
                <a:gd name="T2" fmla="*/ 2147483646 w 415"/>
                <a:gd name="T3" fmla="*/ 2147483646 h 310"/>
                <a:gd name="T4" fmla="*/ 2147483646 w 415"/>
                <a:gd name="T5" fmla="*/ 2147483646 h 310"/>
                <a:gd name="T6" fmla="*/ 2147483646 w 415"/>
                <a:gd name="T7" fmla="*/ 2147483646 h 310"/>
                <a:gd name="T8" fmla="*/ 2147483646 w 415"/>
                <a:gd name="T9" fmla="*/ 2147483646 h 310"/>
                <a:gd name="T10" fmla="*/ 2147483646 w 415"/>
                <a:gd name="T11" fmla="*/ 2147483646 h 310"/>
                <a:gd name="T12" fmla="*/ 2147483646 w 415"/>
                <a:gd name="T13" fmla="*/ 2147483646 h 310"/>
                <a:gd name="T14" fmla="*/ 2147483646 w 415"/>
                <a:gd name="T15" fmla="*/ 2147483646 h 310"/>
                <a:gd name="T16" fmla="*/ 2147483646 w 415"/>
                <a:gd name="T17" fmla="*/ 2147483646 h 310"/>
                <a:gd name="T18" fmla="*/ 2147483646 w 415"/>
                <a:gd name="T19" fmla="*/ 2147483646 h 310"/>
                <a:gd name="T20" fmla="*/ 2147483646 w 415"/>
                <a:gd name="T21" fmla="*/ 2147483646 h 310"/>
                <a:gd name="T22" fmla="*/ 2147483646 w 415"/>
                <a:gd name="T23" fmla="*/ 2147483646 h 310"/>
                <a:gd name="T24" fmla="*/ 0 w 415"/>
                <a:gd name="T25" fmla="*/ 2147483646 h 310"/>
                <a:gd name="T26" fmla="*/ 2147483646 w 415"/>
                <a:gd name="T27" fmla="*/ 2147483646 h 310"/>
                <a:gd name="T28" fmla="*/ 2147483646 w 415"/>
                <a:gd name="T29" fmla="*/ 2147483646 h 310"/>
                <a:gd name="T30" fmla="*/ 2147483646 w 415"/>
                <a:gd name="T31" fmla="*/ 0 h 3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5" h="310">
                  <a:moveTo>
                    <a:pt x="190" y="0"/>
                  </a:moveTo>
                  <a:lnTo>
                    <a:pt x="317" y="59"/>
                  </a:lnTo>
                  <a:lnTo>
                    <a:pt x="362" y="109"/>
                  </a:lnTo>
                  <a:lnTo>
                    <a:pt x="414" y="202"/>
                  </a:lnTo>
                  <a:lnTo>
                    <a:pt x="407" y="216"/>
                  </a:lnTo>
                  <a:lnTo>
                    <a:pt x="389" y="237"/>
                  </a:lnTo>
                  <a:lnTo>
                    <a:pt x="369" y="275"/>
                  </a:lnTo>
                  <a:lnTo>
                    <a:pt x="299" y="261"/>
                  </a:lnTo>
                  <a:lnTo>
                    <a:pt x="280" y="261"/>
                  </a:lnTo>
                  <a:lnTo>
                    <a:pt x="261" y="261"/>
                  </a:lnTo>
                  <a:lnTo>
                    <a:pt x="179" y="285"/>
                  </a:lnTo>
                  <a:lnTo>
                    <a:pt x="82" y="309"/>
                  </a:lnTo>
                  <a:lnTo>
                    <a:pt x="0" y="261"/>
                  </a:lnTo>
                  <a:lnTo>
                    <a:pt x="26" y="227"/>
                  </a:lnTo>
                  <a:lnTo>
                    <a:pt x="154" y="50"/>
                  </a:lnTo>
                  <a:lnTo>
                    <a:pt x="190"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8" name="Freeform 52">
              <a:extLst>
                <a:ext uri="{FF2B5EF4-FFF2-40B4-BE49-F238E27FC236}">
                  <a16:creationId xmlns:a16="http://schemas.microsoft.com/office/drawing/2014/main" xmlns="" id="{C266E9B5-13C9-443B-8183-FD1EEE676DAC}"/>
                </a:ext>
              </a:extLst>
            </p:cNvPr>
            <p:cNvSpPr>
              <a:spLocks/>
            </p:cNvSpPr>
            <p:nvPr/>
          </p:nvSpPr>
          <p:spPr bwMode="auto">
            <a:xfrm>
              <a:off x="6670590" y="3577392"/>
              <a:ext cx="555647" cy="658464"/>
            </a:xfrm>
            <a:custGeom>
              <a:avLst/>
              <a:gdLst>
                <a:gd name="T0" fmla="*/ 2147483646 w 254"/>
                <a:gd name="T1" fmla="*/ 2147483646 h 301"/>
                <a:gd name="T2" fmla="*/ 2147483646 w 254"/>
                <a:gd name="T3" fmla="*/ 2147483646 h 301"/>
                <a:gd name="T4" fmla="*/ 2147483646 w 254"/>
                <a:gd name="T5" fmla="*/ 2147483646 h 301"/>
                <a:gd name="T6" fmla="*/ 2147483646 w 254"/>
                <a:gd name="T7" fmla="*/ 2147483646 h 301"/>
                <a:gd name="T8" fmla="*/ 2147483646 w 254"/>
                <a:gd name="T9" fmla="*/ 2147483646 h 301"/>
                <a:gd name="T10" fmla="*/ 2147483646 w 254"/>
                <a:gd name="T11" fmla="*/ 2147483646 h 301"/>
                <a:gd name="T12" fmla="*/ 0 w 254"/>
                <a:gd name="T13" fmla="*/ 2147483646 h 301"/>
                <a:gd name="T14" fmla="*/ 2147483646 w 254"/>
                <a:gd name="T15" fmla="*/ 2147483646 h 301"/>
                <a:gd name="T16" fmla="*/ 2147483646 w 254"/>
                <a:gd name="T17" fmla="*/ 0 h 301"/>
                <a:gd name="T18" fmla="*/ 2147483646 w 254"/>
                <a:gd name="T19" fmla="*/ 2147483646 h 301"/>
                <a:gd name="T20" fmla="*/ 2147483646 w 254"/>
                <a:gd name="T21" fmla="*/ 2147483646 h 301"/>
                <a:gd name="T22" fmla="*/ 2147483646 w 254"/>
                <a:gd name="T23" fmla="*/ 2147483646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4" h="301">
                  <a:moveTo>
                    <a:pt x="201" y="73"/>
                  </a:moveTo>
                  <a:lnTo>
                    <a:pt x="220" y="132"/>
                  </a:lnTo>
                  <a:lnTo>
                    <a:pt x="253" y="206"/>
                  </a:lnTo>
                  <a:lnTo>
                    <a:pt x="155" y="300"/>
                  </a:lnTo>
                  <a:lnTo>
                    <a:pt x="63" y="300"/>
                  </a:lnTo>
                  <a:lnTo>
                    <a:pt x="55" y="217"/>
                  </a:lnTo>
                  <a:lnTo>
                    <a:pt x="0" y="132"/>
                  </a:lnTo>
                  <a:lnTo>
                    <a:pt x="74" y="50"/>
                  </a:lnTo>
                  <a:lnTo>
                    <a:pt x="127" y="0"/>
                  </a:lnTo>
                  <a:lnTo>
                    <a:pt x="182" y="39"/>
                  </a:lnTo>
                  <a:lnTo>
                    <a:pt x="220" y="39"/>
                  </a:lnTo>
                  <a:lnTo>
                    <a:pt x="201" y="7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69" name="Freeform 53">
              <a:extLst>
                <a:ext uri="{FF2B5EF4-FFF2-40B4-BE49-F238E27FC236}">
                  <a16:creationId xmlns:a16="http://schemas.microsoft.com/office/drawing/2014/main" xmlns="" id="{CEE90CCE-6755-4AFF-BA48-5A470804064F}"/>
                </a:ext>
              </a:extLst>
            </p:cNvPr>
            <p:cNvSpPr>
              <a:spLocks/>
            </p:cNvSpPr>
            <p:nvPr/>
          </p:nvSpPr>
          <p:spPr bwMode="auto">
            <a:xfrm>
              <a:off x="7665942" y="2551416"/>
              <a:ext cx="826907" cy="960349"/>
            </a:xfrm>
            <a:custGeom>
              <a:avLst/>
              <a:gdLst>
                <a:gd name="T0" fmla="*/ 2147483646 w 378"/>
                <a:gd name="T1" fmla="*/ 2147483646 h 439"/>
                <a:gd name="T2" fmla="*/ 2147483646 w 378"/>
                <a:gd name="T3" fmla="*/ 2147483646 h 439"/>
                <a:gd name="T4" fmla="*/ 0 w 378"/>
                <a:gd name="T5" fmla="*/ 2147483646 h 439"/>
                <a:gd name="T6" fmla="*/ 2147483646 w 378"/>
                <a:gd name="T7" fmla="*/ 2147483646 h 439"/>
                <a:gd name="T8" fmla="*/ 2147483646 w 378"/>
                <a:gd name="T9" fmla="*/ 0 h 439"/>
                <a:gd name="T10" fmla="*/ 2147483646 w 378"/>
                <a:gd name="T11" fmla="*/ 2147483646 h 439"/>
                <a:gd name="T12" fmla="*/ 2147483646 w 378"/>
                <a:gd name="T13" fmla="*/ 2147483646 h 439"/>
                <a:gd name="T14" fmla="*/ 2147483646 w 378"/>
                <a:gd name="T15" fmla="*/ 2147483646 h 439"/>
                <a:gd name="T16" fmla="*/ 2147483646 w 378"/>
                <a:gd name="T17" fmla="*/ 2147483646 h 439"/>
                <a:gd name="T18" fmla="*/ 2147483646 w 378"/>
                <a:gd name="T19" fmla="*/ 2147483646 h 439"/>
                <a:gd name="T20" fmla="*/ 2147483646 w 378"/>
                <a:gd name="T21" fmla="*/ 2147483646 h 439"/>
                <a:gd name="T22" fmla="*/ 2147483646 w 378"/>
                <a:gd name="T23" fmla="*/ 2147483646 h 439"/>
                <a:gd name="T24" fmla="*/ 2147483646 w 378"/>
                <a:gd name="T25" fmla="*/ 2147483646 h 439"/>
                <a:gd name="T26" fmla="*/ 2147483646 w 378"/>
                <a:gd name="T27" fmla="*/ 2147483646 h 439"/>
                <a:gd name="T28" fmla="*/ 2147483646 w 378"/>
                <a:gd name="T29" fmla="*/ 2147483646 h 439"/>
                <a:gd name="T30" fmla="*/ 2147483646 w 378"/>
                <a:gd name="T31" fmla="*/ 2147483646 h 439"/>
                <a:gd name="T32" fmla="*/ 2147483646 w 378"/>
                <a:gd name="T33" fmla="*/ 2147483646 h 439"/>
                <a:gd name="T34" fmla="*/ 2147483646 w 378"/>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8" h="439">
                  <a:moveTo>
                    <a:pt x="97" y="379"/>
                  </a:moveTo>
                  <a:lnTo>
                    <a:pt x="45" y="285"/>
                  </a:lnTo>
                  <a:lnTo>
                    <a:pt x="0" y="236"/>
                  </a:lnTo>
                  <a:lnTo>
                    <a:pt x="141" y="84"/>
                  </a:lnTo>
                  <a:lnTo>
                    <a:pt x="268" y="0"/>
                  </a:lnTo>
                  <a:lnTo>
                    <a:pt x="268" y="35"/>
                  </a:lnTo>
                  <a:lnTo>
                    <a:pt x="305" y="59"/>
                  </a:lnTo>
                  <a:lnTo>
                    <a:pt x="324" y="84"/>
                  </a:lnTo>
                  <a:lnTo>
                    <a:pt x="343" y="163"/>
                  </a:lnTo>
                  <a:lnTo>
                    <a:pt x="377" y="177"/>
                  </a:lnTo>
                  <a:lnTo>
                    <a:pt x="324" y="320"/>
                  </a:lnTo>
                  <a:lnTo>
                    <a:pt x="324" y="370"/>
                  </a:lnTo>
                  <a:lnTo>
                    <a:pt x="250" y="393"/>
                  </a:lnTo>
                  <a:lnTo>
                    <a:pt x="235" y="413"/>
                  </a:lnTo>
                  <a:lnTo>
                    <a:pt x="172" y="438"/>
                  </a:lnTo>
                  <a:lnTo>
                    <a:pt x="126" y="438"/>
                  </a:lnTo>
                  <a:lnTo>
                    <a:pt x="89" y="393"/>
                  </a:lnTo>
                  <a:lnTo>
                    <a:pt x="97" y="379"/>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0" name="Freeform 54">
              <a:extLst>
                <a:ext uri="{FF2B5EF4-FFF2-40B4-BE49-F238E27FC236}">
                  <a16:creationId xmlns:a16="http://schemas.microsoft.com/office/drawing/2014/main" xmlns="" id="{B3A47372-C8E9-48AD-9E90-5099E7BC7CBE}"/>
                </a:ext>
              </a:extLst>
            </p:cNvPr>
            <p:cNvSpPr>
              <a:spLocks/>
            </p:cNvSpPr>
            <p:nvPr/>
          </p:nvSpPr>
          <p:spPr bwMode="auto">
            <a:xfrm>
              <a:off x="6790906" y="2881742"/>
              <a:ext cx="516270" cy="555647"/>
            </a:xfrm>
            <a:custGeom>
              <a:avLst/>
              <a:gdLst>
                <a:gd name="T0" fmla="*/ 2147483646 w 236"/>
                <a:gd name="T1" fmla="*/ 2147483646 h 254"/>
                <a:gd name="T2" fmla="*/ 2147483646 w 236"/>
                <a:gd name="T3" fmla="*/ 2147483646 h 254"/>
                <a:gd name="T4" fmla="*/ 2147483646 w 236"/>
                <a:gd name="T5" fmla="*/ 2147483646 h 254"/>
                <a:gd name="T6" fmla="*/ 2147483646 w 236"/>
                <a:gd name="T7" fmla="*/ 2147483646 h 254"/>
                <a:gd name="T8" fmla="*/ 2147483646 w 236"/>
                <a:gd name="T9" fmla="*/ 2147483646 h 254"/>
                <a:gd name="T10" fmla="*/ 2147483646 w 236"/>
                <a:gd name="T11" fmla="*/ 2147483646 h 254"/>
                <a:gd name="T12" fmla="*/ 2147483646 w 236"/>
                <a:gd name="T13" fmla="*/ 2147483646 h 254"/>
                <a:gd name="T14" fmla="*/ 2147483646 w 236"/>
                <a:gd name="T15" fmla="*/ 2147483646 h 254"/>
                <a:gd name="T16" fmla="*/ 2147483646 w 236"/>
                <a:gd name="T17" fmla="*/ 0 h 254"/>
                <a:gd name="T18" fmla="*/ 2147483646 w 236"/>
                <a:gd name="T19" fmla="*/ 2147483646 h 254"/>
                <a:gd name="T20" fmla="*/ 2147483646 w 236"/>
                <a:gd name="T21" fmla="*/ 2147483646 h 254"/>
                <a:gd name="T22" fmla="*/ 2147483646 w 236"/>
                <a:gd name="T23" fmla="*/ 2147483646 h 254"/>
                <a:gd name="T24" fmla="*/ 2147483646 w 236"/>
                <a:gd name="T25" fmla="*/ 2147483646 h 254"/>
                <a:gd name="T26" fmla="*/ 2147483646 w 236"/>
                <a:gd name="T27" fmla="*/ 2147483646 h 254"/>
                <a:gd name="T28" fmla="*/ 2147483646 w 236"/>
                <a:gd name="T29" fmla="*/ 2147483646 h 254"/>
                <a:gd name="T30" fmla="*/ 2147483646 w 236"/>
                <a:gd name="T31" fmla="*/ 2147483646 h 254"/>
                <a:gd name="T32" fmla="*/ 0 w 236"/>
                <a:gd name="T33" fmla="*/ 2147483646 h 254"/>
                <a:gd name="T34" fmla="*/ 2147483646 w 236"/>
                <a:gd name="T35" fmla="*/ 2147483646 h 254"/>
                <a:gd name="T36" fmla="*/ 0 w 236"/>
                <a:gd name="T37" fmla="*/ 2147483646 h 254"/>
                <a:gd name="T38" fmla="*/ 2147483646 w 236"/>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6" h="254">
                  <a:moveTo>
                    <a:pt x="26" y="74"/>
                  </a:moveTo>
                  <a:lnTo>
                    <a:pt x="37" y="50"/>
                  </a:lnTo>
                  <a:lnTo>
                    <a:pt x="45" y="50"/>
                  </a:lnTo>
                  <a:lnTo>
                    <a:pt x="37" y="74"/>
                  </a:lnTo>
                  <a:lnTo>
                    <a:pt x="55" y="74"/>
                  </a:lnTo>
                  <a:lnTo>
                    <a:pt x="71" y="36"/>
                  </a:lnTo>
                  <a:lnTo>
                    <a:pt x="83" y="50"/>
                  </a:lnTo>
                  <a:lnTo>
                    <a:pt x="89" y="50"/>
                  </a:lnTo>
                  <a:lnTo>
                    <a:pt x="146" y="0"/>
                  </a:lnTo>
                  <a:lnTo>
                    <a:pt x="180" y="11"/>
                  </a:lnTo>
                  <a:lnTo>
                    <a:pt x="197" y="61"/>
                  </a:lnTo>
                  <a:lnTo>
                    <a:pt x="235" y="74"/>
                  </a:lnTo>
                  <a:lnTo>
                    <a:pt x="109" y="253"/>
                  </a:lnTo>
                  <a:lnTo>
                    <a:pt x="55" y="219"/>
                  </a:lnTo>
                  <a:lnTo>
                    <a:pt x="45" y="178"/>
                  </a:lnTo>
                  <a:lnTo>
                    <a:pt x="18" y="159"/>
                  </a:lnTo>
                  <a:lnTo>
                    <a:pt x="0" y="120"/>
                  </a:lnTo>
                  <a:lnTo>
                    <a:pt x="18" y="95"/>
                  </a:lnTo>
                  <a:lnTo>
                    <a:pt x="0" y="84"/>
                  </a:lnTo>
                  <a:lnTo>
                    <a:pt x="26" y="7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1" name="Freeform 55">
              <a:extLst>
                <a:ext uri="{FF2B5EF4-FFF2-40B4-BE49-F238E27FC236}">
                  <a16:creationId xmlns:a16="http://schemas.microsoft.com/office/drawing/2014/main" xmlns="" id="{6D5C8C2C-9535-4A15-AF0B-FFA68FCC33BF}"/>
                </a:ext>
              </a:extLst>
            </p:cNvPr>
            <p:cNvSpPr>
              <a:spLocks/>
            </p:cNvSpPr>
            <p:nvPr/>
          </p:nvSpPr>
          <p:spPr bwMode="auto">
            <a:xfrm>
              <a:off x="6259323" y="3067687"/>
              <a:ext cx="892535" cy="807218"/>
            </a:xfrm>
            <a:custGeom>
              <a:avLst/>
              <a:gdLst>
                <a:gd name="T0" fmla="*/ 2147483646 w 408"/>
                <a:gd name="T1" fmla="*/ 0 h 369"/>
                <a:gd name="T2" fmla="*/ 2147483646 w 408"/>
                <a:gd name="T3" fmla="*/ 2147483646 h 369"/>
                <a:gd name="T4" fmla="*/ 2147483646 w 408"/>
                <a:gd name="T5" fmla="*/ 2147483646 h 369"/>
                <a:gd name="T6" fmla="*/ 2147483646 w 408"/>
                <a:gd name="T7" fmla="*/ 2147483646 h 369"/>
                <a:gd name="T8" fmla="*/ 2147483646 w 408"/>
                <a:gd name="T9" fmla="*/ 2147483646 h 369"/>
                <a:gd name="T10" fmla="*/ 2147483646 w 408"/>
                <a:gd name="T11" fmla="*/ 2147483646 h 369"/>
                <a:gd name="T12" fmla="*/ 2147483646 w 408"/>
                <a:gd name="T13" fmla="*/ 2147483646 h 369"/>
                <a:gd name="T14" fmla="*/ 2147483646 w 408"/>
                <a:gd name="T15" fmla="*/ 2147483646 h 369"/>
                <a:gd name="T16" fmla="*/ 2147483646 w 408"/>
                <a:gd name="T17" fmla="*/ 2147483646 h 369"/>
                <a:gd name="T18" fmla="*/ 2147483646 w 408"/>
                <a:gd name="T19" fmla="*/ 2147483646 h 369"/>
                <a:gd name="T20" fmla="*/ 2147483646 w 408"/>
                <a:gd name="T21" fmla="*/ 2147483646 h 369"/>
                <a:gd name="T22" fmla="*/ 2147483646 w 408"/>
                <a:gd name="T23" fmla="*/ 2147483646 h 369"/>
                <a:gd name="T24" fmla="*/ 2147483646 w 408"/>
                <a:gd name="T25" fmla="*/ 2147483646 h 369"/>
                <a:gd name="T26" fmla="*/ 2147483646 w 408"/>
                <a:gd name="T27" fmla="*/ 2147483646 h 369"/>
                <a:gd name="T28" fmla="*/ 2147483646 w 408"/>
                <a:gd name="T29" fmla="*/ 2147483646 h 369"/>
                <a:gd name="T30" fmla="*/ 2147483646 w 408"/>
                <a:gd name="T31" fmla="*/ 2147483646 h 369"/>
                <a:gd name="T32" fmla="*/ 2147483646 w 408"/>
                <a:gd name="T33" fmla="*/ 2147483646 h 369"/>
                <a:gd name="T34" fmla="*/ 2147483646 w 408"/>
                <a:gd name="T35" fmla="*/ 2147483646 h 369"/>
                <a:gd name="T36" fmla="*/ 2147483646 w 408"/>
                <a:gd name="T37" fmla="*/ 2147483646 h 369"/>
                <a:gd name="T38" fmla="*/ 2147483646 w 408"/>
                <a:gd name="T39" fmla="*/ 2147483646 h 369"/>
                <a:gd name="T40" fmla="*/ 2147483646 w 408"/>
                <a:gd name="T41" fmla="*/ 2147483646 h 369"/>
                <a:gd name="T42" fmla="*/ 0 w 408"/>
                <a:gd name="T43" fmla="*/ 0 h 369"/>
                <a:gd name="T44" fmla="*/ 2147483646 w 408"/>
                <a:gd name="T45" fmla="*/ 0 h 369"/>
                <a:gd name="T46" fmla="*/ 2147483646 w 408"/>
                <a:gd name="T47" fmla="*/ 0 h 3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08" h="369">
                  <a:moveTo>
                    <a:pt x="243" y="0"/>
                  </a:moveTo>
                  <a:lnTo>
                    <a:pt x="261" y="10"/>
                  </a:lnTo>
                  <a:lnTo>
                    <a:pt x="243" y="35"/>
                  </a:lnTo>
                  <a:lnTo>
                    <a:pt x="261" y="74"/>
                  </a:lnTo>
                  <a:lnTo>
                    <a:pt x="287" y="93"/>
                  </a:lnTo>
                  <a:lnTo>
                    <a:pt x="298" y="133"/>
                  </a:lnTo>
                  <a:lnTo>
                    <a:pt x="350" y="167"/>
                  </a:lnTo>
                  <a:lnTo>
                    <a:pt x="325" y="201"/>
                  </a:lnTo>
                  <a:lnTo>
                    <a:pt x="407" y="249"/>
                  </a:lnTo>
                  <a:lnTo>
                    <a:pt x="407" y="274"/>
                  </a:lnTo>
                  <a:lnTo>
                    <a:pt x="370" y="274"/>
                  </a:lnTo>
                  <a:lnTo>
                    <a:pt x="313" y="235"/>
                  </a:lnTo>
                  <a:lnTo>
                    <a:pt x="261" y="284"/>
                  </a:lnTo>
                  <a:lnTo>
                    <a:pt x="186" y="368"/>
                  </a:lnTo>
                  <a:lnTo>
                    <a:pt x="153" y="358"/>
                  </a:lnTo>
                  <a:lnTo>
                    <a:pt x="115" y="358"/>
                  </a:lnTo>
                  <a:lnTo>
                    <a:pt x="115" y="309"/>
                  </a:lnTo>
                  <a:lnTo>
                    <a:pt x="89" y="274"/>
                  </a:lnTo>
                  <a:lnTo>
                    <a:pt x="63" y="249"/>
                  </a:lnTo>
                  <a:lnTo>
                    <a:pt x="52" y="215"/>
                  </a:lnTo>
                  <a:lnTo>
                    <a:pt x="26" y="191"/>
                  </a:lnTo>
                  <a:lnTo>
                    <a:pt x="0" y="0"/>
                  </a:lnTo>
                  <a:lnTo>
                    <a:pt x="126" y="0"/>
                  </a:lnTo>
                  <a:lnTo>
                    <a:pt x="243"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2" name="Freeform 56">
              <a:extLst>
                <a:ext uri="{FF2B5EF4-FFF2-40B4-BE49-F238E27FC236}">
                  <a16:creationId xmlns:a16="http://schemas.microsoft.com/office/drawing/2014/main" xmlns="" id="{2B9B1CAD-E47A-4BE6-9507-55EDE5B07850}"/>
                </a:ext>
              </a:extLst>
            </p:cNvPr>
            <p:cNvSpPr>
              <a:spLocks/>
            </p:cNvSpPr>
            <p:nvPr/>
          </p:nvSpPr>
          <p:spPr bwMode="auto">
            <a:xfrm>
              <a:off x="6930912" y="1785761"/>
              <a:ext cx="393765" cy="682526"/>
            </a:xfrm>
            <a:custGeom>
              <a:avLst/>
              <a:gdLst>
                <a:gd name="T0" fmla="*/ 0 w 180"/>
                <a:gd name="T1" fmla="*/ 0 h 312"/>
                <a:gd name="T2" fmla="*/ 2147483646 w 180"/>
                <a:gd name="T3" fmla="*/ 0 h 312"/>
                <a:gd name="T4" fmla="*/ 2147483646 w 180"/>
                <a:gd name="T5" fmla="*/ 2147483646 h 312"/>
                <a:gd name="T6" fmla="*/ 2147483646 w 180"/>
                <a:gd name="T7" fmla="*/ 2147483646 h 312"/>
                <a:gd name="T8" fmla="*/ 2147483646 w 180"/>
                <a:gd name="T9" fmla="*/ 2147483646 h 312"/>
                <a:gd name="T10" fmla="*/ 0 w 180"/>
                <a:gd name="T11" fmla="*/ 0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0" h="312">
                  <a:moveTo>
                    <a:pt x="0" y="0"/>
                  </a:moveTo>
                  <a:lnTo>
                    <a:pt x="63" y="0"/>
                  </a:lnTo>
                  <a:lnTo>
                    <a:pt x="179" y="16"/>
                  </a:lnTo>
                  <a:lnTo>
                    <a:pt x="145" y="311"/>
                  </a:lnTo>
                  <a:lnTo>
                    <a:pt x="8" y="301"/>
                  </a:lnTo>
                  <a:lnTo>
                    <a:pt x="0" y="0"/>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3" name="Freeform 57">
              <a:extLst>
                <a:ext uri="{FF2B5EF4-FFF2-40B4-BE49-F238E27FC236}">
                  <a16:creationId xmlns:a16="http://schemas.microsoft.com/office/drawing/2014/main" xmlns="" id="{0A4C7EF1-CAD0-4BD0-BC6C-6B2D6ABF3C7C}"/>
                </a:ext>
              </a:extLst>
            </p:cNvPr>
            <p:cNvSpPr>
              <a:spLocks/>
            </p:cNvSpPr>
            <p:nvPr/>
          </p:nvSpPr>
          <p:spPr bwMode="auto">
            <a:xfrm>
              <a:off x="5845871" y="3627708"/>
              <a:ext cx="826907" cy="662838"/>
            </a:xfrm>
            <a:custGeom>
              <a:avLst/>
              <a:gdLst>
                <a:gd name="T0" fmla="*/ 2147483646 w 378"/>
                <a:gd name="T1" fmla="*/ 2147483646 h 303"/>
                <a:gd name="T2" fmla="*/ 2147483646 w 378"/>
                <a:gd name="T3" fmla="*/ 2147483646 h 303"/>
                <a:gd name="T4" fmla="*/ 2147483646 w 378"/>
                <a:gd name="T5" fmla="*/ 2147483646 h 303"/>
                <a:gd name="T6" fmla="*/ 2147483646 w 378"/>
                <a:gd name="T7" fmla="*/ 2147483646 h 303"/>
                <a:gd name="T8" fmla="*/ 2147483646 w 378"/>
                <a:gd name="T9" fmla="*/ 2147483646 h 303"/>
                <a:gd name="T10" fmla="*/ 2147483646 w 378"/>
                <a:gd name="T11" fmla="*/ 2147483646 h 303"/>
                <a:gd name="T12" fmla="*/ 2147483646 w 378"/>
                <a:gd name="T13" fmla="*/ 2147483646 h 303"/>
                <a:gd name="T14" fmla="*/ 2147483646 w 378"/>
                <a:gd name="T15" fmla="*/ 2147483646 h 303"/>
                <a:gd name="T16" fmla="*/ 2147483646 w 378"/>
                <a:gd name="T17" fmla="*/ 2147483646 h 303"/>
                <a:gd name="T18" fmla="*/ 0 w 378"/>
                <a:gd name="T19" fmla="*/ 2147483646 h 303"/>
                <a:gd name="T20" fmla="*/ 2147483646 w 378"/>
                <a:gd name="T21" fmla="*/ 2147483646 h 303"/>
                <a:gd name="T22" fmla="*/ 2147483646 w 378"/>
                <a:gd name="T23" fmla="*/ 2147483646 h 303"/>
                <a:gd name="T24" fmla="*/ 2147483646 w 378"/>
                <a:gd name="T25" fmla="*/ 2147483646 h 303"/>
                <a:gd name="T26" fmla="*/ 2147483646 w 378"/>
                <a:gd name="T27" fmla="*/ 0 h 303"/>
                <a:gd name="T28" fmla="*/ 2147483646 w 378"/>
                <a:gd name="T29" fmla="*/ 2147483646 h 303"/>
                <a:gd name="T30" fmla="*/ 2147483646 w 378"/>
                <a:gd name="T31" fmla="*/ 2147483646 h 303"/>
                <a:gd name="T32" fmla="*/ 2147483646 w 378"/>
                <a:gd name="T33" fmla="*/ 2147483646 h 303"/>
                <a:gd name="T34" fmla="*/ 2147483646 w 378"/>
                <a:gd name="T35" fmla="*/ 2147483646 h 303"/>
                <a:gd name="T36" fmla="*/ 2147483646 w 378"/>
                <a:gd name="T37" fmla="*/ 2147483646 h 303"/>
                <a:gd name="T38" fmla="*/ 2147483646 w 378"/>
                <a:gd name="T39" fmla="*/ 2147483646 h 303"/>
                <a:gd name="T40" fmla="*/ 2147483646 w 378"/>
                <a:gd name="T41" fmla="*/ 2147483646 h 303"/>
                <a:gd name="T42" fmla="*/ 2147483646 w 378"/>
                <a:gd name="T43" fmla="*/ 2147483646 h 303"/>
                <a:gd name="T44" fmla="*/ 2147483646 w 378"/>
                <a:gd name="T45" fmla="*/ 2147483646 h 303"/>
                <a:gd name="T46" fmla="*/ 2147483646 w 378"/>
                <a:gd name="T47" fmla="*/ 2147483646 h 303"/>
                <a:gd name="T48" fmla="*/ 2147483646 w 378"/>
                <a:gd name="T49" fmla="*/ 2147483646 h 303"/>
                <a:gd name="T50" fmla="*/ 2147483646 w 378"/>
                <a:gd name="T51" fmla="*/ 2147483646 h 303"/>
                <a:gd name="T52" fmla="*/ 2147483646 w 378"/>
                <a:gd name="T53" fmla="*/ 2147483646 h 303"/>
                <a:gd name="T54" fmla="*/ 2147483646 w 378"/>
                <a:gd name="T55" fmla="*/ 2147483646 h 303"/>
                <a:gd name="T56" fmla="*/ 2147483646 w 378"/>
                <a:gd name="T57" fmla="*/ 2147483646 h 303"/>
                <a:gd name="T58" fmla="*/ 2147483646 w 378"/>
                <a:gd name="T59" fmla="*/ 2147483646 h 3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8" h="303">
                  <a:moveTo>
                    <a:pt x="88" y="302"/>
                  </a:moveTo>
                  <a:lnTo>
                    <a:pt x="142" y="228"/>
                  </a:lnTo>
                  <a:lnTo>
                    <a:pt x="126" y="169"/>
                  </a:lnTo>
                  <a:lnTo>
                    <a:pt x="108" y="144"/>
                  </a:lnTo>
                  <a:lnTo>
                    <a:pt x="126" y="109"/>
                  </a:lnTo>
                  <a:lnTo>
                    <a:pt x="97" y="99"/>
                  </a:lnTo>
                  <a:lnTo>
                    <a:pt x="88" y="59"/>
                  </a:lnTo>
                  <a:lnTo>
                    <a:pt x="45" y="84"/>
                  </a:lnTo>
                  <a:lnTo>
                    <a:pt x="7" y="59"/>
                  </a:lnTo>
                  <a:lnTo>
                    <a:pt x="0" y="41"/>
                  </a:lnTo>
                  <a:lnTo>
                    <a:pt x="33" y="41"/>
                  </a:lnTo>
                  <a:lnTo>
                    <a:pt x="51" y="25"/>
                  </a:lnTo>
                  <a:lnTo>
                    <a:pt x="108" y="15"/>
                  </a:lnTo>
                  <a:lnTo>
                    <a:pt x="134" y="0"/>
                  </a:lnTo>
                  <a:lnTo>
                    <a:pt x="197" y="15"/>
                  </a:lnTo>
                  <a:lnTo>
                    <a:pt x="235" y="15"/>
                  </a:lnTo>
                  <a:lnTo>
                    <a:pt x="260" y="25"/>
                  </a:lnTo>
                  <a:lnTo>
                    <a:pt x="280" y="15"/>
                  </a:lnTo>
                  <a:lnTo>
                    <a:pt x="305" y="50"/>
                  </a:lnTo>
                  <a:lnTo>
                    <a:pt x="305" y="99"/>
                  </a:lnTo>
                  <a:lnTo>
                    <a:pt x="343" y="99"/>
                  </a:lnTo>
                  <a:lnTo>
                    <a:pt x="377" y="109"/>
                  </a:lnTo>
                  <a:lnTo>
                    <a:pt x="305" y="158"/>
                  </a:lnTo>
                  <a:lnTo>
                    <a:pt x="299" y="183"/>
                  </a:lnTo>
                  <a:lnTo>
                    <a:pt x="305" y="218"/>
                  </a:lnTo>
                  <a:lnTo>
                    <a:pt x="269" y="268"/>
                  </a:lnTo>
                  <a:lnTo>
                    <a:pt x="280" y="302"/>
                  </a:lnTo>
                  <a:lnTo>
                    <a:pt x="269" y="287"/>
                  </a:lnTo>
                  <a:lnTo>
                    <a:pt x="235" y="302"/>
                  </a:lnTo>
                  <a:lnTo>
                    <a:pt x="88" y="30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4" name="Freeform 58">
              <a:extLst>
                <a:ext uri="{FF2B5EF4-FFF2-40B4-BE49-F238E27FC236}">
                  <a16:creationId xmlns:a16="http://schemas.microsoft.com/office/drawing/2014/main" xmlns="" id="{5FDE5E1A-1A0B-452A-9F11-7321B5A38E74}"/>
                </a:ext>
              </a:extLst>
            </p:cNvPr>
            <p:cNvSpPr>
              <a:spLocks/>
            </p:cNvSpPr>
            <p:nvPr/>
          </p:nvSpPr>
          <p:spPr bwMode="auto">
            <a:xfrm>
              <a:off x="6643944" y="4028036"/>
              <a:ext cx="877222" cy="1144108"/>
            </a:xfrm>
            <a:custGeom>
              <a:avLst/>
              <a:gdLst>
                <a:gd name="T0" fmla="*/ 0 w 401"/>
                <a:gd name="T1" fmla="*/ 2147483646 h 523"/>
                <a:gd name="T2" fmla="*/ 2147483646 w 401"/>
                <a:gd name="T3" fmla="*/ 2147483646 h 523"/>
                <a:gd name="T4" fmla="*/ 2147483646 w 401"/>
                <a:gd name="T5" fmla="*/ 2147483646 h 523"/>
                <a:gd name="T6" fmla="*/ 2147483646 w 401"/>
                <a:gd name="T7" fmla="*/ 2147483646 h 523"/>
                <a:gd name="T8" fmla="*/ 2147483646 w 401"/>
                <a:gd name="T9" fmla="*/ 0 h 523"/>
                <a:gd name="T10" fmla="*/ 2147483646 w 401"/>
                <a:gd name="T11" fmla="*/ 2147483646 h 523"/>
                <a:gd name="T12" fmla="*/ 2147483646 w 401"/>
                <a:gd name="T13" fmla="*/ 2147483646 h 523"/>
                <a:gd name="T14" fmla="*/ 2147483646 w 401"/>
                <a:gd name="T15" fmla="*/ 2147483646 h 523"/>
                <a:gd name="T16" fmla="*/ 2147483646 w 401"/>
                <a:gd name="T17" fmla="*/ 2147483646 h 523"/>
                <a:gd name="T18" fmla="*/ 2147483646 w 401"/>
                <a:gd name="T19" fmla="*/ 2147483646 h 523"/>
                <a:gd name="T20" fmla="*/ 2147483646 w 401"/>
                <a:gd name="T21" fmla="*/ 2147483646 h 523"/>
                <a:gd name="T22" fmla="*/ 2147483646 w 401"/>
                <a:gd name="T23" fmla="*/ 2147483646 h 523"/>
                <a:gd name="T24" fmla="*/ 2147483646 w 401"/>
                <a:gd name="T25" fmla="*/ 2147483646 h 523"/>
                <a:gd name="T26" fmla="*/ 2147483646 w 401"/>
                <a:gd name="T27" fmla="*/ 2147483646 h 523"/>
                <a:gd name="T28" fmla="*/ 2147483646 w 401"/>
                <a:gd name="T29" fmla="*/ 2147483646 h 523"/>
                <a:gd name="T30" fmla="*/ 2147483646 w 401"/>
                <a:gd name="T31" fmla="*/ 2147483646 h 523"/>
                <a:gd name="T32" fmla="*/ 2147483646 w 401"/>
                <a:gd name="T33" fmla="*/ 2147483646 h 523"/>
                <a:gd name="T34" fmla="*/ 2147483646 w 401"/>
                <a:gd name="T35" fmla="*/ 2147483646 h 523"/>
                <a:gd name="T36" fmla="*/ 0 w 401"/>
                <a:gd name="T37" fmla="*/ 2147483646 h 5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1" h="523">
                  <a:moveTo>
                    <a:pt x="0" y="261"/>
                  </a:moveTo>
                  <a:lnTo>
                    <a:pt x="83" y="152"/>
                  </a:lnTo>
                  <a:lnTo>
                    <a:pt x="72" y="93"/>
                  </a:lnTo>
                  <a:lnTo>
                    <a:pt x="165" y="93"/>
                  </a:lnTo>
                  <a:lnTo>
                    <a:pt x="262" y="0"/>
                  </a:lnTo>
                  <a:lnTo>
                    <a:pt x="318" y="45"/>
                  </a:lnTo>
                  <a:lnTo>
                    <a:pt x="336" y="93"/>
                  </a:lnTo>
                  <a:lnTo>
                    <a:pt x="371" y="177"/>
                  </a:lnTo>
                  <a:lnTo>
                    <a:pt x="400" y="212"/>
                  </a:lnTo>
                  <a:lnTo>
                    <a:pt x="371" y="311"/>
                  </a:lnTo>
                  <a:lnTo>
                    <a:pt x="371" y="354"/>
                  </a:lnTo>
                  <a:lnTo>
                    <a:pt x="355" y="379"/>
                  </a:lnTo>
                  <a:lnTo>
                    <a:pt x="336" y="404"/>
                  </a:lnTo>
                  <a:lnTo>
                    <a:pt x="307" y="404"/>
                  </a:lnTo>
                  <a:lnTo>
                    <a:pt x="300" y="452"/>
                  </a:lnTo>
                  <a:lnTo>
                    <a:pt x="281" y="452"/>
                  </a:lnTo>
                  <a:lnTo>
                    <a:pt x="262" y="497"/>
                  </a:lnTo>
                  <a:lnTo>
                    <a:pt x="235" y="522"/>
                  </a:lnTo>
                  <a:lnTo>
                    <a:pt x="0" y="26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5" name="Freeform 59">
              <a:extLst>
                <a:ext uri="{FF2B5EF4-FFF2-40B4-BE49-F238E27FC236}">
                  <a16:creationId xmlns:a16="http://schemas.microsoft.com/office/drawing/2014/main" xmlns="" id="{8F9C9714-9EC8-4255-8BF9-53C61FB10731}"/>
                </a:ext>
              </a:extLst>
            </p:cNvPr>
            <p:cNvSpPr>
              <a:spLocks/>
            </p:cNvSpPr>
            <p:nvPr/>
          </p:nvSpPr>
          <p:spPr bwMode="auto">
            <a:xfrm>
              <a:off x="7698754" y="3404575"/>
              <a:ext cx="735029" cy="1325676"/>
            </a:xfrm>
            <a:custGeom>
              <a:avLst/>
              <a:gdLst>
                <a:gd name="T0" fmla="*/ 2147483646 w 336"/>
                <a:gd name="T1" fmla="*/ 2147483646 h 606"/>
                <a:gd name="T2" fmla="*/ 2147483646 w 336"/>
                <a:gd name="T3" fmla="*/ 2147483646 h 606"/>
                <a:gd name="T4" fmla="*/ 2147483646 w 336"/>
                <a:gd name="T5" fmla="*/ 2147483646 h 606"/>
                <a:gd name="T6" fmla="*/ 2147483646 w 336"/>
                <a:gd name="T7" fmla="*/ 2147483646 h 606"/>
                <a:gd name="T8" fmla="*/ 2147483646 w 336"/>
                <a:gd name="T9" fmla="*/ 2147483646 h 606"/>
                <a:gd name="T10" fmla="*/ 2147483646 w 336"/>
                <a:gd name="T11" fmla="*/ 2147483646 h 606"/>
                <a:gd name="T12" fmla="*/ 0 w 336"/>
                <a:gd name="T13" fmla="*/ 2147483646 h 606"/>
                <a:gd name="T14" fmla="*/ 2147483646 w 336"/>
                <a:gd name="T15" fmla="*/ 2147483646 h 606"/>
                <a:gd name="T16" fmla="*/ 2147483646 w 336"/>
                <a:gd name="T17" fmla="*/ 2147483646 h 606"/>
                <a:gd name="T18" fmla="*/ 2147483646 w 336"/>
                <a:gd name="T19" fmla="*/ 2147483646 h 606"/>
                <a:gd name="T20" fmla="*/ 2147483646 w 336"/>
                <a:gd name="T21" fmla="*/ 2147483646 h 606"/>
                <a:gd name="T22" fmla="*/ 2147483646 w 336"/>
                <a:gd name="T23" fmla="*/ 2147483646 h 606"/>
                <a:gd name="T24" fmla="*/ 2147483646 w 336"/>
                <a:gd name="T25" fmla="*/ 2147483646 h 606"/>
                <a:gd name="T26" fmla="*/ 2147483646 w 336"/>
                <a:gd name="T27" fmla="*/ 0 h 606"/>
                <a:gd name="T28" fmla="*/ 2147483646 w 336"/>
                <a:gd name="T29" fmla="*/ 2147483646 h 606"/>
                <a:gd name="T30" fmla="*/ 2147483646 w 336"/>
                <a:gd name="T31" fmla="*/ 2147483646 h 606"/>
                <a:gd name="T32" fmla="*/ 2147483646 w 336"/>
                <a:gd name="T33" fmla="*/ 2147483646 h 606"/>
                <a:gd name="T34" fmla="*/ 2147483646 w 336"/>
                <a:gd name="T35" fmla="*/ 2147483646 h 606"/>
                <a:gd name="T36" fmla="*/ 2147483646 w 336"/>
                <a:gd name="T37" fmla="*/ 2147483646 h 606"/>
                <a:gd name="T38" fmla="*/ 2147483646 w 336"/>
                <a:gd name="T39" fmla="*/ 2147483646 h 606"/>
                <a:gd name="T40" fmla="*/ 2147483646 w 336"/>
                <a:gd name="T41" fmla="*/ 2147483646 h 606"/>
                <a:gd name="T42" fmla="*/ 2147483646 w 336"/>
                <a:gd name="T43" fmla="*/ 2147483646 h 606"/>
                <a:gd name="T44" fmla="*/ 2147483646 w 336"/>
                <a:gd name="T45" fmla="*/ 2147483646 h 606"/>
                <a:gd name="T46" fmla="*/ 2147483646 w 336"/>
                <a:gd name="T47" fmla="*/ 2147483646 h 606"/>
                <a:gd name="T48" fmla="*/ 2147483646 w 336"/>
                <a:gd name="T49" fmla="*/ 2147483646 h 606"/>
                <a:gd name="T50" fmla="*/ 2147483646 w 336"/>
                <a:gd name="T51" fmla="*/ 2147483646 h 6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6" h="606">
                  <a:moveTo>
                    <a:pt x="209" y="546"/>
                  </a:moveTo>
                  <a:lnTo>
                    <a:pt x="209" y="523"/>
                  </a:lnTo>
                  <a:lnTo>
                    <a:pt x="183" y="487"/>
                  </a:lnTo>
                  <a:lnTo>
                    <a:pt x="164" y="453"/>
                  </a:lnTo>
                  <a:lnTo>
                    <a:pt x="101" y="369"/>
                  </a:lnTo>
                  <a:lnTo>
                    <a:pt x="18" y="261"/>
                  </a:lnTo>
                  <a:lnTo>
                    <a:pt x="0" y="187"/>
                  </a:lnTo>
                  <a:lnTo>
                    <a:pt x="18" y="162"/>
                  </a:lnTo>
                  <a:lnTo>
                    <a:pt x="29" y="118"/>
                  </a:lnTo>
                  <a:lnTo>
                    <a:pt x="18" y="93"/>
                  </a:lnTo>
                  <a:lnTo>
                    <a:pt x="29" y="93"/>
                  </a:lnTo>
                  <a:lnTo>
                    <a:pt x="37" y="59"/>
                  </a:lnTo>
                  <a:lnTo>
                    <a:pt x="57" y="21"/>
                  </a:lnTo>
                  <a:lnTo>
                    <a:pt x="75" y="0"/>
                  </a:lnTo>
                  <a:lnTo>
                    <a:pt x="112" y="45"/>
                  </a:lnTo>
                  <a:lnTo>
                    <a:pt x="157" y="45"/>
                  </a:lnTo>
                  <a:lnTo>
                    <a:pt x="220" y="21"/>
                  </a:lnTo>
                  <a:lnTo>
                    <a:pt x="253" y="69"/>
                  </a:lnTo>
                  <a:lnTo>
                    <a:pt x="310" y="93"/>
                  </a:lnTo>
                  <a:lnTo>
                    <a:pt x="310" y="103"/>
                  </a:lnTo>
                  <a:lnTo>
                    <a:pt x="317" y="330"/>
                  </a:lnTo>
                  <a:lnTo>
                    <a:pt x="290" y="453"/>
                  </a:lnTo>
                  <a:lnTo>
                    <a:pt x="328" y="473"/>
                  </a:lnTo>
                  <a:lnTo>
                    <a:pt x="335" y="473"/>
                  </a:lnTo>
                  <a:lnTo>
                    <a:pt x="253" y="605"/>
                  </a:lnTo>
                  <a:lnTo>
                    <a:pt x="209" y="54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6" name="Freeform 60">
              <a:extLst>
                <a:ext uri="{FF2B5EF4-FFF2-40B4-BE49-F238E27FC236}">
                  <a16:creationId xmlns:a16="http://schemas.microsoft.com/office/drawing/2014/main" xmlns="" id="{BC745C48-060B-4FE0-BF6A-5E5773390FE1}"/>
                </a:ext>
              </a:extLst>
            </p:cNvPr>
            <p:cNvSpPr>
              <a:spLocks/>
            </p:cNvSpPr>
            <p:nvPr/>
          </p:nvSpPr>
          <p:spPr bwMode="auto">
            <a:xfrm>
              <a:off x="6359952" y="3866155"/>
              <a:ext cx="474707" cy="732842"/>
            </a:xfrm>
            <a:custGeom>
              <a:avLst/>
              <a:gdLst>
                <a:gd name="T0" fmla="*/ 0 w 217"/>
                <a:gd name="T1" fmla="*/ 2147483646 h 335"/>
                <a:gd name="T2" fmla="*/ 2147483646 w 217"/>
                <a:gd name="T3" fmla="*/ 2147483646 h 335"/>
                <a:gd name="T4" fmla="*/ 2147483646 w 217"/>
                <a:gd name="T5" fmla="*/ 2147483646 h 335"/>
                <a:gd name="T6" fmla="*/ 2147483646 w 217"/>
                <a:gd name="T7" fmla="*/ 2147483646 h 335"/>
                <a:gd name="T8" fmla="*/ 2147483646 w 217"/>
                <a:gd name="T9" fmla="*/ 2147483646 h 335"/>
                <a:gd name="T10" fmla="*/ 2147483646 w 217"/>
                <a:gd name="T11" fmla="*/ 2147483646 h 335"/>
                <a:gd name="T12" fmla="*/ 2147483646 w 217"/>
                <a:gd name="T13" fmla="*/ 2147483646 h 335"/>
                <a:gd name="T14" fmla="*/ 2147483646 w 217"/>
                <a:gd name="T15" fmla="*/ 0 h 335"/>
                <a:gd name="T16" fmla="*/ 2147483646 w 217"/>
                <a:gd name="T17" fmla="*/ 2147483646 h 335"/>
                <a:gd name="T18" fmla="*/ 2147483646 w 217"/>
                <a:gd name="T19" fmla="*/ 2147483646 h 335"/>
                <a:gd name="T20" fmla="*/ 2147483646 w 217"/>
                <a:gd name="T21" fmla="*/ 2147483646 h 335"/>
                <a:gd name="T22" fmla="*/ 2147483646 w 217"/>
                <a:gd name="T23" fmla="*/ 2147483646 h 335"/>
                <a:gd name="T24" fmla="*/ 0 w 217"/>
                <a:gd name="T25" fmla="*/ 2147483646 h 3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7" h="335">
                  <a:moveTo>
                    <a:pt x="0" y="191"/>
                  </a:moveTo>
                  <a:lnTo>
                    <a:pt x="34" y="177"/>
                  </a:lnTo>
                  <a:lnTo>
                    <a:pt x="44" y="191"/>
                  </a:lnTo>
                  <a:lnTo>
                    <a:pt x="34" y="157"/>
                  </a:lnTo>
                  <a:lnTo>
                    <a:pt x="70" y="107"/>
                  </a:lnTo>
                  <a:lnTo>
                    <a:pt x="63" y="73"/>
                  </a:lnTo>
                  <a:lnTo>
                    <a:pt x="70" y="48"/>
                  </a:lnTo>
                  <a:lnTo>
                    <a:pt x="142" y="0"/>
                  </a:lnTo>
                  <a:lnTo>
                    <a:pt x="197" y="84"/>
                  </a:lnTo>
                  <a:lnTo>
                    <a:pt x="205" y="166"/>
                  </a:lnTo>
                  <a:lnTo>
                    <a:pt x="216" y="225"/>
                  </a:lnTo>
                  <a:lnTo>
                    <a:pt x="134" y="334"/>
                  </a:lnTo>
                  <a:lnTo>
                    <a:pt x="0" y="19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7" name="Freeform 61">
              <a:extLst>
                <a:ext uri="{FF2B5EF4-FFF2-40B4-BE49-F238E27FC236}">
                  <a16:creationId xmlns:a16="http://schemas.microsoft.com/office/drawing/2014/main" xmlns="" id="{7CE17EDB-3DD5-45EE-BDB3-BEF6B15F88EE}"/>
                </a:ext>
              </a:extLst>
            </p:cNvPr>
            <p:cNvSpPr>
              <a:spLocks/>
            </p:cNvSpPr>
            <p:nvPr/>
          </p:nvSpPr>
          <p:spPr bwMode="auto">
            <a:xfrm>
              <a:off x="7904388" y="1273868"/>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8" name="Freeform 62">
              <a:extLst>
                <a:ext uri="{FF2B5EF4-FFF2-40B4-BE49-F238E27FC236}">
                  <a16:creationId xmlns:a16="http://schemas.microsoft.com/office/drawing/2014/main" xmlns="" id="{7E279D7D-4FB5-4A67-9E17-3FED26E38A33}"/>
                </a:ext>
              </a:extLst>
            </p:cNvPr>
            <p:cNvSpPr>
              <a:spLocks/>
            </p:cNvSpPr>
            <p:nvPr/>
          </p:nvSpPr>
          <p:spPr bwMode="auto">
            <a:xfrm>
              <a:off x="7265612" y="2100773"/>
              <a:ext cx="990977" cy="969099"/>
            </a:xfrm>
            <a:custGeom>
              <a:avLst/>
              <a:gdLst>
                <a:gd name="T0" fmla="*/ 0 w 453"/>
                <a:gd name="T1" fmla="*/ 2147483646 h 443"/>
                <a:gd name="T2" fmla="*/ 2147483646 w 453"/>
                <a:gd name="T3" fmla="*/ 2147483646 h 443"/>
                <a:gd name="T4" fmla="*/ 2147483646 w 453"/>
                <a:gd name="T5" fmla="*/ 2147483646 h 443"/>
                <a:gd name="T6" fmla="*/ 2147483646 w 453"/>
                <a:gd name="T7" fmla="*/ 2147483646 h 443"/>
                <a:gd name="T8" fmla="*/ 2147483646 w 453"/>
                <a:gd name="T9" fmla="*/ 2147483646 h 443"/>
                <a:gd name="T10" fmla="*/ 2147483646 w 453"/>
                <a:gd name="T11" fmla="*/ 2147483646 h 443"/>
                <a:gd name="T12" fmla="*/ 2147483646 w 453"/>
                <a:gd name="T13" fmla="*/ 2147483646 h 443"/>
                <a:gd name="T14" fmla="*/ 2147483646 w 453"/>
                <a:gd name="T15" fmla="*/ 2147483646 h 443"/>
                <a:gd name="T16" fmla="*/ 2147483646 w 453"/>
                <a:gd name="T17" fmla="*/ 2147483646 h 443"/>
                <a:gd name="T18" fmla="*/ 2147483646 w 453"/>
                <a:gd name="T19" fmla="*/ 2147483646 h 443"/>
                <a:gd name="T20" fmla="*/ 2147483646 w 453"/>
                <a:gd name="T21" fmla="*/ 0 h 443"/>
                <a:gd name="T22" fmla="*/ 2147483646 w 453"/>
                <a:gd name="T23" fmla="*/ 0 h 443"/>
                <a:gd name="T24" fmla="*/ 2147483646 w 453"/>
                <a:gd name="T25" fmla="*/ 2147483646 h 443"/>
                <a:gd name="T26" fmla="*/ 2147483646 w 453"/>
                <a:gd name="T27" fmla="*/ 2147483646 h 443"/>
                <a:gd name="T28" fmla="*/ 2147483646 w 453"/>
                <a:gd name="T29" fmla="*/ 2147483646 h 443"/>
                <a:gd name="T30" fmla="*/ 2147483646 w 453"/>
                <a:gd name="T31" fmla="*/ 2147483646 h 443"/>
                <a:gd name="T32" fmla="*/ 2147483646 w 453"/>
                <a:gd name="T33" fmla="*/ 2147483646 h 443"/>
                <a:gd name="T34" fmla="*/ 2147483646 w 453"/>
                <a:gd name="T35" fmla="*/ 2147483646 h 443"/>
                <a:gd name="T36" fmla="*/ 2147483646 w 453"/>
                <a:gd name="T37" fmla="*/ 2147483646 h 443"/>
                <a:gd name="T38" fmla="*/ 2147483646 w 453"/>
                <a:gd name="T39" fmla="*/ 2147483646 h 443"/>
                <a:gd name="T40" fmla="*/ 2147483646 w 453"/>
                <a:gd name="T41" fmla="*/ 2147483646 h 443"/>
                <a:gd name="T42" fmla="*/ 2147483646 w 453"/>
                <a:gd name="T43" fmla="*/ 2147483646 h 443"/>
                <a:gd name="T44" fmla="*/ 0 w 453"/>
                <a:gd name="T45" fmla="*/ 2147483646 h 4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53" h="443">
                  <a:moveTo>
                    <a:pt x="0" y="358"/>
                  </a:moveTo>
                  <a:lnTo>
                    <a:pt x="56" y="168"/>
                  </a:lnTo>
                  <a:lnTo>
                    <a:pt x="100" y="168"/>
                  </a:lnTo>
                  <a:lnTo>
                    <a:pt x="120" y="123"/>
                  </a:lnTo>
                  <a:lnTo>
                    <a:pt x="145" y="123"/>
                  </a:lnTo>
                  <a:lnTo>
                    <a:pt x="164" y="98"/>
                  </a:lnTo>
                  <a:lnTo>
                    <a:pt x="183" y="49"/>
                  </a:lnTo>
                  <a:lnTo>
                    <a:pt x="164" y="25"/>
                  </a:lnTo>
                  <a:lnTo>
                    <a:pt x="152" y="49"/>
                  </a:lnTo>
                  <a:lnTo>
                    <a:pt x="145" y="25"/>
                  </a:lnTo>
                  <a:lnTo>
                    <a:pt x="152" y="0"/>
                  </a:lnTo>
                  <a:lnTo>
                    <a:pt x="191" y="0"/>
                  </a:lnTo>
                  <a:lnTo>
                    <a:pt x="272" y="38"/>
                  </a:lnTo>
                  <a:lnTo>
                    <a:pt x="343" y="73"/>
                  </a:lnTo>
                  <a:lnTo>
                    <a:pt x="362" y="108"/>
                  </a:lnTo>
                  <a:lnTo>
                    <a:pt x="389" y="108"/>
                  </a:lnTo>
                  <a:lnTo>
                    <a:pt x="389" y="132"/>
                  </a:lnTo>
                  <a:lnTo>
                    <a:pt x="433" y="157"/>
                  </a:lnTo>
                  <a:lnTo>
                    <a:pt x="452" y="206"/>
                  </a:lnTo>
                  <a:lnTo>
                    <a:pt x="325" y="290"/>
                  </a:lnTo>
                  <a:lnTo>
                    <a:pt x="183" y="442"/>
                  </a:lnTo>
                  <a:lnTo>
                    <a:pt x="56" y="383"/>
                  </a:lnTo>
                  <a:lnTo>
                    <a:pt x="0" y="358"/>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79" name="Freeform 63">
              <a:extLst>
                <a:ext uri="{FF2B5EF4-FFF2-40B4-BE49-F238E27FC236}">
                  <a16:creationId xmlns:a16="http://schemas.microsoft.com/office/drawing/2014/main" xmlns="" id="{2658E451-8A81-4D69-9D33-23982D7F8CE8}"/>
                </a:ext>
              </a:extLst>
            </p:cNvPr>
            <p:cNvSpPr>
              <a:spLocks/>
            </p:cNvSpPr>
            <p:nvPr/>
          </p:nvSpPr>
          <p:spPr bwMode="auto">
            <a:xfrm>
              <a:off x="8155961" y="1273866"/>
              <a:ext cx="573147" cy="603773"/>
            </a:xfrm>
            <a:custGeom>
              <a:avLst/>
              <a:gdLst>
                <a:gd name="T0" fmla="*/ 2147483646 w 262"/>
                <a:gd name="T1" fmla="*/ 0 h 276"/>
                <a:gd name="T2" fmla="*/ 2147483646 w 262"/>
                <a:gd name="T3" fmla="*/ 2147483646 h 276"/>
                <a:gd name="T4" fmla="*/ 2147483646 w 262"/>
                <a:gd name="T5" fmla="*/ 2147483646 h 276"/>
                <a:gd name="T6" fmla="*/ 2147483646 w 262"/>
                <a:gd name="T7" fmla="*/ 2147483646 h 276"/>
                <a:gd name="T8" fmla="*/ 2147483646 w 262"/>
                <a:gd name="T9" fmla="*/ 2147483646 h 276"/>
                <a:gd name="T10" fmla="*/ 2147483646 w 262"/>
                <a:gd name="T11" fmla="*/ 2147483646 h 276"/>
                <a:gd name="T12" fmla="*/ 2147483646 w 262"/>
                <a:gd name="T13" fmla="*/ 2147483646 h 276"/>
                <a:gd name="T14" fmla="*/ 2147483646 w 262"/>
                <a:gd name="T15" fmla="*/ 2147483646 h 276"/>
                <a:gd name="T16" fmla="*/ 2147483646 w 262"/>
                <a:gd name="T17" fmla="*/ 2147483646 h 276"/>
                <a:gd name="T18" fmla="*/ 2147483646 w 262"/>
                <a:gd name="T19" fmla="*/ 2147483646 h 276"/>
                <a:gd name="T20" fmla="*/ 2147483646 w 262"/>
                <a:gd name="T21" fmla="*/ 2147483646 h 276"/>
                <a:gd name="T22" fmla="*/ 0 w 262"/>
                <a:gd name="T23" fmla="*/ 0 h 276"/>
                <a:gd name="T24" fmla="*/ 2147483646 w 262"/>
                <a:gd name="T25" fmla="*/ 0 h 2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 h="276">
                  <a:moveTo>
                    <a:pt x="253" y="0"/>
                  </a:moveTo>
                  <a:lnTo>
                    <a:pt x="261" y="33"/>
                  </a:lnTo>
                  <a:lnTo>
                    <a:pt x="247" y="127"/>
                  </a:lnTo>
                  <a:lnTo>
                    <a:pt x="190" y="275"/>
                  </a:lnTo>
                  <a:lnTo>
                    <a:pt x="172" y="259"/>
                  </a:lnTo>
                  <a:lnTo>
                    <a:pt x="138" y="259"/>
                  </a:lnTo>
                  <a:lnTo>
                    <a:pt x="120" y="234"/>
                  </a:lnTo>
                  <a:lnTo>
                    <a:pt x="89" y="234"/>
                  </a:lnTo>
                  <a:lnTo>
                    <a:pt x="82" y="234"/>
                  </a:lnTo>
                  <a:lnTo>
                    <a:pt x="11" y="225"/>
                  </a:lnTo>
                  <a:lnTo>
                    <a:pt x="26" y="190"/>
                  </a:lnTo>
                  <a:lnTo>
                    <a:pt x="0" y="0"/>
                  </a:lnTo>
                  <a:lnTo>
                    <a:pt x="25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0" name="Freeform 64">
              <a:extLst>
                <a:ext uri="{FF2B5EF4-FFF2-40B4-BE49-F238E27FC236}">
                  <a16:creationId xmlns:a16="http://schemas.microsoft.com/office/drawing/2014/main" xmlns="" id="{5536BAA2-4508-4D02-B9FA-DE93806D6F62}"/>
                </a:ext>
              </a:extLst>
            </p:cNvPr>
            <p:cNvSpPr>
              <a:spLocks/>
            </p:cNvSpPr>
            <p:nvPr/>
          </p:nvSpPr>
          <p:spPr bwMode="auto">
            <a:xfrm>
              <a:off x="6554647" y="1787949"/>
              <a:ext cx="393765" cy="713153"/>
            </a:xfrm>
            <a:custGeom>
              <a:avLst/>
              <a:gdLst>
                <a:gd name="T0" fmla="*/ 0 w 180"/>
                <a:gd name="T1" fmla="*/ 0 h 326"/>
                <a:gd name="T2" fmla="*/ 0 w 180"/>
                <a:gd name="T3" fmla="*/ 2147483646 h 326"/>
                <a:gd name="T4" fmla="*/ 0 w 180"/>
                <a:gd name="T5" fmla="*/ 2147483646 h 326"/>
                <a:gd name="T6" fmla="*/ 2147483646 w 180"/>
                <a:gd name="T7" fmla="*/ 2147483646 h 326"/>
                <a:gd name="T8" fmla="*/ 2147483646 w 180"/>
                <a:gd name="T9" fmla="*/ 2147483646 h 326"/>
                <a:gd name="T10" fmla="*/ 2147483646 w 180"/>
                <a:gd name="T11" fmla="*/ 0 h 326"/>
                <a:gd name="T12" fmla="*/ 0 w 180"/>
                <a:gd name="T13" fmla="*/ 0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 h="326">
                  <a:moveTo>
                    <a:pt x="0" y="0"/>
                  </a:moveTo>
                  <a:lnTo>
                    <a:pt x="0" y="287"/>
                  </a:lnTo>
                  <a:lnTo>
                    <a:pt x="0" y="325"/>
                  </a:lnTo>
                  <a:lnTo>
                    <a:pt x="179" y="325"/>
                  </a:lnTo>
                  <a:lnTo>
                    <a:pt x="179" y="300"/>
                  </a:lnTo>
                  <a:lnTo>
                    <a:pt x="172" y="0"/>
                  </a:lnTo>
                  <a:lnTo>
                    <a:pt x="0"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1" name="Freeform 65">
              <a:extLst>
                <a:ext uri="{FF2B5EF4-FFF2-40B4-BE49-F238E27FC236}">
                  <a16:creationId xmlns:a16="http://schemas.microsoft.com/office/drawing/2014/main" xmlns="" id="{035D2061-C714-484B-B6F1-35C7E9447524}"/>
                </a:ext>
              </a:extLst>
            </p:cNvPr>
            <p:cNvSpPr>
              <a:spLocks/>
            </p:cNvSpPr>
            <p:nvPr/>
          </p:nvSpPr>
          <p:spPr bwMode="auto">
            <a:xfrm>
              <a:off x="5530857" y="3579582"/>
              <a:ext cx="627836" cy="710964"/>
            </a:xfrm>
            <a:custGeom>
              <a:avLst/>
              <a:gdLst>
                <a:gd name="T0" fmla="*/ 0 w 287"/>
                <a:gd name="T1" fmla="*/ 2147483646 h 325"/>
                <a:gd name="T2" fmla="*/ 2147483646 w 287"/>
                <a:gd name="T3" fmla="*/ 2147483646 h 325"/>
                <a:gd name="T4" fmla="*/ 2147483646 w 287"/>
                <a:gd name="T5" fmla="*/ 0 h 325"/>
                <a:gd name="T6" fmla="*/ 2147483646 w 287"/>
                <a:gd name="T7" fmla="*/ 2147483646 h 325"/>
                <a:gd name="T8" fmla="*/ 2147483646 w 287"/>
                <a:gd name="T9" fmla="*/ 2147483646 h 325"/>
                <a:gd name="T10" fmla="*/ 2147483646 w 287"/>
                <a:gd name="T11" fmla="*/ 2147483646 h 325"/>
                <a:gd name="T12" fmla="*/ 2147483646 w 287"/>
                <a:gd name="T13" fmla="*/ 2147483646 h 325"/>
                <a:gd name="T14" fmla="*/ 2147483646 w 287"/>
                <a:gd name="T15" fmla="*/ 2147483646 h 325"/>
                <a:gd name="T16" fmla="*/ 2147483646 w 287"/>
                <a:gd name="T17" fmla="*/ 2147483646 h 325"/>
                <a:gd name="T18" fmla="*/ 2147483646 w 287"/>
                <a:gd name="T19" fmla="*/ 2147483646 h 325"/>
                <a:gd name="T20" fmla="*/ 2147483646 w 287"/>
                <a:gd name="T21" fmla="*/ 2147483646 h 325"/>
                <a:gd name="T22" fmla="*/ 2147483646 w 287"/>
                <a:gd name="T23" fmla="*/ 2147483646 h 325"/>
                <a:gd name="T24" fmla="*/ 2147483646 w 287"/>
                <a:gd name="T25" fmla="*/ 2147483646 h 325"/>
                <a:gd name="T26" fmla="*/ 2147483646 w 287"/>
                <a:gd name="T27" fmla="*/ 2147483646 h 325"/>
                <a:gd name="T28" fmla="*/ 2147483646 w 287"/>
                <a:gd name="T29" fmla="*/ 2147483646 h 325"/>
                <a:gd name="T30" fmla="*/ 2147483646 w 287"/>
                <a:gd name="T31" fmla="*/ 2147483646 h 325"/>
                <a:gd name="T32" fmla="*/ 2147483646 w 287"/>
                <a:gd name="T33" fmla="*/ 2147483646 h 325"/>
                <a:gd name="T34" fmla="*/ 2147483646 w 287"/>
                <a:gd name="T35" fmla="*/ 2147483646 h 325"/>
                <a:gd name="T36" fmla="*/ 2147483646 w 287"/>
                <a:gd name="T37" fmla="*/ 2147483646 h 325"/>
                <a:gd name="T38" fmla="*/ 0 w 287"/>
                <a:gd name="T39" fmla="*/ 2147483646 h 3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7" h="325">
                  <a:moveTo>
                    <a:pt x="0" y="324"/>
                  </a:moveTo>
                  <a:lnTo>
                    <a:pt x="25" y="14"/>
                  </a:lnTo>
                  <a:lnTo>
                    <a:pt x="37" y="0"/>
                  </a:lnTo>
                  <a:lnTo>
                    <a:pt x="51" y="49"/>
                  </a:lnTo>
                  <a:lnTo>
                    <a:pt x="71" y="38"/>
                  </a:lnTo>
                  <a:lnTo>
                    <a:pt x="89" y="64"/>
                  </a:lnTo>
                  <a:lnTo>
                    <a:pt x="100" y="38"/>
                  </a:lnTo>
                  <a:lnTo>
                    <a:pt x="108" y="38"/>
                  </a:lnTo>
                  <a:lnTo>
                    <a:pt x="126" y="14"/>
                  </a:lnTo>
                  <a:lnTo>
                    <a:pt x="145" y="64"/>
                  </a:lnTo>
                  <a:lnTo>
                    <a:pt x="152" y="83"/>
                  </a:lnTo>
                  <a:lnTo>
                    <a:pt x="189" y="108"/>
                  </a:lnTo>
                  <a:lnTo>
                    <a:pt x="234" y="83"/>
                  </a:lnTo>
                  <a:lnTo>
                    <a:pt x="243" y="123"/>
                  </a:lnTo>
                  <a:lnTo>
                    <a:pt x="272" y="132"/>
                  </a:lnTo>
                  <a:lnTo>
                    <a:pt x="252" y="167"/>
                  </a:lnTo>
                  <a:lnTo>
                    <a:pt x="272" y="192"/>
                  </a:lnTo>
                  <a:lnTo>
                    <a:pt x="286" y="251"/>
                  </a:lnTo>
                  <a:lnTo>
                    <a:pt x="234" y="324"/>
                  </a:lnTo>
                  <a:lnTo>
                    <a:pt x="0" y="3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2" name="Freeform 66">
              <a:extLst>
                <a:ext uri="{FF2B5EF4-FFF2-40B4-BE49-F238E27FC236}">
                  <a16:creationId xmlns:a16="http://schemas.microsoft.com/office/drawing/2014/main" xmlns="" id="{60D2F49B-293E-4966-87D3-4FF89ABFDBFC}"/>
                </a:ext>
              </a:extLst>
            </p:cNvPr>
            <p:cNvSpPr>
              <a:spLocks/>
            </p:cNvSpPr>
            <p:nvPr/>
          </p:nvSpPr>
          <p:spPr bwMode="auto">
            <a:xfrm>
              <a:off x="4916145" y="3089562"/>
              <a:ext cx="658464" cy="549083"/>
            </a:xfrm>
            <a:custGeom>
              <a:avLst/>
              <a:gdLst>
                <a:gd name="T0" fmla="*/ 0 w 301"/>
                <a:gd name="T1" fmla="*/ 0 h 251"/>
                <a:gd name="T2" fmla="*/ 2147483646 w 301"/>
                <a:gd name="T3" fmla="*/ 2147483646 h 251"/>
                <a:gd name="T4" fmla="*/ 2147483646 w 301"/>
                <a:gd name="T5" fmla="*/ 2147483646 h 251"/>
                <a:gd name="T6" fmla="*/ 2147483646 w 301"/>
                <a:gd name="T7" fmla="*/ 2147483646 h 251"/>
                <a:gd name="T8" fmla="*/ 2147483646 w 301"/>
                <a:gd name="T9" fmla="*/ 2147483646 h 251"/>
                <a:gd name="T10" fmla="*/ 2147483646 w 301"/>
                <a:gd name="T11" fmla="*/ 2147483646 h 251"/>
                <a:gd name="T12" fmla="*/ 2147483646 w 301"/>
                <a:gd name="T13" fmla="*/ 2147483646 h 251"/>
                <a:gd name="T14" fmla="*/ 2147483646 w 301"/>
                <a:gd name="T15" fmla="*/ 0 h 251"/>
                <a:gd name="T16" fmla="*/ 2147483646 w 301"/>
                <a:gd name="T17" fmla="*/ 0 h 251"/>
                <a:gd name="T18" fmla="*/ 0 w 301"/>
                <a:gd name="T19" fmla="*/ 0 h 2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1" h="251">
                  <a:moveTo>
                    <a:pt x="0" y="0"/>
                  </a:moveTo>
                  <a:lnTo>
                    <a:pt x="20" y="73"/>
                  </a:lnTo>
                  <a:lnTo>
                    <a:pt x="9" y="73"/>
                  </a:lnTo>
                  <a:lnTo>
                    <a:pt x="53" y="122"/>
                  </a:lnTo>
                  <a:lnTo>
                    <a:pt x="71" y="191"/>
                  </a:lnTo>
                  <a:lnTo>
                    <a:pt x="135" y="240"/>
                  </a:lnTo>
                  <a:lnTo>
                    <a:pt x="172" y="250"/>
                  </a:lnTo>
                  <a:lnTo>
                    <a:pt x="300" y="0"/>
                  </a:lnTo>
                  <a:lnTo>
                    <a:pt x="27" y="0"/>
                  </a:lnTo>
                  <a:lnTo>
                    <a:pt x="0" y="0"/>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3" name="Freeform 67">
              <a:extLst>
                <a:ext uri="{FF2B5EF4-FFF2-40B4-BE49-F238E27FC236}">
                  <a16:creationId xmlns:a16="http://schemas.microsoft.com/office/drawing/2014/main" xmlns="" id="{42965887-0F6B-4B83-9F21-075C2B8F039E}"/>
                </a:ext>
              </a:extLst>
            </p:cNvPr>
            <p:cNvSpPr>
              <a:spLocks/>
            </p:cNvSpPr>
            <p:nvPr/>
          </p:nvSpPr>
          <p:spPr bwMode="auto">
            <a:xfrm>
              <a:off x="6554647" y="1273866"/>
              <a:ext cx="533771" cy="516270"/>
            </a:xfrm>
            <a:custGeom>
              <a:avLst/>
              <a:gdLst>
                <a:gd name="T0" fmla="*/ 2147483646 w 244"/>
                <a:gd name="T1" fmla="*/ 0 h 236"/>
                <a:gd name="T2" fmla="*/ 2147483646 w 244"/>
                <a:gd name="T3" fmla="*/ 2147483646 h 236"/>
                <a:gd name="T4" fmla="*/ 2147483646 w 244"/>
                <a:gd name="T5" fmla="*/ 2147483646 h 236"/>
                <a:gd name="T6" fmla="*/ 0 w 244"/>
                <a:gd name="T7" fmla="*/ 2147483646 h 236"/>
                <a:gd name="T8" fmla="*/ 2147483646 w 244"/>
                <a:gd name="T9" fmla="*/ 0 h 236"/>
                <a:gd name="T10" fmla="*/ 2147483646 w 244"/>
                <a:gd name="T11" fmla="*/ 0 h 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4" h="236">
                  <a:moveTo>
                    <a:pt x="243" y="0"/>
                  </a:moveTo>
                  <a:lnTo>
                    <a:pt x="235" y="235"/>
                  </a:lnTo>
                  <a:lnTo>
                    <a:pt x="172" y="235"/>
                  </a:lnTo>
                  <a:lnTo>
                    <a:pt x="0" y="235"/>
                  </a:lnTo>
                  <a:lnTo>
                    <a:pt x="19" y="0"/>
                  </a:lnTo>
                  <a:lnTo>
                    <a:pt x="24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4" name="Freeform 68">
              <a:extLst>
                <a:ext uri="{FF2B5EF4-FFF2-40B4-BE49-F238E27FC236}">
                  <a16:creationId xmlns:a16="http://schemas.microsoft.com/office/drawing/2014/main" xmlns="" id="{895D58B1-3CAF-4728-A367-8E623E92D639}"/>
                </a:ext>
              </a:extLst>
            </p:cNvPr>
            <p:cNvSpPr>
              <a:spLocks/>
            </p:cNvSpPr>
            <p:nvPr/>
          </p:nvSpPr>
          <p:spPr bwMode="auto">
            <a:xfrm>
              <a:off x="5016776" y="2098586"/>
              <a:ext cx="459393" cy="581898"/>
            </a:xfrm>
            <a:custGeom>
              <a:avLst/>
              <a:gdLst>
                <a:gd name="T0" fmla="*/ 2147483646 w 210"/>
                <a:gd name="T1" fmla="*/ 2147483646 h 266"/>
                <a:gd name="T2" fmla="*/ 2147483646 w 210"/>
                <a:gd name="T3" fmla="*/ 2147483646 h 266"/>
                <a:gd name="T4" fmla="*/ 2147483646 w 210"/>
                <a:gd name="T5" fmla="*/ 2147483646 h 266"/>
                <a:gd name="T6" fmla="*/ 2147483646 w 210"/>
                <a:gd name="T7" fmla="*/ 2147483646 h 266"/>
                <a:gd name="T8" fmla="*/ 2147483646 w 210"/>
                <a:gd name="T9" fmla="*/ 2147483646 h 266"/>
                <a:gd name="T10" fmla="*/ 2147483646 w 210"/>
                <a:gd name="T11" fmla="*/ 2147483646 h 266"/>
                <a:gd name="T12" fmla="*/ 2147483646 w 210"/>
                <a:gd name="T13" fmla="*/ 2147483646 h 266"/>
                <a:gd name="T14" fmla="*/ 2147483646 w 210"/>
                <a:gd name="T15" fmla="*/ 2147483646 h 266"/>
                <a:gd name="T16" fmla="*/ 2147483646 w 210"/>
                <a:gd name="T17" fmla="*/ 2147483646 h 266"/>
                <a:gd name="T18" fmla="*/ 2147483646 w 210"/>
                <a:gd name="T19" fmla="*/ 2147483646 h 266"/>
                <a:gd name="T20" fmla="*/ 2147483646 w 210"/>
                <a:gd name="T21" fmla="*/ 2147483646 h 266"/>
                <a:gd name="T22" fmla="*/ 2147483646 w 210"/>
                <a:gd name="T23" fmla="*/ 2147483646 h 266"/>
                <a:gd name="T24" fmla="*/ 2147483646 w 210"/>
                <a:gd name="T25" fmla="*/ 2147483646 h 266"/>
                <a:gd name="T26" fmla="*/ 2147483646 w 210"/>
                <a:gd name="T27" fmla="*/ 2147483646 h 266"/>
                <a:gd name="T28" fmla="*/ 2147483646 w 210"/>
                <a:gd name="T29" fmla="*/ 2147483646 h 266"/>
                <a:gd name="T30" fmla="*/ 2147483646 w 210"/>
                <a:gd name="T31" fmla="*/ 2147483646 h 266"/>
                <a:gd name="T32" fmla="*/ 2147483646 w 210"/>
                <a:gd name="T33" fmla="*/ 2147483646 h 266"/>
                <a:gd name="T34" fmla="*/ 2147483646 w 210"/>
                <a:gd name="T35" fmla="*/ 2147483646 h 266"/>
                <a:gd name="T36" fmla="*/ 0 w 210"/>
                <a:gd name="T37" fmla="*/ 2147483646 h 266"/>
                <a:gd name="T38" fmla="*/ 2147483646 w 210"/>
                <a:gd name="T39" fmla="*/ 2147483646 h 266"/>
                <a:gd name="T40" fmla="*/ 2147483646 w 210"/>
                <a:gd name="T41" fmla="*/ 2147483646 h 266"/>
                <a:gd name="T42" fmla="*/ 2147483646 w 210"/>
                <a:gd name="T43" fmla="*/ 0 h 266"/>
                <a:gd name="T44" fmla="*/ 2147483646 w 210"/>
                <a:gd name="T45" fmla="*/ 2147483646 h 266"/>
                <a:gd name="T46" fmla="*/ 2147483646 w 210"/>
                <a:gd name="T47" fmla="*/ 2147483646 h 266"/>
                <a:gd name="T48" fmla="*/ 2147483646 w 210"/>
                <a:gd name="T49" fmla="*/ 2147483646 h 266"/>
                <a:gd name="T50" fmla="*/ 2147483646 w 210"/>
                <a:gd name="T51" fmla="*/ 2147483646 h 2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66">
                  <a:moveTo>
                    <a:pt x="209" y="144"/>
                  </a:moveTo>
                  <a:lnTo>
                    <a:pt x="179" y="144"/>
                  </a:lnTo>
                  <a:lnTo>
                    <a:pt x="190" y="167"/>
                  </a:lnTo>
                  <a:lnTo>
                    <a:pt x="197" y="181"/>
                  </a:lnTo>
                  <a:lnTo>
                    <a:pt x="172" y="167"/>
                  </a:lnTo>
                  <a:lnTo>
                    <a:pt x="163" y="192"/>
                  </a:lnTo>
                  <a:lnTo>
                    <a:pt x="152" y="192"/>
                  </a:lnTo>
                  <a:lnTo>
                    <a:pt x="146" y="181"/>
                  </a:lnTo>
                  <a:lnTo>
                    <a:pt x="134" y="192"/>
                  </a:lnTo>
                  <a:lnTo>
                    <a:pt x="152" y="265"/>
                  </a:lnTo>
                  <a:lnTo>
                    <a:pt x="146" y="242"/>
                  </a:lnTo>
                  <a:lnTo>
                    <a:pt x="134" y="242"/>
                  </a:lnTo>
                  <a:lnTo>
                    <a:pt x="126" y="226"/>
                  </a:lnTo>
                  <a:lnTo>
                    <a:pt x="115" y="242"/>
                  </a:lnTo>
                  <a:lnTo>
                    <a:pt x="108" y="226"/>
                  </a:lnTo>
                  <a:lnTo>
                    <a:pt x="45" y="181"/>
                  </a:lnTo>
                  <a:lnTo>
                    <a:pt x="25" y="181"/>
                  </a:lnTo>
                  <a:lnTo>
                    <a:pt x="19" y="167"/>
                  </a:lnTo>
                  <a:lnTo>
                    <a:pt x="0" y="167"/>
                  </a:lnTo>
                  <a:lnTo>
                    <a:pt x="8" y="16"/>
                  </a:lnTo>
                  <a:lnTo>
                    <a:pt x="126" y="25"/>
                  </a:lnTo>
                  <a:lnTo>
                    <a:pt x="146" y="0"/>
                  </a:lnTo>
                  <a:lnTo>
                    <a:pt x="179" y="50"/>
                  </a:lnTo>
                  <a:lnTo>
                    <a:pt x="172" y="74"/>
                  </a:lnTo>
                  <a:lnTo>
                    <a:pt x="190" y="74"/>
                  </a:lnTo>
                  <a:lnTo>
                    <a:pt x="209" y="144"/>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5" name="Freeform 69">
              <a:extLst>
                <a:ext uri="{FF2B5EF4-FFF2-40B4-BE49-F238E27FC236}">
                  <a16:creationId xmlns:a16="http://schemas.microsoft.com/office/drawing/2014/main" xmlns="" id="{7EE1FA26-A5A0-4BC8-9BED-C42D0CC345DE}"/>
                </a:ext>
              </a:extLst>
            </p:cNvPr>
            <p:cNvSpPr>
              <a:spLocks/>
            </p:cNvSpPr>
            <p:nvPr/>
          </p:nvSpPr>
          <p:spPr bwMode="auto">
            <a:xfrm>
              <a:off x="5309912" y="2192653"/>
              <a:ext cx="581898" cy="905660"/>
            </a:xfrm>
            <a:custGeom>
              <a:avLst/>
              <a:gdLst>
                <a:gd name="T0" fmla="*/ 2147483646 w 266"/>
                <a:gd name="T1" fmla="*/ 2147483646 h 414"/>
                <a:gd name="T2" fmla="*/ 2147483646 w 266"/>
                <a:gd name="T3" fmla="*/ 2147483646 h 414"/>
                <a:gd name="T4" fmla="*/ 2147483646 w 266"/>
                <a:gd name="T5" fmla="*/ 2147483646 h 414"/>
                <a:gd name="T6" fmla="*/ 2147483646 w 266"/>
                <a:gd name="T7" fmla="*/ 2147483646 h 414"/>
                <a:gd name="T8" fmla="*/ 2147483646 w 266"/>
                <a:gd name="T9" fmla="*/ 2147483646 h 414"/>
                <a:gd name="T10" fmla="*/ 2147483646 w 266"/>
                <a:gd name="T11" fmla="*/ 2147483646 h 414"/>
                <a:gd name="T12" fmla="*/ 2147483646 w 266"/>
                <a:gd name="T13" fmla="*/ 2147483646 h 414"/>
                <a:gd name="T14" fmla="*/ 2147483646 w 266"/>
                <a:gd name="T15" fmla="*/ 2147483646 h 414"/>
                <a:gd name="T16" fmla="*/ 0 w 266"/>
                <a:gd name="T17" fmla="*/ 2147483646 h 414"/>
                <a:gd name="T18" fmla="*/ 2147483646 w 266"/>
                <a:gd name="T19" fmla="*/ 2147483646 h 414"/>
                <a:gd name="T20" fmla="*/ 2147483646 w 266"/>
                <a:gd name="T21" fmla="*/ 2147483646 h 414"/>
                <a:gd name="T22" fmla="*/ 2147483646 w 266"/>
                <a:gd name="T23" fmla="*/ 2147483646 h 414"/>
                <a:gd name="T24" fmla="*/ 2147483646 w 266"/>
                <a:gd name="T25" fmla="*/ 2147483646 h 414"/>
                <a:gd name="T26" fmla="*/ 2147483646 w 266"/>
                <a:gd name="T27" fmla="*/ 2147483646 h 414"/>
                <a:gd name="T28" fmla="*/ 2147483646 w 266"/>
                <a:gd name="T29" fmla="*/ 2147483646 h 414"/>
                <a:gd name="T30" fmla="*/ 2147483646 w 266"/>
                <a:gd name="T31" fmla="*/ 2147483646 h 414"/>
                <a:gd name="T32" fmla="*/ 2147483646 w 266"/>
                <a:gd name="T33" fmla="*/ 2147483646 h 414"/>
                <a:gd name="T34" fmla="*/ 2147483646 w 266"/>
                <a:gd name="T35" fmla="*/ 2147483646 h 414"/>
                <a:gd name="T36" fmla="*/ 2147483646 w 266"/>
                <a:gd name="T37" fmla="*/ 0 h 414"/>
                <a:gd name="T38" fmla="*/ 2147483646 w 266"/>
                <a:gd name="T39" fmla="*/ 2147483646 h 414"/>
                <a:gd name="T40" fmla="*/ 2147483646 w 266"/>
                <a:gd name="T41" fmla="*/ 2147483646 h 414"/>
                <a:gd name="T42" fmla="*/ 2147483646 w 266"/>
                <a:gd name="T43" fmla="*/ 2147483646 h 414"/>
                <a:gd name="T44" fmla="*/ 2147483646 w 266"/>
                <a:gd name="T45" fmla="*/ 2147483646 h 4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414">
                  <a:moveTo>
                    <a:pt x="75" y="105"/>
                  </a:moveTo>
                  <a:lnTo>
                    <a:pt x="45" y="105"/>
                  </a:lnTo>
                  <a:lnTo>
                    <a:pt x="56" y="128"/>
                  </a:lnTo>
                  <a:lnTo>
                    <a:pt x="63" y="142"/>
                  </a:lnTo>
                  <a:lnTo>
                    <a:pt x="38" y="128"/>
                  </a:lnTo>
                  <a:lnTo>
                    <a:pt x="29" y="153"/>
                  </a:lnTo>
                  <a:lnTo>
                    <a:pt x="18" y="153"/>
                  </a:lnTo>
                  <a:lnTo>
                    <a:pt x="12" y="142"/>
                  </a:lnTo>
                  <a:lnTo>
                    <a:pt x="0" y="153"/>
                  </a:lnTo>
                  <a:lnTo>
                    <a:pt x="18" y="226"/>
                  </a:lnTo>
                  <a:lnTo>
                    <a:pt x="45" y="237"/>
                  </a:lnTo>
                  <a:lnTo>
                    <a:pt x="93" y="251"/>
                  </a:lnTo>
                  <a:lnTo>
                    <a:pt x="93" y="271"/>
                  </a:lnTo>
                  <a:lnTo>
                    <a:pt x="172" y="344"/>
                  </a:lnTo>
                  <a:lnTo>
                    <a:pt x="182" y="413"/>
                  </a:lnTo>
                  <a:lnTo>
                    <a:pt x="253" y="413"/>
                  </a:lnTo>
                  <a:lnTo>
                    <a:pt x="265" y="85"/>
                  </a:lnTo>
                  <a:lnTo>
                    <a:pt x="265" y="10"/>
                  </a:lnTo>
                  <a:lnTo>
                    <a:pt x="164" y="0"/>
                  </a:lnTo>
                  <a:lnTo>
                    <a:pt x="164" y="20"/>
                  </a:lnTo>
                  <a:lnTo>
                    <a:pt x="101" y="20"/>
                  </a:lnTo>
                  <a:lnTo>
                    <a:pt x="56" y="35"/>
                  </a:lnTo>
                  <a:lnTo>
                    <a:pt x="75" y="10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6" name="Freeform 70">
              <a:extLst>
                <a:ext uri="{FF2B5EF4-FFF2-40B4-BE49-F238E27FC236}">
                  <a16:creationId xmlns:a16="http://schemas.microsoft.com/office/drawing/2014/main" xmlns="" id="{E121FA34-2922-4ECB-9EC2-1998E2679EEC}"/>
                </a:ext>
              </a:extLst>
            </p:cNvPr>
            <p:cNvSpPr>
              <a:spLocks/>
            </p:cNvSpPr>
            <p:nvPr/>
          </p:nvSpPr>
          <p:spPr bwMode="auto">
            <a:xfrm>
              <a:off x="5292411" y="1768260"/>
              <a:ext cx="616899" cy="496581"/>
            </a:xfrm>
            <a:custGeom>
              <a:avLst/>
              <a:gdLst>
                <a:gd name="T0" fmla="*/ 2147483646 w 282"/>
                <a:gd name="T1" fmla="*/ 2147483646 h 227"/>
                <a:gd name="T2" fmla="*/ 2147483646 w 282"/>
                <a:gd name="T3" fmla="*/ 2147483646 h 227"/>
                <a:gd name="T4" fmla="*/ 2147483646 w 282"/>
                <a:gd name="T5" fmla="*/ 2147483646 h 227"/>
                <a:gd name="T6" fmla="*/ 2147483646 w 282"/>
                <a:gd name="T7" fmla="*/ 2147483646 h 227"/>
                <a:gd name="T8" fmla="*/ 2147483646 w 282"/>
                <a:gd name="T9" fmla="*/ 2147483646 h 227"/>
                <a:gd name="T10" fmla="*/ 2147483646 w 282"/>
                <a:gd name="T11" fmla="*/ 2147483646 h 227"/>
                <a:gd name="T12" fmla="*/ 2147483646 w 282"/>
                <a:gd name="T13" fmla="*/ 2147483646 h 227"/>
                <a:gd name="T14" fmla="*/ 0 w 282"/>
                <a:gd name="T15" fmla="*/ 2147483646 h 227"/>
                <a:gd name="T16" fmla="*/ 0 w 282"/>
                <a:gd name="T17" fmla="*/ 2147483646 h 227"/>
                <a:gd name="T18" fmla="*/ 2147483646 w 282"/>
                <a:gd name="T19" fmla="*/ 2147483646 h 227"/>
                <a:gd name="T20" fmla="*/ 2147483646 w 282"/>
                <a:gd name="T21" fmla="*/ 2147483646 h 227"/>
                <a:gd name="T22" fmla="*/ 2147483646 w 282"/>
                <a:gd name="T23" fmla="*/ 2147483646 h 227"/>
                <a:gd name="T24" fmla="*/ 2147483646 w 282"/>
                <a:gd name="T25" fmla="*/ 2147483646 h 227"/>
                <a:gd name="T26" fmla="*/ 2147483646 w 282"/>
                <a:gd name="T27" fmla="*/ 0 h 227"/>
                <a:gd name="T28" fmla="*/ 2147483646 w 282"/>
                <a:gd name="T29" fmla="*/ 2147483646 h 227"/>
                <a:gd name="T30" fmla="*/ 2147483646 w 282"/>
                <a:gd name="T31" fmla="*/ 2147483646 h 227"/>
                <a:gd name="T32" fmla="*/ 2147483646 w 282"/>
                <a:gd name="T33" fmla="*/ 2147483646 h 2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2" h="227">
                  <a:moveTo>
                    <a:pt x="172" y="192"/>
                  </a:moveTo>
                  <a:lnTo>
                    <a:pt x="172" y="212"/>
                  </a:lnTo>
                  <a:lnTo>
                    <a:pt x="109" y="212"/>
                  </a:lnTo>
                  <a:lnTo>
                    <a:pt x="64" y="226"/>
                  </a:lnTo>
                  <a:lnTo>
                    <a:pt x="46" y="226"/>
                  </a:lnTo>
                  <a:lnTo>
                    <a:pt x="52" y="201"/>
                  </a:lnTo>
                  <a:lnTo>
                    <a:pt x="20" y="152"/>
                  </a:lnTo>
                  <a:lnTo>
                    <a:pt x="0" y="177"/>
                  </a:lnTo>
                  <a:lnTo>
                    <a:pt x="0" y="133"/>
                  </a:lnTo>
                  <a:lnTo>
                    <a:pt x="20" y="118"/>
                  </a:lnTo>
                  <a:lnTo>
                    <a:pt x="37" y="108"/>
                  </a:lnTo>
                  <a:lnTo>
                    <a:pt x="37" y="33"/>
                  </a:lnTo>
                  <a:lnTo>
                    <a:pt x="26" y="9"/>
                  </a:lnTo>
                  <a:lnTo>
                    <a:pt x="26" y="0"/>
                  </a:lnTo>
                  <a:lnTo>
                    <a:pt x="281" y="9"/>
                  </a:lnTo>
                  <a:lnTo>
                    <a:pt x="273" y="201"/>
                  </a:lnTo>
                  <a:lnTo>
                    <a:pt x="172" y="192"/>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7" name="Freeform 71">
              <a:extLst>
                <a:ext uri="{FF2B5EF4-FFF2-40B4-BE49-F238E27FC236}">
                  <a16:creationId xmlns:a16="http://schemas.microsoft.com/office/drawing/2014/main" xmlns="" id="{B8349F1D-75EA-4AB2-8D0E-F4C29F204DDB}"/>
                </a:ext>
              </a:extLst>
            </p:cNvPr>
            <p:cNvSpPr>
              <a:spLocks/>
            </p:cNvSpPr>
            <p:nvPr/>
          </p:nvSpPr>
          <p:spPr bwMode="auto">
            <a:xfrm>
              <a:off x="4025799" y="3249255"/>
              <a:ext cx="715340" cy="474707"/>
            </a:xfrm>
            <a:custGeom>
              <a:avLst/>
              <a:gdLst>
                <a:gd name="T0" fmla="*/ 2147483646 w 327"/>
                <a:gd name="T1" fmla="*/ 2147483646 h 217"/>
                <a:gd name="T2" fmla="*/ 2147483646 w 327"/>
                <a:gd name="T3" fmla="*/ 2147483646 h 217"/>
                <a:gd name="T4" fmla="*/ 2147483646 w 327"/>
                <a:gd name="T5" fmla="*/ 2147483646 h 217"/>
                <a:gd name="T6" fmla="*/ 2147483646 w 327"/>
                <a:gd name="T7" fmla="*/ 2147483646 h 217"/>
                <a:gd name="T8" fmla="*/ 2147483646 w 327"/>
                <a:gd name="T9" fmla="*/ 2147483646 h 217"/>
                <a:gd name="T10" fmla="*/ 0 w 327"/>
                <a:gd name="T11" fmla="*/ 0 h 217"/>
                <a:gd name="T12" fmla="*/ 2147483646 w 327"/>
                <a:gd name="T13" fmla="*/ 0 h 217"/>
                <a:gd name="T14" fmla="*/ 2147483646 w 327"/>
                <a:gd name="T15" fmla="*/ 2147483646 h 217"/>
                <a:gd name="T16" fmla="*/ 2147483646 w 327"/>
                <a:gd name="T17" fmla="*/ 2147483646 h 217"/>
                <a:gd name="T18" fmla="*/ 2147483646 w 327"/>
                <a:gd name="T19" fmla="*/ 2147483646 h 217"/>
                <a:gd name="T20" fmla="*/ 2147483646 w 327"/>
                <a:gd name="T21" fmla="*/ 2147483646 h 217"/>
                <a:gd name="T22" fmla="*/ 2147483646 w 327"/>
                <a:gd name="T23" fmla="*/ 2147483646 h 217"/>
                <a:gd name="T24" fmla="*/ 2147483646 w 327"/>
                <a:gd name="T25" fmla="*/ 2147483646 h 217"/>
                <a:gd name="T26" fmla="*/ 2147483646 w 327"/>
                <a:gd name="T27" fmla="*/ 2147483646 h 217"/>
                <a:gd name="T28" fmla="*/ 2147483646 w 327"/>
                <a:gd name="T29" fmla="*/ 2147483646 h 2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7" h="217">
                  <a:moveTo>
                    <a:pt x="83" y="191"/>
                  </a:moveTo>
                  <a:lnTo>
                    <a:pt x="83" y="118"/>
                  </a:lnTo>
                  <a:lnTo>
                    <a:pt x="64" y="93"/>
                  </a:lnTo>
                  <a:lnTo>
                    <a:pt x="64" y="58"/>
                  </a:lnTo>
                  <a:lnTo>
                    <a:pt x="34" y="48"/>
                  </a:lnTo>
                  <a:lnTo>
                    <a:pt x="0" y="0"/>
                  </a:lnTo>
                  <a:lnTo>
                    <a:pt x="306" y="0"/>
                  </a:lnTo>
                  <a:lnTo>
                    <a:pt x="289" y="34"/>
                  </a:lnTo>
                  <a:lnTo>
                    <a:pt x="306" y="24"/>
                  </a:lnTo>
                  <a:lnTo>
                    <a:pt x="326" y="34"/>
                  </a:lnTo>
                  <a:lnTo>
                    <a:pt x="289" y="58"/>
                  </a:lnTo>
                  <a:lnTo>
                    <a:pt x="269" y="118"/>
                  </a:lnTo>
                  <a:lnTo>
                    <a:pt x="269" y="191"/>
                  </a:lnTo>
                  <a:lnTo>
                    <a:pt x="255" y="216"/>
                  </a:lnTo>
                  <a:lnTo>
                    <a:pt x="83" y="191"/>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8" name="Freeform 72">
              <a:extLst>
                <a:ext uri="{FF2B5EF4-FFF2-40B4-BE49-F238E27FC236}">
                  <a16:creationId xmlns:a16="http://schemas.microsoft.com/office/drawing/2014/main" xmlns="" id="{5F113D6A-2237-4D00-97B9-A714E1E3C296}"/>
                </a:ext>
              </a:extLst>
            </p:cNvPr>
            <p:cNvSpPr>
              <a:spLocks/>
            </p:cNvSpPr>
            <p:nvPr/>
          </p:nvSpPr>
          <p:spPr bwMode="auto">
            <a:xfrm>
              <a:off x="5885246" y="1787949"/>
              <a:ext cx="671588" cy="627838"/>
            </a:xfrm>
            <a:custGeom>
              <a:avLst/>
              <a:gdLst>
                <a:gd name="T0" fmla="*/ 2147483646 w 307"/>
                <a:gd name="T1" fmla="*/ 2147483646 h 287"/>
                <a:gd name="T2" fmla="*/ 0 w 307"/>
                <a:gd name="T3" fmla="*/ 2147483646 h 287"/>
                <a:gd name="T4" fmla="*/ 0 w 307"/>
                <a:gd name="T5" fmla="*/ 2147483646 h 287"/>
                <a:gd name="T6" fmla="*/ 2147483646 w 307"/>
                <a:gd name="T7" fmla="*/ 0 h 287"/>
                <a:gd name="T8" fmla="*/ 2147483646 w 307"/>
                <a:gd name="T9" fmla="*/ 0 h 287"/>
                <a:gd name="T10" fmla="*/ 2147483646 w 307"/>
                <a:gd name="T11" fmla="*/ 2147483646 h 2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7" h="287">
                  <a:moveTo>
                    <a:pt x="306" y="286"/>
                  </a:moveTo>
                  <a:lnTo>
                    <a:pt x="0" y="266"/>
                  </a:lnTo>
                  <a:lnTo>
                    <a:pt x="0" y="192"/>
                  </a:lnTo>
                  <a:lnTo>
                    <a:pt x="7" y="0"/>
                  </a:lnTo>
                  <a:lnTo>
                    <a:pt x="306" y="0"/>
                  </a:lnTo>
                  <a:lnTo>
                    <a:pt x="306" y="286"/>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89" name="Freeform 73">
              <a:extLst>
                <a:ext uri="{FF2B5EF4-FFF2-40B4-BE49-F238E27FC236}">
                  <a16:creationId xmlns:a16="http://schemas.microsoft.com/office/drawing/2014/main" xmlns="" id="{AA0D14E4-A93C-4570-822A-0CDD96488585}"/>
                </a:ext>
              </a:extLst>
            </p:cNvPr>
            <p:cNvSpPr>
              <a:spLocks/>
            </p:cNvSpPr>
            <p:nvPr/>
          </p:nvSpPr>
          <p:spPr bwMode="auto">
            <a:xfrm>
              <a:off x="4485192" y="2131400"/>
              <a:ext cx="551271" cy="960349"/>
            </a:xfrm>
            <a:custGeom>
              <a:avLst/>
              <a:gdLst>
                <a:gd name="T0" fmla="*/ 2147483646 w 252"/>
                <a:gd name="T1" fmla="*/ 2147483646 h 439"/>
                <a:gd name="T2" fmla="*/ 2147483646 w 252"/>
                <a:gd name="T3" fmla="*/ 2147483646 h 439"/>
                <a:gd name="T4" fmla="*/ 2147483646 w 252"/>
                <a:gd name="T5" fmla="*/ 2147483646 h 439"/>
                <a:gd name="T6" fmla="*/ 2147483646 w 252"/>
                <a:gd name="T7" fmla="*/ 0 h 439"/>
                <a:gd name="T8" fmla="*/ 2147483646 w 252"/>
                <a:gd name="T9" fmla="*/ 0 h 439"/>
                <a:gd name="T10" fmla="*/ 2147483646 w 252"/>
                <a:gd name="T11" fmla="*/ 0 h 439"/>
                <a:gd name="T12" fmla="*/ 2147483646 w 252"/>
                <a:gd name="T13" fmla="*/ 2147483646 h 439"/>
                <a:gd name="T14" fmla="*/ 2147483646 w 252"/>
                <a:gd name="T15" fmla="*/ 2147483646 h 439"/>
                <a:gd name="T16" fmla="*/ 2147483646 w 252"/>
                <a:gd name="T17" fmla="*/ 2147483646 h 439"/>
                <a:gd name="T18" fmla="*/ 2147483646 w 252"/>
                <a:gd name="T19" fmla="*/ 2147483646 h 439"/>
                <a:gd name="T20" fmla="*/ 2147483646 w 252"/>
                <a:gd name="T21" fmla="*/ 2147483646 h 439"/>
                <a:gd name="T22" fmla="*/ 2147483646 w 252"/>
                <a:gd name="T23" fmla="*/ 2147483646 h 439"/>
                <a:gd name="T24" fmla="*/ 2147483646 w 252"/>
                <a:gd name="T25" fmla="*/ 2147483646 h 439"/>
                <a:gd name="T26" fmla="*/ 2147483646 w 252"/>
                <a:gd name="T27" fmla="*/ 2147483646 h 439"/>
                <a:gd name="T28" fmla="*/ 2147483646 w 252"/>
                <a:gd name="T29" fmla="*/ 2147483646 h 439"/>
                <a:gd name="T30" fmla="*/ 2147483646 w 252"/>
                <a:gd name="T31" fmla="*/ 2147483646 h 439"/>
                <a:gd name="T32" fmla="*/ 0 w 252"/>
                <a:gd name="T33" fmla="*/ 2147483646 h 439"/>
                <a:gd name="T34" fmla="*/ 2147483646 w 252"/>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2" h="439">
                  <a:moveTo>
                    <a:pt x="45" y="152"/>
                  </a:moveTo>
                  <a:lnTo>
                    <a:pt x="59" y="83"/>
                  </a:lnTo>
                  <a:lnTo>
                    <a:pt x="52" y="9"/>
                  </a:lnTo>
                  <a:lnTo>
                    <a:pt x="79" y="0"/>
                  </a:lnTo>
                  <a:lnTo>
                    <a:pt x="134" y="0"/>
                  </a:lnTo>
                  <a:lnTo>
                    <a:pt x="251" y="0"/>
                  </a:lnTo>
                  <a:lnTo>
                    <a:pt x="243" y="152"/>
                  </a:lnTo>
                  <a:lnTo>
                    <a:pt x="206" y="295"/>
                  </a:lnTo>
                  <a:lnTo>
                    <a:pt x="225" y="438"/>
                  </a:lnTo>
                  <a:lnTo>
                    <a:pt x="198" y="438"/>
                  </a:lnTo>
                  <a:lnTo>
                    <a:pt x="97" y="428"/>
                  </a:lnTo>
                  <a:lnTo>
                    <a:pt x="97" y="417"/>
                  </a:lnTo>
                  <a:lnTo>
                    <a:pt x="97" y="404"/>
                  </a:lnTo>
                  <a:lnTo>
                    <a:pt x="116" y="344"/>
                  </a:lnTo>
                  <a:lnTo>
                    <a:pt x="59" y="275"/>
                  </a:lnTo>
                  <a:lnTo>
                    <a:pt x="25" y="275"/>
                  </a:lnTo>
                  <a:lnTo>
                    <a:pt x="0" y="227"/>
                  </a:lnTo>
                  <a:lnTo>
                    <a:pt x="45" y="152"/>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0" name="Freeform 74">
              <a:extLst>
                <a:ext uri="{FF2B5EF4-FFF2-40B4-BE49-F238E27FC236}">
                  <a16:creationId xmlns:a16="http://schemas.microsoft.com/office/drawing/2014/main" xmlns="" id="{5A17EC1F-6089-47E8-B96F-4DFCFDF23245}"/>
                </a:ext>
              </a:extLst>
            </p:cNvPr>
            <p:cNvSpPr>
              <a:spLocks/>
            </p:cNvSpPr>
            <p:nvPr/>
          </p:nvSpPr>
          <p:spPr bwMode="auto">
            <a:xfrm>
              <a:off x="4559570" y="3067686"/>
              <a:ext cx="654087" cy="881596"/>
            </a:xfrm>
            <a:custGeom>
              <a:avLst/>
              <a:gdLst>
                <a:gd name="T0" fmla="*/ 2147483646 w 299"/>
                <a:gd name="T1" fmla="*/ 2147483646 h 403"/>
                <a:gd name="T2" fmla="*/ 2147483646 w 299"/>
                <a:gd name="T3" fmla="*/ 2147483646 h 403"/>
                <a:gd name="T4" fmla="*/ 0 w 299"/>
                <a:gd name="T5" fmla="*/ 2147483646 h 403"/>
                <a:gd name="T6" fmla="*/ 2147483646 w 299"/>
                <a:gd name="T7" fmla="*/ 2147483646 h 403"/>
                <a:gd name="T8" fmla="*/ 0 w 299"/>
                <a:gd name="T9" fmla="*/ 2147483646 h 403"/>
                <a:gd name="T10" fmla="*/ 2147483646 w 299"/>
                <a:gd name="T11" fmla="*/ 2147483646 h 403"/>
                <a:gd name="T12" fmla="*/ 2147483646 w 299"/>
                <a:gd name="T13" fmla="*/ 2147483646 h 403"/>
                <a:gd name="T14" fmla="*/ 2147483646 w 299"/>
                <a:gd name="T15" fmla="*/ 2147483646 h 403"/>
                <a:gd name="T16" fmla="*/ 2147483646 w 299"/>
                <a:gd name="T17" fmla="*/ 2147483646 h 403"/>
                <a:gd name="T18" fmla="*/ 2147483646 w 299"/>
                <a:gd name="T19" fmla="*/ 2147483646 h 403"/>
                <a:gd name="T20" fmla="*/ 2147483646 w 299"/>
                <a:gd name="T21" fmla="*/ 2147483646 h 403"/>
                <a:gd name="T22" fmla="*/ 2147483646 w 299"/>
                <a:gd name="T23" fmla="*/ 2147483646 h 403"/>
                <a:gd name="T24" fmla="*/ 2147483646 w 299"/>
                <a:gd name="T25" fmla="*/ 2147483646 h 403"/>
                <a:gd name="T26" fmla="*/ 2147483646 w 299"/>
                <a:gd name="T27" fmla="*/ 0 h 403"/>
                <a:gd name="T28" fmla="*/ 2147483646 w 299"/>
                <a:gd name="T29" fmla="*/ 2147483646 h 403"/>
                <a:gd name="T30" fmla="*/ 2147483646 w 299"/>
                <a:gd name="T31" fmla="*/ 2147483646 h 403"/>
                <a:gd name="T32" fmla="*/ 2147483646 w 299"/>
                <a:gd name="T33" fmla="*/ 2147483646 h 403"/>
                <a:gd name="T34" fmla="*/ 2147483646 w 299"/>
                <a:gd name="T35" fmla="*/ 2147483646 h 403"/>
                <a:gd name="T36" fmla="*/ 2147483646 w 299"/>
                <a:gd name="T37" fmla="*/ 2147483646 h 403"/>
                <a:gd name="T38" fmla="*/ 2147483646 w 299"/>
                <a:gd name="T39" fmla="*/ 2147483646 h 403"/>
                <a:gd name="T40" fmla="*/ 2147483646 w 299"/>
                <a:gd name="T41" fmla="*/ 2147483646 h 403"/>
                <a:gd name="T42" fmla="*/ 2147483646 w 299"/>
                <a:gd name="T43" fmla="*/ 2147483646 h 403"/>
                <a:gd name="T44" fmla="*/ 2147483646 w 299"/>
                <a:gd name="T45" fmla="*/ 2147483646 h 4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9" h="403">
                  <a:moveTo>
                    <a:pt x="75" y="318"/>
                  </a:moveTo>
                  <a:lnTo>
                    <a:pt x="11" y="368"/>
                  </a:lnTo>
                  <a:lnTo>
                    <a:pt x="0" y="343"/>
                  </a:lnTo>
                  <a:lnTo>
                    <a:pt x="11" y="318"/>
                  </a:lnTo>
                  <a:lnTo>
                    <a:pt x="0" y="299"/>
                  </a:lnTo>
                  <a:lnTo>
                    <a:pt x="11" y="299"/>
                  </a:lnTo>
                  <a:lnTo>
                    <a:pt x="26" y="274"/>
                  </a:lnTo>
                  <a:lnTo>
                    <a:pt x="26" y="201"/>
                  </a:lnTo>
                  <a:lnTo>
                    <a:pt x="45" y="142"/>
                  </a:lnTo>
                  <a:lnTo>
                    <a:pt x="82" y="117"/>
                  </a:lnTo>
                  <a:lnTo>
                    <a:pt x="63" y="108"/>
                  </a:lnTo>
                  <a:lnTo>
                    <a:pt x="45" y="117"/>
                  </a:lnTo>
                  <a:lnTo>
                    <a:pt x="63" y="84"/>
                  </a:lnTo>
                  <a:lnTo>
                    <a:pt x="63" y="0"/>
                  </a:lnTo>
                  <a:lnTo>
                    <a:pt x="163" y="10"/>
                  </a:lnTo>
                  <a:lnTo>
                    <a:pt x="183" y="84"/>
                  </a:lnTo>
                  <a:lnTo>
                    <a:pt x="172" y="84"/>
                  </a:lnTo>
                  <a:lnTo>
                    <a:pt x="216" y="133"/>
                  </a:lnTo>
                  <a:lnTo>
                    <a:pt x="235" y="201"/>
                  </a:lnTo>
                  <a:lnTo>
                    <a:pt x="298" y="249"/>
                  </a:lnTo>
                  <a:lnTo>
                    <a:pt x="183" y="368"/>
                  </a:lnTo>
                  <a:lnTo>
                    <a:pt x="127" y="402"/>
                  </a:lnTo>
                  <a:lnTo>
                    <a:pt x="75" y="318"/>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1" name="Freeform 75">
              <a:extLst>
                <a:ext uri="{FF2B5EF4-FFF2-40B4-BE49-F238E27FC236}">
                  <a16:creationId xmlns:a16="http://schemas.microsoft.com/office/drawing/2014/main" xmlns="" id="{68B296F3-E16D-46E4-A553-937AB9B64F40}"/>
                </a:ext>
              </a:extLst>
            </p:cNvPr>
            <p:cNvSpPr>
              <a:spLocks/>
            </p:cNvSpPr>
            <p:nvPr/>
          </p:nvSpPr>
          <p:spPr bwMode="auto">
            <a:xfrm>
              <a:off x="5710241" y="3069873"/>
              <a:ext cx="754716" cy="656275"/>
            </a:xfrm>
            <a:custGeom>
              <a:avLst/>
              <a:gdLst>
                <a:gd name="T0" fmla="*/ 2147483646 w 345"/>
                <a:gd name="T1" fmla="*/ 2147483646 h 300"/>
                <a:gd name="T2" fmla="*/ 2147483646 w 345"/>
                <a:gd name="T3" fmla="*/ 0 h 300"/>
                <a:gd name="T4" fmla="*/ 2147483646 w 345"/>
                <a:gd name="T5" fmla="*/ 2147483646 h 300"/>
                <a:gd name="T6" fmla="*/ 2147483646 w 345"/>
                <a:gd name="T7" fmla="*/ 2147483646 h 300"/>
                <a:gd name="T8" fmla="*/ 2147483646 w 345"/>
                <a:gd name="T9" fmla="*/ 2147483646 h 300"/>
                <a:gd name="T10" fmla="*/ 2147483646 w 345"/>
                <a:gd name="T11" fmla="*/ 2147483646 h 300"/>
                <a:gd name="T12" fmla="*/ 2147483646 w 345"/>
                <a:gd name="T13" fmla="*/ 2147483646 h 300"/>
                <a:gd name="T14" fmla="*/ 2147483646 w 345"/>
                <a:gd name="T15" fmla="*/ 2147483646 h 300"/>
                <a:gd name="T16" fmla="*/ 2147483646 w 345"/>
                <a:gd name="T17" fmla="*/ 2147483646 h 300"/>
                <a:gd name="T18" fmla="*/ 2147483646 w 345"/>
                <a:gd name="T19" fmla="*/ 2147483646 h 300"/>
                <a:gd name="T20" fmla="*/ 2147483646 w 345"/>
                <a:gd name="T21" fmla="*/ 2147483646 h 300"/>
                <a:gd name="T22" fmla="*/ 2147483646 w 345"/>
                <a:gd name="T23" fmla="*/ 2147483646 h 300"/>
                <a:gd name="T24" fmla="*/ 2147483646 w 345"/>
                <a:gd name="T25" fmla="*/ 2147483646 h 300"/>
                <a:gd name="T26" fmla="*/ 2147483646 w 345"/>
                <a:gd name="T27" fmla="*/ 2147483646 h 300"/>
                <a:gd name="T28" fmla="*/ 2147483646 w 345"/>
                <a:gd name="T29" fmla="*/ 2147483646 h 300"/>
                <a:gd name="T30" fmla="*/ 2147483646 w 345"/>
                <a:gd name="T31" fmla="*/ 2147483646 h 300"/>
                <a:gd name="T32" fmla="*/ 2147483646 w 345"/>
                <a:gd name="T33" fmla="*/ 2147483646 h 300"/>
                <a:gd name="T34" fmla="*/ 2147483646 w 345"/>
                <a:gd name="T35" fmla="*/ 2147483646 h 300"/>
                <a:gd name="T36" fmla="*/ 2147483646 w 345"/>
                <a:gd name="T37" fmla="*/ 2147483646 h 300"/>
                <a:gd name="T38" fmla="*/ 2147483646 w 345"/>
                <a:gd name="T39" fmla="*/ 2147483646 h 300"/>
                <a:gd name="T40" fmla="*/ 0 w 345"/>
                <a:gd name="T41" fmla="*/ 2147483646 h 300"/>
                <a:gd name="T42" fmla="*/ 2147483646 w 345"/>
                <a:gd name="T43" fmla="*/ 2147483646 h 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00">
                  <a:moveTo>
                    <a:pt x="71" y="9"/>
                  </a:moveTo>
                  <a:lnTo>
                    <a:pt x="255" y="0"/>
                  </a:lnTo>
                  <a:lnTo>
                    <a:pt x="280" y="191"/>
                  </a:lnTo>
                  <a:lnTo>
                    <a:pt x="306" y="214"/>
                  </a:lnTo>
                  <a:lnTo>
                    <a:pt x="318" y="249"/>
                  </a:lnTo>
                  <a:lnTo>
                    <a:pt x="344" y="273"/>
                  </a:lnTo>
                  <a:lnTo>
                    <a:pt x="324" y="283"/>
                  </a:lnTo>
                  <a:lnTo>
                    <a:pt x="299" y="273"/>
                  </a:lnTo>
                  <a:lnTo>
                    <a:pt x="261" y="273"/>
                  </a:lnTo>
                  <a:lnTo>
                    <a:pt x="198" y="260"/>
                  </a:lnTo>
                  <a:lnTo>
                    <a:pt x="172" y="273"/>
                  </a:lnTo>
                  <a:lnTo>
                    <a:pt x="115" y="283"/>
                  </a:lnTo>
                  <a:lnTo>
                    <a:pt x="97" y="299"/>
                  </a:lnTo>
                  <a:lnTo>
                    <a:pt x="64" y="299"/>
                  </a:lnTo>
                  <a:lnTo>
                    <a:pt x="83" y="273"/>
                  </a:lnTo>
                  <a:lnTo>
                    <a:pt x="52" y="201"/>
                  </a:lnTo>
                  <a:lnTo>
                    <a:pt x="83" y="107"/>
                  </a:lnTo>
                  <a:lnTo>
                    <a:pt x="52" y="82"/>
                  </a:lnTo>
                  <a:lnTo>
                    <a:pt x="45" y="34"/>
                  </a:lnTo>
                  <a:lnTo>
                    <a:pt x="8" y="34"/>
                  </a:lnTo>
                  <a:lnTo>
                    <a:pt x="0" y="9"/>
                  </a:lnTo>
                  <a:lnTo>
                    <a:pt x="71"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2" name="Freeform 76">
              <a:extLst>
                <a:ext uri="{FF2B5EF4-FFF2-40B4-BE49-F238E27FC236}">
                  <a16:creationId xmlns:a16="http://schemas.microsoft.com/office/drawing/2014/main" xmlns="" id="{0A19194D-FB01-42DA-A625-6956A065CC58}"/>
                </a:ext>
              </a:extLst>
            </p:cNvPr>
            <p:cNvSpPr>
              <a:spLocks/>
            </p:cNvSpPr>
            <p:nvPr/>
          </p:nvSpPr>
          <p:spPr bwMode="auto">
            <a:xfrm>
              <a:off x="7068730" y="1273868"/>
              <a:ext cx="476894" cy="546896"/>
            </a:xfrm>
            <a:custGeom>
              <a:avLst/>
              <a:gdLst>
                <a:gd name="T0" fmla="*/ 2147483646 w 218"/>
                <a:gd name="T1" fmla="*/ 0 h 250"/>
                <a:gd name="T2" fmla="*/ 2147483646 w 218"/>
                <a:gd name="T3" fmla="*/ 2147483646 h 250"/>
                <a:gd name="T4" fmla="*/ 2147483646 w 218"/>
                <a:gd name="T5" fmla="*/ 2147483646 h 250"/>
                <a:gd name="T6" fmla="*/ 0 w 218"/>
                <a:gd name="T7" fmla="*/ 2147483646 h 250"/>
                <a:gd name="T8" fmla="*/ 2147483646 w 218"/>
                <a:gd name="T9" fmla="*/ 0 h 250"/>
                <a:gd name="T10" fmla="*/ 2147483646 w 218"/>
                <a:gd name="T11" fmla="*/ 0 h 2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8" h="250">
                  <a:moveTo>
                    <a:pt x="217" y="0"/>
                  </a:moveTo>
                  <a:lnTo>
                    <a:pt x="209" y="249"/>
                  </a:lnTo>
                  <a:lnTo>
                    <a:pt x="117" y="249"/>
                  </a:lnTo>
                  <a:lnTo>
                    <a:pt x="0" y="235"/>
                  </a:lnTo>
                  <a:lnTo>
                    <a:pt x="8" y="0"/>
                  </a:lnTo>
                  <a:lnTo>
                    <a:pt x="217" y="0"/>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3" name="Freeform 77">
              <a:extLst>
                <a:ext uri="{FF2B5EF4-FFF2-40B4-BE49-F238E27FC236}">
                  <a16:creationId xmlns:a16="http://schemas.microsoft.com/office/drawing/2014/main" xmlns="" id="{A1BEAF89-2E26-4CCA-8DE4-2DF3AE6F5A82}"/>
                </a:ext>
              </a:extLst>
            </p:cNvPr>
            <p:cNvSpPr>
              <a:spLocks/>
            </p:cNvSpPr>
            <p:nvPr/>
          </p:nvSpPr>
          <p:spPr bwMode="auto">
            <a:xfrm>
              <a:off x="5900560" y="1273866"/>
              <a:ext cx="697840" cy="516270"/>
            </a:xfrm>
            <a:custGeom>
              <a:avLst/>
              <a:gdLst>
                <a:gd name="T0" fmla="*/ 2147483646 w 319"/>
                <a:gd name="T1" fmla="*/ 0 h 236"/>
                <a:gd name="T2" fmla="*/ 2147483646 w 319"/>
                <a:gd name="T3" fmla="*/ 2147483646 h 236"/>
                <a:gd name="T4" fmla="*/ 0 w 319"/>
                <a:gd name="T5" fmla="*/ 2147483646 h 236"/>
                <a:gd name="T6" fmla="*/ 2147483646 w 319"/>
                <a:gd name="T7" fmla="*/ 0 h 236"/>
                <a:gd name="T8" fmla="*/ 2147483646 w 319"/>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236">
                  <a:moveTo>
                    <a:pt x="318" y="0"/>
                  </a:moveTo>
                  <a:lnTo>
                    <a:pt x="299" y="235"/>
                  </a:lnTo>
                  <a:lnTo>
                    <a:pt x="0" y="235"/>
                  </a:lnTo>
                  <a:lnTo>
                    <a:pt x="8" y="0"/>
                  </a:lnTo>
                  <a:lnTo>
                    <a:pt x="318"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4" name="Freeform 78">
              <a:extLst>
                <a:ext uri="{FF2B5EF4-FFF2-40B4-BE49-F238E27FC236}">
                  <a16:creationId xmlns:a16="http://schemas.microsoft.com/office/drawing/2014/main" xmlns="" id="{B1584612-3763-4683-881C-E10AE52E13AC}"/>
                </a:ext>
              </a:extLst>
            </p:cNvPr>
            <p:cNvSpPr>
              <a:spLocks/>
            </p:cNvSpPr>
            <p:nvPr/>
          </p:nvSpPr>
          <p:spPr bwMode="auto">
            <a:xfrm>
              <a:off x="5858995" y="2367660"/>
              <a:ext cx="697839" cy="719715"/>
            </a:xfrm>
            <a:custGeom>
              <a:avLst/>
              <a:gdLst>
                <a:gd name="T0" fmla="*/ 2147483646 w 319"/>
                <a:gd name="T1" fmla="*/ 2147483646 h 329"/>
                <a:gd name="T2" fmla="*/ 2147483646 w 319"/>
                <a:gd name="T3" fmla="*/ 2147483646 h 329"/>
                <a:gd name="T4" fmla="*/ 2147483646 w 319"/>
                <a:gd name="T5" fmla="*/ 2147483646 h 329"/>
                <a:gd name="T6" fmla="*/ 0 w 319"/>
                <a:gd name="T7" fmla="*/ 2147483646 h 329"/>
                <a:gd name="T8" fmla="*/ 2147483646 w 319"/>
                <a:gd name="T9" fmla="*/ 0 h 329"/>
                <a:gd name="T10" fmla="*/ 2147483646 w 319"/>
                <a:gd name="T11" fmla="*/ 2147483646 h 329"/>
                <a:gd name="T12" fmla="*/ 2147483646 w 319"/>
                <a:gd name="T13" fmla="*/ 2147483646 h 3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329">
                  <a:moveTo>
                    <a:pt x="318" y="59"/>
                  </a:moveTo>
                  <a:lnTo>
                    <a:pt x="310" y="319"/>
                  </a:lnTo>
                  <a:lnTo>
                    <a:pt x="184" y="319"/>
                  </a:lnTo>
                  <a:lnTo>
                    <a:pt x="0" y="328"/>
                  </a:lnTo>
                  <a:lnTo>
                    <a:pt x="12" y="0"/>
                  </a:lnTo>
                  <a:lnTo>
                    <a:pt x="318" y="20"/>
                  </a:lnTo>
                  <a:lnTo>
                    <a:pt x="318" y="59"/>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5" name="Freeform 79">
              <a:extLst>
                <a:ext uri="{FF2B5EF4-FFF2-40B4-BE49-F238E27FC236}">
                  <a16:creationId xmlns:a16="http://schemas.microsoft.com/office/drawing/2014/main" xmlns="" id="{63AAC10E-C662-4DCF-A13A-FC4E82F0B16B}"/>
                </a:ext>
              </a:extLst>
            </p:cNvPr>
            <p:cNvSpPr>
              <a:spLocks/>
            </p:cNvSpPr>
            <p:nvPr/>
          </p:nvSpPr>
          <p:spPr bwMode="auto">
            <a:xfrm>
              <a:off x="4933646" y="2466101"/>
              <a:ext cx="778780" cy="625649"/>
            </a:xfrm>
            <a:custGeom>
              <a:avLst/>
              <a:gdLst>
                <a:gd name="T0" fmla="*/ 2147483646 w 356"/>
                <a:gd name="T1" fmla="*/ 2147483646 h 286"/>
                <a:gd name="T2" fmla="*/ 0 w 356"/>
                <a:gd name="T3" fmla="*/ 2147483646 h 286"/>
                <a:gd name="T4" fmla="*/ 2147483646 w 356"/>
                <a:gd name="T5" fmla="*/ 0 h 286"/>
                <a:gd name="T6" fmla="*/ 2147483646 w 356"/>
                <a:gd name="T7" fmla="*/ 0 h 286"/>
                <a:gd name="T8" fmla="*/ 2147483646 w 356"/>
                <a:gd name="T9" fmla="*/ 2147483646 h 286"/>
                <a:gd name="T10" fmla="*/ 2147483646 w 356"/>
                <a:gd name="T11" fmla="*/ 2147483646 h 286"/>
                <a:gd name="T12" fmla="*/ 2147483646 w 356"/>
                <a:gd name="T13" fmla="*/ 2147483646 h 286"/>
                <a:gd name="T14" fmla="*/ 2147483646 w 356"/>
                <a:gd name="T15" fmla="*/ 2147483646 h 286"/>
                <a:gd name="T16" fmla="*/ 2147483646 w 356"/>
                <a:gd name="T17" fmla="*/ 2147483646 h 286"/>
                <a:gd name="T18" fmla="*/ 2147483646 w 356"/>
                <a:gd name="T19" fmla="*/ 2147483646 h 286"/>
                <a:gd name="T20" fmla="*/ 2147483646 w 356"/>
                <a:gd name="T21" fmla="*/ 2147483646 h 286"/>
                <a:gd name="T22" fmla="*/ 2147483646 w 356"/>
                <a:gd name="T23" fmla="*/ 2147483646 h 286"/>
                <a:gd name="T24" fmla="*/ 2147483646 w 356"/>
                <a:gd name="T25" fmla="*/ 2147483646 h 286"/>
                <a:gd name="T26" fmla="*/ 2147483646 w 356"/>
                <a:gd name="T27" fmla="*/ 2147483646 h 286"/>
                <a:gd name="T28" fmla="*/ 2147483646 w 356"/>
                <a:gd name="T29" fmla="*/ 2147483646 h 286"/>
                <a:gd name="T30" fmla="*/ 2147483646 w 356"/>
                <a:gd name="T31" fmla="*/ 2147483646 h 286"/>
                <a:gd name="T32" fmla="*/ 2147483646 w 356"/>
                <a:gd name="T33" fmla="*/ 2147483646 h 286"/>
                <a:gd name="T34" fmla="*/ 2147483646 w 356"/>
                <a:gd name="T35" fmla="*/ 2147483646 h 286"/>
                <a:gd name="T36" fmla="*/ 2147483646 w 356"/>
                <a:gd name="T37" fmla="*/ 2147483646 h 2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6" h="286">
                  <a:moveTo>
                    <a:pt x="19" y="285"/>
                  </a:moveTo>
                  <a:lnTo>
                    <a:pt x="0" y="143"/>
                  </a:lnTo>
                  <a:lnTo>
                    <a:pt x="38" y="0"/>
                  </a:lnTo>
                  <a:lnTo>
                    <a:pt x="57" y="0"/>
                  </a:lnTo>
                  <a:lnTo>
                    <a:pt x="63" y="14"/>
                  </a:lnTo>
                  <a:lnTo>
                    <a:pt x="83" y="14"/>
                  </a:lnTo>
                  <a:lnTo>
                    <a:pt x="146" y="59"/>
                  </a:lnTo>
                  <a:lnTo>
                    <a:pt x="154" y="75"/>
                  </a:lnTo>
                  <a:lnTo>
                    <a:pt x="164" y="59"/>
                  </a:lnTo>
                  <a:lnTo>
                    <a:pt x="172" y="75"/>
                  </a:lnTo>
                  <a:lnTo>
                    <a:pt x="183" y="75"/>
                  </a:lnTo>
                  <a:lnTo>
                    <a:pt x="191" y="98"/>
                  </a:lnTo>
                  <a:lnTo>
                    <a:pt x="217" y="109"/>
                  </a:lnTo>
                  <a:lnTo>
                    <a:pt x="266" y="123"/>
                  </a:lnTo>
                  <a:lnTo>
                    <a:pt x="266" y="143"/>
                  </a:lnTo>
                  <a:lnTo>
                    <a:pt x="344" y="216"/>
                  </a:lnTo>
                  <a:lnTo>
                    <a:pt x="355" y="285"/>
                  </a:lnTo>
                  <a:lnTo>
                    <a:pt x="292" y="285"/>
                  </a:lnTo>
                  <a:lnTo>
                    <a:pt x="19" y="285"/>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6" name="Freeform 80">
              <a:extLst>
                <a:ext uri="{FF2B5EF4-FFF2-40B4-BE49-F238E27FC236}">
                  <a16:creationId xmlns:a16="http://schemas.microsoft.com/office/drawing/2014/main" xmlns="" id="{DA4BE3B4-1F5B-40E5-99A2-E10BE794E1A8}"/>
                </a:ext>
              </a:extLst>
            </p:cNvPr>
            <p:cNvSpPr>
              <a:spLocks/>
            </p:cNvSpPr>
            <p:nvPr/>
          </p:nvSpPr>
          <p:spPr bwMode="auto">
            <a:xfrm>
              <a:off x="5292411" y="3089563"/>
              <a:ext cx="599398" cy="634400"/>
            </a:xfrm>
            <a:custGeom>
              <a:avLst/>
              <a:gdLst>
                <a:gd name="T0" fmla="*/ 2147483646 w 274"/>
                <a:gd name="T1" fmla="*/ 2147483646 h 290"/>
                <a:gd name="T2" fmla="*/ 2147483646 w 274"/>
                <a:gd name="T3" fmla="*/ 2147483646 h 290"/>
                <a:gd name="T4" fmla="*/ 2147483646 w 274"/>
                <a:gd name="T5" fmla="*/ 2147483646 h 290"/>
                <a:gd name="T6" fmla="*/ 2147483646 w 274"/>
                <a:gd name="T7" fmla="*/ 2147483646 h 290"/>
                <a:gd name="T8" fmla="*/ 2147483646 w 274"/>
                <a:gd name="T9" fmla="*/ 2147483646 h 290"/>
                <a:gd name="T10" fmla="*/ 2147483646 w 274"/>
                <a:gd name="T11" fmla="*/ 2147483646 h 290"/>
                <a:gd name="T12" fmla="*/ 2147483646 w 274"/>
                <a:gd name="T13" fmla="*/ 2147483646 h 290"/>
                <a:gd name="T14" fmla="*/ 2147483646 w 274"/>
                <a:gd name="T15" fmla="*/ 2147483646 h 290"/>
                <a:gd name="T16" fmla="*/ 2147483646 w 274"/>
                <a:gd name="T17" fmla="*/ 2147483646 h 290"/>
                <a:gd name="T18" fmla="*/ 2147483646 w 274"/>
                <a:gd name="T19" fmla="*/ 2147483646 h 290"/>
                <a:gd name="T20" fmla="*/ 2147483646 w 274"/>
                <a:gd name="T21" fmla="*/ 2147483646 h 290"/>
                <a:gd name="T22" fmla="*/ 2147483646 w 274"/>
                <a:gd name="T23" fmla="*/ 2147483646 h 290"/>
                <a:gd name="T24" fmla="*/ 0 w 274"/>
                <a:gd name="T25" fmla="*/ 2147483646 h 290"/>
                <a:gd name="T26" fmla="*/ 2147483646 w 274"/>
                <a:gd name="T27" fmla="*/ 0 h 290"/>
                <a:gd name="T28" fmla="*/ 2147483646 w 274"/>
                <a:gd name="T29" fmla="*/ 0 h 290"/>
                <a:gd name="T30" fmla="*/ 2147483646 w 274"/>
                <a:gd name="T31" fmla="*/ 2147483646 h 290"/>
                <a:gd name="T32" fmla="*/ 2147483646 w 274"/>
                <a:gd name="T33" fmla="*/ 2147483646 h 290"/>
                <a:gd name="T34" fmla="*/ 2147483646 w 274"/>
                <a:gd name="T35" fmla="*/ 2147483646 h 290"/>
                <a:gd name="T36" fmla="*/ 2147483646 w 274"/>
                <a:gd name="T37" fmla="*/ 2147483646 h 290"/>
                <a:gd name="T38" fmla="*/ 2147483646 w 274"/>
                <a:gd name="T39" fmla="*/ 2147483646 h 290"/>
                <a:gd name="T40" fmla="*/ 2147483646 w 274"/>
                <a:gd name="T41" fmla="*/ 2147483646 h 290"/>
                <a:gd name="T42" fmla="*/ 2147483646 w 274"/>
                <a:gd name="T43" fmla="*/ 2147483646 h 290"/>
                <a:gd name="T44" fmla="*/ 2147483646 w 274"/>
                <a:gd name="T45" fmla="*/ 2147483646 h 2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4" h="290">
                  <a:moveTo>
                    <a:pt x="236" y="239"/>
                  </a:moveTo>
                  <a:lnTo>
                    <a:pt x="218" y="264"/>
                  </a:lnTo>
                  <a:lnTo>
                    <a:pt x="209" y="264"/>
                  </a:lnTo>
                  <a:lnTo>
                    <a:pt x="198" y="289"/>
                  </a:lnTo>
                  <a:lnTo>
                    <a:pt x="179" y="264"/>
                  </a:lnTo>
                  <a:lnTo>
                    <a:pt x="161" y="275"/>
                  </a:lnTo>
                  <a:lnTo>
                    <a:pt x="146" y="225"/>
                  </a:lnTo>
                  <a:lnTo>
                    <a:pt x="135" y="239"/>
                  </a:lnTo>
                  <a:lnTo>
                    <a:pt x="90" y="264"/>
                  </a:lnTo>
                  <a:lnTo>
                    <a:pt x="71" y="264"/>
                  </a:lnTo>
                  <a:lnTo>
                    <a:pt x="46" y="264"/>
                  </a:lnTo>
                  <a:lnTo>
                    <a:pt x="37" y="264"/>
                  </a:lnTo>
                  <a:lnTo>
                    <a:pt x="0" y="250"/>
                  </a:lnTo>
                  <a:lnTo>
                    <a:pt x="127" y="0"/>
                  </a:lnTo>
                  <a:lnTo>
                    <a:pt x="190" y="0"/>
                  </a:lnTo>
                  <a:lnTo>
                    <a:pt x="198" y="25"/>
                  </a:lnTo>
                  <a:lnTo>
                    <a:pt x="236" y="25"/>
                  </a:lnTo>
                  <a:lnTo>
                    <a:pt x="243" y="73"/>
                  </a:lnTo>
                  <a:lnTo>
                    <a:pt x="273" y="98"/>
                  </a:lnTo>
                  <a:lnTo>
                    <a:pt x="243" y="191"/>
                  </a:lnTo>
                  <a:lnTo>
                    <a:pt x="273" y="264"/>
                  </a:lnTo>
                  <a:lnTo>
                    <a:pt x="255" y="289"/>
                  </a:lnTo>
                  <a:lnTo>
                    <a:pt x="236" y="239"/>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7" name="Freeform 81">
              <a:extLst>
                <a:ext uri="{FF2B5EF4-FFF2-40B4-BE49-F238E27FC236}">
                  <a16:creationId xmlns:a16="http://schemas.microsoft.com/office/drawing/2014/main" xmlns="" id="{6E2BB64F-ED0F-4586-84F8-B847AE9D28FD}"/>
                </a:ext>
              </a:extLst>
            </p:cNvPr>
            <p:cNvSpPr>
              <a:spLocks/>
            </p:cNvSpPr>
            <p:nvPr/>
          </p:nvSpPr>
          <p:spPr bwMode="auto">
            <a:xfrm>
              <a:off x="5355458" y="1273866"/>
              <a:ext cx="573147" cy="516270"/>
            </a:xfrm>
            <a:custGeom>
              <a:avLst/>
              <a:gdLst>
                <a:gd name="T0" fmla="*/ 2147483646 w 262"/>
                <a:gd name="T1" fmla="*/ 0 h 236"/>
                <a:gd name="T2" fmla="*/ 2147483646 w 262"/>
                <a:gd name="T3" fmla="*/ 2147483646 h 236"/>
                <a:gd name="T4" fmla="*/ 0 w 262"/>
                <a:gd name="T5" fmla="*/ 2147483646 h 236"/>
                <a:gd name="T6" fmla="*/ 2147483646 w 262"/>
                <a:gd name="T7" fmla="*/ 0 h 236"/>
                <a:gd name="T8" fmla="*/ 2147483646 w 262"/>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36">
                  <a:moveTo>
                    <a:pt x="261" y="0"/>
                  </a:moveTo>
                  <a:lnTo>
                    <a:pt x="254" y="235"/>
                  </a:lnTo>
                  <a:lnTo>
                    <a:pt x="0" y="225"/>
                  </a:lnTo>
                  <a:lnTo>
                    <a:pt x="11" y="0"/>
                  </a:lnTo>
                  <a:lnTo>
                    <a:pt x="261"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8" name="Freeform 82">
              <a:extLst>
                <a:ext uri="{FF2B5EF4-FFF2-40B4-BE49-F238E27FC236}">
                  <a16:creationId xmlns:a16="http://schemas.microsoft.com/office/drawing/2014/main" xmlns="" id="{993844D8-04E4-4FD6-B858-02FE5D3121E3}"/>
                </a:ext>
              </a:extLst>
            </p:cNvPr>
            <p:cNvSpPr>
              <a:spLocks/>
            </p:cNvSpPr>
            <p:nvPr/>
          </p:nvSpPr>
          <p:spPr bwMode="auto">
            <a:xfrm>
              <a:off x="4664969" y="1248010"/>
              <a:ext cx="719715" cy="581898"/>
            </a:xfrm>
            <a:custGeom>
              <a:avLst/>
              <a:gdLst>
                <a:gd name="T0" fmla="*/ 2147483646 w 329"/>
                <a:gd name="T1" fmla="*/ 2147483646 h 266"/>
                <a:gd name="T2" fmla="*/ 2147483646 w 329"/>
                <a:gd name="T3" fmla="*/ 2147483646 h 266"/>
                <a:gd name="T4" fmla="*/ 2147483646 w 329"/>
                <a:gd name="T5" fmla="*/ 2147483646 h 266"/>
                <a:gd name="T6" fmla="*/ 2147483646 w 329"/>
                <a:gd name="T7" fmla="*/ 2147483646 h 266"/>
                <a:gd name="T8" fmla="*/ 2147483646 w 329"/>
                <a:gd name="T9" fmla="*/ 2147483646 h 266"/>
                <a:gd name="T10" fmla="*/ 2147483646 w 329"/>
                <a:gd name="T11" fmla="*/ 2147483646 h 266"/>
                <a:gd name="T12" fmla="*/ 2147483646 w 329"/>
                <a:gd name="T13" fmla="*/ 2147483646 h 266"/>
                <a:gd name="T14" fmla="*/ 2147483646 w 329"/>
                <a:gd name="T15" fmla="*/ 2147483646 h 266"/>
                <a:gd name="T16" fmla="*/ 2147483646 w 329"/>
                <a:gd name="T17" fmla="*/ 2147483646 h 266"/>
                <a:gd name="T18" fmla="*/ 2147483646 w 329"/>
                <a:gd name="T19" fmla="*/ 2147483646 h 266"/>
                <a:gd name="T20" fmla="*/ 2147483646 w 329"/>
                <a:gd name="T21" fmla="*/ 2147483646 h 266"/>
                <a:gd name="T22" fmla="*/ 2147483646 w 329"/>
                <a:gd name="T23" fmla="*/ 2147483646 h 266"/>
                <a:gd name="T24" fmla="*/ 2147483646 w 329"/>
                <a:gd name="T25" fmla="*/ 2147483646 h 266"/>
                <a:gd name="T26" fmla="*/ 2147483646 w 329"/>
                <a:gd name="T27" fmla="*/ 2147483646 h 266"/>
                <a:gd name="T28" fmla="*/ 2147483646 w 329"/>
                <a:gd name="T29" fmla="*/ 2147483646 h 266"/>
                <a:gd name="T30" fmla="*/ 2147483646 w 329"/>
                <a:gd name="T31" fmla="*/ 2147483646 h 266"/>
                <a:gd name="T32" fmla="*/ 2147483646 w 329"/>
                <a:gd name="T33" fmla="*/ 2147483646 h 266"/>
                <a:gd name="T34" fmla="*/ 2147483646 w 329"/>
                <a:gd name="T35" fmla="*/ 2147483646 h 266"/>
                <a:gd name="T36" fmla="*/ 2147483646 w 329"/>
                <a:gd name="T37" fmla="*/ 2147483646 h 266"/>
                <a:gd name="T38" fmla="*/ 0 w 329"/>
                <a:gd name="T39" fmla="*/ 2147483646 h 266"/>
                <a:gd name="T40" fmla="*/ 2147483646 w 329"/>
                <a:gd name="T41" fmla="*/ 0 h 266"/>
                <a:gd name="T42" fmla="*/ 2147483646 w 329"/>
                <a:gd name="T43" fmla="*/ 2147483646 h 2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9" h="266">
                  <a:moveTo>
                    <a:pt x="328" y="16"/>
                  </a:moveTo>
                  <a:lnTo>
                    <a:pt x="318" y="240"/>
                  </a:lnTo>
                  <a:lnTo>
                    <a:pt x="318" y="251"/>
                  </a:lnTo>
                  <a:lnTo>
                    <a:pt x="311" y="251"/>
                  </a:lnTo>
                  <a:lnTo>
                    <a:pt x="272" y="251"/>
                  </a:lnTo>
                  <a:lnTo>
                    <a:pt x="265" y="226"/>
                  </a:lnTo>
                  <a:lnTo>
                    <a:pt x="235" y="226"/>
                  </a:lnTo>
                  <a:lnTo>
                    <a:pt x="217" y="226"/>
                  </a:lnTo>
                  <a:lnTo>
                    <a:pt x="202" y="251"/>
                  </a:lnTo>
                  <a:lnTo>
                    <a:pt x="183" y="240"/>
                  </a:lnTo>
                  <a:lnTo>
                    <a:pt x="146" y="240"/>
                  </a:lnTo>
                  <a:lnTo>
                    <a:pt x="146" y="226"/>
                  </a:lnTo>
                  <a:lnTo>
                    <a:pt x="138" y="240"/>
                  </a:lnTo>
                  <a:lnTo>
                    <a:pt x="127" y="226"/>
                  </a:lnTo>
                  <a:lnTo>
                    <a:pt x="108" y="251"/>
                  </a:lnTo>
                  <a:lnTo>
                    <a:pt x="100" y="251"/>
                  </a:lnTo>
                  <a:lnTo>
                    <a:pt x="64" y="265"/>
                  </a:lnTo>
                  <a:lnTo>
                    <a:pt x="74" y="192"/>
                  </a:lnTo>
                  <a:lnTo>
                    <a:pt x="11" y="133"/>
                  </a:lnTo>
                  <a:lnTo>
                    <a:pt x="0" y="85"/>
                  </a:lnTo>
                  <a:lnTo>
                    <a:pt x="45" y="0"/>
                  </a:lnTo>
                  <a:lnTo>
                    <a:pt x="328" y="16"/>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199" name="Freeform 83">
              <a:extLst>
                <a:ext uri="{FF2B5EF4-FFF2-40B4-BE49-F238E27FC236}">
                  <a16:creationId xmlns:a16="http://schemas.microsoft.com/office/drawing/2014/main" xmlns="" id="{066EAF42-944F-4725-A4EB-EBD793CC54BE}"/>
                </a:ext>
              </a:extLst>
            </p:cNvPr>
            <p:cNvSpPr>
              <a:spLocks/>
            </p:cNvSpPr>
            <p:nvPr/>
          </p:nvSpPr>
          <p:spPr bwMode="auto">
            <a:xfrm>
              <a:off x="4835205" y="3610207"/>
              <a:ext cx="752529" cy="680338"/>
            </a:xfrm>
            <a:custGeom>
              <a:avLst/>
              <a:gdLst>
                <a:gd name="T0" fmla="*/ 2147483646 w 344"/>
                <a:gd name="T1" fmla="*/ 2147483646 h 311"/>
                <a:gd name="T2" fmla="*/ 2147483646 w 344"/>
                <a:gd name="T3" fmla="*/ 2147483646 h 311"/>
                <a:gd name="T4" fmla="*/ 0 w 344"/>
                <a:gd name="T5" fmla="*/ 2147483646 h 311"/>
                <a:gd name="T6" fmla="*/ 2147483646 w 344"/>
                <a:gd name="T7" fmla="*/ 2147483646 h 311"/>
                <a:gd name="T8" fmla="*/ 2147483646 w 344"/>
                <a:gd name="T9" fmla="*/ 0 h 311"/>
                <a:gd name="T10" fmla="*/ 2147483646 w 344"/>
                <a:gd name="T11" fmla="*/ 2147483646 h 311"/>
                <a:gd name="T12" fmla="*/ 2147483646 w 344"/>
                <a:gd name="T13" fmla="*/ 2147483646 h 311"/>
                <a:gd name="T14" fmla="*/ 2147483646 w 344"/>
                <a:gd name="T15" fmla="*/ 2147483646 h 311"/>
                <a:gd name="T16" fmla="*/ 2147483646 w 344"/>
                <a:gd name="T17" fmla="*/ 2147483646 h 311"/>
                <a:gd name="T18" fmla="*/ 2147483646 w 344"/>
                <a:gd name="T19" fmla="*/ 2147483646 h 311"/>
                <a:gd name="T20" fmla="*/ 2147483646 w 344"/>
                <a:gd name="T21" fmla="*/ 0 h 311"/>
                <a:gd name="T22" fmla="*/ 2147483646 w 344"/>
                <a:gd name="T23" fmla="*/ 2147483646 h 311"/>
                <a:gd name="T24" fmla="*/ 2147483646 w 344"/>
                <a:gd name="T25" fmla="*/ 2147483646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4" h="311">
                  <a:moveTo>
                    <a:pt x="26" y="310"/>
                  </a:moveTo>
                  <a:lnTo>
                    <a:pt x="37" y="217"/>
                  </a:lnTo>
                  <a:lnTo>
                    <a:pt x="0" y="152"/>
                  </a:lnTo>
                  <a:lnTo>
                    <a:pt x="57" y="118"/>
                  </a:lnTo>
                  <a:lnTo>
                    <a:pt x="172" y="0"/>
                  </a:lnTo>
                  <a:lnTo>
                    <a:pt x="209" y="9"/>
                  </a:lnTo>
                  <a:lnTo>
                    <a:pt x="246" y="24"/>
                  </a:lnTo>
                  <a:lnTo>
                    <a:pt x="254" y="24"/>
                  </a:lnTo>
                  <a:lnTo>
                    <a:pt x="280" y="24"/>
                  </a:lnTo>
                  <a:lnTo>
                    <a:pt x="298" y="24"/>
                  </a:lnTo>
                  <a:lnTo>
                    <a:pt x="343" y="0"/>
                  </a:lnTo>
                  <a:lnTo>
                    <a:pt x="318" y="310"/>
                  </a:lnTo>
                  <a:lnTo>
                    <a:pt x="26" y="310"/>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0" name="Freeform 84">
              <a:extLst>
                <a:ext uri="{FF2B5EF4-FFF2-40B4-BE49-F238E27FC236}">
                  <a16:creationId xmlns:a16="http://schemas.microsoft.com/office/drawing/2014/main" xmlns="" id="{02A7A9A2-E272-48B3-8BC0-A4549126BF96}"/>
                </a:ext>
              </a:extLst>
            </p:cNvPr>
            <p:cNvSpPr>
              <a:spLocks/>
            </p:cNvSpPr>
            <p:nvPr/>
          </p:nvSpPr>
          <p:spPr bwMode="auto">
            <a:xfrm>
              <a:off x="4778329" y="1733261"/>
              <a:ext cx="597210" cy="424391"/>
            </a:xfrm>
            <a:custGeom>
              <a:avLst/>
              <a:gdLst>
                <a:gd name="T0" fmla="*/ 2147483646 w 273"/>
                <a:gd name="T1" fmla="*/ 2147483646 h 194"/>
                <a:gd name="T2" fmla="*/ 0 w 273"/>
                <a:gd name="T3" fmla="*/ 2147483646 h 194"/>
                <a:gd name="T4" fmla="*/ 2147483646 w 273"/>
                <a:gd name="T5" fmla="*/ 2147483646 h 194"/>
                <a:gd name="T6" fmla="*/ 2147483646 w 273"/>
                <a:gd name="T7" fmla="*/ 2147483646 h 194"/>
                <a:gd name="T8" fmla="*/ 2147483646 w 273"/>
                <a:gd name="T9" fmla="*/ 2147483646 h 194"/>
                <a:gd name="T10" fmla="*/ 2147483646 w 273"/>
                <a:gd name="T11" fmla="*/ 0 h 194"/>
                <a:gd name="T12" fmla="*/ 2147483646 w 273"/>
                <a:gd name="T13" fmla="*/ 2147483646 h 194"/>
                <a:gd name="T14" fmla="*/ 2147483646 w 273"/>
                <a:gd name="T15" fmla="*/ 0 h 194"/>
                <a:gd name="T16" fmla="*/ 2147483646 w 273"/>
                <a:gd name="T17" fmla="*/ 2147483646 h 194"/>
                <a:gd name="T18" fmla="*/ 2147483646 w 273"/>
                <a:gd name="T19" fmla="*/ 2147483646 h 194"/>
                <a:gd name="T20" fmla="*/ 2147483646 w 273"/>
                <a:gd name="T21" fmla="*/ 2147483646 h 194"/>
                <a:gd name="T22" fmla="*/ 2147483646 w 273"/>
                <a:gd name="T23" fmla="*/ 0 h 194"/>
                <a:gd name="T24" fmla="*/ 2147483646 w 273"/>
                <a:gd name="T25" fmla="*/ 0 h 194"/>
                <a:gd name="T26" fmla="*/ 2147483646 w 273"/>
                <a:gd name="T27" fmla="*/ 0 h 194"/>
                <a:gd name="T28" fmla="*/ 2147483646 w 273"/>
                <a:gd name="T29" fmla="*/ 2147483646 h 194"/>
                <a:gd name="T30" fmla="*/ 2147483646 w 273"/>
                <a:gd name="T31" fmla="*/ 2147483646 h 194"/>
                <a:gd name="T32" fmla="*/ 2147483646 w 273"/>
                <a:gd name="T33" fmla="*/ 2147483646 h 194"/>
                <a:gd name="T34" fmla="*/ 2147483646 w 273"/>
                <a:gd name="T35" fmla="*/ 2147483646 h 194"/>
                <a:gd name="T36" fmla="*/ 2147483646 w 273"/>
                <a:gd name="T37" fmla="*/ 2147483646 h 194"/>
                <a:gd name="T38" fmla="*/ 2147483646 w 273"/>
                <a:gd name="T39" fmla="*/ 2147483646 h 194"/>
                <a:gd name="T40" fmla="*/ 2147483646 w 273"/>
                <a:gd name="T41" fmla="*/ 2147483646 h 194"/>
                <a:gd name="T42" fmla="*/ 2147483646 w 273"/>
                <a:gd name="T43" fmla="*/ 2147483646 h 194"/>
                <a:gd name="T44" fmla="*/ 2147483646 w 273"/>
                <a:gd name="T45" fmla="*/ 2147483646 h 1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194">
                  <a:moveTo>
                    <a:pt x="116" y="182"/>
                  </a:moveTo>
                  <a:lnTo>
                    <a:pt x="0" y="182"/>
                  </a:lnTo>
                  <a:lnTo>
                    <a:pt x="8" y="41"/>
                  </a:lnTo>
                  <a:lnTo>
                    <a:pt x="45" y="25"/>
                  </a:lnTo>
                  <a:lnTo>
                    <a:pt x="52" y="25"/>
                  </a:lnTo>
                  <a:lnTo>
                    <a:pt x="72" y="0"/>
                  </a:lnTo>
                  <a:lnTo>
                    <a:pt x="83" y="16"/>
                  </a:lnTo>
                  <a:lnTo>
                    <a:pt x="90" y="0"/>
                  </a:lnTo>
                  <a:lnTo>
                    <a:pt x="90" y="16"/>
                  </a:lnTo>
                  <a:lnTo>
                    <a:pt x="127" y="16"/>
                  </a:lnTo>
                  <a:lnTo>
                    <a:pt x="146" y="25"/>
                  </a:lnTo>
                  <a:lnTo>
                    <a:pt x="161" y="0"/>
                  </a:lnTo>
                  <a:lnTo>
                    <a:pt x="180" y="0"/>
                  </a:lnTo>
                  <a:lnTo>
                    <a:pt x="209" y="0"/>
                  </a:lnTo>
                  <a:lnTo>
                    <a:pt x="217" y="25"/>
                  </a:lnTo>
                  <a:lnTo>
                    <a:pt x="255" y="25"/>
                  </a:lnTo>
                  <a:lnTo>
                    <a:pt x="261" y="25"/>
                  </a:lnTo>
                  <a:lnTo>
                    <a:pt x="272" y="50"/>
                  </a:lnTo>
                  <a:lnTo>
                    <a:pt x="272" y="123"/>
                  </a:lnTo>
                  <a:lnTo>
                    <a:pt x="255" y="134"/>
                  </a:lnTo>
                  <a:lnTo>
                    <a:pt x="235" y="148"/>
                  </a:lnTo>
                  <a:lnTo>
                    <a:pt x="235" y="193"/>
                  </a:lnTo>
                  <a:lnTo>
                    <a:pt x="116" y="182"/>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1" name="Freeform 85">
              <a:extLst>
                <a:ext uri="{FF2B5EF4-FFF2-40B4-BE49-F238E27FC236}">
                  <a16:creationId xmlns:a16="http://schemas.microsoft.com/office/drawing/2014/main" xmlns="" id="{66010E00-B268-4AF5-AD85-154A0D61A832}"/>
                </a:ext>
              </a:extLst>
            </p:cNvPr>
            <p:cNvSpPr>
              <a:spLocks/>
            </p:cNvSpPr>
            <p:nvPr/>
          </p:nvSpPr>
          <p:spPr bwMode="auto">
            <a:xfrm>
              <a:off x="4183305" y="2153275"/>
              <a:ext cx="435329" cy="479080"/>
            </a:xfrm>
            <a:custGeom>
              <a:avLst/>
              <a:gdLst>
                <a:gd name="T0" fmla="*/ 0 w 199"/>
                <a:gd name="T1" fmla="*/ 2147483646 h 219"/>
                <a:gd name="T2" fmla="*/ 2147483646 w 199"/>
                <a:gd name="T3" fmla="*/ 2147483646 h 219"/>
                <a:gd name="T4" fmla="*/ 2147483646 w 199"/>
                <a:gd name="T5" fmla="*/ 2147483646 h 219"/>
                <a:gd name="T6" fmla="*/ 2147483646 w 199"/>
                <a:gd name="T7" fmla="*/ 2147483646 h 219"/>
                <a:gd name="T8" fmla="*/ 2147483646 w 199"/>
                <a:gd name="T9" fmla="*/ 2147483646 h 219"/>
                <a:gd name="T10" fmla="*/ 2147483646 w 199"/>
                <a:gd name="T11" fmla="*/ 0 h 219"/>
                <a:gd name="T12" fmla="*/ 2147483646 w 199"/>
                <a:gd name="T13" fmla="*/ 2147483646 h 219"/>
                <a:gd name="T14" fmla="*/ 2147483646 w 199"/>
                <a:gd name="T15" fmla="*/ 0 h 219"/>
                <a:gd name="T16" fmla="*/ 2147483646 w 199"/>
                <a:gd name="T17" fmla="*/ 2147483646 h 219"/>
                <a:gd name="T18" fmla="*/ 2147483646 w 199"/>
                <a:gd name="T19" fmla="*/ 0 h 219"/>
                <a:gd name="T20" fmla="*/ 2147483646 w 199"/>
                <a:gd name="T21" fmla="*/ 2147483646 h 219"/>
                <a:gd name="T22" fmla="*/ 2147483646 w 199"/>
                <a:gd name="T23" fmla="*/ 2147483646 h 219"/>
                <a:gd name="T24" fmla="*/ 0 w 199"/>
                <a:gd name="T25" fmla="*/ 2147483646 h 2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19">
                  <a:moveTo>
                    <a:pt x="0" y="193"/>
                  </a:moveTo>
                  <a:lnTo>
                    <a:pt x="120" y="168"/>
                  </a:lnTo>
                  <a:lnTo>
                    <a:pt x="138" y="218"/>
                  </a:lnTo>
                  <a:lnTo>
                    <a:pt x="183" y="143"/>
                  </a:lnTo>
                  <a:lnTo>
                    <a:pt x="198" y="74"/>
                  </a:lnTo>
                  <a:lnTo>
                    <a:pt x="190" y="0"/>
                  </a:lnTo>
                  <a:lnTo>
                    <a:pt x="164" y="14"/>
                  </a:lnTo>
                  <a:lnTo>
                    <a:pt x="127" y="0"/>
                  </a:lnTo>
                  <a:lnTo>
                    <a:pt x="100" y="14"/>
                  </a:lnTo>
                  <a:lnTo>
                    <a:pt x="82" y="0"/>
                  </a:lnTo>
                  <a:lnTo>
                    <a:pt x="45" y="14"/>
                  </a:lnTo>
                  <a:lnTo>
                    <a:pt x="12" y="34"/>
                  </a:lnTo>
                  <a:lnTo>
                    <a:pt x="0" y="19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2" name="Freeform 86">
              <a:extLst>
                <a:ext uri="{FF2B5EF4-FFF2-40B4-BE49-F238E27FC236}">
                  <a16:creationId xmlns:a16="http://schemas.microsoft.com/office/drawing/2014/main" xmlns="" id="{B7376A00-4DA5-4D90-AFDB-D6874FF89D50}"/>
                </a:ext>
              </a:extLst>
            </p:cNvPr>
            <p:cNvSpPr>
              <a:spLocks/>
            </p:cNvSpPr>
            <p:nvPr/>
          </p:nvSpPr>
          <p:spPr bwMode="auto">
            <a:xfrm>
              <a:off x="4165806" y="1227926"/>
              <a:ext cx="590648" cy="367514"/>
            </a:xfrm>
            <a:custGeom>
              <a:avLst/>
              <a:gdLst>
                <a:gd name="T0" fmla="*/ 2147483646 w 270"/>
                <a:gd name="T1" fmla="*/ 2147483646 h 168"/>
                <a:gd name="T2" fmla="*/ 2147483646 w 270"/>
                <a:gd name="T3" fmla="*/ 2147483646 h 168"/>
                <a:gd name="T4" fmla="*/ 2147483646 w 270"/>
                <a:gd name="T5" fmla="*/ 2147483646 h 168"/>
                <a:gd name="T6" fmla="*/ 2147483646 w 270"/>
                <a:gd name="T7" fmla="*/ 2147483646 h 168"/>
                <a:gd name="T8" fmla="*/ 2147483646 w 270"/>
                <a:gd name="T9" fmla="*/ 2147483646 h 168"/>
                <a:gd name="T10" fmla="*/ 2147483646 w 270"/>
                <a:gd name="T11" fmla="*/ 2147483646 h 168"/>
                <a:gd name="T12" fmla="*/ 2147483646 w 270"/>
                <a:gd name="T13" fmla="*/ 2147483646 h 168"/>
                <a:gd name="T14" fmla="*/ 2147483646 w 270"/>
                <a:gd name="T15" fmla="*/ 2147483646 h 168"/>
                <a:gd name="T16" fmla="*/ 2147483646 w 270"/>
                <a:gd name="T17" fmla="*/ 2147483646 h 168"/>
                <a:gd name="T18" fmla="*/ 2147483646 w 270"/>
                <a:gd name="T19" fmla="*/ 2147483646 h 168"/>
                <a:gd name="T20" fmla="*/ 2147483646 w 270"/>
                <a:gd name="T21" fmla="*/ 2147483646 h 168"/>
                <a:gd name="T22" fmla="*/ 2147483646 w 270"/>
                <a:gd name="T23" fmla="*/ 2147483646 h 168"/>
                <a:gd name="T24" fmla="*/ 2147483646 w 270"/>
                <a:gd name="T25" fmla="*/ 2147483646 h 168"/>
                <a:gd name="T26" fmla="*/ 0 w 270"/>
                <a:gd name="T27" fmla="*/ 0 h 168"/>
                <a:gd name="T28" fmla="*/ 2147483646 w 270"/>
                <a:gd name="T29" fmla="*/ 2147483646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0" h="168">
                  <a:moveTo>
                    <a:pt x="269" y="9"/>
                  </a:moveTo>
                  <a:lnTo>
                    <a:pt x="224" y="92"/>
                  </a:lnTo>
                  <a:lnTo>
                    <a:pt x="235" y="142"/>
                  </a:lnTo>
                  <a:lnTo>
                    <a:pt x="224" y="167"/>
                  </a:lnTo>
                  <a:lnTo>
                    <a:pt x="198" y="167"/>
                  </a:lnTo>
                  <a:lnTo>
                    <a:pt x="191" y="117"/>
                  </a:lnTo>
                  <a:lnTo>
                    <a:pt x="171" y="117"/>
                  </a:lnTo>
                  <a:lnTo>
                    <a:pt x="154" y="107"/>
                  </a:lnTo>
                  <a:lnTo>
                    <a:pt x="135" y="131"/>
                  </a:lnTo>
                  <a:lnTo>
                    <a:pt x="115" y="117"/>
                  </a:lnTo>
                  <a:lnTo>
                    <a:pt x="63" y="167"/>
                  </a:lnTo>
                  <a:lnTo>
                    <a:pt x="52" y="117"/>
                  </a:lnTo>
                  <a:lnTo>
                    <a:pt x="19" y="74"/>
                  </a:lnTo>
                  <a:lnTo>
                    <a:pt x="0" y="0"/>
                  </a:lnTo>
                  <a:lnTo>
                    <a:pt x="269"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3" name="Freeform 87">
              <a:extLst>
                <a:ext uri="{FF2B5EF4-FFF2-40B4-BE49-F238E27FC236}">
                  <a16:creationId xmlns:a16="http://schemas.microsoft.com/office/drawing/2014/main" xmlns="" id="{B7D70E7D-3B2B-4A36-8B0A-E3CFBA2DF35C}"/>
                </a:ext>
              </a:extLst>
            </p:cNvPr>
            <p:cNvSpPr>
              <a:spLocks/>
            </p:cNvSpPr>
            <p:nvPr/>
          </p:nvSpPr>
          <p:spPr bwMode="auto">
            <a:xfrm>
              <a:off x="3649534" y="1219176"/>
              <a:ext cx="656276" cy="568772"/>
            </a:xfrm>
            <a:custGeom>
              <a:avLst/>
              <a:gdLst>
                <a:gd name="T0" fmla="*/ 0 w 300"/>
                <a:gd name="T1" fmla="*/ 2147483646 h 260"/>
                <a:gd name="T2" fmla="*/ 2147483646 w 300"/>
                <a:gd name="T3" fmla="*/ 2147483646 h 260"/>
                <a:gd name="T4" fmla="*/ 2147483646 w 300"/>
                <a:gd name="T5" fmla="*/ 2147483646 h 260"/>
                <a:gd name="T6" fmla="*/ 2147483646 w 300"/>
                <a:gd name="T7" fmla="*/ 0 h 260"/>
                <a:gd name="T8" fmla="*/ 2147483646 w 300"/>
                <a:gd name="T9" fmla="*/ 0 h 260"/>
                <a:gd name="T10" fmla="*/ 2147483646 w 300"/>
                <a:gd name="T11" fmla="*/ 2147483646 h 260"/>
                <a:gd name="T12" fmla="*/ 2147483646 w 300"/>
                <a:gd name="T13" fmla="*/ 2147483646 h 260"/>
                <a:gd name="T14" fmla="*/ 2147483646 w 300"/>
                <a:gd name="T15" fmla="*/ 2147483646 h 260"/>
                <a:gd name="T16" fmla="*/ 2147483646 w 300"/>
                <a:gd name="T17" fmla="*/ 2147483646 h 260"/>
                <a:gd name="T18" fmla="*/ 2147483646 w 300"/>
                <a:gd name="T19" fmla="*/ 2147483646 h 260"/>
                <a:gd name="T20" fmla="*/ 2147483646 w 300"/>
                <a:gd name="T21" fmla="*/ 2147483646 h 260"/>
                <a:gd name="T22" fmla="*/ 2147483646 w 300"/>
                <a:gd name="T23" fmla="*/ 2147483646 h 260"/>
                <a:gd name="T24" fmla="*/ 2147483646 w 300"/>
                <a:gd name="T25" fmla="*/ 2147483646 h 260"/>
                <a:gd name="T26" fmla="*/ 2147483646 w 300"/>
                <a:gd name="T27" fmla="*/ 2147483646 h 260"/>
                <a:gd name="T28" fmla="*/ 2147483646 w 300"/>
                <a:gd name="T29" fmla="*/ 2147483646 h 260"/>
                <a:gd name="T30" fmla="*/ 2147483646 w 300"/>
                <a:gd name="T31" fmla="*/ 2147483646 h 260"/>
                <a:gd name="T32" fmla="*/ 2147483646 w 300"/>
                <a:gd name="T33" fmla="*/ 2147483646 h 260"/>
                <a:gd name="T34" fmla="*/ 0 w 300"/>
                <a:gd name="T35" fmla="*/ 2147483646 h 2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0" h="260">
                  <a:moveTo>
                    <a:pt x="0" y="143"/>
                  </a:moveTo>
                  <a:lnTo>
                    <a:pt x="27" y="93"/>
                  </a:lnTo>
                  <a:lnTo>
                    <a:pt x="27" y="34"/>
                  </a:lnTo>
                  <a:lnTo>
                    <a:pt x="46" y="0"/>
                  </a:lnTo>
                  <a:lnTo>
                    <a:pt x="236" y="0"/>
                  </a:lnTo>
                  <a:lnTo>
                    <a:pt x="254" y="73"/>
                  </a:lnTo>
                  <a:lnTo>
                    <a:pt x="288" y="118"/>
                  </a:lnTo>
                  <a:lnTo>
                    <a:pt x="299" y="166"/>
                  </a:lnTo>
                  <a:lnTo>
                    <a:pt x="281" y="177"/>
                  </a:lnTo>
                  <a:lnTo>
                    <a:pt x="254" y="166"/>
                  </a:lnTo>
                  <a:lnTo>
                    <a:pt x="236" y="166"/>
                  </a:lnTo>
                  <a:lnTo>
                    <a:pt x="224" y="235"/>
                  </a:lnTo>
                  <a:lnTo>
                    <a:pt x="199" y="225"/>
                  </a:lnTo>
                  <a:lnTo>
                    <a:pt x="161" y="259"/>
                  </a:lnTo>
                  <a:lnTo>
                    <a:pt x="109" y="235"/>
                  </a:lnTo>
                  <a:lnTo>
                    <a:pt x="64" y="191"/>
                  </a:lnTo>
                  <a:lnTo>
                    <a:pt x="9" y="143"/>
                  </a:lnTo>
                  <a:lnTo>
                    <a:pt x="0" y="1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4" name="Freeform 89">
              <a:extLst>
                <a:ext uri="{FF2B5EF4-FFF2-40B4-BE49-F238E27FC236}">
                  <a16:creationId xmlns:a16="http://schemas.microsoft.com/office/drawing/2014/main" xmlns="" id="{B72DB227-C1C2-43F3-929D-19340ABD5C1B}"/>
                </a:ext>
              </a:extLst>
            </p:cNvPr>
            <p:cNvSpPr>
              <a:spLocks/>
            </p:cNvSpPr>
            <p:nvPr/>
          </p:nvSpPr>
          <p:spPr bwMode="auto">
            <a:xfrm>
              <a:off x="2148851" y="2520791"/>
              <a:ext cx="925348" cy="710964"/>
            </a:xfrm>
            <a:custGeom>
              <a:avLst/>
              <a:gdLst>
                <a:gd name="T0" fmla="*/ 2147483646 w 423"/>
                <a:gd name="T1" fmla="*/ 2147483646 h 325"/>
                <a:gd name="T2" fmla="*/ 2147483646 w 423"/>
                <a:gd name="T3" fmla="*/ 2147483646 h 325"/>
                <a:gd name="T4" fmla="*/ 2147483646 w 423"/>
                <a:gd name="T5" fmla="*/ 2147483646 h 325"/>
                <a:gd name="T6" fmla="*/ 2147483646 w 423"/>
                <a:gd name="T7" fmla="*/ 2147483646 h 325"/>
                <a:gd name="T8" fmla="*/ 2147483646 w 423"/>
                <a:gd name="T9" fmla="*/ 2147483646 h 325"/>
                <a:gd name="T10" fmla="*/ 2147483646 w 423"/>
                <a:gd name="T11" fmla="*/ 2147483646 h 325"/>
                <a:gd name="T12" fmla="*/ 2147483646 w 423"/>
                <a:gd name="T13" fmla="*/ 2147483646 h 325"/>
                <a:gd name="T14" fmla="*/ 2147483646 w 423"/>
                <a:gd name="T15" fmla="*/ 2147483646 h 325"/>
                <a:gd name="T16" fmla="*/ 2147483646 w 423"/>
                <a:gd name="T17" fmla="*/ 2147483646 h 325"/>
                <a:gd name="T18" fmla="*/ 2147483646 w 423"/>
                <a:gd name="T19" fmla="*/ 2147483646 h 325"/>
                <a:gd name="T20" fmla="*/ 2147483646 w 423"/>
                <a:gd name="T21" fmla="*/ 2147483646 h 325"/>
                <a:gd name="T22" fmla="*/ 2147483646 w 423"/>
                <a:gd name="T23" fmla="*/ 2147483646 h 325"/>
                <a:gd name="T24" fmla="*/ 2147483646 w 423"/>
                <a:gd name="T25" fmla="*/ 2147483646 h 325"/>
                <a:gd name="T26" fmla="*/ 2147483646 w 423"/>
                <a:gd name="T27" fmla="*/ 2147483646 h 325"/>
                <a:gd name="T28" fmla="*/ 2147483646 w 423"/>
                <a:gd name="T29" fmla="*/ 2147483646 h 325"/>
                <a:gd name="T30" fmla="*/ 2147483646 w 423"/>
                <a:gd name="T31" fmla="*/ 2147483646 h 325"/>
                <a:gd name="T32" fmla="*/ 2147483646 w 423"/>
                <a:gd name="T33" fmla="*/ 2147483646 h 325"/>
                <a:gd name="T34" fmla="*/ 2147483646 w 423"/>
                <a:gd name="T35" fmla="*/ 2147483646 h 325"/>
                <a:gd name="T36" fmla="*/ 2147483646 w 423"/>
                <a:gd name="T37" fmla="*/ 2147483646 h 325"/>
                <a:gd name="T38" fmla="*/ 2147483646 w 423"/>
                <a:gd name="T39" fmla="*/ 2147483646 h 325"/>
                <a:gd name="T40" fmla="*/ 2147483646 w 423"/>
                <a:gd name="T41" fmla="*/ 2147483646 h 325"/>
                <a:gd name="T42" fmla="*/ 2147483646 w 423"/>
                <a:gd name="T43" fmla="*/ 2147483646 h 325"/>
                <a:gd name="T44" fmla="*/ 2147483646 w 423"/>
                <a:gd name="T45" fmla="*/ 2147483646 h 325"/>
                <a:gd name="T46" fmla="*/ 2147483646 w 423"/>
                <a:gd name="T47" fmla="*/ 2147483646 h 325"/>
                <a:gd name="T48" fmla="*/ 2147483646 w 423"/>
                <a:gd name="T49" fmla="*/ 2147483646 h 325"/>
                <a:gd name="T50" fmla="*/ 2147483646 w 423"/>
                <a:gd name="T51" fmla="*/ 2147483646 h 325"/>
                <a:gd name="T52" fmla="*/ 2147483646 w 423"/>
                <a:gd name="T53" fmla="*/ 2147483646 h 325"/>
                <a:gd name="T54" fmla="*/ 2147483646 w 423"/>
                <a:gd name="T55" fmla="*/ 0 h 325"/>
                <a:gd name="T56" fmla="*/ 2147483646 w 423"/>
                <a:gd name="T57" fmla="*/ 2147483646 h 325"/>
                <a:gd name="T58" fmla="*/ 2147483646 w 423"/>
                <a:gd name="T59" fmla="*/ 2147483646 h 325"/>
                <a:gd name="T60" fmla="*/ 2147483646 w 423"/>
                <a:gd name="T61" fmla="*/ 2147483646 h 325"/>
                <a:gd name="T62" fmla="*/ 2147483646 w 423"/>
                <a:gd name="T63" fmla="*/ 2147483646 h 325"/>
                <a:gd name="T64" fmla="*/ 2147483646 w 423"/>
                <a:gd name="T65" fmla="*/ 2147483646 h 325"/>
                <a:gd name="T66" fmla="*/ 2147483646 w 423"/>
                <a:gd name="T67" fmla="*/ 2147483646 h 325"/>
                <a:gd name="T68" fmla="*/ 2147483646 w 423"/>
                <a:gd name="T69" fmla="*/ 2147483646 h 325"/>
                <a:gd name="T70" fmla="*/ 2147483646 w 423"/>
                <a:gd name="T71" fmla="*/ 2147483646 h 325"/>
                <a:gd name="T72" fmla="*/ 2147483646 w 423"/>
                <a:gd name="T73" fmla="*/ 2147483646 h 325"/>
                <a:gd name="T74" fmla="*/ 0 w 423"/>
                <a:gd name="T75" fmla="*/ 2147483646 h 325"/>
                <a:gd name="T76" fmla="*/ 2147483646 w 423"/>
                <a:gd name="T77" fmla="*/ 2147483646 h 3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23" h="325">
                  <a:moveTo>
                    <a:pt x="14" y="166"/>
                  </a:moveTo>
                  <a:lnTo>
                    <a:pt x="45" y="166"/>
                  </a:lnTo>
                  <a:lnTo>
                    <a:pt x="63" y="201"/>
                  </a:lnTo>
                  <a:lnTo>
                    <a:pt x="52" y="285"/>
                  </a:lnTo>
                  <a:lnTo>
                    <a:pt x="63" y="308"/>
                  </a:lnTo>
                  <a:lnTo>
                    <a:pt x="78" y="324"/>
                  </a:lnTo>
                  <a:lnTo>
                    <a:pt x="108" y="298"/>
                  </a:lnTo>
                  <a:lnTo>
                    <a:pt x="127" y="298"/>
                  </a:lnTo>
                  <a:lnTo>
                    <a:pt x="186" y="308"/>
                  </a:lnTo>
                  <a:lnTo>
                    <a:pt x="204" y="308"/>
                  </a:lnTo>
                  <a:lnTo>
                    <a:pt x="243" y="308"/>
                  </a:lnTo>
                  <a:lnTo>
                    <a:pt x="280" y="285"/>
                  </a:lnTo>
                  <a:lnTo>
                    <a:pt x="307" y="285"/>
                  </a:lnTo>
                  <a:lnTo>
                    <a:pt x="307" y="274"/>
                  </a:lnTo>
                  <a:lnTo>
                    <a:pt x="332" y="260"/>
                  </a:lnTo>
                  <a:lnTo>
                    <a:pt x="370" y="285"/>
                  </a:lnTo>
                  <a:lnTo>
                    <a:pt x="376" y="285"/>
                  </a:lnTo>
                  <a:lnTo>
                    <a:pt x="388" y="285"/>
                  </a:lnTo>
                  <a:lnTo>
                    <a:pt x="388" y="250"/>
                  </a:lnTo>
                  <a:lnTo>
                    <a:pt x="422" y="240"/>
                  </a:lnTo>
                  <a:lnTo>
                    <a:pt x="351" y="191"/>
                  </a:lnTo>
                  <a:lnTo>
                    <a:pt x="370" y="166"/>
                  </a:lnTo>
                  <a:lnTo>
                    <a:pt x="351" y="118"/>
                  </a:lnTo>
                  <a:lnTo>
                    <a:pt x="370" y="98"/>
                  </a:lnTo>
                  <a:lnTo>
                    <a:pt x="362" y="84"/>
                  </a:lnTo>
                  <a:lnTo>
                    <a:pt x="332" y="59"/>
                  </a:lnTo>
                  <a:lnTo>
                    <a:pt x="325" y="14"/>
                  </a:lnTo>
                  <a:lnTo>
                    <a:pt x="313" y="0"/>
                  </a:lnTo>
                  <a:lnTo>
                    <a:pt x="287" y="14"/>
                  </a:lnTo>
                  <a:lnTo>
                    <a:pt x="243" y="25"/>
                  </a:lnTo>
                  <a:lnTo>
                    <a:pt x="224" y="25"/>
                  </a:lnTo>
                  <a:lnTo>
                    <a:pt x="127" y="84"/>
                  </a:lnTo>
                  <a:lnTo>
                    <a:pt x="108" y="73"/>
                  </a:lnTo>
                  <a:lnTo>
                    <a:pt x="97" y="98"/>
                  </a:lnTo>
                  <a:lnTo>
                    <a:pt x="89" y="84"/>
                  </a:lnTo>
                  <a:lnTo>
                    <a:pt x="45" y="118"/>
                  </a:lnTo>
                  <a:lnTo>
                    <a:pt x="14" y="98"/>
                  </a:lnTo>
                  <a:lnTo>
                    <a:pt x="0" y="118"/>
                  </a:lnTo>
                  <a:lnTo>
                    <a:pt x="14" y="166"/>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5" name="Freeform 90">
              <a:extLst>
                <a:ext uri="{FF2B5EF4-FFF2-40B4-BE49-F238E27FC236}">
                  <a16:creationId xmlns:a16="http://schemas.microsoft.com/office/drawing/2014/main" xmlns="" id="{6080AE15-84FF-4B37-BC28-D57B62F2F417}"/>
                </a:ext>
              </a:extLst>
            </p:cNvPr>
            <p:cNvSpPr>
              <a:spLocks/>
            </p:cNvSpPr>
            <p:nvPr/>
          </p:nvSpPr>
          <p:spPr bwMode="auto">
            <a:xfrm>
              <a:off x="3332335" y="2227653"/>
              <a:ext cx="811595" cy="767842"/>
            </a:xfrm>
            <a:custGeom>
              <a:avLst/>
              <a:gdLst>
                <a:gd name="T0" fmla="*/ 2147483646 w 371"/>
                <a:gd name="T1" fmla="*/ 0 h 351"/>
                <a:gd name="T2" fmla="*/ 2147483646 w 371"/>
                <a:gd name="T3" fmla="*/ 2147483646 h 351"/>
                <a:gd name="T4" fmla="*/ 2147483646 w 371"/>
                <a:gd name="T5" fmla="*/ 2147483646 h 351"/>
                <a:gd name="T6" fmla="*/ 2147483646 w 371"/>
                <a:gd name="T7" fmla="*/ 2147483646 h 351"/>
                <a:gd name="T8" fmla="*/ 2147483646 w 371"/>
                <a:gd name="T9" fmla="*/ 2147483646 h 351"/>
                <a:gd name="T10" fmla="*/ 2147483646 w 371"/>
                <a:gd name="T11" fmla="*/ 2147483646 h 351"/>
                <a:gd name="T12" fmla="*/ 2147483646 w 371"/>
                <a:gd name="T13" fmla="*/ 2147483646 h 351"/>
                <a:gd name="T14" fmla="*/ 2147483646 w 371"/>
                <a:gd name="T15" fmla="*/ 2147483646 h 351"/>
                <a:gd name="T16" fmla="*/ 2147483646 w 371"/>
                <a:gd name="T17" fmla="*/ 2147483646 h 351"/>
                <a:gd name="T18" fmla="*/ 2147483646 w 371"/>
                <a:gd name="T19" fmla="*/ 2147483646 h 351"/>
                <a:gd name="T20" fmla="*/ 2147483646 w 371"/>
                <a:gd name="T21" fmla="*/ 2147483646 h 351"/>
                <a:gd name="T22" fmla="*/ 2147483646 w 371"/>
                <a:gd name="T23" fmla="*/ 2147483646 h 351"/>
                <a:gd name="T24" fmla="*/ 2147483646 w 371"/>
                <a:gd name="T25" fmla="*/ 2147483646 h 351"/>
                <a:gd name="T26" fmla="*/ 2147483646 w 371"/>
                <a:gd name="T27" fmla="*/ 2147483646 h 351"/>
                <a:gd name="T28" fmla="*/ 2147483646 w 371"/>
                <a:gd name="T29" fmla="*/ 2147483646 h 351"/>
                <a:gd name="T30" fmla="*/ 2147483646 w 371"/>
                <a:gd name="T31" fmla="*/ 2147483646 h 351"/>
                <a:gd name="T32" fmla="*/ 2147483646 w 371"/>
                <a:gd name="T33" fmla="*/ 2147483646 h 351"/>
                <a:gd name="T34" fmla="*/ 2147483646 w 371"/>
                <a:gd name="T35" fmla="*/ 2147483646 h 351"/>
                <a:gd name="T36" fmla="*/ 2147483646 w 371"/>
                <a:gd name="T37" fmla="*/ 2147483646 h 351"/>
                <a:gd name="T38" fmla="*/ 2147483646 w 371"/>
                <a:gd name="T39" fmla="*/ 2147483646 h 351"/>
                <a:gd name="T40" fmla="*/ 0 w 371"/>
                <a:gd name="T41" fmla="*/ 2147483646 h 351"/>
                <a:gd name="T42" fmla="*/ 2147483646 w 371"/>
                <a:gd name="T43" fmla="*/ 2147483646 h 351"/>
                <a:gd name="T44" fmla="*/ 2147483646 w 371"/>
                <a:gd name="T45" fmla="*/ 2147483646 h 351"/>
                <a:gd name="T46" fmla="*/ 2147483646 w 371"/>
                <a:gd name="T47" fmla="*/ 2147483646 h 351"/>
                <a:gd name="T48" fmla="*/ 2147483646 w 371"/>
                <a:gd name="T49" fmla="*/ 0 h 3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1" h="351">
                  <a:moveTo>
                    <a:pt x="45" y="0"/>
                  </a:moveTo>
                  <a:lnTo>
                    <a:pt x="64" y="16"/>
                  </a:lnTo>
                  <a:lnTo>
                    <a:pt x="109" y="25"/>
                  </a:lnTo>
                  <a:lnTo>
                    <a:pt x="164" y="98"/>
                  </a:lnTo>
                  <a:lnTo>
                    <a:pt x="210" y="123"/>
                  </a:lnTo>
                  <a:lnTo>
                    <a:pt x="229" y="148"/>
                  </a:lnTo>
                  <a:lnTo>
                    <a:pt x="229" y="134"/>
                  </a:lnTo>
                  <a:lnTo>
                    <a:pt x="262" y="184"/>
                  </a:lnTo>
                  <a:lnTo>
                    <a:pt x="325" y="168"/>
                  </a:lnTo>
                  <a:lnTo>
                    <a:pt x="352" y="193"/>
                  </a:lnTo>
                  <a:lnTo>
                    <a:pt x="370" y="184"/>
                  </a:lnTo>
                  <a:lnTo>
                    <a:pt x="273" y="350"/>
                  </a:lnTo>
                  <a:lnTo>
                    <a:pt x="243" y="350"/>
                  </a:lnTo>
                  <a:lnTo>
                    <a:pt x="236" y="336"/>
                  </a:lnTo>
                  <a:lnTo>
                    <a:pt x="210" y="350"/>
                  </a:lnTo>
                  <a:lnTo>
                    <a:pt x="172" y="336"/>
                  </a:lnTo>
                  <a:lnTo>
                    <a:pt x="164" y="311"/>
                  </a:lnTo>
                  <a:lnTo>
                    <a:pt x="135" y="300"/>
                  </a:lnTo>
                  <a:lnTo>
                    <a:pt x="101" y="336"/>
                  </a:lnTo>
                  <a:lnTo>
                    <a:pt x="71" y="232"/>
                  </a:lnTo>
                  <a:lnTo>
                    <a:pt x="0" y="159"/>
                  </a:lnTo>
                  <a:lnTo>
                    <a:pt x="38" y="123"/>
                  </a:lnTo>
                  <a:lnTo>
                    <a:pt x="45" y="98"/>
                  </a:lnTo>
                  <a:lnTo>
                    <a:pt x="26" y="39"/>
                  </a:lnTo>
                  <a:lnTo>
                    <a:pt x="45"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6" name="Freeform 91">
              <a:extLst>
                <a:ext uri="{FF2B5EF4-FFF2-40B4-BE49-F238E27FC236}">
                  <a16:creationId xmlns:a16="http://schemas.microsoft.com/office/drawing/2014/main" xmlns="" id="{94EAF32A-A2C1-4827-9BC0-1FBB19CFD8B2}"/>
                </a:ext>
              </a:extLst>
            </p:cNvPr>
            <p:cNvSpPr>
              <a:spLocks/>
            </p:cNvSpPr>
            <p:nvPr/>
          </p:nvSpPr>
          <p:spPr bwMode="auto">
            <a:xfrm>
              <a:off x="3553282" y="2009288"/>
              <a:ext cx="658462" cy="645337"/>
            </a:xfrm>
            <a:custGeom>
              <a:avLst/>
              <a:gdLst>
                <a:gd name="T0" fmla="*/ 2147483646 w 301"/>
                <a:gd name="T1" fmla="*/ 2147483646 h 295"/>
                <a:gd name="T2" fmla="*/ 2147483646 w 301"/>
                <a:gd name="T3" fmla="*/ 2147483646 h 295"/>
                <a:gd name="T4" fmla="*/ 2147483646 w 301"/>
                <a:gd name="T5" fmla="*/ 2147483646 h 295"/>
                <a:gd name="T6" fmla="*/ 2147483646 w 301"/>
                <a:gd name="T7" fmla="*/ 2147483646 h 295"/>
                <a:gd name="T8" fmla="*/ 2147483646 w 301"/>
                <a:gd name="T9" fmla="*/ 2147483646 h 295"/>
                <a:gd name="T10" fmla="*/ 2147483646 w 301"/>
                <a:gd name="T11" fmla="*/ 2147483646 h 295"/>
                <a:gd name="T12" fmla="*/ 2147483646 w 301"/>
                <a:gd name="T13" fmla="*/ 2147483646 h 295"/>
                <a:gd name="T14" fmla="*/ 2147483646 w 301"/>
                <a:gd name="T15" fmla="*/ 2147483646 h 295"/>
                <a:gd name="T16" fmla="*/ 2147483646 w 301"/>
                <a:gd name="T17" fmla="*/ 2147483646 h 295"/>
                <a:gd name="T18" fmla="*/ 2147483646 w 301"/>
                <a:gd name="T19" fmla="*/ 2147483646 h 295"/>
                <a:gd name="T20" fmla="*/ 2147483646 w 301"/>
                <a:gd name="T21" fmla="*/ 2147483646 h 295"/>
                <a:gd name="T22" fmla="*/ 0 w 301"/>
                <a:gd name="T23" fmla="*/ 2147483646 h 295"/>
                <a:gd name="T24" fmla="*/ 2147483646 w 301"/>
                <a:gd name="T25" fmla="*/ 0 h 295"/>
                <a:gd name="T26" fmla="*/ 2147483646 w 301"/>
                <a:gd name="T27" fmla="*/ 2147483646 h 295"/>
                <a:gd name="T28" fmla="*/ 2147483646 w 301"/>
                <a:gd name="T29" fmla="*/ 0 h 295"/>
                <a:gd name="T30" fmla="*/ 2147483646 w 301"/>
                <a:gd name="T31" fmla="*/ 2147483646 h 295"/>
                <a:gd name="T32" fmla="*/ 2147483646 w 301"/>
                <a:gd name="T33" fmla="*/ 2147483646 h 295"/>
                <a:gd name="T34" fmla="*/ 2147483646 w 301"/>
                <a:gd name="T35" fmla="*/ 2147483646 h 295"/>
                <a:gd name="T36" fmla="*/ 2147483646 w 301"/>
                <a:gd name="T37" fmla="*/ 2147483646 h 295"/>
                <a:gd name="T38" fmla="*/ 2147483646 w 301"/>
                <a:gd name="T39" fmla="*/ 2147483646 h 295"/>
                <a:gd name="T40" fmla="*/ 2147483646 w 301"/>
                <a:gd name="T41" fmla="*/ 2147483646 h 295"/>
                <a:gd name="T42" fmla="*/ 2147483646 w 301"/>
                <a:gd name="T43" fmla="*/ 2147483646 h 2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1" h="295">
                  <a:moveTo>
                    <a:pt x="288" y="260"/>
                  </a:moveTo>
                  <a:lnTo>
                    <a:pt x="269" y="285"/>
                  </a:lnTo>
                  <a:lnTo>
                    <a:pt x="251" y="294"/>
                  </a:lnTo>
                  <a:lnTo>
                    <a:pt x="225" y="270"/>
                  </a:lnTo>
                  <a:lnTo>
                    <a:pt x="161" y="285"/>
                  </a:lnTo>
                  <a:lnTo>
                    <a:pt x="128" y="237"/>
                  </a:lnTo>
                  <a:lnTo>
                    <a:pt x="128" y="251"/>
                  </a:lnTo>
                  <a:lnTo>
                    <a:pt x="109" y="226"/>
                  </a:lnTo>
                  <a:lnTo>
                    <a:pt x="63" y="201"/>
                  </a:lnTo>
                  <a:lnTo>
                    <a:pt x="8" y="128"/>
                  </a:lnTo>
                  <a:lnTo>
                    <a:pt x="52" y="44"/>
                  </a:lnTo>
                  <a:lnTo>
                    <a:pt x="0" y="10"/>
                  </a:lnTo>
                  <a:lnTo>
                    <a:pt x="91" y="0"/>
                  </a:lnTo>
                  <a:lnTo>
                    <a:pt x="161" y="10"/>
                  </a:lnTo>
                  <a:lnTo>
                    <a:pt x="172" y="0"/>
                  </a:lnTo>
                  <a:lnTo>
                    <a:pt x="180" y="25"/>
                  </a:lnTo>
                  <a:lnTo>
                    <a:pt x="217" y="25"/>
                  </a:lnTo>
                  <a:lnTo>
                    <a:pt x="225" y="44"/>
                  </a:lnTo>
                  <a:lnTo>
                    <a:pt x="236" y="44"/>
                  </a:lnTo>
                  <a:lnTo>
                    <a:pt x="251" y="44"/>
                  </a:lnTo>
                  <a:lnTo>
                    <a:pt x="300" y="103"/>
                  </a:lnTo>
                  <a:lnTo>
                    <a:pt x="288" y="26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07" name="Freeform 92">
              <a:extLst>
                <a:ext uri="{FF2B5EF4-FFF2-40B4-BE49-F238E27FC236}">
                  <a16:creationId xmlns:a16="http://schemas.microsoft.com/office/drawing/2014/main" xmlns="" id="{7F2725BF-9413-45CC-A410-676CB155C483}"/>
                </a:ext>
              </a:extLst>
            </p:cNvPr>
            <p:cNvSpPr>
              <a:spLocks/>
            </p:cNvSpPr>
            <p:nvPr/>
          </p:nvSpPr>
          <p:spPr bwMode="auto">
            <a:xfrm>
              <a:off x="245653" y="3452701"/>
              <a:ext cx="833469" cy="522832"/>
            </a:xfrm>
            <a:custGeom>
              <a:avLst/>
              <a:gdLst>
                <a:gd name="T0" fmla="*/ 0 w 381"/>
                <a:gd name="T1" fmla="*/ 2147483646 h 239"/>
                <a:gd name="T2" fmla="*/ 2147483646 w 381"/>
                <a:gd name="T3" fmla="*/ 2147483646 h 239"/>
                <a:gd name="T4" fmla="*/ 2147483646 w 381"/>
                <a:gd name="T5" fmla="*/ 2147483646 h 239"/>
                <a:gd name="T6" fmla="*/ 2147483646 w 381"/>
                <a:gd name="T7" fmla="*/ 2147483646 h 239"/>
                <a:gd name="T8" fmla="*/ 2147483646 w 381"/>
                <a:gd name="T9" fmla="*/ 2147483646 h 239"/>
                <a:gd name="T10" fmla="*/ 2147483646 w 381"/>
                <a:gd name="T11" fmla="*/ 0 h 239"/>
                <a:gd name="T12" fmla="*/ 2147483646 w 381"/>
                <a:gd name="T13" fmla="*/ 2147483646 h 239"/>
                <a:gd name="T14" fmla="*/ 2147483646 w 381"/>
                <a:gd name="T15" fmla="*/ 2147483646 h 239"/>
                <a:gd name="T16" fmla="*/ 2147483646 w 381"/>
                <a:gd name="T17" fmla="*/ 2147483646 h 239"/>
                <a:gd name="T18" fmla="*/ 2147483646 w 381"/>
                <a:gd name="T19" fmla="*/ 2147483646 h 239"/>
                <a:gd name="T20" fmla="*/ 2147483646 w 381"/>
                <a:gd name="T21" fmla="*/ 2147483646 h 239"/>
                <a:gd name="T22" fmla="*/ 2147483646 w 381"/>
                <a:gd name="T23" fmla="*/ 2147483646 h 239"/>
                <a:gd name="T24" fmla="*/ 2147483646 w 381"/>
                <a:gd name="T25" fmla="*/ 2147483646 h 239"/>
                <a:gd name="T26" fmla="*/ 2147483646 w 381"/>
                <a:gd name="T27" fmla="*/ 2147483646 h 239"/>
                <a:gd name="T28" fmla="*/ 2147483646 w 381"/>
                <a:gd name="T29" fmla="*/ 2147483646 h 239"/>
                <a:gd name="T30" fmla="*/ 2147483646 w 381"/>
                <a:gd name="T31" fmla="*/ 2147483646 h 239"/>
                <a:gd name="T32" fmla="*/ 2147483646 w 381"/>
                <a:gd name="T33" fmla="*/ 2147483646 h 239"/>
                <a:gd name="T34" fmla="*/ 2147483646 w 381"/>
                <a:gd name="T35" fmla="*/ 2147483646 h 239"/>
                <a:gd name="T36" fmla="*/ 2147483646 w 381"/>
                <a:gd name="T37" fmla="*/ 2147483646 h 239"/>
                <a:gd name="T38" fmla="*/ 2147483646 w 381"/>
                <a:gd name="T39" fmla="*/ 2147483646 h 239"/>
                <a:gd name="T40" fmla="*/ 2147483646 w 381"/>
                <a:gd name="T41" fmla="*/ 2147483646 h 239"/>
                <a:gd name="T42" fmla="*/ 0 w 381"/>
                <a:gd name="T43" fmla="*/ 2147483646 h 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1" h="239">
                  <a:moveTo>
                    <a:pt x="0" y="238"/>
                  </a:moveTo>
                  <a:lnTo>
                    <a:pt x="17" y="49"/>
                  </a:lnTo>
                  <a:lnTo>
                    <a:pt x="63" y="25"/>
                  </a:lnTo>
                  <a:lnTo>
                    <a:pt x="83" y="39"/>
                  </a:lnTo>
                  <a:lnTo>
                    <a:pt x="134" y="39"/>
                  </a:lnTo>
                  <a:lnTo>
                    <a:pt x="179" y="0"/>
                  </a:lnTo>
                  <a:lnTo>
                    <a:pt x="189" y="49"/>
                  </a:lnTo>
                  <a:lnTo>
                    <a:pt x="217" y="59"/>
                  </a:lnTo>
                  <a:lnTo>
                    <a:pt x="292" y="25"/>
                  </a:lnTo>
                  <a:lnTo>
                    <a:pt x="317" y="25"/>
                  </a:lnTo>
                  <a:lnTo>
                    <a:pt x="351" y="39"/>
                  </a:lnTo>
                  <a:lnTo>
                    <a:pt x="369" y="25"/>
                  </a:lnTo>
                  <a:lnTo>
                    <a:pt x="380" y="49"/>
                  </a:lnTo>
                  <a:lnTo>
                    <a:pt x="361" y="73"/>
                  </a:lnTo>
                  <a:lnTo>
                    <a:pt x="369" y="73"/>
                  </a:lnTo>
                  <a:lnTo>
                    <a:pt x="351" y="107"/>
                  </a:lnTo>
                  <a:lnTo>
                    <a:pt x="280" y="122"/>
                  </a:lnTo>
                  <a:lnTo>
                    <a:pt x="254" y="165"/>
                  </a:lnTo>
                  <a:lnTo>
                    <a:pt x="217" y="190"/>
                  </a:lnTo>
                  <a:lnTo>
                    <a:pt x="228" y="213"/>
                  </a:lnTo>
                  <a:lnTo>
                    <a:pt x="189" y="238"/>
                  </a:lnTo>
                  <a:lnTo>
                    <a:pt x="0" y="23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08" name="Freeform 93">
              <a:extLst>
                <a:ext uri="{FF2B5EF4-FFF2-40B4-BE49-F238E27FC236}">
                  <a16:creationId xmlns:a16="http://schemas.microsoft.com/office/drawing/2014/main" xmlns="" id="{37FC672D-8DFE-4A00-A9BA-B922DA15DCAC}"/>
                </a:ext>
              </a:extLst>
            </p:cNvPr>
            <p:cNvSpPr>
              <a:spLocks/>
            </p:cNvSpPr>
            <p:nvPr/>
          </p:nvSpPr>
          <p:spPr bwMode="auto">
            <a:xfrm>
              <a:off x="659105" y="3684586"/>
              <a:ext cx="700027" cy="290948"/>
            </a:xfrm>
            <a:custGeom>
              <a:avLst/>
              <a:gdLst>
                <a:gd name="T0" fmla="*/ 0 w 320"/>
                <a:gd name="T1" fmla="*/ 2147483646 h 133"/>
                <a:gd name="T2" fmla="*/ 2147483646 w 320"/>
                <a:gd name="T3" fmla="*/ 2147483646 h 133"/>
                <a:gd name="T4" fmla="*/ 2147483646 w 320"/>
                <a:gd name="T5" fmla="*/ 2147483646 h 133"/>
                <a:gd name="T6" fmla="*/ 2147483646 w 320"/>
                <a:gd name="T7" fmla="*/ 2147483646 h 133"/>
                <a:gd name="T8" fmla="*/ 2147483646 w 320"/>
                <a:gd name="T9" fmla="*/ 2147483646 h 133"/>
                <a:gd name="T10" fmla="*/ 2147483646 w 320"/>
                <a:gd name="T11" fmla="*/ 0 h 133"/>
                <a:gd name="T12" fmla="*/ 2147483646 w 320"/>
                <a:gd name="T13" fmla="*/ 2147483646 h 133"/>
                <a:gd name="T14" fmla="*/ 2147483646 w 320"/>
                <a:gd name="T15" fmla="*/ 0 h 133"/>
                <a:gd name="T16" fmla="*/ 2147483646 w 320"/>
                <a:gd name="T17" fmla="*/ 2147483646 h 133"/>
                <a:gd name="T18" fmla="*/ 2147483646 w 320"/>
                <a:gd name="T19" fmla="*/ 2147483646 h 133"/>
                <a:gd name="T20" fmla="*/ 0 w 320"/>
                <a:gd name="T21" fmla="*/ 2147483646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0" h="133">
                  <a:moveTo>
                    <a:pt x="0" y="132"/>
                  </a:moveTo>
                  <a:lnTo>
                    <a:pt x="38" y="107"/>
                  </a:lnTo>
                  <a:lnTo>
                    <a:pt x="27" y="84"/>
                  </a:lnTo>
                  <a:lnTo>
                    <a:pt x="64" y="60"/>
                  </a:lnTo>
                  <a:lnTo>
                    <a:pt x="90" y="16"/>
                  </a:lnTo>
                  <a:lnTo>
                    <a:pt x="161" y="0"/>
                  </a:lnTo>
                  <a:lnTo>
                    <a:pt x="172" y="16"/>
                  </a:lnTo>
                  <a:lnTo>
                    <a:pt x="217" y="0"/>
                  </a:lnTo>
                  <a:lnTo>
                    <a:pt x="289" y="118"/>
                  </a:lnTo>
                  <a:lnTo>
                    <a:pt x="319" y="132"/>
                  </a:lnTo>
                  <a:lnTo>
                    <a:pt x="0" y="13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09" name="Freeform 94">
              <a:extLst>
                <a:ext uri="{FF2B5EF4-FFF2-40B4-BE49-F238E27FC236}">
                  <a16:creationId xmlns:a16="http://schemas.microsoft.com/office/drawing/2014/main" xmlns="" id="{2583ECC6-E83E-426D-99EB-4C911416B652}"/>
                </a:ext>
              </a:extLst>
            </p:cNvPr>
            <p:cNvSpPr>
              <a:spLocks/>
            </p:cNvSpPr>
            <p:nvPr/>
          </p:nvSpPr>
          <p:spPr bwMode="auto">
            <a:xfrm>
              <a:off x="3627658" y="2960494"/>
              <a:ext cx="584085" cy="708777"/>
            </a:xfrm>
            <a:custGeom>
              <a:avLst/>
              <a:gdLst>
                <a:gd name="T0" fmla="*/ 0 w 267"/>
                <a:gd name="T1" fmla="*/ 2147483646 h 324"/>
                <a:gd name="T2" fmla="*/ 2147483646 w 267"/>
                <a:gd name="T3" fmla="*/ 2147483646 h 324"/>
                <a:gd name="T4" fmla="*/ 2147483646 w 267"/>
                <a:gd name="T5" fmla="*/ 0 h 324"/>
                <a:gd name="T6" fmla="*/ 2147483646 w 267"/>
                <a:gd name="T7" fmla="*/ 2147483646 h 324"/>
                <a:gd name="T8" fmla="*/ 2147483646 w 267"/>
                <a:gd name="T9" fmla="*/ 0 h 324"/>
                <a:gd name="T10" fmla="*/ 2147483646 w 267"/>
                <a:gd name="T11" fmla="*/ 2147483646 h 324"/>
                <a:gd name="T12" fmla="*/ 2147483646 w 267"/>
                <a:gd name="T13" fmla="*/ 2147483646 h 324"/>
                <a:gd name="T14" fmla="*/ 2147483646 w 267"/>
                <a:gd name="T15" fmla="*/ 2147483646 h 324"/>
                <a:gd name="T16" fmla="*/ 2147483646 w 267"/>
                <a:gd name="T17" fmla="*/ 2147483646 h 324"/>
                <a:gd name="T18" fmla="*/ 2147483646 w 267"/>
                <a:gd name="T19" fmla="*/ 2147483646 h 324"/>
                <a:gd name="T20" fmla="*/ 2147483646 w 267"/>
                <a:gd name="T21" fmla="*/ 2147483646 h 324"/>
                <a:gd name="T22" fmla="*/ 2147483646 w 267"/>
                <a:gd name="T23" fmla="*/ 2147483646 h 324"/>
                <a:gd name="T24" fmla="*/ 2147483646 w 267"/>
                <a:gd name="T25" fmla="*/ 2147483646 h 324"/>
                <a:gd name="T26" fmla="*/ 2147483646 w 267"/>
                <a:gd name="T27" fmla="*/ 2147483646 h 324"/>
                <a:gd name="T28" fmla="*/ 0 w 267"/>
                <a:gd name="T29" fmla="*/ 2147483646 h 3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7" h="324">
                  <a:moveTo>
                    <a:pt x="0" y="309"/>
                  </a:moveTo>
                  <a:lnTo>
                    <a:pt x="37" y="182"/>
                  </a:lnTo>
                  <a:lnTo>
                    <a:pt x="37" y="0"/>
                  </a:lnTo>
                  <a:lnTo>
                    <a:pt x="74" y="14"/>
                  </a:lnTo>
                  <a:lnTo>
                    <a:pt x="100" y="0"/>
                  </a:lnTo>
                  <a:lnTo>
                    <a:pt x="108" y="14"/>
                  </a:lnTo>
                  <a:lnTo>
                    <a:pt x="138" y="14"/>
                  </a:lnTo>
                  <a:lnTo>
                    <a:pt x="157" y="14"/>
                  </a:lnTo>
                  <a:lnTo>
                    <a:pt x="183" y="132"/>
                  </a:lnTo>
                  <a:lnTo>
                    <a:pt x="216" y="182"/>
                  </a:lnTo>
                  <a:lnTo>
                    <a:pt x="246" y="191"/>
                  </a:lnTo>
                  <a:lnTo>
                    <a:pt x="246" y="226"/>
                  </a:lnTo>
                  <a:lnTo>
                    <a:pt x="266" y="250"/>
                  </a:lnTo>
                  <a:lnTo>
                    <a:pt x="266" y="323"/>
                  </a:lnTo>
                  <a:lnTo>
                    <a:pt x="0" y="309"/>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0" name="Freeform 95">
              <a:extLst>
                <a:ext uri="{FF2B5EF4-FFF2-40B4-BE49-F238E27FC236}">
                  <a16:creationId xmlns:a16="http://schemas.microsoft.com/office/drawing/2014/main" xmlns="" id="{71988DD2-EFC9-452C-BABB-CE390ECB8505}"/>
                </a:ext>
              </a:extLst>
            </p:cNvPr>
            <p:cNvSpPr>
              <a:spLocks/>
            </p:cNvSpPr>
            <p:nvPr/>
          </p:nvSpPr>
          <p:spPr bwMode="auto">
            <a:xfrm>
              <a:off x="637230" y="3144252"/>
              <a:ext cx="581898" cy="444080"/>
            </a:xfrm>
            <a:custGeom>
              <a:avLst/>
              <a:gdLst>
                <a:gd name="T0" fmla="*/ 2147483646 w 266"/>
                <a:gd name="T1" fmla="*/ 2147483646 h 203"/>
                <a:gd name="T2" fmla="*/ 2147483646 w 266"/>
                <a:gd name="T3" fmla="*/ 0 h 203"/>
                <a:gd name="T4" fmla="*/ 2147483646 w 266"/>
                <a:gd name="T5" fmla="*/ 2147483646 h 203"/>
                <a:gd name="T6" fmla="*/ 2147483646 w 266"/>
                <a:gd name="T7" fmla="*/ 0 h 203"/>
                <a:gd name="T8" fmla="*/ 2147483646 w 266"/>
                <a:gd name="T9" fmla="*/ 2147483646 h 203"/>
                <a:gd name="T10" fmla="*/ 2147483646 w 266"/>
                <a:gd name="T11" fmla="*/ 2147483646 h 203"/>
                <a:gd name="T12" fmla="*/ 2147483646 w 266"/>
                <a:gd name="T13" fmla="*/ 2147483646 h 203"/>
                <a:gd name="T14" fmla="*/ 2147483646 w 266"/>
                <a:gd name="T15" fmla="*/ 2147483646 h 203"/>
                <a:gd name="T16" fmla="*/ 2147483646 w 266"/>
                <a:gd name="T17" fmla="*/ 2147483646 h 203"/>
                <a:gd name="T18" fmla="*/ 2147483646 w 266"/>
                <a:gd name="T19" fmla="*/ 2147483646 h 203"/>
                <a:gd name="T20" fmla="*/ 2147483646 w 266"/>
                <a:gd name="T21" fmla="*/ 2147483646 h 203"/>
                <a:gd name="T22" fmla="*/ 2147483646 w 266"/>
                <a:gd name="T23" fmla="*/ 2147483646 h 203"/>
                <a:gd name="T24" fmla="*/ 2147483646 w 266"/>
                <a:gd name="T25" fmla="*/ 2147483646 h 203"/>
                <a:gd name="T26" fmla="*/ 2147483646 w 266"/>
                <a:gd name="T27" fmla="*/ 2147483646 h 203"/>
                <a:gd name="T28" fmla="*/ 2147483646 w 266"/>
                <a:gd name="T29" fmla="*/ 2147483646 h 203"/>
                <a:gd name="T30" fmla="*/ 2147483646 w 266"/>
                <a:gd name="T31" fmla="*/ 2147483646 h 203"/>
                <a:gd name="T32" fmla="*/ 2147483646 w 266"/>
                <a:gd name="T33" fmla="*/ 2147483646 h 203"/>
                <a:gd name="T34" fmla="*/ 2147483646 w 266"/>
                <a:gd name="T35" fmla="*/ 2147483646 h 203"/>
                <a:gd name="T36" fmla="*/ 2147483646 w 266"/>
                <a:gd name="T37" fmla="*/ 2147483646 h 203"/>
                <a:gd name="T38" fmla="*/ 2147483646 w 266"/>
                <a:gd name="T39" fmla="*/ 2147483646 h 203"/>
                <a:gd name="T40" fmla="*/ 2147483646 w 266"/>
                <a:gd name="T41" fmla="*/ 2147483646 h 203"/>
                <a:gd name="T42" fmla="*/ 0 w 266"/>
                <a:gd name="T43" fmla="*/ 2147483646 h 203"/>
                <a:gd name="T44" fmla="*/ 2147483646 w 266"/>
                <a:gd name="T45" fmla="*/ 2147483646 h 2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203">
                  <a:moveTo>
                    <a:pt x="11" y="49"/>
                  </a:moveTo>
                  <a:lnTo>
                    <a:pt x="49" y="0"/>
                  </a:lnTo>
                  <a:lnTo>
                    <a:pt x="56" y="25"/>
                  </a:lnTo>
                  <a:lnTo>
                    <a:pt x="64" y="0"/>
                  </a:lnTo>
                  <a:lnTo>
                    <a:pt x="101" y="25"/>
                  </a:lnTo>
                  <a:lnTo>
                    <a:pt x="138" y="25"/>
                  </a:lnTo>
                  <a:lnTo>
                    <a:pt x="138" y="14"/>
                  </a:lnTo>
                  <a:lnTo>
                    <a:pt x="227" y="39"/>
                  </a:lnTo>
                  <a:lnTo>
                    <a:pt x="227" y="25"/>
                  </a:lnTo>
                  <a:lnTo>
                    <a:pt x="245" y="39"/>
                  </a:lnTo>
                  <a:lnTo>
                    <a:pt x="265" y="25"/>
                  </a:lnTo>
                  <a:lnTo>
                    <a:pt x="265" y="73"/>
                  </a:lnTo>
                  <a:lnTo>
                    <a:pt x="245" y="98"/>
                  </a:lnTo>
                  <a:lnTo>
                    <a:pt x="201" y="123"/>
                  </a:lnTo>
                  <a:lnTo>
                    <a:pt x="210" y="157"/>
                  </a:lnTo>
                  <a:lnTo>
                    <a:pt x="190" y="168"/>
                  </a:lnTo>
                  <a:lnTo>
                    <a:pt x="172" y="181"/>
                  </a:lnTo>
                  <a:lnTo>
                    <a:pt x="138" y="168"/>
                  </a:lnTo>
                  <a:lnTo>
                    <a:pt x="113" y="168"/>
                  </a:lnTo>
                  <a:lnTo>
                    <a:pt x="38" y="202"/>
                  </a:lnTo>
                  <a:lnTo>
                    <a:pt x="11" y="193"/>
                  </a:lnTo>
                  <a:lnTo>
                    <a:pt x="0" y="143"/>
                  </a:lnTo>
                  <a:lnTo>
                    <a:pt x="11" y="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11" name="Freeform 96">
              <a:extLst>
                <a:ext uri="{FF2B5EF4-FFF2-40B4-BE49-F238E27FC236}">
                  <a16:creationId xmlns:a16="http://schemas.microsoft.com/office/drawing/2014/main" xmlns="" id="{B4263E31-0EC0-481E-A4A7-91420BF0DE12}"/>
                </a:ext>
              </a:extLst>
            </p:cNvPr>
            <p:cNvSpPr>
              <a:spLocks/>
            </p:cNvSpPr>
            <p:nvPr/>
          </p:nvSpPr>
          <p:spPr bwMode="auto">
            <a:xfrm>
              <a:off x="1650081" y="2573292"/>
              <a:ext cx="671588" cy="883784"/>
            </a:xfrm>
            <a:custGeom>
              <a:avLst/>
              <a:gdLst>
                <a:gd name="T0" fmla="*/ 0 w 307"/>
                <a:gd name="T1" fmla="*/ 2147483646 h 404"/>
                <a:gd name="T2" fmla="*/ 2147483646 w 307"/>
                <a:gd name="T3" fmla="*/ 2147483646 h 404"/>
                <a:gd name="T4" fmla="*/ 2147483646 w 307"/>
                <a:gd name="T5" fmla="*/ 2147483646 h 404"/>
                <a:gd name="T6" fmla="*/ 2147483646 w 307"/>
                <a:gd name="T7" fmla="*/ 2147483646 h 404"/>
                <a:gd name="T8" fmla="*/ 2147483646 w 307"/>
                <a:gd name="T9" fmla="*/ 2147483646 h 404"/>
                <a:gd name="T10" fmla="*/ 2147483646 w 307"/>
                <a:gd name="T11" fmla="*/ 0 h 404"/>
                <a:gd name="T12" fmla="*/ 2147483646 w 307"/>
                <a:gd name="T13" fmla="*/ 2147483646 h 404"/>
                <a:gd name="T14" fmla="*/ 2147483646 w 307"/>
                <a:gd name="T15" fmla="*/ 2147483646 h 404"/>
                <a:gd name="T16" fmla="*/ 2147483646 w 307"/>
                <a:gd name="T17" fmla="*/ 2147483646 h 404"/>
                <a:gd name="T18" fmla="*/ 2147483646 w 307"/>
                <a:gd name="T19" fmla="*/ 2147483646 h 404"/>
                <a:gd name="T20" fmla="*/ 2147483646 w 307"/>
                <a:gd name="T21" fmla="*/ 2147483646 h 404"/>
                <a:gd name="T22" fmla="*/ 2147483646 w 307"/>
                <a:gd name="T23" fmla="*/ 2147483646 h 404"/>
                <a:gd name="T24" fmla="*/ 2147483646 w 307"/>
                <a:gd name="T25" fmla="*/ 2147483646 h 404"/>
                <a:gd name="T26" fmla="*/ 2147483646 w 307"/>
                <a:gd name="T27" fmla="*/ 2147483646 h 404"/>
                <a:gd name="T28" fmla="*/ 2147483646 w 307"/>
                <a:gd name="T29" fmla="*/ 2147483646 h 404"/>
                <a:gd name="T30" fmla="*/ 2147483646 w 307"/>
                <a:gd name="T31" fmla="*/ 2147483646 h 404"/>
                <a:gd name="T32" fmla="*/ 2147483646 w 307"/>
                <a:gd name="T33" fmla="*/ 2147483646 h 404"/>
                <a:gd name="T34" fmla="*/ 2147483646 w 307"/>
                <a:gd name="T35" fmla="*/ 2147483646 h 404"/>
                <a:gd name="T36" fmla="*/ 2147483646 w 307"/>
                <a:gd name="T37" fmla="*/ 2147483646 h 404"/>
                <a:gd name="T38" fmla="*/ 2147483646 w 307"/>
                <a:gd name="T39" fmla="*/ 2147483646 h 404"/>
                <a:gd name="T40" fmla="*/ 2147483646 w 307"/>
                <a:gd name="T41" fmla="*/ 2147483646 h 404"/>
                <a:gd name="T42" fmla="*/ 2147483646 w 307"/>
                <a:gd name="T43" fmla="*/ 2147483646 h 404"/>
                <a:gd name="T44" fmla="*/ 2147483646 w 307"/>
                <a:gd name="T45" fmla="*/ 2147483646 h 404"/>
                <a:gd name="T46" fmla="*/ 2147483646 w 307"/>
                <a:gd name="T47" fmla="*/ 2147483646 h 404"/>
                <a:gd name="T48" fmla="*/ 2147483646 w 307"/>
                <a:gd name="T49" fmla="*/ 2147483646 h 404"/>
                <a:gd name="T50" fmla="*/ 2147483646 w 307"/>
                <a:gd name="T51" fmla="*/ 2147483646 h 404"/>
                <a:gd name="T52" fmla="*/ 2147483646 w 307"/>
                <a:gd name="T53" fmla="*/ 2147483646 h 404"/>
                <a:gd name="T54" fmla="*/ 2147483646 w 307"/>
                <a:gd name="T55" fmla="*/ 2147483646 h 404"/>
                <a:gd name="T56" fmla="*/ 2147483646 w 307"/>
                <a:gd name="T57" fmla="*/ 2147483646 h 404"/>
                <a:gd name="T58" fmla="*/ 2147483646 w 307"/>
                <a:gd name="T59" fmla="*/ 2147483646 h 404"/>
                <a:gd name="T60" fmla="*/ 2147483646 w 307"/>
                <a:gd name="T61" fmla="*/ 2147483646 h 404"/>
                <a:gd name="T62" fmla="*/ 0 w 307"/>
                <a:gd name="T63" fmla="*/ 2147483646 h 404"/>
                <a:gd name="T64" fmla="*/ 0 w 307"/>
                <a:gd name="T65" fmla="*/ 2147483646 h 4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7" h="404">
                  <a:moveTo>
                    <a:pt x="0" y="75"/>
                  </a:moveTo>
                  <a:lnTo>
                    <a:pt x="37" y="59"/>
                  </a:lnTo>
                  <a:lnTo>
                    <a:pt x="63" y="25"/>
                  </a:lnTo>
                  <a:lnTo>
                    <a:pt x="108" y="10"/>
                  </a:lnTo>
                  <a:lnTo>
                    <a:pt x="163" y="25"/>
                  </a:lnTo>
                  <a:lnTo>
                    <a:pt x="179" y="0"/>
                  </a:lnTo>
                  <a:lnTo>
                    <a:pt x="179" y="48"/>
                  </a:lnTo>
                  <a:lnTo>
                    <a:pt x="209" y="48"/>
                  </a:lnTo>
                  <a:lnTo>
                    <a:pt x="228" y="93"/>
                  </a:lnTo>
                  <a:lnTo>
                    <a:pt x="242" y="143"/>
                  </a:lnTo>
                  <a:lnTo>
                    <a:pt x="272" y="143"/>
                  </a:lnTo>
                  <a:lnTo>
                    <a:pt x="291" y="178"/>
                  </a:lnTo>
                  <a:lnTo>
                    <a:pt x="280" y="260"/>
                  </a:lnTo>
                  <a:lnTo>
                    <a:pt x="291" y="285"/>
                  </a:lnTo>
                  <a:lnTo>
                    <a:pt x="306" y="300"/>
                  </a:lnTo>
                  <a:lnTo>
                    <a:pt x="254" y="383"/>
                  </a:lnTo>
                  <a:lnTo>
                    <a:pt x="235" y="383"/>
                  </a:lnTo>
                  <a:lnTo>
                    <a:pt x="197" y="403"/>
                  </a:lnTo>
                  <a:lnTo>
                    <a:pt x="179" y="383"/>
                  </a:lnTo>
                  <a:lnTo>
                    <a:pt x="163" y="344"/>
                  </a:lnTo>
                  <a:lnTo>
                    <a:pt x="134" y="319"/>
                  </a:lnTo>
                  <a:lnTo>
                    <a:pt x="100" y="275"/>
                  </a:lnTo>
                  <a:lnTo>
                    <a:pt x="71" y="260"/>
                  </a:lnTo>
                  <a:lnTo>
                    <a:pt x="71" y="236"/>
                  </a:lnTo>
                  <a:lnTo>
                    <a:pt x="45" y="226"/>
                  </a:lnTo>
                  <a:lnTo>
                    <a:pt x="63" y="191"/>
                  </a:lnTo>
                  <a:lnTo>
                    <a:pt x="45" y="167"/>
                  </a:lnTo>
                  <a:lnTo>
                    <a:pt x="56" y="133"/>
                  </a:lnTo>
                  <a:lnTo>
                    <a:pt x="37" y="118"/>
                  </a:lnTo>
                  <a:lnTo>
                    <a:pt x="45" y="93"/>
                  </a:lnTo>
                  <a:lnTo>
                    <a:pt x="25" y="84"/>
                  </a:lnTo>
                  <a:lnTo>
                    <a:pt x="0" y="84"/>
                  </a:lnTo>
                  <a:lnTo>
                    <a:pt x="0" y="7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12" name="Freeform 97">
              <a:extLst>
                <a:ext uri="{FF2B5EF4-FFF2-40B4-BE49-F238E27FC236}">
                  <a16:creationId xmlns:a16="http://schemas.microsoft.com/office/drawing/2014/main" xmlns="" id="{343221D2-7C42-4A0A-8CB0-D6D1537E1C4F}"/>
                </a:ext>
              </a:extLst>
            </p:cNvPr>
            <p:cNvSpPr>
              <a:spLocks/>
            </p:cNvSpPr>
            <p:nvPr/>
          </p:nvSpPr>
          <p:spPr bwMode="auto">
            <a:xfrm>
              <a:off x="2319484" y="3089563"/>
              <a:ext cx="640962" cy="634400"/>
            </a:xfrm>
            <a:custGeom>
              <a:avLst/>
              <a:gdLst>
                <a:gd name="T0" fmla="*/ 2147483646 w 293"/>
                <a:gd name="T1" fmla="*/ 2147483646 h 290"/>
                <a:gd name="T2" fmla="*/ 2147483646 w 293"/>
                <a:gd name="T3" fmla="*/ 2147483646 h 290"/>
                <a:gd name="T4" fmla="*/ 2147483646 w 293"/>
                <a:gd name="T5" fmla="*/ 2147483646 h 290"/>
                <a:gd name="T6" fmla="*/ 2147483646 w 293"/>
                <a:gd name="T7" fmla="*/ 2147483646 h 290"/>
                <a:gd name="T8" fmla="*/ 2147483646 w 293"/>
                <a:gd name="T9" fmla="*/ 2147483646 h 290"/>
                <a:gd name="T10" fmla="*/ 2147483646 w 293"/>
                <a:gd name="T11" fmla="*/ 2147483646 h 290"/>
                <a:gd name="T12" fmla="*/ 0 w 293"/>
                <a:gd name="T13" fmla="*/ 2147483646 h 290"/>
                <a:gd name="T14" fmla="*/ 2147483646 w 293"/>
                <a:gd name="T15" fmla="*/ 2147483646 h 290"/>
                <a:gd name="T16" fmla="*/ 2147483646 w 293"/>
                <a:gd name="T17" fmla="*/ 2147483646 h 290"/>
                <a:gd name="T18" fmla="*/ 2147483646 w 293"/>
                <a:gd name="T19" fmla="*/ 2147483646 h 290"/>
                <a:gd name="T20" fmla="*/ 2147483646 w 293"/>
                <a:gd name="T21" fmla="*/ 2147483646 h 290"/>
                <a:gd name="T22" fmla="*/ 2147483646 w 293"/>
                <a:gd name="T23" fmla="*/ 2147483646 h 290"/>
                <a:gd name="T24" fmla="*/ 2147483646 w 293"/>
                <a:gd name="T25" fmla="*/ 2147483646 h 290"/>
                <a:gd name="T26" fmla="*/ 2147483646 w 293"/>
                <a:gd name="T27" fmla="*/ 2147483646 h 290"/>
                <a:gd name="T28" fmla="*/ 2147483646 w 293"/>
                <a:gd name="T29" fmla="*/ 2147483646 h 290"/>
                <a:gd name="T30" fmla="*/ 2147483646 w 293"/>
                <a:gd name="T31" fmla="*/ 0 h 290"/>
                <a:gd name="T32" fmla="*/ 2147483646 w 293"/>
                <a:gd name="T33" fmla="*/ 2147483646 h 290"/>
                <a:gd name="T34" fmla="*/ 2147483646 w 293"/>
                <a:gd name="T35" fmla="*/ 2147483646 h 290"/>
                <a:gd name="T36" fmla="*/ 2147483646 w 293"/>
                <a:gd name="T37" fmla="*/ 2147483646 h 290"/>
                <a:gd name="T38" fmla="*/ 2147483646 w 293"/>
                <a:gd name="T39" fmla="*/ 2147483646 h 290"/>
                <a:gd name="T40" fmla="*/ 2147483646 w 293"/>
                <a:gd name="T41" fmla="*/ 2147483646 h 290"/>
                <a:gd name="T42" fmla="*/ 2147483646 w 293"/>
                <a:gd name="T43" fmla="*/ 2147483646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3" h="290">
                  <a:moveTo>
                    <a:pt x="229" y="250"/>
                  </a:moveTo>
                  <a:lnTo>
                    <a:pt x="220" y="225"/>
                  </a:lnTo>
                  <a:lnTo>
                    <a:pt x="183" y="264"/>
                  </a:lnTo>
                  <a:lnTo>
                    <a:pt x="165" y="264"/>
                  </a:lnTo>
                  <a:lnTo>
                    <a:pt x="108" y="289"/>
                  </a:lnTo>
                  <a:lnTo>
                    <a:pt x="75" y="157"/>
                  </a:lnTo>
                  <a:lnTo>
                    <a:pt x="0" y="64"/>
                  </a:lnTo>
                  <a:lnTo>
                    <a:pt x="29" y="39"/>
                  </a:lnTo>
                  <a:lnTo>
                    <a:pt x="49" y="39"/>
                  </a:lnTo>
                  <a:lnTo>
                    <a:pt x="108" y="50"/>
                  </a:lnTo>
                  <a:lnTo>
                    <a:pt x="126" y="50"/>
                  </a:lnTo>
                  <a:lnTo>
                    <a:pt x="165" y="50"/>
                  </a:lnTo>
                  <a:lnTo>
                    <a:pt x="202" y="25"/>
                  </a:lnTo>
                  <a:lnTo>
                    <a:pt x="229" y="25"/>
                  </a:lnTo>
                  <a:lnTo>
                    <a:pt x="229" y="16"/>
                  </a:lnTo>
                  <a:lnTo>
                    <a:pt x="254" y="0"/>
                  </a:lnTo>
                  <a:lnTo>
                    <a:pt x="292" y="25"/>
                  </a:lnTo>
                  <a:lnTo>
                    <a:pt x="292" y="50"/>
                  </a:lnTo>
                  <a:lnTo>
                    <a:pt x="292" y="82"/>
                  </a:lnTo>
                  <a:lnTo>
                    <a:pt x="247" y="167"/>
                  </a:lnTo>
                  <a:lnTo>
                    <a:pt x="235" y="239"/>
                  </a:lnTo>
                  <a:lnTo>
                    <a:pt x="229" y="25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3" name="Freeform 98">
              <a:extLst>
                <a:ext uri="{FF2B5EF4-FFF2-40B4-BE49-F238E27FC236}">
                  <a16:creationId xmlns:a16="http://schemas.microsoft.com/office/drawing/2014/main" xmlns="" id="{EE0DAC06-82EC-465C-BCD1-FC1F850DF439}"/>
                </a:ext>
              </a:extLst>
            </p:cNvPr>
            <p:cNvSpPr>
              <a:spLocks/>
            </p:cNvSpPr>
            <p:nvPr/>
          </p:nvSpPr>
          <p:spPr bwMode="auto">
            <a:xfrm>
              <a:off x="1510077" y="3043623"/>
              <a:ext cx="573147" cy="905660"/>
            </a:xfrm>
            <a:custGeom>
              <a:avLst/>
              <a:gdLst>
                <a:gd name="T0" fmla="*/ 2147483646 w 262"/>
                <a:gd name="T1" fmla="*/ 2147483646 h 414"/>
                <a:gd name="T2" fmla="*/ 2147483646 w 262"/>
                <a:gd name="T3" fmla="*/ 2147483646 h 414"/>
                <a:gd name="T4" fmla="*/ 2147483646 w 262"/>
                <a:gd name="T5" fmla="*/ 2147483646 h 414"/>
                <a:gd name="T6" fmla="*/ 2147483646 w 262"/>
                <a:gd name="T7" fmla="*/ 2147483646 h 414"/>
                <a:gd name="T8" fmla="*/ 2147483646 w 262"/>
                <a:gd name="T9" fmla="*/ 2147483646 h 414"/>
                <a:gd name="T10" fmla="*/ 2147483646 w 262"/>
                <a:gd name="T11" fmla="*/ 2147483646 h 414"/>
                <a:gd name="T12" fmla="*/ 2147483646 w 262"/>
                <a:gd name="T13" fmla="*/ 2147483646 h 414"/>
                <a:gd name="T14" fmla="*/ 2147483646 w 262"/>
                <a:gd name="T15" fmla="*/ 2147483646 h 414"/>
                <a:gd name="T16" fmla="*/ 0 w 262"/>
                <a:gd name="T17" fmla="*/ 2147483646 h 414"/>
                <a:gd name="T18" fmla="*/ 2147483646 w 262"/>
                <a:gd name="T19" fmla="*/ 2147483646 h 414"/>
                <a:gd name="T20" fmla="*/ 2147483646 w 262"/>
                <a:gd name="T21" fmla="*/ 2147483646 h 414"/>
                <a:gd name="T22" fmla="*/ 2147483646 w 262"/>
                <a:gd name="T23" fmla="*/ 0 h 414"/>
                <a:gd name="T24" fmla="*/ 2147483646 w 262"/>
                <a:gd name="T25" fmla="*/ 2147483646 h 414"/>
                <a:gd name="T26" fmla="*/ 2147483646 w 262"/>
                <a:gd name="T27" fmla="*/ 2147483646 h 414"/>
                <a:gd name="T28" fmla="*/ 2147483646 w 262"/>
                <a:gd name="T29" fmla="*/ 2147483646 h 414"/>
                <a:gd name="T30" fmla="*/ 2147483646 w 262"/>
                <a:gd name="T31" fmla="*/ 2147483646 h 414"/>
                <a:gd name="T32" fmla="*/ 2147483646 w 262"/>
                <a:gd name="T33" fmla="*/ 2147483646 h 414"/>
                <a:gd name="T34" fmla="*/ 2147483646 w 262"/>
                <a:gd name="T35" fmla="*/ 2147483646 h 414"/>
                <a:gd name="T36" fmla="*/ 2147483646 w 262"/>
                <a:gd name="T37" fmla="*/ 2147483646 h 414"/>
                <a:gd name="T38" fmla="*/ 2147483646 w 262"/>
                <a:gd name="T39" fmla="*/ 2147483646 h 414"/>
                <a:gd name="T40" fmla="*/ 2147483646 w 262"/>
                <a:gd name="T41" fmla="*/ 2147483646 h 414"/>
                <a:gd name="T42" fmla="*/ 2147483646 w 262"/>
                <a:gd name="T43" fmla="*/ 2147483646 h 414"/>
                <a:gd name="T44" fmla="*/ 2147483646 w 262"/>
                <a:gd name="T45" fmla="*/ 2147483646 h 414"/>
                <a:gd name="T46" fmla="*/ 2147483646 w 262"/>
                <a:gd name="T47" fmla="*/ 2147483646 h 414"/>
                <a:gd name="T48" fmla="*/ 2147483646 w 262"/>
                <a:gd name="T49" fmla="*/ 2147483646 h 414"/>
                <a:gd name="T50" fmla="*/ 2147483646 w 262"/>
                <a:gd name="T51" fmla="*/ 2147483646 h 4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2" h="414">
                  <a:moveTo>
                    <a:pt x="152" y="413"/>
                  </a:moveTo>
                  <a:lnTo>
                    <a:pt x="120" y="369"/>
                  </a:lnTo>
                  <a:lnTo>
                    <a:pt x="127" y="344"/>
                  </a:lnTo>
                  <a:lnTo>
                    <a:pt x="83" y="285"/>
                  </a:lnTo>
                  <a:lnTo>
                    <a:pt x="83" y="237"/>
                  </a:lnTo>
                  <a:lnTo>
                    <a:pt x="45" y="237"/>
                  </a:lnTo>
                  <a:lnTo>
                    <a:pt x="8" y="153"/>
                  </a:lnTo>
                  <a:lnTo>
                    <a:pt x="20" y="119"/>
                  </a:lnTo>
                  <a:lnTo>
                    <a:pt x="0" y="94"/>
                  </a:lnTo>
                  <a:lnTo>
                    <a:pt x="8" y="46"/>
                  </a:lnTo>
                  <a:lnTo>
                    <a:pt x="26" y="46"/>
                  </a:lnTo>
                  <a:lnTo>
                    <a:pt x="83" y="0"/>
                  </a:lnTo>
                  <a:lnTo>
                    <a:pt x="109" y="10"/>
                  </a:lnTo>
                  <a:lnTo>
                    <a:pt x="135" y="20"/>
                  </a:lnTo>
                  <a:lnTo>
                    <a:pt x="135" y="46"/>
                  </a:lnTo>
                  <a:lnTo>
                    <a:pt x="164" y="59"/>
                  </a:lnTo>
                  <a:lnTo>
                    <a:pt x="198" y="103"/>
                  </a:lnTo>
                  <a:lnTo>
                    <a:pt x="227" y="128"/>
                  </a:lnTo>
                  <a:lnTo>
                    <a:pt x="243" y="167"/>
                  </a:lnTo>
                  <a:lnTo>
                    <a:pt x="261" y="187"/>
                  </a:lnTo>
                  <a:lnTo>
                    <a:pt x="261" y="237"/>
                  </a:lnTo>
                  <a:lnTo>
                    <a:pt x="227" y="295"/>
                  </a:lnTo>
                  <a:lnTo>
                    <a:pt x="235" y="310"/>
                  </a:lnTo>
                  <a:lnTo>
                    <a:pt x="191" y="378"/>
                  </a:lnTo>
                  <a:lnTo>
                    <a:pt x="216" y="403"/>
                  </a:lnTo>
                  <a:lnTo>
                    <a:pt x="152" y="413"/>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14" name="Freeform 99">
              <a:extLst>
                <a:ext uri="{FF2B5EF4-FFF2-40B4-BE49-F238E27FC236}">
                  <a16:creationId xmlns:a16="http://schemas.microsoft.com/office/drawing/2014/main" xmlns="" id="{81DFB849-D293-4FEB-B594-394F80718290}"/>
                </a:ext>
              </a:extLst>
            </p:cNvPr>
            <p:cNvSpPr>
              <a:spLocks/>
            </p:cNvSpPr>
            <p:nvPr/>
          </p:nvSpPr>
          <p:spPr bwMode="auto">
            <a:xfrm>
              <a:off x="3927357" y="2993309"/>
              <a:ext cx="770030" cy="258135"/>
            </a:xfrm>
            <a:custGeom>
              <a:avLst/>
              <a:gdLst>
                <a:gd name="T0" fmla="*/ 2147483646 w 352"/>
                <a:gd name="T1" fmla="*/ 2147483646 h 118"/>
                <a:gd name="T2" fmla="*/ 2147483646 w 352"/>
                <a:gd name="T3" fmla="*/ 2147483646 h 118"/>
                <a:gd name="T4" fmla="*/ 2147483646 w 352"/>
                <a:gd name="T5" fmla="*/ 2147483646 h 118"/>
                <a:gd name="T6" fmla="*/ 2147483646 w 352"/>
                <a:gd name="T7" fmla="*/ 2147483646 h 118"/>
                <a:gd name="T8" fmla="*/ 2147483646 w 352"/>
                <a:gd name="T9" fmla="*/ 2147483646 h 118"/>
                <a:gd name="T10" fmla="*/ 2147483646 w 352"/>
                <a:gd name="T11" fmla="*/ 0 h 118"/>
                <a:gd name="T12" fmla="*/ 0 w 352"/>
                <a:gd name="T13" fmla="*/ 0 h 118"/>
                <a:gd name="T14" fmla="*/ 2147483646 w 352"/>
                <a:gd name="T15" fmla="*/ 2147483646 h 1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2" h="118">
                  <a:moveTo>
                    <a:pt x="351" y="9"/>
                  </a:moveTo>
                  <a:lnTo>
                    <a:pt x="351" y="24"/>
                  </a:lnTo>
                  <a:lnTo>
                    <a:pt x="351" y="34"/>
                  </a:lnTo>
                  <a:lnTo>
                    <a:pt x="351" y="117"/>
                  </a:lnTo>
                  <a:lnTo>
                    <a:pt x="45" y="117"/>
                  </a:lnTo>
                  <a:lnTo>
                    <a:pt x="20" y="0"/>
                  </a:lnTo>
                  <a:lnTo>
                    <a:pt x="0" y="0"/>
                  </a:lnTo>
                  <a:lnTo>
                    <a:pt x="351" y="9"/>
                  </a:lnTo>
                </a:path>
              </a:pathLst>
            </a:custGeom>
            <a:solidFill>
              <a:schemeClr val="accent3"/>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5" name="Freeform 100">
              <a:extLst>
                <a:ext uri="{FF2B5EF4-FFF2-40B4-BE49-F238E27FC236}">
                  <a16:creationId xmlns:a16="http://schemas.microsoft.com/office/drawing/2014/main" xmlns="" id="{4A3AC424-2EFF-40CC-8049-E047B627B8A0}"/>
                </a:ext>
              </a:extLst>
            </p:cNvPr>
            <p:cNvSpPr>
              <a:spLocks/>
            </p:cNvSpPr>
            <p:nvPr/>
          </p:nvSpPr>
          <p:spPr bwMode="auto">
            <a:xfrm>
              <a:off x="1013493" y="3373948"/>
              <a:ext cx="833471" cy="601585"/>
            </a:xfrm>
            <a:custGeom>
              <a:avLst/>
              <a:gdLst>
                <a:gd name="T0" fmla="*/ 2147483646 w 381"/>
                <a:gd name="T1" fmla="*/ 2147483646 h 275"/>
                <a:gd name="T2" fmla="*/ 2147483646 w 381"/>
                <a:gd name="T3" fmla="*/ 2147483646 h 275"/>
                <a:gd name="T4" fmla="*/ 2147483646 w 381"/>
                <a:gd name="T5" fmla="*/ 2147483646 h 275"/>
                <a:gd name="T6" fmla="*/ 2147483646 w 381"/>
                <a:gd name="T7" fmla="*/ 2147483646 h 275"/>
                <a:gd name="T8" fmla="*/ 0 w 381"/>
                <a:gd name="T9" fmla="*/ 2147483646 h 275"/>
                <a:gd name="T10" fmla="*/ 2147483646 w 381"/>
                <a:gd name="T11" fmla="*/ 2147483646 h 275"/>
                <a:gd name="T12" fmla="*/ 2147483646 w 381"/>
                <a:gd name="T13" fmla="*/ 2147483646 h 275"/>
                <a:gd name="T14" fmla="*/ 2147483646 w 381"/>
                <a:gd name="T15" fmla="*/ 2147483646 h 275"/>
                <a:gd name="T16" fmla="*/ 2147483646 w 381"/>
                <a:gd name="T17" fmla="*/ 2147483646 h 275"/>
                <a:gd name="T18" fmla="*/ 2147483646 w 381"/>
                <a:gd name="T19" fmla="*/ 2147483646 h 275"/>
                <a:gd name="T20" fmla="*/ 2147483646 w 381"/>
                <a:gd name="T21" fmla="*/ 2147483646 h 275"/>
                <a:gd name="T22" fmla="*/ 2147483646 w 381"/>
                <a:gd name="T23" fmla="*/ 2147483646 h 275"/>
                <a:gd name="T24" fmla="*/ 2147483646 w 381"/>
                <a:gd name="T25" fmla="*/ 2147483646 h 275"/>
                <a:gd name="T26" fmla="*/ 2147483646 w 381"/>
                <a:gd name="T27" fmla="*/ 0 h 275"/>
                <a:gd name="T28" fmla="*/ 2147483646 w 381"/>
                <a:gd name="T29" fmla="*/ 2147483646 h 275"/>
                <a:gd name="T30" fmla="*/ 2147483646 w 381"/>
                <a:gd name="T31" fmla="*/ 2147483646 h 275"/>
                <a:gd name="T32" fmla="*/ 2147483646 w 381"/>
                <a:gd name="T33" fmla="*/ 2147483646 h 275"/>
                <a:gd name="T34" fmla="*/ 2147483646 w 381"/>
                <a:gd name="T35" fmla="*/ 2147483646 h 275"/>
                <a:gd name="T36" fmla="*/ 2147483646 w 381"/>
                <a:gd name="T37" fmla="*/ 2147483646 h 275"/>
                <a:gd name="T38" fmla="*/ 2147483646 w 381"/>
                <a:gd name="T39" fmla="*/ 2147483646 h 275"/>
                <a:gd name="T40" fmla="*/ 2147483646 w 381"/>
                <a:gd name="T41" fmla="*/ 2147483646 h 2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1" h="275">
                  <a:moveTo>
                    <a:pt x="157" y="274"/>
                  </a:moveTo>
                  <a:lnTo>
                    <a:pt x="126" y="260"/>
                  </a:lnTo>
                  <a:lnTo>
                    <a:pt x="56" y="142"/>
                  </a:lnTo>
                  <a:lnTo>
                    <a:pt x="11" y="158"/>
                  </a:lnTo>
                  <a:lnTo>
                    <a:pt x="0" y="142"/>
                  </a:lnTo>
                  <a:lnTo>
                    <a:pt x="19" y="108"/>
                  </a:lnTo>
                  <a:lnTo>
                    <a:pt x="11" y="108"/>
                  </a:lnTo>
                  <a:lnTo>
                    <a:pt x="29" y="84"/>
                  </a:lnTo>
                  <a:lnTo>
                    <a:pt x="19" y="59"/>
                  </a:lnTo>
                  <a:lnTo>
                    <a:pt x="38" y="50"/>
                  </a:lnTo>
                  <a:lnTo>
                    <a:pt x="157" y="25"/>
                  </a:lnTo>
                  <a:lnTo>
                    <a:pt x="164" y="35"/>
                  </a:lnTo>
                  <a:lnTo>
                    <a:pt x="183" y="16"/>
                  </a:lnTo>
                  <a:lnTo>
                    <a:pt x="235" y="0"/>
                  </a:lnTo>
                  <a:lnTo>
                    <a:pt x="272" y="84"/>
                  </a:lnTo>
                  <a:lnTo>
                    <a:pt x="310" y="84"/>
                  </a:lnTo>
                  <a:lnTo>
                    <a:pt x="310" y="132"/>
                  </a:lnTo>
                  <a:lnTo>
                    <a:pt x="355" y="192"/>
                  </a:lnTo>
                  <a:lnTo>
                    <a:pt x="347" y="215"/>
                  </a:lnTo>
                  <a:lnTo>
                    <a:pt x="380" y="260"/>
                  </a:lnTo>
                  <a:lnTo>
                    <a:pt x="157" y="27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16" name="Freeform 101">
              <a:extLst>
                <a:ext uri="{FF2B5EF4-FFF2-40B4-BE49-F238E27FC236}">
                  <a16:creationId xmlns:a16="http://schemas.microsoft.com/office/drawing/2014/main" xmlns="" id="{34FDE81D-1F5C-42CE-BA03-EAE21A28B059}"/>
                </a:ext>
              </a:extLst>
            </p:cNvPr>
            <p:cNvSpPr>
              <a:spLocks/>
            </p:cNvSpPr>
            <p:nvPr/>
          </p:nvSpPr>
          <p:spPr bwMode="auto">
            <a:xfrm>
              <a:off x="2041658" y="2098585"/>
              <a:ext cx="737217" cy="675964"/>
            </a:xfrm>
            <a:custGeom>
              <a:avLst/>
              <a:gdLst>
                <a:gd name="T0" fmla="*/ 2147483646 w 337"/>
                <a:gd name="T1" fmla="*/ 2147483646 h 309"/>
                <a:gd name="T2" fmla="*/ 2147483646 w 337"/>
                <a:gd name="T3" fmla="*/ 2147483646 h 309"/>
                <a:gd name="T4" fmla="*/ 2147483646 w 337"/>
                <a:gd name="T5" fmla="*/ 2147483646 h 309"/>
                <a:gd name="T6" fmla="*/ 2147483646 w 337"/>
                <a:gd name="T7" fmla="*/ 2147483646 h 309"/>
                <a:gd name="T8" fmla="*/ 2147483646 w 337"/>
                <a:gd name="T9" fmla="*/ 2147483646 h 309"/>
                <a:gd name="T10" fmla="*/ 2147483646 w 337"/>
                <a:gd name="T11" fmla="*/ 2147483646 h 309"/>
                <a:gd name="T12" fmla="*/ 2147483646 w 337"/>
                <a:gd name="T13" fmla="*/ 0 h 309"/>
                <a:gd name="T14" fmla="*/ 2147483646 w 337"/>
                <a:gd name="T15" fmla="*/ 2147483646 h 309"/>
                <a:gd name="T16" fmla="*/ 2147483646 w 337"/>
                <a:gd name="T17" fmla="*/ 2147483646 h 309"/>
                <a:gd name="T18" fmla="*/ 2147483646 w 337"/>
                <a:gd name="T19" fmla="*/ 2147483646 h 309"/>
                <a:gd name="T20" fmla="*/ 2147483646 w 337"/>
                <a:gd name="T21" fmla="*/ 2147483646 h 309"/>
                <a:gd name="T22" fmla="*/ 2147483646 w 337"/>
                <a:gd name="T23" fmla="*/ 2147483646 h 309"/>
                <a:gd name="T24" fmla="*/ 2147483646 w 337"/>
                <a:gd name="T25" fmla="*/ 2147483646 h 309"/>
                <a:gd name="T26" fmla="*/ 2147483646 w 337"/>
                <a:gd name="T27" fmla="*/ 2147483646 h 309"/>
                <a:gd name="T28" fmla="*/ 2147483646 w 337"/>
                <a:gd name="T29" fmla="*/ 2147483646 h 309"/>
                <a:gd name="T30" fmla="*/ 2147483646 w 337"/>
                <a:gd name="T31" fmla="*/ 2147483646 h 309"/>
                <a:gd name="T32" fmla="*/ 2147483646 w 337"/>
                <a:gd name="T33" fmla="*/ 2147483646 h 309"/>
                <a:gd name="T34" fmla="*/ 2147483646 w 337"/>
                <a:gd name="T35" fmla="*/ 2147483646 h 309"/>
                <a:gd name="T36" fmla="*/ 2147483646 w 337"/>
                <a:gd name="T37" fmla="*/ 2147483646 h 309"/>
                <a:gd name="T38" fmla="*/ 2147483646 w 337"/>
                <a:gd name="T39" fmla="*/ 2147483646 h 309"/>
                <a:gd name="T40" fmla="*/ 2147483646 w 337"/>
                <a:gd name="T41" fmla="*/ 2147483646 h 309"/>
                <a:gd name="T42" fmla="*/ 2147483646 w 337"/>
                <a:gd name="T43" fmla="*/ 2147483646 h 309"/>
                <a:gd name="T44" fmla="*/ 2147483646 w 337"/>
                <a:gd name="T45" fmla="*/ 2147483646 h 309"/>
                <a:gd name="T46" fmla="*/ 2147483646 w 337"/>
                <a:gd name="T47" fmla="*/ 2147483646 h 309"/>
                <a:gd name="T48" fmla="*/ 2147483646 w 337"/>
                <a:gd name="T49" fmla="*/ 2147483646 h 309"/>
                <a:gd name="T50" fmla="*/ 2147483646 w 337"/>
                <a:gd name="T51" fmla="*/ 2147483646 h 309"/>
                <a:gd name="T52" fmla="*/ 0 w 337"/>
                <a:gd name="T53" fmla="*/ 2147483646 h 309"/>
                <a:gd name="T54" fmla="*/ 0 w 337"/>
                <a:gd name="T55" fmla="*/ 2147483646 h 309"/>
                <a:gd name="T56" fmla="*/ 2147483646 w 337"/>
                <a:gd name="T57" fmla="*/ 2147483646 h 3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37" h="309">
                  <a:moveTo>
                    <a:pt x="38" y="157"/>
                  </a:moveTo>
                  <a:lnTo>
                    <a:pt x="18" y="123"/>
                  </a:lnTo>
                  <a:lnTo>
                    <a:pt x="57" y="98"/>
                  </a:lnTo>
                  <a:lnTo>
                    <a:pt x="94" y="123"/>
                  </a:lnTo>
                  <a:lnTo>
                    <a:pt x="112" y="50"/>
                  </a:lnTo>
                  <a:lnTo>
                    <a:pt x="175" y="16"/>
                  </a:lnTo>
                  <a:lnTo>
                    <a:pt x="202" y="0"/>
                  </a:lnTo>
                  <a:lnTo>
                    <a:pt x="221" y="25"/>
                  </a:lnTo>
                  <a:lnTo>
                    <a:pt x="209" y="50"/>
                  </a:lnTo>
                  <a:lnTo>
                    <a:pt x="221" y="84"/>
                  </a:lnTo>
                  <a:lnTo>
                    <a:pt x="235" y="98"/>
                  </a:lnTo>
                  <a:lnTo>
                    <a:pt x="273" y="74"/>
                  </a:lnTo>
                  <a:lnTo>
                    <a:pt x="290" y="98"/>
                  </a:lnTo>
                  <a:lnTo>
                    <a:pt x="284" y="123"/>
                  </a:lnTo>
                  <a:lnTo>
                    <a:pt x="310" y="142"/>
                  </a:lnTo>
                  <a:lnTo>
                    <a:pt x="336" y="206"/>
                  </a:lnTo>
                  <a:lnTo>
                    <a:pt x="290" y="215"/>
                  </a:lnTo>
                  <a:lnTo>
                    <a:pt x="273" y="215"/>
                  </a:lnTo>
                  <a:lnTo>
                    <a:pt x="175" y="274"/>
                  </a:lnTo>
                  <a:lnTo>
                    <a:pt x="157" y="265"/>
                  </a:lnTo>
                  <a:lnTo>
                    <a:pt x="146" y="290"/>
                  </a:lnTo>
                  <a:lnTo>
                    <a:pt x="138" y="274"/>
                  </a:lnTo>
                  <a:lnTo>
                    <a:pt x="94" y="308"/>
                  </a:lnTo>
                  <a:lnTo>
                    <a:pt x="63" y="290"/>
                  </a:lnTo>
                  <a:lnTo>
                    <a:pt x="49" y="308"/>
                  </a:lnTo>
                  <a:lnTo>
                    <a:pt x="30" y="265"/>
                  </a:lnTo>
                  <a:lnTo>
                    <a:pt x="0" y="265"/>
                  </a:lnTo>
                  <a:lnTo>
                    <a:pt x="0" y="215"/>
                  </a:lnTo>
                  <a:lnTo>
                    <a:pt x="38" y="157"/>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7" name="Freeform 102">
              <a:extLst>
                <a:ext uri="{FF2B5EF4-FFF2-40B4-BE49-F238E27FC236}">
                  <a16:creationId xmlns:a16="http://schemas.microsoft.com/office/drawing/2014/main" xmlns="" id="{2A69503C-1E2D-434E-9A77-807E0255377A}"/>
                </a:ext>
              </a:extLst>
            </p:cNvPr>
            <p:cNvSpPr>
              <a:spLocks/>
            </p:cNvSpPr>
            <p:nvPr/>
          </p:nvSpPr>
          <p:spPr bwMode="auto">
            <a:xfrm>
              <a:off x="2916692" y="2312970"/>
              <a:ext cx="638775" cy="732842"/>
            </a:xfrm>
            <a:custGeom>
              <a:avLst/>
              <a:gdLst>
                <a:gd name="T0" fmla="*/ 2147483646 w 292"/>
                <a:gd name="T1" fmla="*/ 0 h 335"/>
                <a:gd name="T2" fmla="*/ 2147483646 w 292"/>
                <a:gd name="T3" fmla="*/ 2147483646 h 335"/>
                <a:gd name="T4" fmla="*/ 2147483646 w 292"/>
                <a:gd name="T5" fmla="*/ 2147483646 h 335"/>
                <a:gd name="T6" fmla="*/ 2147483646 w 292"/>
                <a:gd name="T7" fmla="*/ 2147483646 h 335"/>
                <a:gd name="T8" fmla="*/ 2147483646 w 292"/>
                <a:gd name="T9" fmla="*/ 2147483646 h 335"/>
                <a:gd name="T10" fmla="*/ 2147483646 w 292"/>
                <a:gd name="T11" fmla="*/ 2147483646 h 335"/>
                <a:gd name="T12" fmla="*/ 2147483646 w 292"/>
                <a:gd name="T13" fmla="*/ 2147483646 h 335"/>
                <a:gd name="T14" fmla="*/ 2147483646 w 292"/>
                <a:gd name="T15" fmla="*/ 2147483646 h 335"/>
                <a:gd name="T16" fmla="*/ 2147483646 w 292"/>
                <a:gd name="T17" fmla="*/ 2147483646 h 335"/>
                <a:gd name="T18" fmla="*/ 2147483646 w 292"/>
                <a:gd name="T19" fmla="*/ 2147483646 h 335"/>
                <a:gd name="T20" fmla="*/ 2147483646 w 292"/>
                <a:gd name="T21" fmla="*/ 2147483646 h 335"/>
                <a:gd name="T22" fmla="*/ 0 w 292"/>
                <a:gd name="T23" fmla="*/ 2147483646 h 335"/>
                <a:gd name="T24" fmla="*/ 2147483646 w 292"/>
                <a:gd name="T25" fmla="*/ 2147483646 h 335"/>
                <a:gd name="T26" fmla="*/ 0 w 292"/>
                <a:gd name="T27" fmla="*/ 2147483646 h 335"/>
                <a:gd name="T28" fmla="*/ 2147483646 w 292"/>
                <a:gd name="T29" fmla="*/ 2147483646 h 335"/>
                <a:gd name="T30" fmla="*/ 2147483646 w 292"/>
                <a:gd name="T31" fmla="*/ 2147483646 h 335"/>
                <a:gd name="T32" fmla="*/ 2147483646 w 292"/>
                <a:gd name="T33" fmla="*/ 2147483646 h 335"/>
                <a:gd name="T34" fmla="*/ 2147483646 w 292"/>
                <a:gd name="T35" fmla="*/ 2147483646 h 335"/>
                <a:gd name="T36" fmla="*/ 2147483646 w 292"/>
                <a:gd name="T37" fmla="*/ 2147483646 h 335"/>
                <a:gd name="T38" fmla="*/ 2147483646 w 292"/>
                <a:gd name="T39" fmla="*/ 2147483646 h 335"/>
                <a:gd name="T40" fmla="*/ 2147483646 w 292"/>
                <a:gd name="T41" fmla="*/ 2147483646 h 335"/>
                <a:gd name="T42" fmla="*/ 2147483646 w 292"/>
                <a:gd name="T43" fmla="*/ 2147483646 h 335"/>
                <a:gd name="T44" fmla="*/ 2147483646 w 292"/>
                <a:gd name="T45" fmla="*/ 2147483646 h 335"/>
                <a:gd name="T46" fmla="*/ 2147483646 w 292"/>
                <a:gd name="T47" fmla="*/ 0 h 3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92" h="335">
                  <a:moveTo>
                    <a:pt x="216" y="0"/>
                  </a:moveTo>
                  <a:lnTo>
                    <a:pt x="235" y="59"/>
                  </a:lnTo>
                  <a:lnTo>
                    <a:pt x="228" y="84"/>
                  </a:lnTo>
                  <a:lnTo>
                    <a:pt x="190" y="119"/>
                  </a:lnTo>
                  <a:lnTo>
                    <a:pt x="261" y="193"/>
                  </a:lnTo>
                  <a:lnTo>
                    <a:pt x="291" y="296"/>
                  </a:lnTo>
                  <a:lnTo>
                    <a:pt x="273" y="321"/>
                  </a:lnTo>
                  <a:lnTo>
                    <a:pt x="198" y="334"/>
                  </a:lnTo>
                  <a:lnTo>
                    <a:pt x="182" y="321"/>
                  </a:lnTo>
                  <a:lnTo>
                    <a:pt x="164" y="334"/>
                  </a:lnTo>
                  <a:lnTo>
                    <a:pt x="72" y="334"/>
                  </a:lnTo>
                  <a:lnTo>
                    <a:pt x="0" y="286"/>
                  </a:lnTo>
                  <a:lnTo>
                    <a:pt x="18" y="261"/>
                  </a:lnTo>
                  <a:lnTo>
                    <a:pt x="0" y="212"/>
                  </a:lnTo>
                  <a:lnTo>
                    <a:pt x="18" y="193"/>
                  </a:lnTo>
                  <a:lnTo>
                    <a:pt x="26" y="202"/>
                  </a:lnTo>
                  <a:lnTo>
                    <a:pt x="63" y="168"/>
                  </a:lnTo>
                  <a:lnTo>
                    <a:pt x="101" y="94"/>
                  </a:lnTo>
                  <a:lnTo>
                    <a:pt x="127" y="69"/>
                  </a:lnTo>
                  <a:lnTo>
                    <a:pt x="164" y="69"/>
                  </a:lnTo>
                  <a:lnTo>
                    <a:pt x="164" y="46"/>
                  </a:lnTo>
                  <a:lnTo>
                    <a:pt x="182" y="59"/>
                  </a:lnTo>
                  <a:lnTo>
                    <a:pt x="190" y="25"/>
                  </a:lnTo>
                  <a:lnTo>
                    <a:pt x="216"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8" name="Freeform 103">
              <a:extLst>
                <a:ext uri="{FF2B5EF4-FFF2-40B4-BE49-F238E27FC236}">
                  <a16:creationId xmlns:a16="http://schemas.microsoft.com/office/drawing/2014/main" xmlns="" id="{542926C4-924A-401E-84A9-00703F706E41}"/>
                </a:ext>
              </a:extLst>
            </p:cNvPr>
            <p:cNvSpPr>
              <a:spLocks/>
            </p:cNvSpPr>
            <p:nvPr/>
          </p:nvSpPr>
          <p:spPr bwMode="auto">
            <a:xfrm>
              <a:off x="2761376" y="1949831"/>
              <a:ext cx="573147" cy="573147"/>
            </a:xfrm>
            <a:custGeom>
              <a:avLst/>
              <a:gdLst>
                <a:gd name="T0" fmla="*/ 2147483646 w 262"/>
                <a:gd name="T1" fmla="*/ 2147483646 h 262"/>
                <a:gd name="T2" fmla="*/ 2147483646 w 262"/>
                <a:gd name="T3" fmla="*/ 2147483646 h 262"/>
                <a:gd name="T4" fmla="*/ 2147483646 w 262"/>
                <a:gd name="T5" fmla="*/ 2147483646 h 262"/>
                <a:gd name="T6" fmla="*/ 2147483646 w 262"/>
                <a:gd name="T7" fmla="*/ 0 h 262"/>
                <a:gd name="T8" fmla="*/ 2147483646 w 262"/>
                <a:gd name="T9" fmla="*/ 2147483646 h 262"/>
                <a:gd name="T10" fmla="*/ 2147483646 w 262"/>
                <a:gd name="T11" fmla="*/ 2147483646 h 262"/>
                <a:gd name="T12" fmla="*/ 2147483646 w 262"/>
                <a:gd name="T13" fmla="*/ 2147483646 h 262"/>
                <a:gd name="T14" fmla="*/ 2147483646 w 262"/>
                <a:gd name="T15" fmla="*/ 2147483646 h 262"/>
                <a:gd name="T16" fmla="*/ 2147483646 w 262"/>
                <a:gd name="T17" fmla="*/ 2147483646 h 262"/>
                <a:gd name="T18" fmla="*/ 2147483646 w 262"/>
                <a:gd name="T19" fmla="*/ 2147483646 h 262"/>
                <a:gd name="T20" fmla="*/ 2147483646 w 262"/>
                <a:gd name="T21" fmla="*/ 2147483646 h 262"/>
                <a:gd name="T22" fmla="*/ 2147483646 w 262"/>
                <a:gd name="T23" fmla="*/ 2147483646 h 262"/>
                <a:gd name="T24" fmla="*/ 2147483646 w 262"/>
                <a:gd name="T25" fmla="*/ 2147483646 h 262"/>
                <a:gd name="T26" fmla="*/ 2147483646 w 262"/>
                <a:gd name="T27" fmla="*/ 2147483646 h 262"/>
                <a:gd name="T28" fmla="*/ 2147483646 w 262"/>
                <a:gd name="T29" fmla="*/ 2147483646 h 262"/>
                <a:gd name="T30" fmla="*/ 2147483646 w 262"/>
                <a:gd name="T31" fmla="*/ 2147483646 h 262"/>
                <a:gd name="T32" fmla="*/ 2147483646 w 262"/>
                <a:gd name="T33" fmla="*/ 2147483646 h 262"/>
                <a:gd name="T34" fmla="*/ 2147483646 w 262"/>
                <a:gd name="T35" fmla="*/ 2147483646 h 262"/>
                <a:gd name="T36" fmla="*/ 2147483646 w 262"/>
                <a:gd name="T37" fmla="*/ 2147483646 h 262"/>
                <a:gd name="T38" fmla="*/ 2147483646 w 262"/>
                <a:gd name="T39" fmla="*/ 2147483646 h 262"/>
                <a:gd name="T40" fmla="*/ 2147483646 w 262"/>
                <a:gd name="T41" fmla="*/ 2147483646 h 262"/>
                <a:gd name="T42" fmla="*/ 2147483646 w 262"/>
                <a:gd name="T43" fmla="*/ 2147483646 h 262"/>
                <a:gd name="T44" fmla="*/ 2147483646 w 262"/>
                <a:gd name="T45" fmla="*/ 2147483646 h 262"/>
                <a:gd name="T46" fmla="*/ 2147483646 w 262"/>
                <a:gd name="T47" fmla="*/ 2147483646 h 262"/>
                <a:gd name="T48" fmla="*/ 2147483646 w 262"/>
                <a:gd name="T49" fmla="*/ 2147483646 h 262"/>
                <a:gd name="T50" fmla="*/ 2147483646 w 262"/>
                <a:gd name="T51" fmla="*/ 2147483646 h 262"/>
                <a:gd name="T52" fmla="*/ 2147483646 w 262"/>
                <a:gd name="T53" fmla="*/ 2147483646 h 262"/>
                <a:gd name="T54" fmla="*/ 2147483646 w 262"/>
                <a:gd name="T55" fmla="*/ 2147483646 h 262"/>
                <a:gd name="T56" fmla="*/ 2147483646 w 262"/>
                <a:gd name="T57" fmla="*/ 2147483646 h 262"/>
                <a:gd name="T58" fmla="*/ 0 w 262"/>
                <a:gd name="T59" fmla="*/ 2147483646 h 262"/>
                <a:gd name="T60" fmla="*/ 2147483646 w 262"/>
                <a:gd name="T61" fmla="*/ 2147483646 h 2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2" h="262">
                  <a:moveTo>
                    <a:pt x="34" y="35"/>
                  </a:moveTo>
                  <a:lnTo>
                    <a:pt x="71" y="25"/>
                  </a:lnTo>
                  <a:lnTo>
                    <a:pt x="108" y="25"/>
                  </a:lnTo>
                  <a:lnTo>
                    <a:pt x="126" y="0"/>
                  </a:lnTo>
                  <a:lnTo>
                    <a:pt x="141" y="10"/>
                  </a:lnTo>
                  <a:lnTo>
                    <a:pt x="160" y="10"/>
                  </a:lnTo>
                  <a:lnTo>
                    <a:pt x="178" y="49"/>
                  </a:lnTo>
                  <a:lnTo>
                    <a:pt x="198" y="49"/>
                  </a:lnTo>
                  <a:lnTo>
                    <a:pt x="223" y="118"/>
                  </a:lnTo>
                  <a:lnTo>
                    <a:pt x="216" y="143"/>
                  </a:lnTo>
                  <a:lnTo>
                    <a:pt x="223" y="152"/>
                  </a:lnTo>
                  <a:lnTo>
                    <a:pt x="261" y="193"/>
                  </a:lnTo>
                  <a:lnTo>
                    <a:pt x="252" y="226"/>
                  </a:lnTo>
                  <a:lnTo>
                    <a:pt x="234" y="212"/>
                  </a:lnTo>
                  <a:lnTo>
                    <a:pt x="234" y="236"/>
                  </a:lnTo>
                  <a:lnTo>
                    <a:pt x="198" y="236"/>
                  </a:lnTo>
                  <a:lnTo>
                    <a:pt x="171" y="261"/>
                  </a:lnTo>
                  <a:lnTo>
                    <a:pt x="160" y="177"/>
                  </a:lnTo>
                  <a:lnTo>
                    <a:pt x="152" y="193"/>
                  </a:lnTo>
                  <a:lnTo>
                    <a:pt x="134" y="168"/>
                  </a:lnTo>
                  <a:lnTo>
                    <a:pt x="134" y="118"/>
                  </a:lnTo>
                  <a:lnTo>
                    <a:pt x="97" y="118"/>
                  </a:lnTo>
                  <a:lnTo>
                    <a:pt x="97" y="143"/>
                  </a:lnTo>
                  <a:lnTo>
                    <a:pt x="71" y="93"/>
                  </a:lnTo>
                  <a:lnTo>
                    <a:pt x="62" y="108"/>
                  </a:lnTo>
                  <a:lnTo>
                    <a:pt x="52" y="108"/>
                  </a:lnTo>
                  <a:lnTo>
                    <a:pt x="34" y="60"/>
                  </a:lnTo>
                  <a:lnTo>
                    <a:pt x="26" y="68"/>
                  </a:lnTo>
                  <a:lnTo>
                    <a:pt x="17" y="60"/>
                  </a:lnTo>
                  <a:lnTo>
                    <a:pt x="0" y="68"/>
                  </a:lnTo>
                  <a:lnTo>
                    <a:pt x="34" y="3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19" name="Freeform 104">
              <a:extLst>
                <a:ext uri="{FF2B5EF4-FFF2-40B4-BE49-F238E27FC236}">
                  <a16:creationId xmlns:a16="http://schemas.microsoft.com/office/drawing/2014/main" xmlns="" id="{FC64E6AE-C16E-4402-B2DE-27FFF6CC7D0A}"/>
                </a:ext>
              </a:extLst>
            </p:cNvPr>
            <p:cNvSpPr>
              <a:spLocks/>
            </p:cNvSpPr>
            <p:nvPr/>
          </p:nvSpPr>
          <p:spPr bwMode="auto">
            <a:xfrm>
              <a:off x="2835752" y="3253631"/>
              <a:ext cx="516270" cy="382828"/>
            </a:xfrm>
            <a:custGeom>
              <a:avLst/>
              <a:gdLst>
                <a:gd name="T0" fmla="*/ 2147483646 w 236"/>
                <a:gd name="T1" fmla="*/ 2147483646 h 175"/>
                <a:gd name="T2" fmla="*/ 2147483646 w 236"/>
                <a:gd name="T3" fmla="*/ 2147483646 h 175"/>
                <a:gd name="T4" fmla="*/ 0 w 236"/>
                <a:gd name="T5" fmla="*/ 2147483646 h 175"/>
                <a:gd name="T6" fmla="*/ 2147483646 w 236"/>
                <a:gd name="T7" fmla="*/ 2147483646 h 175"/>
                <a:gd name="T8" fmla="*/ 2147483646 w 236"/>
                <a:gd name="T9" fmla="*/ 2147483646 h 175"/>
                <a:gd name="T10" fmla="*/ 2147483646 w 236"/>
                <a:gd name="T11" fmla="*/ 0 h 175"/>
                <a:gd name="T12" fmla="*/ 2147483646 w 236"/>
                <a:gd name="T13" fmla="*/ 2147483646 h 175"/>
                <a:gd name="T14" fmla="*/ 2147483646 w 236"/>
                <a:gd name="T15" fmla="*/ 2147483646 h 175"/>
                <a:gd name="T16" fmla="*/ 2147483646 w 236"/>
                <a:gd name="T17" fmla="*/ 2147483646 h 175"/>
                <a:gd name="T18" fmla="*/ 2147483646 w 236"/>
                <a:gd name="T19" fmla="*/ 2147483646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6" h="175">
                  <a:moveTo>
                    <a:pt x="57" y="164"/>
                  </a:moveTo>
                  <a:lnTo>
                    <a:pt x="18" y="174"/>
                  </a:lnTo>
                  <a:lnTo>
                    <a:pt x="0" y="164"/>
                  </a:lnTo>
                  <a:lnTo>
                    <a:pt x="12" y="92"/>
                  </a:lnTo>
                  <a:lnTo>
                    <a:pt x="57" y="9"/>
                  </a:lnTo>
                  <a:lnTo>
                    <a:pt x="120" y="0"/>
                  </a:lnTo>
                  <a:lnTo>
                    <a:pt x="146" y="9"/>
                  </a:lnTo>
                  <a:lnTo>
                    <a:pt x="235" y="116"/>
                  </a:lnTo>
                  <a:lnTo>
                    <a:pt x="235" y="174"/>
                  </a:lnTo>
                  <a:lnTo>
                    <a:pt x="57" y="16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0" name="Freeform 105">
              <a:extLst>
                <a:ext uri="{FF2B5EF4-FFF2-40B4-BE49-F238E27FC236}">
                  <a16:creationId xmlns:a16="http://schemas.microsoft.com/office/drawing/2014/main" xmlns="" id="{0F530EF5-BDE6-4068-B179-A5D9786754EA}"/>
                </a:ext>
              </a:extLst>
            </p:cNvPr>
            <p:cNvSpPr>
              <a:spLocks/>
            </p:cNvSpPr>
            <p:nvPr/>
          </p:nvSpPr>
          <p:spPr bwMode="auto">
            <a:xfrm>
              <a:off x="2958259" y="2886117"/>
              <a:ext cx="754716" cy="750342"/>
            </a:xfrm>
            <a:custGeom>
              <a:avLst/>
              <a:gdLst>
                <a:gd name="T0" fmla="*/ 2147483646 w 345"/>
                <a:gd name="T1" fmla="*/ 2147483646 h 343"/>
                <a:gd name="T2" fmla="*/ 2147483646 w 345"/>
                <a:gd name="T3" fmla="*/ 2147483646 h 343"/>
                <a:gd name="T4" fmla="*/ 2147483646 w 345"/>
                <a:gd name="T5" fmla="*/ 2147483646 h 343"/>
                <a:gd name="T6" fmla="*/ 2147483646 w 345"/>
                <a:gd name="T7" fmla="*/ 2147483646 h 343"/>
                <a:gd name="T8" fmla="*/ 0 w 345"/>
                <a:gd name="T9" fmla="*/ 2147483646 h 343"/>
                <a:gd name="T10" fmla="*/ 0 w 345"/>
                <a:gd name="T11" fmla="*/ 2147483646 h 343"/>
                <a:gd name="T12" fmla="*/ 0 w 345"/>
                <a:gd name="T13" fmla="*/ 2147483646 h 343"/>
                <a:gd name="T14" fmla="*/ 2147483646 w 345"/>
                <a:gd name="T15" fmla="*/ 2147483646 h 343"/>
                <a:gd name="T16" fmla="*/ 2147483646 w 345"/>
                <a:gd name="T17" fmla="*/ 2147483646 h 343"/>
                <a:gd name="T18" fmla="*/ 2147483646 w 345"/>
                <a:gd name="T19" fmla="*/ 2147483646 h 343"/>
                <a:gd name="T20" fmla="*/ 2147483646 w 345"/>
                <a:gd name="T21" fmla="*/ 2147483646 h 343"/>
                <a:gd name="T22" fmla="*/ 2147483646 w 345"/>
                <a:gd name="T23" fmla="*/ 2147483646 h 343"/>
                <a:gd name="T24" fmla="*/ 2147483646 w 345"/>
                <a:gd name="T25" fmla="*/ 2147483646 h 343"/>
                <a:gd name="T26" fmla="*/ 2147483646 w 345"/>
                <a:gd name="T27" fmla="*/ 2147483646 h 343"/>
                <a:gd name="T28" fmla="*/ 2147483646 w 345"/>
                <a:gd name="T29" fmla="*/ 2147483646 h 343"/>
                <a:gd name="T30" fmla="*/ 2147483646 w 345"/>
                <a:gd name="T31" fmla="*/ 2147483646 h 343"/>
                <a:gd name="T32" fmla="*/ 2147483646 w 345"/>
                <a:gd name="T33" fmla="*/ 0 h 343"/>
                <a:gd name="T34" fmla="*/ 2147483646 w 345"/>
                <a:gd name="T35" fmla="*/ 2147483646 h 343"/>
                <a:gd name="T36" fmla="*/ 2147483646 w 345"/>
                <a:gd name="T37" fmla="*/ 2147483646 h 343"/>
                <a:gd name="T38" fmla="*/ 2147483646 w 345"/>
                <a:gd name="T39" fmla="*/ 2147483646 h 343"/>
                <a:gd name="T40" fmla="*/ 2147483646 w 345"/>
                <a:gd name="T41" fmla="*/ 2147483646 h 343"/>
                <a:gd name="T42" fmla="*/ 2147483646 w 345"/>
                <a:gd name="T43" fmla="*/ 2147483646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43">
                  <a:moveTo>
                    <a:pt x="179" y="342"/>
                  </a:moveTo>
                  <a:lnTo>
                    <a:pt x="179" y="283"/>
                  </a:lnTo>
                  <a:lnTo>
                    <a:pt x="90" y="175"/>
                  </a:lnTo>
                  <a:lnTo>
                    <a:pt x="63" y="166"/>
                  </a:lnTo>
                  <a:lnTo>
                    <a:pt x="0" y="175"/>
                  </a:lnTo>
                  <a:lnTo>
                    <a:pt x="0" y="142"/>
                  </a:lnTo>
                  <a:lnTo>
                    <a:pt x="0" y="117"/>
                  </a:lnTo>
                  <a:lnTo>
                    <a:pt x="8" y="117"/>
                  </a:lnTo>
                  <a:lnTo>
                    <a:pt x="19" y="117"/>
                  </a:lnTo>
                  <a:lnTo>
                    <a:pt x="19" y="84"/>
                  </a:lnTo>
                  <a:lnTo>
                    <a:pt x="52" y="73"/>
                  </a:lnTo>
                  <a:lnTo>
                    <a:pt x="145" y="73"/>
                  </a:lnTo>
                  <a:lnTo>
                    <a:pt x="163" y="59"/>
                  </a:lnTo>
                  <a:lnTo>
                    <a:pt x="179" y="73"/>
                  </a:lnTo>
                  <a:lnTo>
                    <a:pt x="254" y="59"/>
                  </a:lnTo>
                  <a:lnTo>
                    <a:pt x="272" y="34"/>
                  </a:lnTo>
                  <a:lnTo>
                    <a:pt x="306" y="0"/>
                  </a:lnTo>
                  <a:lnTo>
                    <a:pt x="335" y="10"/>
                  </a:lnTo>
                  <a:lnTo>
                    <a:pt x="344" y="34"/>
                  </a:lnTo>
                  <a:lnTo>
                    <a:pt x="344" y="215"/>
                  </a:lnTo>
                  <a:lnTo>
                    <a:pt x="306" y="342"/>
                  </a:lnTo>
                  <a:lnTo>
                    <a:pt x="179" y="34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1" name="Freeform 106">
              <a:extLst>
                <a:ext uri="{FF2B5EF4-FFF2-40B4-BE49-F238E27FC236}">
                  <a16:creationId xmlns:a16="http://schemas.microsoft.com/office/drawing/2014/main" xmlns="" id="{349CF2C2-7E88-4828-9974-954BA0163076}"/>
                </a:ext>
              </a:extLst>
            </p:cNvPr>
            <p:cNvSpPr>
              <a:spLocks/>
            </p:cNvSpPr>
            <p:nvPr/>
          </p:nvSpPr>
          <p:spPr bwMode="auto">
            <a:xfrm>
              <a:off x="744421" y="2757049"/>
              <a:ext cx="1047853" cy="732840"/>
            </a:xfrm>
            <a:custGeom>
              <a:avLst/>
              <a:gdLst>
                <a:gd name="T0" fmla="*/ 2147483646 w 479"/>
                <a:gd name="T1" fmla="*/ 2147483646 h 335"/>
                <a:gd name="T2" fmla="*/ 2147483646 w 479"/>
                <a:gd name="T3" fmla="*/ 2147483646 h 335"/>
                <a:gd name="T4" fmla="*/ 2147483646 w 479"/>
                <a:gd name="T5" fmla="*/ 2147483646 h 335"/>
                <a:gd name="T6" fmla="*/ 2147483646 w 479"/>
                <a:gd name="T7" fmla="*/ 2147483646 h 335"/>
                <a:gd name="T8" fmla="*/ 2147483646 w 479"/>
                <a:gd name="T9" fmla="*/ 2147483646 h 335"/>
                <a:gd name="T10" fmla="*/ 2147483646 w 479"/>
                <a:gd name="T11" fmla="*/ 2147483646 h 335"/>
                <a:gd name="T12" fmla="*/ 2147483646 w 479"/>
                <a:gd name="T13" fmla="*/ 2147483646 h 335"/>
                <a:gd name="T14" fmla="*/ 2147483646 w 479"/>
                <a:gd name="T15" fmla="*/ 2147483646 h 335"/>
                <a:gd name="T16" fmla="*/ 2147483646 w 479"/>
                <a:gd name="T17" fmla="*/ 2147483646 h 335"/>
                <a:gd name="T18" fmla="*/ 2147483646 w 479"/>
                <a:gd name="T19" fmla="*/ 2147483646 h 335"/>
                <a:gd name="T20" fmla="*/ 2147483646 w 479"/>
                <a:gd name="T21" fmla="*/ 2147483646 h 335"/>
                <a:gd name="T22" fmla="*/ 2147483646 w 479"/>
                <a:gd name="T23" fmla="*/ 2147483646 h 335"/>
                <a:gd name="T24" fmla="*/ 2147483646 w 479"/>
                <a:gd name="T25" fmla="*/ 0 h 335"/>
                <a:gd name="T26" fmla="*/ 2147483646 w 479"/>
                <a:gd name="T27" fmla="*/ 0 h 335"/>
                <a:gd name="T28" fmla="*/ 2147483646 w 479"/>
                <a:gd name="T29" fmla="*/ 2147483646 h 335"/>
                <a:gd name="T30" fmla="*/ 2147483646 w 479"/>
                <a:gd name="T31" fmla="*/ 2147483646 h 335"/>
                <a:gd name="T32" fmla="*/ 2147483646 w 479"/>
                <a:gd name="T33" fmla="*/ 2147483646 h 335"/>
                <a:gd name="T34" fmla="*/ 2147483646 w 479"/>
                <a:gd name="T35" fmla="*/ 2147483646 h 335"/>
                <a:gd name="T36" fmla="*/ 2147483646 w 479"/>
                <a:gd name="T37" fmla="*/ 2147483646 h 335"/>
                <a:gd name="T38" fmla="*/ 2147483646 w 479"/>
                <a:gd name="T39" fmla="*/ 2147483646 h 335"/>
                <a:gd name="T40" fmla="*/ 2147483646 w 479"/>
                <a:gd name="T41" fmla="*/ 2147483646 h 335"/>
                <a:gd name="T42" fmla="*/ 2147483646 w 479"/>
                <a:gd name="T43" fmla="*/ 2147483646 h 335"/>
                <a:gd name="T44" fmla="*/ 2147483646 w 479"/>
                <a:gd name="T45" fmla="*/ 2147483646 h 335"/>
                <a:gd name="T46" fmla="*/ 2147483646 w 479"/>
                <a:gd name="T47" fmla="*/ 2147483646 h 335"/>
                <a:gd name="T48" fmla="*/ 2147483646 w 479"/>
                <a:gd name="T49" fmla="*/ 2147483646 h 335"/>
                <a:gd name="T50" fmla="*/ 2147483646 w 479"/>
                <a:gd name="T51" fmla="*/ 2147483646 h 335"/>
                <a:gd name="T52" fmla="*/ 2147483646 w 479"/>
                <a:gd name="T53" fmla="*/ 2147483646 h 335"/>
                <a:gd name="T54" fmla="*/ 2147483646 w 479"/>
                <a:gd name="T55" fmla="*/ 2147483646 h 335"/>
                <a:gd name="T56" fmla="*/ 2147483646 w 479"/>
                <a:gd name="T57" fmla="*/ 2147483646 h 335"/>
                <a:gd name="T58" fmla="*/ 2147483646 w 479"/>
                <a:gd name="T59" fmla="*/ 2147483646 h 335"/>
                <a:gd name="T60" fmla="*/ 2147483646 w 479"/>
                <a:gd name="T61" fmla="*/ 2147483646 h 335"/>
                <a:gd name="T62" fmla="*/ 2147483646 w 479"/>
                <a:gd name="T63" fmla="*/ 2147483646 h 335"/>
                <a:gd name="T64" fmla="*/ 2147483646 w 479"/>
                <a:gd name="T65" fmla="*/ 2147483646 h 335"/>
                <a:gd name="T66" fmla="*/ 2147483646 w 479"/>
                <a:gd name="T67" fmla="*/ 2147483646 h 335"/>
                <a:gd name="T68" fmla="*/ 2147483646 w 479"/>
                <a:gd name="T69" fmla="*/ 2147483646 h 335"/>
                <a:gd name="T70" fmla="*/ 2147483646 w 479"/>
                <a:gd name="T71" fmla="*/ 2147483646 h 335"/>
                <a:gd name="T72" fmla="*/ 2147483646 w 479"/>
                <a:gd name="T73" fmla="*/ 2147483646 h 335"/>
                <a:gd name="T74" fmla="*/ 2147483646 w 479"/>
                <a:gd name="T75" fmla="*/ 2147483646 h 335"/>
                <a:gd name="T76" fmla="*/ 2147483646 w 479"/>
                <a:gd name="T77" fmla="*/ 2147483646 h 335"/>
                <a:gd name="T78" fmla="*/ 2147483646 w 479"/>
                <a:gd name="T79" fmla="*/ 2147483646 h 335"/>
                <a:gd name="T80" fmla="*/ 2147483646 w 479"/>
                <a:gd name="T81" fmla="*/ 2147483646 h 335"/>
                <a:gd name="T82" fmla="*/ 2147483646 w 479"/>
                <a:gd name="T83" fmla="*/ 2147483646 h 335"/>
                <a:gd name="T84" fmla="*/ 0 w 479"/>
                <a:gd name="T85" fmla="*/ 2147483646 h 335"/>
                <a:gd name="T86" fmla="*/ 2147483646 w 479"/>
                <a:gd name="T87" fmla="*/ 2147483646 h 3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9" h="335">
                  <a:moveTo>
                    <a:pt x="15" y="177"/>
                  </a:moveTo>
                  <a:lnTo>
                    <a:pt x="34" y="143"/>
                  </a:lnTo>
                  <a:lnTo>
                    <a:pt x="72" y="132"/>
                  </a:lnTo>
                  <a:lnTo>
                    <a:pt x="109" y="107"/>
                  </a:lnTo>
                  <a:lnTo>
                    <a:pt x="179" y="107"/>
                  </a:lnTo>
                  <a:lnTo>
                    <a:pt x="206" y="93"/>
                  </a:lnTo>
                  <a:lnTo>
                    <a:pt x="217" y="107"/>
                  </a:lnTo>
                  <a:lnTo>
                    <a:pt x="269" y="107"/>
                  </a:lnTo>
                  <a:lnTo>
                    <a:pt x="306" y="59"/>
                  </a:lnTo>
                  <a:lnTo>
                    <a:pt x="332" y="59"/>
                  </a:lnTo>
                  <a:lnTo>
                    <a:pt x="359" y="25"/>
                  </a:lnTo>
                  <a:lnTo>
                    <a:pt x="396" y="34"/>
                  </a:lnTo>
                  <a:lnTo>
                    <a:pt x="415" y="0"/>
                  </a:lnTo>
                  <a:lnTo>
                    <a:pt x="441" y="0"/>
                  </a:lnTo>
                  <a:lnTo>
                    <a:pt x="459" y="9"/>
                  </a:lnTo>
                  <a:lnTo>
                    <a:pt x="452" y="34"/>
                  </a:lnTo>
                  <a:lnTo>
                    <a:pt x="470" y="48"/>
                  </a:lnTo>
                  <a:lnTo>
                    <a:pt x="459" y="83"/>
                  </a:lnTo>
                  <a:lnTo>
                    <a:pt x="478" y="107"/>
                  </a:lnTo>
                  <a:lnTo>
                    <a:pt x="459" y="143"/>
                  </a:lnTo>
                  <a:lnTo>
                    <a:pt x="433" y="132"/>
                  </a:lnTo>
                  <a:lnTo>
                    <a:pt x="378" y="177"/>
                  </a:lnTo>
                  <a:lnTo>
                    <a:pt x="359" y="177"/>
                  </a:lnTo>
                  <a:lnTo>
                    <a:pt x="351" y="225"/>
                  </a:lnTo>
                  <a:lnTo>
                    <a:pt x="370" y="250"/>
                  </a:lnTo>
                  <a:lnTo>
                    <a:pt x="359" y="284"/>
                  </a:lnTo>
                  <a:lnTo>
                    <a:pt x="306" y="300"/>
                  </a:lnTo>
                  <a:lnTo>
                    <a:pt x="287" y="320"/>
                  </a:lnTo>
                  <a:lnTo>
                    <a:pt x="281" y="309"/>
                  </a:lnTo>
                  <a:lnTo>
                    <a:pt x="161" y="334"/>
                  </a:lnTo>
                  <a:lnTo>
                    <a:pt x="154" y="300"/>
                  </a:lnTo>
                  <a:lnTo>
                    <a:pt x="198" y="275"/>
                  </a:lnTo>
                  <a:lnTo>
                    <a:pt x="217" y="250"/>
                  </a:lnTo>
                  <a:lnTo>
                    <a:pt x="217" y="202"/>
                  </a:lnTo>
                  <a:lnTo>
                    <a:pt x="198" y="216"/>
                  </a:lnTo>
                  <a:lnTo>
                    <a:pt x="179" y="202"/>
                  </a:lnTo>
                  <a:lnTo>
                    <a:pt x="179" y="216"/>
                  </a:lnTo>
                  <a:lnTo>
                    <a:pt x="90" y="191"/>
                  </a:lnTo>
                  <a:lnTo>
                    <a:pt x="90" y="202"/>
                  </a:lnTo>
                  <a:lnTo>
                    <a:pt x="52" y="202"/>
                  </a:lnTo>
                  <a:lnTo>
                    <a:pt x="15" y="177"/>
                  </a:lnTo>
                  <a:lnTo>
                    <a:pt x="8" y="202"/>
                  </a:lnTo>
                  <a:lnTo>
                    <a:pt x="0" y="177"/>
                  </a:lnTo>
                  <a:lnTo>
                    <a:pt x="15" y="17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22" name="Freeform 107">
              <a:extLst>
                <a:ext uri="{FF2B5EF4-FFF2-40B4-BE49-F238E27FC236}">
                  <a16:creationId xmlns:a16="http://schemas.microsoft.com/office/drawing/2014/main" xmlns="" id="{08E7FC11-9E22-4A37-96B3-64838743B2B7}"/>
                </a:ext>
              </a:extLst>
            </p:cNvPr>
            <p:cNvSpPr>
              <a:spLocks/>
            </p:cNvSpPr>
            <p:nvPr/>
          </p:nvSpPr>
          <p:spPr bwMode="auto">
            <a:xfrm>
              <a:off x="1930092" y="3227379"/>
              <a:ext cx="627836" cy="700027"/>
            </a:xfrm>
            <a:custGeom>
              <a:avLst/>
              <a:gdLst>
                <a:gd name="T0" fmla="*/ 2147483646 w 287"/>
                <a:gd name="T1" fmla="*/ 2147483646 h 320"/>
                <a:gd name="T2" fmla="*/ 2147483646 w 287"/>
                <a:gd name="T3" fmla="*/ 2147483646 h 320"/>
                <a:gd name="T4" fmla="*/ 2147483646 w 287"/>
                <a:gd name="T5" fmla="*/ 2147483646 h 320"/>
                <a:gd name="T6" fmla="*/ 2147483646 w 287"/>
                <a:gd name="T7" fmla="*/ 2147483646 h 320"/>
                <a:gd name="T8" fmla="*/ 2147483646 w 287"/>
                <a:gd name="T9" fmla="*/ 2147483646 h 320"/>
                <a:gd name="T10" fmla="*/ 2147483646 w 287"/>
                <a:gd name="T11" fmla="*/ 2147483646 h 320"/>
                <a:gd name="T12" fmla="*/ 2147483646 w 287"/>
                <a:gd name="T13" fmla="*/ 2147483646 h 320"/>
                <a:gd name="T14" fmla="*/ 2147483646 w 287"/>
                <a:gd name="T15" fmla="*/ 2147483646 h 320"/>
                <a:gd name="T16" fmla="*/ 0 w 287"/>
                <a:gd name="T17" fmla="*/ 2147483646 h 320"/>
                <a:gd name="T18" fmla="*/ 2147483646 w 287"/>
                <a:gd name="T19" fmla="*/ 2147483646 h 320"/>
                <a:gd name="T20" fmla="*/ 2147483646 w 287"/>
                <a:gd name="T21" fmla="*/ 2147483646 h 320"/>
                <a:gd name="T22" fmla="*/ 2147483646 w 287"/>
                <a:gd name="T23" fmla="*/ 2147483646 h 320"/>
                <a:gd name="T24" fmla="*/ 2147483646 w 287"/>
                <a:gd name="T25" fmla="*/ 2147483646 h 320"/>
                <a:gd name="T26" fmla="*/ 2147483646 w 287"/>
                <a:gd name="T27" fmla="*/ 2147483646 h 320"/>
                <a:gd name="T28" fmla="*/ 2147483646 w 287"/>
                <a:gd name="T29" fmla="*/ 2147483646 h 320"/>
                <a:gd name="T30" fmla="*/ 2147483646 w 287"/>
                <a:gd name="T31" fmla="*/ 0 h 320"/>
                <a:gd name="T32" fmla="*/ 2147483646 w 287"/>
                <a:gd name="T33" fmla="*/ 2147483646 h 320"/>
                <a:gd name="T34" fmla="*/ 2147483646 w 287"/>
                <a:gd name="T35" fmla="*/ 2147483646 h 320"/>
                <a:gd name="T36" fmla="*/ 2147483646 w 287"/>
                <a:gd name="T37" fmla="*/ 2147483646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7" h="320">
                  <a:moveTo>
                    <a:pt x="235" y="246"/>
                  </a:moveTo>
                  <a:lnTo>
                    <a:pt x="216" y="235"/>
                  </a:lnTo>
                  <a:lnTo>
                    <a:pt x="216" y="260"/>
                  </a:lnTo>
                  <a:lnTo>
                    <a:pt x="197" y="260"/>
                  </a:lnTo>
                  <a:lnTo>
                    <a:pt x="178" y="285"/>
                  </a:lnTo>
                  <a:lnTo>
                    <a:pt x="163" y="285"/>
                  </a:lnTo>
                  <a:lnTo>
                    <a:pt x="163" y="269"/>
                  </a:lnTo>
                  <a:lnTo>
                    <a:pt x="25" y="319"/>
                  </a:lnTo>
                  <a:lnTo>
                    <a:pt x="0" y="294"/>
                  </a:lnTo>
                  <a:lnTo>
                    <a:pt x="45" y="226"/>
                  </a:lnTo>
                  <a:lnTo>
                    <a:pt x="36" y="212"/>
                  </a:lnTo>
                  <a:lnTo>
                    <a:pt x="70" y="153"/>
                  </a:lnTo>
                  <a:lnTo>
                    <a:pt x="70" y="103"/>
                  </a:lnTo>
                  <a:lnTo>
                    <a:pt x="108" y="84"/>
                  </a:lnTo>
                  <a:lnTo>
                    <a:pt x="126" y="84"/>
                  </a:lnTo>
                  <a:lnTo>
                    <a:pt x="178" y="0"/>
                  </a:lnTo>
                  <a:lnTo>
                    <a:pt x="253" y="93"/>
                  </a:lnTo>
                  <a:lnTo>
                    <a:pt x="286" y="226"/>
                  </a:lnTo>
                  <a:lnTo>
                    <a:pt x="235" y="246"/>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223" name="Freeform 108">
              <a:extLst>
                <a:ext uri="{FF2B5EF4-FFF2-40B4-BE49-F238E27FC236}">
                  <a16:creationId xmlns:a16="http://schemas.microsoft.com/office/drawing/2014/main" xmlns="" id="{C5AF5AC9-C05D-41DC-9671-DEC0887C0B77}"/>
                </a:ext>
              </a:extLst>
            </p:cNvPr>
            <p:cNvSpPr>
              <a:spLocks/>
            </p:cNvSpPr>
            <p:nvPr/>
          </p:nvSpPr>
          <p:spPr bwMode="auto">
            <a:xfrm>
              <a:off x="3430777" y="1534190"/>
              <a:ext cx="597210" cy="494394"/>
            </a:xfrm>
            <a:custGeom>
              <a:avLst/>
              <a:gdLst>
                <a:gd name="T0" fmla="*/ 2147483646 w 273"/>
                <a:gd name="T1" fmla="*/ 2147483646 h 226"/>
                <a:gd name="T2" fmla="*/ 2147483646 w 273"/>
                <a:gd name="T3" fmla="*/ 2147483646 h 226"/>
                <a:gd name="T4" fmla="*/ 2147483646 w 273"/>
                <a:gd name="T5" fmla="*/ 2147483646 h 226"/>
                <a:gd name="T6" fmla="*/ 2147483646 w 273"/>
                <a:gd name="T7" fmla="*/ 2147483646 h 226"/>
                <a:gd name="T8" fmla="*/ 2147483646 w 273"/>
                <a:gd name="T9" fmla="*/ 0 h 226"/>
                <a:gd name="T10" fmla="*/ 2147483646 w 273"/>
                <a:gd name="T11" fmla="*/ 2147483646 h 226"/>
                <a:gd name="T12" fmla="*/ 2147483646 w 273"/>
                <a:gd name="T13" fmla="*/ 2147483646 h 226"/>
                <a:gd name="T14" fmla="*/ 2147483646 w 273"/>
                <a:gd name="T15" fmla="*/ 2147483646 h 226"/>
                <a:gd name="T16" fmla="*/ 2147483646 w 273"/>
                <a:gd name="T17" fmla="*/ 2147483646 h 226"/>
                <a:gd name="T18" fmla="*/ 2147483646 w 273"/>
                <a:gd name="T19" fmla="*/ 2147483646 h 226"/>
                <a:gd name="T20" fmla="*/ 2147483646 w 273"/>
                <a:gd name="T21" fmla="*/ 2147483646 h 226"/>
                <a:gd name="T22" fmla="*/ 2147483646 w 273"/>
                <a:gd name="T23" fmla="*/ 2147483646 h 226"/>
                <a:gd name="T24" fmla="*/ 2147483646 w 273"/>
                <a:gd name="T25" fmla="*/ 2147483646 h 226"/>
                <a:gd name="T26" fmla="*/ 2147483646 w 273"/>
                <a:gd name="T27" fmla="*/ 2147483646 h 226"/>
                <a:gd name="T28" fmla="*/ 0 w 273"/>
                <a:gd name="T29" fmla="*/ 2147483646 h 226"/>
                <a:gd name="T30" fmla="*/ 2147483646 w 273"/>
                <a:gd name="T31" fmla="*/ 2147483646 h 226"/>
                <a:gd name="T32" fmla="*/ 0 w 273"/>
                <a:gd name="T33" fmla="*/ 2147483646 h 226"/>
                <a:gd name="T34" fmla="*/ 2147483646 w 273"/>
                <a:gd name="T35" fmla="*/ 2147483646 h 2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3" h="226">
                  <a:moveTo>
                    <a:pt x="38" y="48"/>
                  </a:moveTo>
                  <a:lnTo>
                    <a:pt x="72" y="34"/>
                  </a:lnTo>
                  <a:lnTo>
                    <a:pt x="90" y="48"/>
                  </a:lnTo>
                  <a:lnTo>
                    <a:pt x="127" y="48"/>
                  </a:lnTo>
                  <a:lnTo>
                    <a:pt x="109" y="0"/>
                  </a:lnTo>
                  <a:lnTo>
                    <a:pt x="164" y="48"/>
                  </a:lnTo>
                  <a:lnTo>
                    <a:pt x="210" y="92"/>
                  </a:lnTo>
                  <a:lnTo>
                    <a:pt x="261" y="116"/>
                  </a:lnTo>
                  <a:lnTo>
                    <a:pt x="272" y="157"/>
                  </a:lnTo>
                  <a:lnTo>
                    <a:pt x="227" y="215"/>
                  </a:lnTo>
                  <a:lnTo>
                    <a:pt x="218" y="225"/>
                  </a:lnTo>
                  <a:lnTo>
                    <a:pt x="146" y="215"/>
                  </a:lnTo>
                  <a:lnTo>
                    <a:pt x="57" y="225"/>
                  </a:lnTo>
                  <a:lnTo>
                    <a:pt x="57" y="191"/>
                  </a:lnTo>
                  <a:lnTo>
                    <a:pt x="0" y="141"/>
                  </a:lnTo>
                  <a:lnTo>
                    <a:pt x="12" y="107"/>
                  </a:lnTo>
                  <a:lnTo>
                    <a:pt x="0" y="92"/>
                  </a:lnTo>
                  <a:lnTo>
                    <a:pt x="38" y="4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4" name="Freeform 109">
              <a:extLst>
                <a:ext uri="{FF2B5EF4-FFF2-40B4-BE49-F238E27FC236}">
                  <a16:creationId xmlns:a16="http://schemas.microsoft.com/office/drawing/2014/main" xmlns="" id="{9151B671-F2DD-4623-8699-322265BFB0AF}"/>
                </a:ext>
              </a:extLst>
            </p:cNvPr>
            <p:cNvSpPr>
              <a:spLocks/>
            </p:cNvSpPr>
            <p:nvPr/>
          </p:nvSpPr>
          <p:spPr bwMode="auto">
            <a:xfrm>
              <a:off x="3936107" y="1457625"/>
              <a:ext cx="892535" cy="774405"/>
            </a:xfrm>
            <a:custGeom>
              <a:avLst/>
              <a:gdLst>
                <a:gd name="T0" fmla="*/ 2147483646 w 408"/>
                <a:gd name="T1" fmla="*/ 2147483646 h 354"/>
                <a:gd name="T2" fmla="*/ 2147483646 w 408"/>
                <a:gd name="T3" fmla="*/ 2147483646 h 354"/>
                <a:gd name="T4" fmla="*/ 2147483646 w 408"/>
                <a:gd name="T5" fmla="*/ 2147483646 h 354"/>
                <a:gd name="T6" fmla="*/ 2147483646 w 408"/>
                <a:gd name="T7" fmla="*/ 2147483646 h 354"/>
                <a:gd name="T8" fmla="*/ 2147483646 w 408"/>
                <a:gd name="T9" fmla="*/ 2147483646 h 354"/>
                <a:gd name="T10" fmla="*/ 2147483646 w 408"/>
                <a:gd name="T11" fmla="*/ 2147483646 h 354"/>
                <a:gd name="T12" fmla="*/ 2147483646 w 408"/>
                <a:gd name="T13" fmla="*/ 2147483646 h 354"/>
                <a:gd name="T14" fmla="*/ 2147483646 w 408"/>
                <a:gd name="T15" fmla="*/ 2147483646 h 354"/>
                <a:gd name="T16" fmla="*/ 2147483646 w 408"/>
                <a:gd name="T17" fmla="*/ 2147483646 h 354"/>
                <a:gd name="T18" fmla="*/ 2147483646 w 408"/>
                <a:gd name="T19" fmla="*/ 2147483646 h 354"/>
                <a:gd name="T20" fmla="*/ 2147483646 w 408"/>
                <a:gd name="T21" fmla="*/ 2147483646 h 354"/>
                <a:gd name="T22" fmla="*/ 0 w 408"/>
                <a:gd name="T23" fmla="*/ 2147483646 h 354"/>
                <a:gd name="T24" fmla="*/ 2147483646 w 408"/>
                <a:gd name="T25" fmla="*/ 2147483646 h 354"/>
                <a:gd name="T26" fmla="*/ 2147483646 w 408"/>
                <a:gd name="T27" fmla="*/ 2147483646 h 354"/>
                <a:gd name="T28" fmla="*/ 2147483646 w 408"/>
                <a:gd name="T29" fmla="*/ 2147483646 h 354"/>
                <a:gd name="T30" fmla="*/ 2147483646 w 408"/>
                <a:gd name="T31" fmla="*/ 2147483646 h 354"/>
                <a:gd name="T32" fmla="*/ 2147483646 w 408"/>
                <a:gd name="T33" fmla="*/ 2147483646 h 354"/>
                <a:gd name="T34" fmla="*/ 2147483646 w 408"/>
                <a:gd name="T35" fmla="*/ 2147483646 h 354"/>
                <a:gd name="T36" fmla="*/ 2147483646 w 408"/>
                <a:gd name="T37" fmla="*/ 2147483646 h 354"/>
                <a:gd name="T38" fmla="*/ 2147483646 w 408"/>
                <a:gd name="T39" fmla="*/ 2147483646 h 354"/>
                <a:gd name="T40" fmla="*/ 2147483646 w 408"/>
                <a:gd name="T41" fmla="*/ 2147483646 h 354"/>
                <a:gd name="T42" fmla="*/ 2147483646 w 408"/>
                <a:gd name="T43" fmla="*/ 2147483646 h 354"/>
                <a:gd name="T44" fmla="*/ 2147483646 w 408"/>
                <a:gd name="T45" fmla="*/ 0 h 354"/>
                <a:gd name="T46" fmla="*/ 2147483646 w 408"/>
                <a:gd name="T47" fmla="*/ 2147483646 h 354"/>
                <a:gd name="T48" fmla="*/ 2147483646 w 408"/>
                <a:gd name="T49" fmla="*/ 2147483646 h 354"/>
                <a:gd name="T50" fmla="*/ 2147483646 w 408"/>
                <a:gd name="T51" fmla="*/ 2147483646 h 354"/>
                <a:gd name="T52" fmla="*/ 2147483646 w 408"/>
                <a:gd name="T53" fmla="*/ 2147483646 h 354"/>
                <a:gd name="T54" fmla="*/ 2147483646 w 408"/>
                <a:gd name="T55" fmla="*/ 2147483646 h 354"/>
                <a:gd name="T56" fmla="*/ 2147483646 w 408"/>
                <a:gd name="T57" fmla="*/ 2147483646 h 354"/>
                <a:gd name="T58" fmla="*/ 2147483646 w 408"/>
                <a:gd name="T59" fmla="*/ 2147483646 h 354"/>
                <a:gd name="T60" fmla="*/ 2147483646 w 408"/>
                <a:gd name="T61" fmla="*/ 2147483646 h 354"/>
                <a:gd name="T62" fmla="*/ 2147483646 w 408"/>
                <a:gd name="T63" fmla="*/ 2147483646 h 354"/>
                <a:gd name="T64" fmla="*/ 2147483646 w 408"/>
                <a:gd name="T65" fmla="*/ 2147483646 h 354"/>
                <a:gd name="T66" fmla="*/ 2147483646 w 408"/>
                <a:gd name="T67" fmla="*/ 2147483646 h 3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08" h="354">
                  <a:moveTo>
                    <a:pt x="280" y="333"/>
                  </a:moveTo>
                  <a:lnTo>
                    <a:pt x="243" y="319"/>
                  </a:lnTo>
                  <a:lnTo>
                    <a:pt x="216" y="333"/>
                  </a:lnTo>
                  <a:lnTo>
                    <a:pt x="197" y="319"/>
                  </a:lnTo>
                  <a:lnTo>
                    <a:pt x="160" y="333"/>
                  </a:lnTo>
                  <a:lnTo>
                    <a:pt x="127" y="353"/>
                  </a:lnTo>
                  <a:lnTo>
                    <a:pt x="77" y="294"/>
                  </a:lnTo>
                  <a:lnTo>
                    <a:pt x="63" y="294"/>
                  </a:lnTo>
                  <a:lnTo>
                    <a:pt x="52" y="294"/>
                  </a:lnTo>
                  <a:lnTo>
                    <a:pt x="44" y="275"/>
                  </a:lnTo>
                  <a:lnTo>
                    <a:pt x="7" y="275"/>
                  </a:lnTo>
                  <a:lnTo>
                    <a:pt x="0" y="250"/>
                  </a:lnTo>
                  <a:lnTo>
                    <a:pt x="44" y="191"/>
                  </a:lnTo>
                  <a:lnTo>
                    <a:pt x="34" y="152"/>
                  </a:lnTo>
                  <a:lnTo>
                    <a:pt x="71" y="118"/>
                  </a:lnTo>
                  <a:lnTo>
                    <a:pt x="97" y="127"/>
                  </a:lnTo>
                  <a:lnTo>
                    <a:pt x="108" y="59"/>
                  </a:lnTo>
                  <a:lnTo>
                    <a:pt x="127" y="59"/>
                  </a:lnTo>
                  <a:lnTo>
                    <a:pt x="153" y="69"/>
                  </a:lnTo>
                  <a:lnTo>
                    <a:pt x="171" y="59"/>
                  </a:lnTo>
                  <a:lnTo>
                    <a:pt x="225" y="10"/>
                  </a:lnTo>
                  <a:lnTo>
                    <a:pt x="243" y="24"/>
                  </a:lnTo>
                  <a:lnTo>
                    <a:pt x="262" y="0"/>
                  </a:lnTo>
                  <a:lnTo>
                    <a:pt x="280" y="10"/>
                  </a:lnTo>
                  <a:lnTo>
                    <a:pt x="299" y="10"/>
                  </a:lnTo>
                  <a:lnTo>
                    <a:pt x="307" y="59"/>
                  </a:lnTo>
                  <a:lnTo>
                    <a:pt x="333" y="59"/>
                  </a:lnTo>
                  <a:lnTo>
                    <a:pt x="344" y="34"/>
                  </a:lnTo>
                  <a:lnTo>
                    <a:pt x="407" y="93"/>
                  </a:lnTo>
                  <a:lnTo>
                    <a:pt x="396" y="167"/>
                  </a:lnTo>
                  <a:lnTo>
                    <a:pt x="388" y="310"/>
                  </a:lnTo>
                  <a:lnTo>
                    <a:pt x="333" y="310"/>
                  </a:lnTo>
                  <a:lnTo>
                    <a:pt x="307" y="319"/>
                  </a:lnTo>
                  <a:lnTo>
                    <a:pt x="280" y="333"/>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5" name="Freeform 110">
              <a:extLst>
                <a:ext uri="{FF2B5EF4-FFF2-40B4-BE49-F238E27FC236}">
                  <a16:creationId xmlns:a16="http://schemas.microsoft.com/office/drawing/2014/main" xmlns="" id="{3EF4BB59-3253-4774-82EA-A823F8652287}"/>
                </a:ext>
              </a:extLst>
            </p:cNvPr>
            <p:cNvSpPr>
              <a:spLocks/>
            </p:cNvSpPr>
            <p:nvPr/>
          </p:nvSpPr>
          <p:spPr bwMode="auto">
            <a:xfrm>
              <a:off x="2638871" y="2078899"/>
              <a:ext cx="500956" cy="678151"/>
            </a:xfrm>
            <a:custGeom>
              <a:avLst/>
              <a:gdLst>
                <a:gd name="T0" fmla="*/ 2147483646 w 229"/>
                <a:gd name="T1" fmla="*/ 2147483646 h 310"/>
                <a:gd name="T2" fmla="*/ 2147483646 w 229"/>
                <a:gd name="T3" fmla="*/ 2147483646 h 310"/>
                <a:gd name="T4" fmla="*/ 2147483646 w 229"/>
                <a:gd name="T5" fmla="*/ 0 h 310"/>
                <a:gd name="T6" fmla="*/ 2147483646 w 229"/>
                <a:gd name="T7" fmla="*/ 2147483646 h 310"/>
                <a:gd name="T8" fmla="*/ 2147483646 w 229"/>
                <a:gd name="T9" fmla="*/ 0 h 310"/>
                <a:gd name="T10" fmla="*/ 2147483646 w 229"/>
                <a:gd name="T11" fmla="*/ 2147483646 h 310"/>
                <a:gd name="T12" fmla="*/ 2147483646 w 229"/>
                <a:gd name="T13" fmla="*/ 2147483646 h 310"/>
                <a:gd name="T14" fmla="*/ 2147483646 w 229"/>
                <a:gd name="T15" fmla="*/ 2147483646 h 310"/>
                <a:gd name="T16" fmla="*/ 2147483646 w 229"/>
                <a:gd name="T17" fmla="*/ 2147483646 h 310"/>
                <a:gd name="T18" fmla="*/ 2147483646 w 229"/>
                <a:gd name="T19" fmla="*/ 2147483646 h 310"/>
                <a:gd name="T20" fmla="*/ 2147483646 w 229"/>
                <a:gd name="T21" fmla="*/ 2147483646 h 310"/>
                <a:gd name="T22" fmla="*/ 2147483646 w 229"/>
                <a:gd name="T23" fmla="*/ 2147483646 h 310"/>
                <a:gd name="T24" fmla="*/ 2147483646 w 229"/>
                <a:gd name="T25" fmla="*/ 2147483646 h 310"/>
                <a:gd name="T26" fmla="*/ 2147483646 w 229"/>
                <a:gd name="T27" fmla="*/ 2147483646 h 310"/>
                <a:gd name="T28" fmla="*/ 2147483646 w 229"/>
                <a:gd name="T29" fmla="*/ 2147483646 h 310"/>
                <a:gd name="T30" fmla="*/ 2147483646 w 229"/>
                <a:gd name="T31" fmla="*/ 2147483646 h 310"/>
                <a:gd name="T32" fmla="*/ 2147483646 w 229"/>
                <a:gd name="T33" fmla="*/ 2147483646 h 310"/>
                <a:gd name="T34" fmla="*/ 2147483646 w 229"/>
                <a:gd name="T35" fmla="*/ 2147483646 h 310"/>
                <a:gd name="T36" fmla="*/ 2147483646 w 229"/>
                <a:gd name="T37" fmla="*/ 2147483646 h 310"/>
                <a:gd name="T38" fmla="*/ 2147483646 w 229"/>
                <a:gd name="T39" fmla="*/ 2147483646 h 310"/>
                <a:gd name="T40" fmla="*/ 2147483646 w 229"/>
                <a:gd name="T41" fmla="*/ 2147483646 h 310"/>
                <a:gd name="T42" fmla="*/ 2147483646 w 229"/>
                <a:gd name="T43" fmla="*/ 2147483646 h 310"/>
                <a:gd name="T44" fmla="*/ 2147483646 w 229"/>
                <a:gd name="T45" fmla="*/ 2147483646 h 310"/>
                <a:gd name="T46" fmla="*/ 2147483646 w 229"/>
                <a:gd name="T47" fmla="*/ 2147483646 h 310"/>
                <a:gd name="T48" fmla="*/ 2147483646 w 229"/>
                <a:gd name="T49" fmla="*/ 2147483646 h 310"/>
                <a:gd name="T50" fmla="*/ 2147483646 w 229"/>
                <a:gd name="T51" fmla="*/ 2147483646 h 310"/>
                <a:gd name="T52" fmla="*/ 0 w 229"/>
                <a:gd name="T53" fmla="*/ 2147483646 h 310"/>
                <a:gd name="T54" fmla="*/ 2147483646 w 229"/>
                <a:gd name="T55" fmla="*/ 2147483646 h 3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9" h="310">
                  <a:moveTo>
                    <a:pt x="26" y="59"/>
                  </a:moveTo>
                  <a:lnTo>
                    <a:pt x="56" y="9"/>
                  </a:lnTo>
                  <a:lnTo>
                    <a:pt x="74" y="0"/>
                  </a:lnTo>
                  <a:lnTo>
                    <a:pt x="83" y="9"/>
                  </a:lnTo>
                  <a:lnTo>
                    <a:pt x="89" y="0"/>
                  </a:lnTo>
                  <a:lnTo>
                    <a:pt x="108" y="48"/>
                  </a:lnTo>
                  <a:lnTo>
                    <a:pt x="119" y="48"/>
                  </a:lnTo>
                  <a:lnTo>
                    <a:pt x="128" y="34"/>
                  </a:lnTo>
                  <a:lnTo>
                    <a:pt x="153" y="84"/>
                  </a:lnTo>
                  <a:lnTo>
                    <a:pt x="153" y="59"/>
                  </a:lnTo>
                  <a:lnTo>
                    <a:pt x="190" y="59"/>
                  </a:lnTo>
                  <a:lnTo>
                    <a:pt x="190" y="107"/>
                  </a:lnTo>
                  <a:lnTo>
                    <a:pt x="209" y="132"/>
                  </a:lnTo>
                  <a:lnTo>
                    <a:pt x="216" y="117"/>
                  </a:lnTo>
                  <a:lnTo>
                    <a:pt x="228" y="202"/>
                  </a:lnTo>
                  <a:lnTo>
                    <a:pt x="190" y="275"/>
                  </a:lnTo>
                  <a:lnTo>
                    <a:pt x="153" y="309"/>
                  </a:lnTo>
                  <a:lnTo>
                    <a:pt x="145" y="300"/>
                  </a:lnTo>
                  <a:lnTo>
                    <a:pt x="139" y="284"/>
                  </a:lnTo>
                  <a:lnTo>
                    <a:pt x="108" y="259"/>
                  </a:lnTo>
                  <a:lnTo>
                    <a:pt x="101" y="216"/>
                  </a:lnTo>
                  <a:lnTo>
                    <a:pt x="89" y="202"/>
                  </a:lnTo>
                  <a:lnTo>
                    <a:pt x="63" y="216"/>
                  </a:lnTo>
                  <a:lnTo>
                    <a:pt x="37" y="152"/>
                  </a:lnTo>
                  <a:lnTo>
                    <a:pt x="11" y="132"/>
                  </a:lnTo>
                  <a:lnTo>
                    <a:pt x="19" y="107"/>
                  </a:lnTo>
                  <a:lnTo>
                    <a:pt x="0" y="84"/>
                  </a:lnTo>
                  <a:lnTo>
                    <a:pt x="26" y="5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6" name="Freeform 111">
              <a:extLst>
                <a:ext uri="{FF2B5EF4-FFF2-40B4-BE49-F238E27FC236}">
                  <a16:creationId xmlns:a16="http://schemas.microsoft.com/office/drawing/2014/main" xmlns="" id="{12E8D39B-26F9-406E-ACBE-2A1ECF3809F4}"/>
                </a:ext>
              </a:extLst>
            </p:cNvPr>
            <p:cNvSpPr>
              <a:spLocks/>
            </p:cNvSpPr>
            <p:nvPr/>
          </p:nvSpPr>
          <p:spPr bwMode="auto">
            <a:xfrm>
              <a:off x="3929545" y="2520791"/>
              <a:ext cx="811593" cy="492206"/>
            </a:xfrm>
            <a:custGeom>
              <a:avLst/>
              <a:gdLst>
                <a:gd name="T0" fmla="*/ 2147483646 w 371"/>
                <a:gd name="T1" fmla="*/ 0 h 225"/>
                <a:gd name="T2" fmla="*/ 2147483646 w 371"/>
                <a:gd name="T3" fmla="*/ 2147483646 h 225"/>
                <a:gd name="T4" fmla="*/ 2147483646 w 371"/>
                <a:gd name="T5" fmla="*/ 2147483646 h 225"/>
                <a:gd name="T6" fmla="*/ 2147483646 w 371"/>
                <a:gd name="T7" fmla="*/ 2147483646 h 225"/>
                <a:gd name="T8" fmla="*/ 2147483646 w 371"/>
                <a:gd name="T9" fmla="*/ 2147483646 h 225"/>
                <a:gd name="T10" fmla="*/ 2147483646 w 371"/>
                <a:gd name="T11" fmla="*/ 2147483646 h 225"/>
                <a:gd name="T12" fmla="*/ 0 w 371"/>
                <a:gd name="T13" fmla="*/ 2147483646 h 225"/>
                <a:gd name="T14" fmla="*/ 2147483646 w 371"/>
                <a:gd name="T15" fmla="*/ 2147483646 h 225"/>
                <a:gd name="T16" fmla="*/ 2147483646 w 371"/>
                <a:gd name="T17" fmla="*/ 2147483646 h 225"/>
                <a:gd name="T18" fmla="*/ 2147483646 w 371"/>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1" h="225">
                  <a:moveTo>
                    <a:pt x="236" y="0"/>
                  </a:moveTo>
                  <a:lnTo>
                    <a:pt x="254" y="49"/>
                  </a:lnTo>
                  <a:lnTo>
                    <a:pt x="281" y="98"/>
                  </a:lnTo>
                  <a:lnTo>
                    <a:pt x="314" y="98"/>
                  </a:lnTo>
                  <a:lnTo>
                    <a:pt x="370" y="165"/>
                  </a:lnTo>
                  <a:lnTo>
                    <a:pt x="351" y="224"/>
                  </a:lnTo>
                  <a:lnTo>
                    <a:pt x="0" y="215"/>
                  </a:lnTo>
                  <a:lnTo>
                    <a:pt x="97" y="49"/>
                  </a:lnTo>
                  <a:lnTo>
                    <a:pt x="116" y="25"/>
                  </a:lnTo>
                  <a:lnTo>
                    <a:pt x="236"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7" name="Freeform 88">
              <a:extLst>
                <a:ext uri="{FF2B5EF4-FFF2-40B4-BE49-F238E27FC236}">
                  <a16:creationId xmlns:a16="http://schemas.microsoft.com/office/drawing/2014/main" xmlns="" id="{D4DC1834-EE97-4D3A-BB09-3742C7CC53C0}"/>
                </a:ext>
              </a:extLst>
            </p:cNvPr>
            <p:cNvSpPr>
              <a:spLocks/>
            </p:cNvSpPr>
            <p:nvPr/>
          </p:nvSpPr>
          <p:spPr bwMode="auto">
            <a:xfrm>
              <a:off x="3194518" y="1733259"/>
              <a:ext cx="476894" cy="638775"/>
            </a:xfrm>
            <a:custGeom>
              <a:avLst/>
              <a:gdLst>
                <a:gd name="T0" fmla="*/ 2147483646 w 218"/>
                <a:gd name="T1" fmla="*/ 2147483646 h 292"/>
                <a:gd name="T2" fmla="*/ 2147483646 w 218"/>
                <a:gd name="T3" fmla="*/ 2147483646 h 292"/>
                <a:gd name="T4" fmla="*/ 2147483646 w 218"/>
                <a:gd name="T5" fmla="*/ 0 h 292"/>
                <a:gd name="T6" fmla="*/ 2147483646 w 218"/>
                <a:gd name="T7" fmla="*/ 2147483646 h 292"/>
                <a:gd name="T8" fmla="*/ 2147483646 w 218"/>
                <a:gd name="T9" fmla="*/ 2147483646 h 292"/>
                <a:gd name="T10" fmla="*/ 2147483646 w 218"/>
                <a:gd name="T11" fmla="*/ 2147483646 h 292"/>
                <a:gd name="T12" fmla="*/ 2147483646 w 218"/>
                <a:gd name="T13" fmla="*/ 2147483646 h 292"/>
                <a:gd name="T14" fmla="*/ 2147483646 w 218"/>
                <a:gd name="T15" fmla="*/ 2147483646 h 292"/>
                <a:gd name="T16" fmla="*/ 2147483646 w 218"/>
                <a:gd name="T17" fmla="*/ 2147483646 h 292"/>
                <a:gd name="T18" fmla="*/ 2147483646 w 218"/>
                <a:gd name="T19" fmla="*/ 2147483646 h 292"/>
                <a:gd name="T20" fmla="*/ 2147483646 w 218"/>
                <a:gd name="T21" fmla="*/ 2147483646 h 292"/>
                <a:gd name="T22" fmla="*/ 2147483646 w 218"/>
                <a:gd name="T23" fmla="*/ 2147483646 h 292"/>
                <a:gd name="T24" fmla="*/ 2147483646 w 218"/>
                <a:gd name="T25" fmla="*/ 2147483646 h 292"/>
                <a:gd name="T26" fmla="*/ 2147483646 w 218"/>
                <a:gd name="T27" fmla="*/ 2147483646 h 292"/>
                <a:gd name="T28" fmla="*/ 2147483646 w 218"/>
                <a:gd name="T29" fmla="*/ 2147483646 h 292"/>
                <a:gd name="T30" fmla="*/ 2147483646 w 218"/>
                <a:gd name="T31" fmla="*/ 2147483646 h 292"/>
                <a:gd name="T32" fmla="*/ 0 w 218"/>
                <a:gd name="T33" fmla="*/ 2147483646 h 292"/>
                <a:gd name="T34" fmla="*/ 2147483646 w 218"/>
                <a:gd name="T35" fmla="*/ 2147483646 h 2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8" h="292">
                  <a:moveTo>
                    <a:pt x="19" y="123"/>
                  </a:moveTo>
                  <a:lnTo>
                    <a:pt x="37" y="123"/>
                  </a:lnTo>
                  <a:lnTo>
                    <a:pt x="108" y="0"/>
                  </a:lnTo>
                  <a:lnTo>
                    <a:pt x="120" y="16"/>
                  </a:lnTo>
                  <a:lnTo>
                    <a:pt x="108" y="50"/>
                  </a:lnTo>
                  <a:lnTo>
                    <a:pt x="164" y="98"/>
                  </a:lnTo>
                  <a:lnTo>
                    <a:pt x="164" y="134"/>
                  </a:lnTo>
                  <a:lnTo>
                    <a:pt x="217" y="168"/>
                  </a:lnTo>
                  <a:lnTo>
                    <a:pt x="172" y="250"/>
                  </a:lnTo>
                  <a:lnTo>
                    <a:pt x="126" y="241"/>
                  </a:lnTo>
                  <a:lnTo>
                    <a:pt x="108" y="227"/>
                  </a:lnTo>
                  <a:lnTo>
                    <a:pt x="89" y="266"/>
                  </a:lnTo>
                  <a:lnTo>
                    <a:pt x="63" y="291"/>
                  </a:lnTo>
                  <a:lnTo>
                    <a:pt x="26" y="250"/>
                  </a:lnTo>
                  <a:lnTo>
                    <a:pt x="19" y="241"/>
                  </a:lnTo>
                  <a:lnTo>
                    <a:pt x="26" y="216"/>
                  </a:lnTo>
                  <a:lnTo>
                    <a:pt x="0" y="148"/>
                  </a:lnTo>
                  <a:lnTo>
                    <a:pt x="19" y="12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8" name="Freeform 31">
              <a:extLst>
                <a:ext uri="{FF2B5EF4-FFF2-40B4-BE49-F238E27FC236}">
                  <a16:creationId xmlns:a16="http://schemas.microsoft.com/office/drawing/2014/main" xmlns="" id="{9B2CF393-8AF6-4E88-A6D8-83D2B95E1C6E}"/>
                </a:ext>
              </a:extLst>
            </p:cNvPr>
            <p:cNvSpPr>
              <a:spLocks/>
            </p:cNvSpPr>
            <p:nvPr/>
          </p:nvSpPr>
          <p:spPr bwMode="auto">
            <a:xfrm>
              <a:off x="8816352" y="3234336"/>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29" name="Freeform 43">
              <a:extLst>
                <a:ext uri="{FF2B5EF4-FFF2-40B4-BE49-F238E27FC236}">
                  <a16:creationId xmlns:a16="http://schemas.microsoft.com/office/drawing/2014/main" xmlns="" id="{F0910B0B-2C05-46B6-99CC-47634A973649}"/>
                </a:ext>
              </a:extLst>
            </p:cNvPr>
            <p:cNvSpPr>
              <a:spLocks/>
            </p:cNvSpPr>
            <p:nvPr/>
          </p:nvSpPr>
          <p:spPr bwMode="auto">
            <a:xfrm>
              <a:off x="10115383" y="2262655"/>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0" name="Freeform 50">
              <a:extLst>
                <a:ext uri="{FF2B5EF4-FFF2-40B4-BE49-F238E27FC236}">
                  <a16:creationId xmlns:a16="http://schemas.microsoft.com/office/drawing/2014/main" xmlns="" id="{3EDC971A-29AE-49A7-8A37-9D6415767021}"/>
                </a:ext>
              </a:extLst>
            </p:cNvPr>
            <p:cNvSpPr>
              <a:spLocks/>
            </p:cNvSpPr>
            <p:nvPr/>
          </p:nvSpPr>
          <p:spPr bwMode="auto">
            <a:xfrm>
              <a:off x="7527469" y="1273867"/>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1" name="Freeform 61">
              <a:extLst>
                <a:ext uri="{FF2B5EF4-FFF2-40B4-BE49-F238E27FC236}">
                  <a16:creationId xmlns:a16="http://schemas.microsoft.com/office/drawing/2014/main" xmlns="" id="{A77C813A-3FB3-409B-A4DA-6568717B4155}"/>
                </a:ext>
              </a:extLst>
            </p:cNvPr>
            <p:cNvSpPr>
              <a:spLocks/>
            </p:cNvSpPr>
            <p:nvPr/>
          </p:nvSpPr>
          <p:spPr bwMode="auto">
            <a:xfrm>
              <a:off x="7903735" y="1273867"/>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grpSp>
      <p:grpSp>
        <p:nvGrpSpPr>
          <p:cNvPr id="232" name="Group 231">
            <a:extLst>
              <a:ext uri="{FF2B5EF4-FFF2-40B4-BE49-F238E27FC236}">
                <a16:creationId xmlns:a16="http://schemas.microsoft.com/office/drawing/2014/main" xmlns="" id="{A38975C9-4D0B-4D43-8BD8-624AA78523FB}"/>
              </a:ext>
            </a:extLst>
          </p:cNvPr>
          <p:cNvGrpSpPr>
            <a:grpSpLocks noChangeAspect="1"/>
          </p:cNvGrpSpPr>
          <p:nvPr/>
        </p:nvGrpSpPr>
        <p:grpSpPr>
          <a:xfrm>
            <a:off x="62698" y="2797736"/>
            <a:ext cx="5950375" cy="2408646"/>
            <a:chOff x="245653" y="1219176"/>
            <a:chExt cx="11694829" cy="4733935"/>
          </a:xfrm>
          <a:solidFill>
            <a:schemeClr val="tx2">
              <a:lumMod val="75000"/>
            </a:schemeClr>
          </a:solidFill>
        </p:grpSpPr>
        <p:sp>
          <p:nvSpPr>
            <p:cNvPr id="233" name="Freeform 3">
              <a:extLst>
                <a:ext uri="{FF2B5EF4-FFF2-40B4-BE49-F238E27FC236}">
                  <a16:creationId xmlns:a16="http://schemas.microsoft.com/office/drawing/2014/main" xmlns="" id="{0CCE944D-E2A7-4D62-B0C0-05ACA7696756}"/>
                </a:ext>
              </a:extLst>
            </p:cNvPr>
            <p:cNvSpPr>
              <a:spLocks/>
            </p:cNvSpPr>
            <p:nvPr/>
          </p:nvSpPr>
          <p:spPr bwMode="auto">
            <a:xfrm>
              <a:off x="9488198" y="1785761"/>
              <a:ext cx="850971" cy="767842"/>
            </a:xfrm>
            <a:custGeom>
              <a:avLst/>
              <a:gdLst>
                <a:gd name="T0" fmla="*/ 2147483646 w 389"/>
                <a:gd name="T1" fmla="*/ 2147483646 h 351"/>
                <a:gd name="T2" fmla="*/ 2147483646 w 389"/>
                <a:gd name="T3" fmla="*/ 2147483646 h 351"/>
                <a:gd name="T4" fmla="*/ 2147483646 w 389"/>
                <a:gd name="T5" fmla="*/ 2147483646 h 351"/>
                <a:gd name="T6" fmla="*/ 2147483646 w 389"/>
                <a:gd name="T7" fmla="*/ 2147483646 h 351"/>
                <a:gd name="T8" fmla="*/ 2147483646 w 389"/>
                <a:gd name="T9" fmla="*/ 2147483646 h 351"/>
                <a:gd name="T10" fmla="*/ 2147483646 w 389"/>
                <a:gd name="T11" fmla="*/ 2147483646 h 351"/>
                <a:gd name="T12" fmla="*/ 2147483646 w 389"/>
                <a:gd name="T13" fmla="*/ 2147483646 h 351"/>
                <a:gd name="T14" fmla="*/ 2147483646 w 389"/>
                <a:gd name="T15" fmla="*/ 2147483646 h 351"/>
                <a:gd name="T16" fmla="*/ 2147483646 w 389"/>
                <a:gd name="T17" fmla="*/ 2147483646 h 351"/>
                <a:gd name="T18" fmla="*/ 2147483646 w 389"/>
                <a:gd name="T19" fmla="*/ 2147483646 h 351"/>
                <a:gd name="T20" fmla="*/ 2147483646 w 389"/>
                <a:gd name="T21" fmla="*/ 2147483646 h 351"/>
                <a:gd name="T22" fmla="*/ 2147483646 w 389"/>
                <a:gd name="T23" fmla="*/ 2147483646 h 351"/>
                <a:gd name="T24" fmla="*/ 2147483646 w 389"/>
                <a:gd name="T25" fmla="*/ 2147483646 h 351"/>
                <a:gd name="T26" fmla="*/ 2147483646 w 389"/>
                <a:gd name="T27" fmla="*/ 2147483646 h 351"/>
                <a:gd name="T28" fmla="*/ 2147483646 w 389"/>
                <a:gd name="T29" fmla="*/ 2147483646 h 351"/>
                <a:gd name="T30" fmla="*/ 2147483646 w 389"/>
                <a:gd name="T31" fmla="*/ 2147483646 h 351"/>
                <a:gd name="T32" fmla="*/ 2147483646 w 389"/>
                <a:gd name="T33" fmla="*/ 2147483646 h 351"/>
                <a:gd name="T34" fmla="*/ 2147483646 w 389"/>
                <a:gd name="T35" fmla="*/ 2147483646 h 351"/>
                <a:gd name="T36" fmla="*/ 2147483646 w 389"/>
                <a:gd name="T37" fmla="*/ 2147483646 h 351"/>
                <a:gd name="T38" fmla="*/ 2147483646 w 389"/>
                <a:gd name="T39" fmla="*/ 2147483646 h 351"/>
                <a:gd name="T40" fmla="*/ 2147483646 w 389"/>
                <a:gd name="T41" fmla="*/ 2147483646 h 351"/>
                <a:gd name="T42" fmla="*/ 2147483646 w 389"/>
                <a:gd name="T43" fmla="*/ 2147483646 h 351"/>
                <a:gd name="T44" fmla="*/ 0 w 389"/>
                <a:gd name="T45" fmla="*/ 2147483646 h 351"/>
                <a:gd name="T46" fmla="*/ 0 w 389"/>
                <a:gd name="T47" fmla="*/ 2147483646 h 351"/>
                <a:gd name="T48" fmla="*/ 2147483646 w 389"/>
                <a:gd name="T49" fmla="*/ 2147483646 h 351"/>
                <a:gd name="T50" fmla="*/ 2147483646 w 389"/>
                <a:gd name="T51" fmla="*/ 2147483646 h 351"/>
                <a:gd name="T52" fmla="*/ 2147483646 w 389"/>
                <a:gd name="T53" fmla="*/ 2147483646 h 351"/>
                <a:gd name="T54" fmla="*/ 2147483646 w 389"/>
                <a:gd name="T55" fmla="*/ 2147483646 h 351"/>
                <a:gd name="T56" fmla="*/ 2147483646 w 389"/>
                <a:gd name="T57" fmla="*/ 0 h 351"/>
                <a:gd name="T58" fmla="*/ 2147483646 w 389"/>
                <a:gd name="T59" fmla="*/ 0 h 351"/>
                <a:gd name="T60" fmla="*/ 2147483646 w 389"/>
                <a:gd name="T61" fmla="*/ 2147483646 h 3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89" h="351">
                  <a:moveTo>
                    <a:pt x="343" y="41"/>
                  </a:moveTo>
                  <a:lnTo>
                    <a:pt x="343" y="98"/>
                  </a:lnTo>
                  <a:lnTo>
                    <a:pt x="370" y="193"/>
                  </a:lnTo>
                  <a:lnTo>
                    <a:pt x="388" y="202"/>
                  </a:lnTo>
                  <a:lnTo>
                    <a:pt x="358" y="241"/>
                  </a:lnTo>
                  <a:lnTo>
                    <a:pt x="358" y="275"/>
                  </a:lnTo>
                  <a:lnTo>
                    <a:pt x="333" y="311"/>
                  </a:lnTo>
                  <a:lnTo>
                    <a:pt x="298" y="287"/>
                  </a:lnTo>
                  <a:lnTo>
                    <a:pt x="287" y="311"/>
                  </a:lnTo>
                  <a:lnTo>
                    <a:pt x="261" y="350"/>
                  </a:lnTo>
                  <a:lnTo>
                    <a:pt x="236" y="287"/>
                  </a:lnTo>
                  <a:lnTo>
                    <a:pt x="224" y="275"/>
                  </a:lnTo>
                  <a:lnTo>
                    <a:pt x="198" y="311"/>
                  </a:lnTo>
                  <a:lnTo>
                    <a:pt x="161" y="311"/>
                  </a:lnTo>
                  <a:lnTo>
                    <a:pt x="179" y="252"/>
                  </a:lnTo>
                  <a:lnTo>
                    <a:pt x="161" y="241"/>
                  </a:lnTo>
                  <a:lnTo>
                    <a:pt x="134" y="266"/>
                  </a:lnTo>
                  <a:lnTo>
                    <a:pt x="123" y="252"/>
                  </a:lnTo>
                  <a:lnTo>
                    <a:pt x="115" y="266"/>
                  </a:lnTo>
                  <a:lnTo>
                    <a:pt x="109" y="241"/>
                  </a:lnTo>
                  <a:lnTo>
                    <a:pt x="78" y="252"/>
                  </a:lnTo>
                  <a:lnTo>
                    <a:pt x="72" y="193"/>
                  </a:lnTo>
                  <a:lnTo>
                    <a:pt x="0" y="159"/>
                  </a:lnTo>
                  <a:lnTo>
                    <a:pt x="0" y="143"/>
                  </a:lnTo>
                  <a:lnTo>
                    <a:pt x="52" y="123"/>
                  </a:lnTo>
                  <a:lnTo>
                    <a:pt x="15" y="75"/>
                  </a:lnTo>
                  <a:lnTo>
                    <a:pt x="15" y="41"/>
                  </a:lnTo>
                  <a:lnTo>
                    <a:pt x="52" y="25"/>
                  </a:lnTo>
                  <a:lnTo>
                    <a:pt x="72" y="0"/>
                  </a:lnTo>
                  <a:lnTo>
                    <a:pt x="358" y="0"/>
                  </a:lnTo>
                  <a:lnTo>
                    <a:pt x="343" y="4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4" name="Freeform 4">
              <a:extLst>
                <a:ext uri="{FF2B5EF4-FFF2-40B4-BE49-F238E27FC236}">
                  <a16:creationId xmlns:a16="http://schemas.microsoft.com/office/drawing/2014/main" xmlns="" id="{2FBF592E-6E01-4770-887D-8B71FC118E55}"/>
                </a:ext>
              </a:extLst>
            </p:cNvPr>
            <p:cNvSpPr>
              <a:spLocks/>
            </p:cNvSpPr>
            <p:nvPr/>
          </p:nvSpPr>
          <p:spPr bwMode="auto">
            <a:xfrm>
              <a:off x="9634767" y="2678296"/>
              <a:ext cx="951599" cy="907847"/>
            </a:xfrm>
            <a:custGeom>
              <a:avLst/>
              <a:gdLst>
                <a:gd name="T0" fmla="*/ 2147483646 w 435"/>
                <a:gd name="T1" fmla="*/ 2147483646 h 415"/>
                <a:gd name="T2" fmla="*/ 2147483646 w 435"/>
                <a:gd name="T3" fmla="*/ 2147483646 h 415"/>
                <a:gd name="T4" fmla="*/ 2147483646 w 435"/>
                <a:gd name="T5" fmla="*/ 2147483646 h 415"/>
                <a:gd name="T6" fmla="*/ 2147483646 w 435"/>
                <a:gd name="T7" fmla="*/ 2147483646 h 415"/>
                <a:gd name="T8" fmla="*/ 2147483646 w 435"/>
                <a:gd name="T9" fmla="*/ 2147483646 h 415"/>
                <a:gd name="T10" fmla="*/ 2147483646 w 435"/>
                <a:gd name="T11" fmla="*/ 2147483646 h 415"/>
                <a:gd name="T12" fmla="*/ 2147483646 w 435"/>
                <a:gd name="T13" fmla="*/ 2147483646 h 415"/>
                <a:gd name="T14" fmla="*/ 2147483646 w 435"/>
                <a:gd name="T15" fmla="*/ 2147483646 h 415"/>
                <a:gd name="T16" fmla="*/ 2147483646 w 435"/>
                <a:gd name="T17" fmla="*/ 2147483646 h 415"/>
                <a:gd name="T18" fmla="*/ 2147483646 w 435"/>
                <a:gd name="T19" fmla="*/ 2147483646 h 415"/>
                <a:gd name="T20" fmla="*/ 2147483646 w 435"/>
                <a:gd name="T21" fmla="*/ 2147483646 h 415"/>
                <a:gd name="T22" fmla="*/ 2147483646 w 435"/>
                <a:gd name="T23" fmla="*/ 2147483646 h 415"/>
                <a:gd name="T24" fmla="*/ 2147483646 w 435"/>
                <a:gd name="T25" fmla="*/ 2147483646 h 415"/>
                <a:gd name="T26" fmla="*/ 2147483646 w 435"/>
                <a:gd name="T27" fmla="*/ 2147483646 h 415"/>
                <a:gd name="T28" fmla="*/ 2147483646 w 435"/>
                <a:gd name="T29" fmla="*/ 2147483646 h 415"/>
                <a:gd name="T30" fmla="*/ 2147483646 w 435"/>
                <a:gd name="T31" fmla="*/ 2147483646 h 415"/>
                <a:gd name="T32" fmla="*/ 2147483646 w 435"/>
                <a:gd name="T33" fmla="*/ 2147483646 h 415"/>
                <a:gd name="T34" fmla="*/ 2147483646 w 435"/>
                <a:gd name="T35" fmla="*/ 2147483646 h 415"/>
                <a:gd name="T36" fmla="*/ 2147483646 w 435"/>
                <a:gd name="T37" fmla="*/ 2147483646 h 415"/>
                <a:gd name="T38" fmla="*/ 2147483646 w 435"/>
                <a:gd name="T39" fmla="*/ 2147483646 h 415"/>
                <a:gd name="T40" fmla="*/ 2147483646 w 435"/>
                <a:gd name="T41" fmla="*/ 2147483646 h 415"/>
                <a:gd name="T42" fmla="*/ 2147483646 w 435"/>
                <a:gd name="T43" fmla="*/ 2147483646 h 415"/>
                <a:gd name="T44" fmla="*/ 2147483646 w 435"/>
                <a:gd name="T45" fmla="*/ 2147483646 h 415"/>
                <a:gd name="T46" fmla="*/ 2147483646 w 435"/>
                <a:gd name="T47" fmla="*/ 2147483646 h 415"/>
                <a:gd name="T48" fmla="*/ 2147483646 w 435"/>
                <a:gd name="T49" fmla="*/ 2147483646 h 415"/>
                <a:gd name="T50" fmla="*/ 2147483646 w 435"/>
                <a:gd name="T51" fmla="*/ 2147483646 h 415"/>
                <a:gd name="T52" fmla="*/ 2147483646 w 435"/>
                <a:gd name="T53" fmla="*/ 2147483646 h 415"/>
                <a:gd name="T54" fmla="*/ 2147483646 w 435"/>
                <a:gd name="T55" fmla="*/ 2147483646 h 415"/>
                <a:gd name="T56" fmla="*/ 2147483646 w 435"/>
                <a:gd name="T57" fmla="*/ 2147483646 h 415"/>
                <a:gd name="T58" fmla="*/ 2147483646 w 435"/>
                <a:gd name="T59" fmla="*/ 2147483646 h 415"/>
                <a:gd name="T60" fmla="*/ 2147483646 w 435"/>
                <a:gd name="T61" fmla="*/ 2147483646 h 415"/>
                <a:gd name="T62" fmla="*/ 2147483646 w 435"/>
                <a:gd name="T63" fmla="*/ 2147483646 h 415"/>
                <a:gd name="T64" fmla="*/ 2147483646 w 435"/>
                <a:gd name="T65" fmla="*/ 2147483646 h 415"/>
                <a:gd name="T66" fmla="*/ 2147483646 w 435"/>
                <a:gd name="T67" fmla="*/ 2147483646 h 415"/>
                <a:gd name="T68" fmla="*/ 2147483646 w 435"/>
                <a:gd name="T69" fmla="*/ 2147483646 h 415"/>
                <a:gd name="T70" fmla="*/ 2147483646 w 435"/>
                <a:gd name="T71" fmla="*/ 2147483646 h 415"/>
                <a:gd name="T72" fmla="*/ 2147483646 w 435"/>
                <a:gd name="T73" fmla="*/ 2147483646 h 415"/>
                <a:gd name="T74" fmla="*/ 2147483646 w 435"/>
                <a:gd name="T75" fmla="*/ 2147483646 h 415"/>
                <a:gd name="T76" fmla="*/ 2147483646 w 435"/>
                <a:gd name="T77" fmla="*/ 2147483646 h 415"/>
                <a:gd name="T78" fmla="*/ 2147483646 w 435"/>
                <a:gd name="T79" fmla="*/ 2147483646 h 415"/>
                <a:gd name="T80" fmla="*/ 2147483646 w 435"/>
                <a:gd name="T81" fmla="*/ 2147483646 h 415"/>
                <a:gd name="T82" fmla="*/ 2147483646 w 435"/>
                <a:gd name="T83" fmla="*/ 2147483646 h 415"/>
                <a:gd name="T84" fmla="*/ 2147483646 w 435"/>
                <a:gd name="T85" fmla="*/ 2147483646 h 415"/>
                <a:gd name="T86" fmla="*/ 2147483646 w 435"/>
                <a:gd name="T87" fmla="*/ 2147483646 h 415"/>
                <a:gd name="T88" fmla="*/ 2147483646 w 435"/>
                <a:gd name="T89" fmla="*/ 2147483646 h 415"/>
                <a:gd name="T90" fmla="*/ 2147483646 w 435"/>
                <a:gd name="T91" fmla="*/ 2147483646 h 415"/>
                <a:gd name="T92" fmla="*/ 2147483646 w 435"/>
                <a:gd name="T93" fmla="*/ 2147483646 h 415"/>
                <a:gd name="T94" fmla="*/ 2147483646 w 435"/>
                <a:gd name="T95" fmla="*/ 2147483646 h 415"/>
                <a:gd name="T96" fmla="*/ 2147483646 w 435"/>
                <a:gd name="T97" fmla="*/ 2147483646 h 415"/>
                <a:gd name="T98" fmla="*/ 0 w 435"/>
                <a:gd name="T99" fmla="*/ 2147483646 h 415"/>
                <a:gd name="T100" fmla="*/ 2147483646 w 435"/>
                <a:gd name="T101" fmla="*/ 2147483646 h 415"/>
                <a:gd name="T102" fmla="*/ 2147483646 w 435"/>
                <a:gd name="T103" fmla="*/ 2147483646 h 415"/>
                <a:gd name="T104" fmla="*/ 2147483646 w 435"/>
                <a:gd name="T105" fmla="*/ 2147483646 h 415"/>
                <a:gd name="T106" fmla="*/ 2147483646 w 435"/>
                <a:gd name="T107" fmla="*/ 2147483646 h 415"/>
                <a:gd name="T108" fmla="*/ 2147483646 w 435"/>
                <a:gd name="T109" fmla="*/ 2147483646 h 4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35" h="415">
                  <a:moveTo>
                    <a:pt x="415" y="168"/>
                  </a:moveTo>
                  <a:lnTo>
                    <a:pt x="400" y="168"/>
                  </a:lnTo>
                  <a:lnTo>
                    <a:pt x="382" y="168"/>
                  </a:lnTo>
                  <a:lnTo>
                    <a:pt x="363" y="154"/>
                  </a:lnTo>
                  <a:lnTo>
                    <a:pt x="370" y="143"/>
                  </a:lnTo>
                  <a:lnTo>
                    <a:pt x="345" y="168"/>
                  </a:lnTo>
                  <a:lnTo>
                    <a:pt x="325" y="143"/>
                  </a:lnTo>
                  <a:lnTo>
                    <a:pt x="325" y="118"/>
                  </a:lnTo>
                  <a:lnTo>
                    <a:pt x="325" y="154"/>
                  </a:lnTo>
                  <a:lnTo>
                    <a:pt x="306" y="143"/>
                  </a:lnTo>
                  <a:lnTo>
                    <a:pt x="306" y="154"/>
                  </a:lnTo>
                  <a:lnTo>
                    <a:pt x="325" y="168"/>
                  </a:lnTo>
                  <a:lnTo>
                    <a:pt x="325" y="154"/>
                  </a:lnTo>
                  <a:lnTo>
                    <a:pt x="337" y="168"/>
                  </a:lnTo>
                  <a:lnTo>
                    <a:pt x="345" y="177"/>
                  </a:lnTo>
                  <a:lnTo>
                    <a:pt x="306" y="188"/>
                  </a:lnTo>
                  <a:lnTo>
                    <a:pt x="280" y="177"/>
                  </a:lnTo>
                  <a:lnTo>
                    <a:pt x="288" y="188"/>
                  </a:lnTo>
                  <a:lnTo>
                    <a:pt x="306" y="202"/>
                  </a:lnTo>
                  <a:lnTo>
                    <a:pt x="337" y="177"/>
                  </a:lnTo>
                  <a:lnTo>
                    <a:pt x="363" y="213"/>
                  </a:lnTo>
                  <a:lnTo>
                    <a:pt x="363" y="227"/>
                  </a:lnTo>
                  <a:lnTo>
                    <a:pt x="345" y="227"/>
                  </a:lnTo>
                  <a:lnTo>
                    <a:pt x="363" y="237"/>
                  </a:lnTo>
                  <a:lnTo>
                    <a:pt x="363" y="262"/>
                  </a:lnTo>
                  <a:lnTo>
                    <a:pt x="363" y="271"/>
                  </a:lnTo>
                  <a:lnTo>
                    <a:pt x="370" y="262"/>
                  </a:lnTo>
                  <a:lnTo>
                    <a:pt x="370" y="287"/>
                  </a:lnTo>
                  <a:lnTo>
                    <a:pt x="325" y="262"/>
                  </a:lnTo>
                  <a:lnTo>
                    <a:pt x="325" y="252"/>
                  </a:lnTo>
                  <a:lnTo>
                    <a:pt x="345" y="262"/>
                  </a:lnTo>
                  <a:lnTo>
                    <a:pt x="325" y="237"/>
                  </a:lnTo>
                  <a:lnTo>
                    <a:pt x="325" y="252"/>
                  </a:lnTo>
                  <a:lnTo>
                    <a:pt x="306" y="237"/>
                  </a:lnTo>
                  <a:lnTo>
                    <a:pt x="306" y="262"/>
                  </a:lnTo>
                  <a:lnTo>
                    <a:pt x="288" y="237"/>
                  </a:lnTo>
                  <a:lnTo>
                    <a:pt x="288" y="262"/>
                  </a:lnTo>
                  <a:lnTo>
                    <a:pt x="262" y="262"/>
                  </a:lnTo>
                  <a:lnTo>
                    <a:pt x="228" y="237"/>
                  </a:lnTo>
                  <a:lnTo>
                    <a:pt x="228" y="227"/>
                  </a:lnTo>
                  <a:lnTo>
                    <a:pt x="243" y="213"/>
                  </a:lnTo>
                  <a:lnTo>
                    <a:pt x="228" y="213"/>
                  </a:lnTo>
                  <a:lnTo>
                    <a:pt x="236" y="188"/>
                  </a:lnTo>
                  <a:lnTo>
                    <a:pt x="217" y="237"/>
                  </a:lnTo>
                  <a:lnTo>
                    <a:pt x="198" y="237"/>
                  </a:lnTo>
                  <a:lnTo>
                    <a:pt x="198" y="227"/>
                  </a:lnTo>
                  <a:lnTo>
                    <a:pt x="165" y="237"/>
                  </a:lnTo>
                  <a:lnTo>
                    <a:pt x="153" y="213"/>
                  </a:lnTo>
                  <a:lnTo>
                    <a:pt x="165" y="213"/>
                  </a:lnTo>
                  <a:lnTo>
                    <a:pt x="146" y="213"/>
                  </a:lnTo>
                  <a:lnTo>
                    <a:pt x="135" y="188"/>
                  </a:lnTo>
                  <a:lnTo>
                    <a:pt x="135" y="213"/>
                  </a:lnTo>
                  <a:lnTo>
                    <a:pt x="80" y="152"/>
                  </a:lnTo>
                  <a:lnTo>
                    <a:pt x="101" y="188"/>
                  </a:lnTo>
                  <a:lnTo>
                    <a:pt x="82" y="188"/>
                  </a:lnTo>
                  <a:lnTo>
                    <a:pt x="71" y="177"/>
                  </a:lnTo>
                  <a:lnTo>
                    <a:pt x="71" y="188"/>
                  </a:lnTo>
                  <a:lnTo>
                    <a:pt x="128" y="237"/>
                  </a:lnTo>
                  <a:lnTo>
                    <a:pt x="128" y="287"/>
                  </a:lnTo>
                  <a:lnTo>
                    <a:pt x="135" y="252"/>
                  </a:lnTo>
                  <a:lnTo>
                    <a:pt x="153" y="237"/>
                  </a:lnTo>
                  <a:lnTo>
                    <a:pt x="165" y="262"/>
                  </a:lnTo>
                  <a:lnTo>
                    <a:pt x="172" y="252"/>
                  </a:lnTo>
                  <a:lnTo>
                    <a:pt x="209" y="262"/>
                  </a:lnTo>
                  <a:lnTo>
                    <a:pt x="217" y="287"/>
                  </a:lnTo>
                  <a:lnTo>
                    <a:pt x="228" y="296"/>
                  </a:lnTo>
                  <a:lnTo>
                    <a:pt x="228" y="287"/>
                  </a:lnTo>
                  <a:lnTo>
                    <a:pt x="236" y="296"/>
                  </a:lnTo>
                  <a:lnTo>
                    <a:pt x="243" y="287"/>
                  </a:lnTo>
                  <a:lnTo>
                    <a:pt x="280" y="296"/>
                  </a:lnTo>
                  <a:lnTo>
                    <a:pt x="300" y="311"/>
                  </a:lnTo>
                  <a:lnTo>
                    <a:pt x="273" y="311"/>
                  </a:lnTo>
                  <a:lnTo>
                    <a:pt x="236" y="346"/>
                  </a:lnTo>
                  <a:lnTo>
                    <a:pt x="254" y="356"/>
                  </a:lnTo>
                  <a:lnTo>
                    <a:pt x="254" y="346"/>
                  </a:lnTo>
                  <a:lnTo>
                    <a:pt x="288" y="321"/>
                  </a:lnTo>
                  <a:lnTo>
                    <a:pt x="288" y="346"/>
                  </a:lnTo>
                  <a:lnTo>
                    <a:pt x="306" y="321"/>
                  </a:lnTo>
                  <a:lnTo>
                    <a:pt x="345" y="335"/>
                  </a:lnTo>
                  <a:lnTo>
                    <a:pt x="325" y="335"/>
                  </a:lnTo>
                  <a:lnTo>
                    <a:pt x="345" y="346"/>
                  </a:lnTo>
                  <a:lnTo>
                    <a:pt x="325" y="356"/>
                  </a:lnTo>
                  <a:lnTo>
                    <a:pt x="345" y="356"/>
                  </a:lnTo>
                  <a:lnTo>
                    <a:pt x="325" y="369"/>
                  </a:lnTo>
                  <a:lnTo>
                    <a:pt x="318" y="356"/>
                  </a:lnTo>
                  <a:lnTo>
                    <a:pt x="318" y="369"/>
                  </a:lnTo>
                  <a:lnTo>
                    <a:pt x="351" y="380"/>
                  </a:lnTo>
                  <a:lnTo>
                    <a:pt x="345" y="405"/>
                  </a:lnTo>
                  <a:lnTo>
                    <a:pt x="217" y="414"/>
                  </a:lnTo>
                  <a:lnTo>
                    <a:pt x="179" y="380"/>
                  </a:lnTo>
                  <a:lnTo>
                    <a:pt x="116" y="335"/>
                  </a:lnTo>
                  <a:lnTo>
                    <a:pt x="26" y="271"/>
                  </a:lnTo>
                  <a:lnTo>
                    <a:pt x="0" y="262"/>
                  </a:lnTo>
                  <a:lnTo>
                    <a:pt x="19" y="177"/>
                  </a:lnTo>
                  <a:lnTo>
                    <a:pt x="37" y="143"/>
                  </a:lnTo>
                  <a:lnTo>
                    <a:pt x="63" y="143"/>
                  </a:lnTo>
                  <a:lnTo>
                    <a:pt x="71" y="143"/>
                  </a:lnTo>
                  <a:lnTo>
                    <a:pt x="37" y="118"/>
                  </a:lnTo>
                  <a:lnTo>
                    <a:pt x="19" y="70"/>
                  </a:lnTo>
                  <a:lnTo>
                    <a:pt x="0" y="35"/>
                  </a:lnTo>
                  <a:lnTo>
                    <a:pt x="19" y="0"/>
                  </a:lnTo>
                  <a:lnTo>
                    <a:pt x="135" y="70"/>
                  </a:lnTo>
                  <a:lnTo>
                    <a:pt x="217" y="25"/>
                  </a:lnTo>
                  <a:lnTo>
                    <a:pt x="345" y="25"/>
                  </a:lnTo>
                  <a:lnTo>
                    <a:pt x="363" y="60"/>
                  </a:lnTo>
                  <a:lnTo>
                    <a:pt x="363" y="95"/>
                  </a:lnTo>
                  <a:lnTo>
                    <a:pt x="400" y="118"/>
                  </a:lnTo>
                  <a:lnTo>
                    <a:pt x="415" y="118"/>
                  </a:lnTo>
                  <a:lnTo>
                    <a:pt x="434" y="143"/>
                  </a:lnTo>
                  <a:lnTo>
                    <a:pt x="415" y="16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5" name="Freeform 5">
              <a:extLst>
                <a:ext uri="{FF2B5EF4-FFF2-40B4-BE49-F238E27FC236}">
                  <a16:creationId xmlns:a16="http://schemas.microsoft.com/office/drawing/2014/main" xmlns="" id="{FBE990FA-1218-4471-8A48-D4855F473340}"/>
                </a:ext>
              </a:extLst>
            </p:cNvPr>
            <p:cNvSpPr>
              <a:spLocks/>
            </p:cNvSpPr>
            <p:nvPr/>
          </p:nvSpPr>
          <p:spPr bwMode="auto">
            <a:xfrm>
              <a:off x="7385930" y="4216167"/>
              <a:ext cx="951599" cy="857533"/>
            </a:xfrm>
            <a:custGeom>
              <a:avLst/>
              <a:gdLst>
                <a:gd name="T0" fmla="*/ 2147483646 w 435"/>
                <a:gd name="T1" fmla="*/ 2147483646 h 392"/>
                <a:gd name="T2" fmla="*/ 2147483646 w 435"/>
                <a:gd name="T3" fmla="*/ 2147483646 h 392"/>
                <a:gd name="T4" fmla="*/ 2147483646 w 435"/>
                <a:gd name="T5" fmla="*/ 2147483646 h 392"/>
                <a:gd name="T6" fmla="*/ 2147483646 w 435"/>
                <a:gd name="T7" fmla="*/ 2147483646 h 392"/>
                <a:gd name="T8" fmla="*/ 2147483646 w 435"/>
                <a:gd name="T9" fmla="*/ 2147483646 h 392"/>
                <a:gd name="T10" fmla="*/ 2147483646 w 435"/>
                <a:gd name="T11" fmla="*/ 2147483646 h 392"/>
                <a:gd name="T12" fmla="*/ 2147483646 w 435"/>
                <a:gd name="T13" fmla="*/ 2147483646 h 392"/>
                <a:gd name="T14" fmla="*/ 2147483646 w 435"/>
                <a:gd name="T15" fmla="*/ 2147483646 h 392"/>
                <a:gd name="T16" fmla="*/ 2147483646 w 435"/>
                <a:gd name="T17" fmla="*/ 2147483646 h 392"/>
                <a:gd name="T18" fmla="*/ 2147483646 w 435"/>
                <a:gd name="T19" fmla="*/ 2147483646 h 392"/>
                <a:gd name="T20" fmla="*/ 2147483646 w 435"/>
                <a:gd name="T21" fmla="*/ 2147483646 h 392"/>
                <a:gd name="T22" fmla="*/ 2147483646 w 435"/>
                <a:gd name="T23" fmla="*/ 2147483646 h 392"/>
                <a:gd name="T24" fmla="*/ 2147483646 w 435"/>
                <a:gd name="T25" fmla="*/ 2147483646 h 392"/>
                <a:gd name="T26" fmla="*/ 2147483646 w 435"/>
                <a:gd name="T27" fmla="*/ 2147483646 h 392"/>
                <a:gd name="T28" fmla="*/ 2147483646 w 435"/>
                <a:gd name="T29" fmla="*/ 2147483646 h 392"/>
                <a:gd name="T30" fmla="*/ 2147483646 w 435"/>
                <a:gd name="T31" fmla="*/ 2147483646 h 392"/>
                <a:gd name="T32" fmla="*/ 2147483646 w 435"/>
                <a:gd name="T33" fmla="*/ 2147483646 h 392"/>
                <a:gd name="T34" fmla="*/ 2147483646 w 435"/>
                <a:gd name="T35" fmla="*/ 0 h 392"/>
                <a:gd name="T36" fmla="*/ 2147483646 w 435"/>
                <a:gd name="T37" fmla="*/ 2147483646 h 392"/>
                <a:gd name="T38" fmla="*/ 2147483646 w 435"/>
                <a:gd name="T39" fmla="*/ 0 h 392"/>
                <a:gd name="T40" fmla="*/ 0 w 435"/>
                <a:gd name="T41" fmla="*/ 2147483646 h 392"/>
                <a:gd name="T42" fmla="*/ 2147483646 w 435"/>
                <a:gd name="T43" fmla="*/ 2147483646 h 392"/>
                <a:gd name="T44" fmla="*/ 2147483646 w 435"/>
                <a:gd name="T45" fmla="*/ 2147483646 h 392"/>
                <a:gd name="T46" fmla="*/ 2147483646 w 435"/>
                <a:gd name="T47" fmla="*/ 2147483646 h 392"/>
                <a:gd name="T48" fmla="*/ 2147483646 w 435"/>
                <a:gd name="T49" fmla="*/ 2147483646 h 392"/>
                <a:gd name="T50" fmla="*/ 2147483646 w 435"/>
                <a:gd name="T51" fmla="*/ 2147483646 h 392"/>
                <a:gd name="T52" fmla="*/ 2147483646 w 435"/>
                <a:gd name="T53" fmla="*/ 2147483646 h 3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35" h="392">
                  <a:moveTo>
                    <a:pt x="52" y="307"/>
                  </a:moveTo>
                  <a:lnTo>
                    <a:pt x="143" y="307"/>
                  </a:lnTo>
                  <a:lnTo>
                    <a:pt x="154" y="318"/>
                  </a:lnTo>
                  <a:lnTo>
                    <a:pt x="161" y="318"/>
                  </a:lnTo>
                  <a:lnTo>
                    <a:pt x="172" y="318"/>
                  </a:lnTo>
                  <a:lnTo>
                    <a:pt x="191" y="341"/>
                  </a:lnTo>
                  <a:lnTo>
                    <a:pt x="281" y="377"/>
                  </a:lnTo>
                  <a:lnTo>
                    <a:pt x="345" y="391"/>
                  </a:lnTo>
                  <a:lnTo>
                    <a:pt x="397" y="366"/>
                  </a:lnTo>
                  <a:lnTo>
                    <a:pt x="434" y="307"/>
                  </a:lnTo>
                  <a:lnTo>
                    <a:pt x="397" y="268"/>
                  </a:lnTo>
                  <a:lnTo>
                    <a:pt x="378" y="250"/>
                  </a:lnTo>
                  <a:lnTo>
                    <a:pt x="397" y="234"/>
                  </a:lnTo>
                  <a:lnTo>
                    <a:pt x="352" y="175"/>
                  </a:lnTo>
                  <a:lnTo>
                    <a:pt x="352" y="152"/>
                  </a:lnTo>
                  <a:lnTo>
                    <a:pt x="326" y="116"/>
                  </a:lnTo>
                  <a:lnTo>
                    <a:pt x="308" y="82"/>
                  </a:lnTo>
                  <a:lnTo>
                    <a:pt x="244" y="0"/>
                  </a:lnTo>
                  <a:lnTo>
                    <a:pt x="237" y="8"/>
                  </a:lnTo>
                  <a:lnTo>
                    <a:pt x="91" y="0"/>
                  </a:lnTo>
                  <a:lnTo>
                    <a:pt x="0" y="8"/>
                  </a:lnTo>
                  <a:lnTo>
                    <a:pt x="35" y="92"/>
                  </a:lnTo>
                  <a:lnTo>
                    <a:pt x="64" y="127"/>
                  </a:lnTo>
                  <a:lnTo>
                    <a:pt x="35" y="225"/>
                  </a:lnTo>
                  <a:lnTo>
                    <a:pt x="35" y="268"/>
                  </a:lnTo>
                  <a:lnTo>
                    <a:pt x="19" y="293"/>
                  </a:lnTo>
                  <a:lnTo>
                    <a:pt x="52" y="30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6" name="Freeform 6">
              <a:extLst>
                <a:ext uri="{FF2B5EF4-FFF2-40B4-BE49-F238E27FC236}">
                  <a16:creationId xmlns:a16="http://schemas.microsoft.com/office/drawing/2014/main" xmlns="" id="{A79C724F-E819-467A-8F7C-B12752001BB0}"/>
                </a:ext>
              </a:extLst>
            </p:cNvPr>
            <p:cNvSpPr>
              <a:spLocks/>
            </p:cNvSpPr>
            <p:nvPr/>
          </p:nvSpPr>
          <p:spPr bwMode="auto">
            <a:xfrm>
              <a:off x="7722819" y="5040889"/>
              <a:ext cx="975663" cy="912222"/>
            </a:xfrm>
            <a:custGeom>
              <a:avLst/>
              <a:gdLst>
                <a:gd name="T0" fmla="*/ 2147483646 w 446"/>
                <a:gd name="T1" fmla="*/ 2147483646 h 417"/>
                <a:gd name="T2" fmla="*/ 2147483646 w 446"/>
                <a:gd name="T3" fmla="*/ 2147483646 h 417"/>
                <a:gd name="T4" fmla="*/ 2147483646 w 446"/>
                <a:gd name="T5" fmla="*/ 2147483646 h 417"/>
                <a:gd name="T6" fmla="*/ 2147483646 w 446"/>
                <a:gd name="T7" fmla="*/ 2147483646 h 417"/>
                <a:gd name="T8" fmla="*/ 2147483646 w 446"/>
                <a:gd name="T9" fmla="*/ 2147483646 h 417"/>
                <a:gd name="T10" fmla="*/ 2147483646 w 446"/>
                <a:gd name="T11" fmla="*/ 2147483646 h 417"/>
                <a:gd name="T12" fmla="*/ 2147483646 w 446"/>
                <a:gd name="T13" fmla="*/ 2147483646 h 417"/>
                <a:gd name="T14" fmla="*/ 2147483646 w 446"/>
                <a:gd name="T15" fmla="*/ 2147483646 h 417"/>
                <a:gd name="T16" fmla="*/ 2147483646 w 446"/>
                <a:gd name="T17" fmla="*/ 2147483646 h 417"/>
                <a:gd name="T18" fmla="*/ 2147483646 w 446"/>
                <a:gd name="T19" fmla="*/ 2147483646 h 417"/>
                <a:gd name="T20" fmla="*/ 2147483646 w 446"/>
                <a:gd name="T21" fmla="*/ 2147483646 h 417"/>
                <a:gd name="T22" fmla="*/ 2147483646 w 446"/>
                <a:gd name="T23" fmla="*/ 2147483646 h 417"/>
                <a:gd name="T24" fmla="*/ 2147483646 w 446"/>
                <a:gd name="T25" fmla="*/ 2147483646 h 417"/>
                <a:gd name="T26" fmla="*/ 2147483646 w 446"/>
                <a:gd name="T27" fmla="*/ 2147483646 h 417"/>
                <a:gd name="T28" fmla="*/ 2147483646 w 446"/>
                <a:gd name="T29" fmla="*/ 2147483646 h 417"/>
                <a:gd name="T30" fmla="*/ 2147483646 w 446"/>
                <a:gd name="T31" fmla="*/ 2147483646 h 417"/>
                <a:gd name="T32" fmla="*/ 2147483646 w 446"/>
                <a:gd name="T33" fmla="*/ 2147483646 h 417"/>
                <a:gd name="T34" fmla="*/ 2147483646 w 446"/>
                <a:gd name="T35" fmla="*/ 2147483646 h 417"/>
                <a:gd name="T36" fmla="*/ 2147483646 w 446"/>
                <a:gd name="T37" fmla="*/ 2147483646 h 417"/>
                <a:gd name="T38" fmla="*/ 2147483646 w 446"/>
                <a:gd name="T39" fmla="*/ 2147483646 h 417"/>
                <a:gd name="T40" fmla="*/ 2147483646 w 446"/>
                <a:gd name="T41" fmla="*/ 2147483646 h 417"/>
                <a:gd name="T42" fmla="*/ 2147483646 w 446"/>
                <a:gd name="T43" fmla="*/ 2147483646 h 417"/>
                <a:gd name="T44" fmla="*/ 2147483646 w 446"/>
                <a:gd name="T45" fmla="*/ 2147483646 h 417"/>
                <a:gd name="T46" fmla="*/ 0 w 446"/>
                <a:gd name="T47" fmla="*/ 2147483646 h 417"/>
                <a:gd name="T48" fmla="*/ 2147483646 w 446"/>
                <a:gd name="T49" fmla="*/ 2147483646 h 417"/>
                <a:gd name="T50" fmla="*/ 2147483646 w 446"/>
                <a:gd name="T51" fmla="*/ 2147483646 h 417"/>
                <a:gd name="T52" fmla="*/ 2147483646 w 446"/>
                <a:gd name="T53" fmla="*/ 2147483646 h 417"/>
                <a:gd name="T54" fmla="*/ 2147483646 w 446"/>
                <a:gd name="T55" fmla="*/ 2147483646 h 417"/>
                <a:gd name="T56" fmla="*/ 2147483646 w 446"/>
                <a:gd name="T57" fmla="*/ 2147483646 h 417"/>
                <a:gd name="T58" fmla="*/ 2147483646 w 446"/>
                <a:gd name="T59" fmla="*/ 2147483646 h 417"/>
                <a:gd name="T60" fmla="*/ 2147483646 w 446"/>
                <a:gd name="T61" fmla="*/ 2147483646 h 417"/>
                <a:gd name="T62" fmla="*/ 2147483646 w 446"/>
                <a:gd name="T63" fmla="*/ 2147483646 h 417"/>
                <a:gd name="T64" fmla="*/ 2147483646 w 446"/>
                <a:gd name="T65" fmla="*/ 2147483646 h 417"/>
                <a:gd name="T66" fmla="*/ 2147483646 w 446"/>
                <a:gd name="T67" fmla="*/ 2147483646 h 417"/>
                <a:gd name="T68" fmla="*/ 2147483646 w 446"/>
                <a:gd name="T69" fmla="*/ 0 h 417"/>
                <a:gd name="T70" fmla="*/ 2147483646 w 446"/>
                <a:gd name="T71" fmla="*/ 2147483646 h 417"/>
                <a:gd name="T72" fmla="*/ 2147483646 w 446"/>
                <a:gd name="T73" fmla="*/ 2147483646 h 417"/>
                <a:gd name="T74" fmla="*/ 2147483646 w 446"/>
                <a:gd name="T75" fmla="*/ 2147483646 h 417"/>
                <a:gd name="T76" fmla="*/ 2147483646 w 446"/>
                <a:gd name="T77" fmla="*/ 2147483646 h 417"/>
                <a:gd name="T78" fmla="*/ 2147483646 w 446"/>
                <a:gd name="T79" fmla="*/ 2147483646 h 4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46" h="417">
                  <a:moveTo>
                    <a:pt x="433" y="250"/>
                  </a:moveTo>
                  <a:lnTo>
                    <a:pt x="399" y="273"/>
                  </a:lnTo>
                  <a:lnTo>
                    <a:pt x="425" y="250"/>
                  </a:lnTo>
                  <a:lnTo>
                    <a:pt x="445" y="273"/>
                  </a:lnTo>
                  <a:lnTo>
                    <a:pt x="407" y="358"/>
                  </a:lnTo>
                  <a:lnTo>
                    <a:pt x="388" y="368"/>
                  </a:lnTo>
                  <a:lnTo>
                    <a:pt x="370" y="358"/>
                  </a:lnTo>
                  <a:lnTo>
                    <a:pt x="399" y="382"/>
                  </a:lnTo>
                  <a:lnTo>
                    <a:pt x="318" y="368"/>
                  </a:lnTo>
                  <a:lnTo>
                    <a:pt x="262" y="368"/>
                  </a:lnTo>
                  <a:lnTo>
                    <a:pt x="299" y="358"/>
                  </a:lnTo>
                  <a:lnTo>
                    <a:pt x="280" y="358"/>
                  </a:lnTo>
                  <a:lnTo>
                    <a:pt x="273" y="334"/>
                  </a:lnTo>
                  <a:lnTo>
                    <a:pt x="262" y="368"/>
                  </a:lnTo>
                  <a:lnTo>
                    <a:pt x="180" y="368"/>
                  </a:lnTo>
                  <a:lnTo>
                    <a:pt x="190" y="343"/>
                  </a:lnTo>
                  <a:lnTo>
                    <a:pt x="180" y="334"/>
                  </a:lnTo>
                  <a:lnTo>
                    <a:pt x="164" y="368"/>
                  </a:lnTo>
                  <a:lnTo>
                    <a:pt x="135" y="382"/>
                  </a:lnTo>
                  <a:lnTo>
                    <a:pt x="115" y="392"/>
                  </a:lnTo>
                  <a:lnTo>
                    <a:pt x="115" y="382"/>
                  </a:lnTo>
                  <a:lnTo>
                    <a:pt x="71" y="392"/>
                  </a:lnTo>
                  <a:lnTo>
                    <a:pt x="64" y="416"/>
                  </a:lnTo>
                  <a:lnTo>
                    <a:pt x="0" y="343"/>
                  </a:lnTo>
                  <a:lnTo>
                    <a:pt x="18" y="324"/>
                  </a:lnTo>
                  <a:lnTo>
                    <a:pt x="8" y="284"/>
                  </a:lnTo>
                  <a:lnTo>
                    <a:pt x="46" y="273"/>
                  </a:lnTo>
                  <a:lnTo>
                    <a:pt x="64" y="250"/>
                  </a:lnTo>
                  <a:lnTo>
                    <a:pt x="64" y="181"/>
                  </a:lnTo>
                  <a:lnTo>
                    <a:pt x="90" y="166"/>
                  </a:lnTo>
                  <a:lnTo>
                    <a:pt x="135" y="181"/>
                  </a:lnTo>
                  <a:lnTo>
                    <a:pt x="172" y="132"/>
                  </a:lnTo>
                  <a:lnTo>
                    <a:pt x="243" y="132"/>
                  </a:lnTo>
                  <a:lnTo>
                    <a:pt x="299" y="14"/>
                  </a:lnTo>
                  <a:lnTo>
                    <a:pt x="318" y="0"/>
                  </a:lnTo>
                  <a:lnTo>
                    <a:pt x="351" y="34"/>
                  </a:lnTo>
                  <a:lnTo>
                    <a:pt x="370" y="34"/>
                  </a:lnTo>
                  <a:lnTo>
                    <a:pt x="425" y="107"/>
                  </a:lnTo>
                  <a:lnTo>
                    <a:pt x="425" y="141"/>
                  </a:lnTo>
                  <a:lnTo>
                    <a:pt x="433" y="250"/>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7" name="Freeform 7">
              <a:extLst>
                <a:ext uri="{FF2B5EF4-FFF2-40B4-BE49-F238E27FC236}">
                  <a16:creationId xmlns:a16="http://schemas.microsoft.com/office/drawing/2014/main" xmlns="" id="{2EF066DD-8360-4AD9-A8D6-001D42CF89C6}"/>
                </a:ext>
              </a:extLst>
            </p:cNvPr>
            <p:cNvSpPr>
              <a:spLocks/>
            </p:cNvSpPr>
            <p:nvPr/>
          </p:nvSpPr>
          <p:spPr bwMode="auto">
            <a:xfrm>
              <a:off x="10518553" y="1273868"/>
              <a:ext cx="826907" cy="678151"/>
            </a:xfrm>
            <a:custGeom>
              <a:avLst/>
              <a:gdLst>
                <a:gd name="T0" fmla="*/ 2147483646 w 378"/>
                <a:gd name="T1" fmla="*/ 2147483646 h 310"/>
                <a:gd name="T2" fmla="*/ 2147483646 w 378"/>
                <a:gd name="T3" fmla="*/ 2147483646 h 310"/>
                <a:gd name="T4" fmla="*/ 2147483646 w 378"/>
                <a:gd name="T5" fmla="*/ 2147483646 h 310"/>
                <a:gd name="T6" fmla="*/ 2147483646 w 378"/>
                <a:gd name="T7" fmla="*/ 2147483646 h 310"/>
                <a:gd name="T8" fmla="*/ 2147483646 w 378"/>
                <a:gd name="T9" fmla="*/ 2147483646 h 310"/>
                <a:gd name="T10" fmla="*/ 2147483646 w 378"/>
                <a:gd name="T11" fmla="*/ 2147483646 h 310"/>
                <a:gd name="T12" fmla="*/ 2147483646 w 378"/>
                <a:gd name="T13" fmla="*/ 2147483646 h 310"/>
                <a:gd name="T14" fmla="*/ 2147483646 w 378"/>
                <a:gd name="T15" fmla="*/ 2147483646 h 310"/>
                <a:gd name="T16" fmla="*/ 2147483646 w 378"/>
                <a:gd name="T17" fmla="*/ 2147483646 h 310"/>
                <a:gd name="T18" fmla="*/ 2147483646 w 378"/>
                <a:gd name="T19" fmla="*/ 2147483646 h 310"/>
                <a:gd name="T20" fmla="*/ 2147483646 w 378"/>
                <a:gd name="T21" fmla="*/ 2147483646 h 310"/>
                <a:gd name="T22" fmla="*/ 2147483646 w 378"/>
                <a:gd name="T23" fmla="*/ 2147483646 h 310"/>
                <a:gd name="T24" fmla="*/ 2147483646 w 378"/>
                <a:gd name="T25" fmla="*/ 2147483646 h 310"/>
                <a:gd name="T26" fmla="*/ 2147483646 w 378"/>
                <a:gd name="T27" fmla="*/ 2147483646 h 310"/>
                <a:gd name="T28" fmla="*/ 2147483646 w 378"/>
                <a:gd name="T29" fmla="*/ 2147483646 h 310"/>
                <a:gd name="T30" fmla="*/ 2147483646 w 378"/>
                <a:gd name="T31" fmla="*/ 2147483646 h 310"/>
                <a:gd name="T32" fmla="*/ 2147483646 w 378"/>
                <a:gd name="T33" fmla="*/ 2147483646 h 310"/>
                <a:gd name="T34" fmla="*/ 2147483646 w 378"/>
                <a:gd name="T35" fmla="*/ 2147483646 h 310"/>
                <a:gd name="T36" fmla="*/ 2147483646 w 378"/>
                <a:gd name="T37" fmla="*/ 2147483646 h 310"/>
                <a:gd name="T38" fmla="*/ 2147483646 w 378"/>
                <a:gd name="T39" fmla="*/ 2147483646 h 310"/>
                <a:gd name="T40" fmla="*/ 2147483646 w 378"/>
                <a:gd name="T41" fmla="*/ 2147483646 h 310"/>
                <a:gd name="T42" fmla="*/ 2147483646 w 378"/>
                <a:gd name="T43" fmla="*/ 2147483646 h 310"/>
                <a:gd name="T44" fmla="*/ 2147483646 w 378"/>
                <a:gd name="T45" fmla="*/ 2147483646 h 310"/>
                <a:gd name="T46" fmla="*/ 2147483646 w 378"/>
                <a:gd name="T47" fmla="*/ 2147483646 h 310"/>
                <a:gd name="T48" fmla="*/ 2147483646 w 378"/>
                <a:gd name="T49" fmla="*/ 2147483646 h 310"/>
                <a:gd name="T50" fmla="*/ 2147483646 w 378"/>
                <a:gd name="T51" fmla="*/ 2147483646 h 310"/>
                <a:gd name="T52" fmla="*/ 2147483646 w 378"/>
                <a:gd name="T53" fmla="*/ 2147483646 h 310"/>
                <a:gd name="T54" fmla="*/ 0 w 378"/>
                <a:gd name="T55" fmla="*/ 0 h 310"/>
                <a:gd name="T56" fmla="*/ 2147483646 w 378"/>
                <a:gd name="T57" fmla="*/ 0 h 310"/>
                <a:gd name="T58" fmla="*/ 2147483646 w 378"/>
                <a:gd name="T59" fmla="*/ 2147483646 h 310"/>
                <a:gd name="T60" fmla="*/ 2147483646 w 378"/>
                <a:gd name="T61" fmla="*/ 2147483646 h 310"/>
                <a:gd name="T62" fmla="*/ 2147483646 w 378"/>
                <a:gd name="T63" fmla="*/ 2147483646 h 310"/>
                <a:gd name="T64" fmla="*/ 2147483646 w 378"/>
                <a:gd name="T65" fmla="*/ 2147483646 h 310"/>
                <a:gd name="T66" fmla="*/ 2147483646 w 378"/>
                <a:gd name="T67" fmla="*/ 2147483646 h 310"/>
                <a:gd name="T68" fmla="*/ 2147483646 w 378"/>
                <a:gd name="T69" fmla="*/ 2147483646 h 310"/>
                <a:gd name="T70" fmla="*/ 2147483646 w 378"/>
                <a:gd name="T71" fmla="*/ 2147483646 h 3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78" h="310">
                  <a:moveTo>
                    <a:pt x="325" y="191"/>
                  </a:moveTo>
                  <a:lnTo>
                    <a:pt x="343" y="191"/>
                  </a:lnTo>
                  <a:lnTo>
                    <a:pt x="325" y="202"/>
                  </a:lnTo>
                  <a:lnTo>
                    <a:pt x="343" y="202"/>
                  </a:lnTo>
                  <a:lnTo>
                    <a:pt x="351" y="211"/>
                  </a:lnTo>
                  <a:lnTo>
                    <a:pt x="343" y="236"/>
                  </a:lnTo>
                  <a:lnTo>
                    <a:pt x="357" y="259"/>
                  </a:lnTo>
                  <a:lnTo>
                    <a:pt x="343" y="275"/>
                  </a:lnTo>
                  <a:lnTo>
                    <a:pt x="325" y="259"/>
                  </a:lnTo>
                  <a:lnTo>
                    <a:pt x="325" y="275"/>
                  </a:lnTo>
                  <a:lnTo>
                    <a:pt x="343" y="275"/>
                  </a:lnTo>
                  <a:lnTo>
                    <a:pt x="377" y="309"/>
                  </a:lnTo>
                  <a:lnTo>
                    <a:pt x="306" y="284"/>
                  </a:lnTo>
                  <a:lnTo>
                    <a:pt x="243" y="202"/>
                  </a:lnTo>
                  <a:lnTo>
                    <a:pt x="216" y="191"/>
                  </a:lnTo>
                  <a:lnTo>
                    <a:pt x="197" y="202"/>
                  </a:lnTo>
                  <a:lnTo>
                    <a:pt x="216" y="177"/>
                  </a:lnTo>
                  <a:lnTo>
                    <a:pt x="197" y="177"/>
                  </a:lnTo>
                  <a:lnTo>
                    <a:pt x="179" y="143"/>
                  </a:lnTo>
                  <a:lnTo>
                    <a:pt x="171" y="143"/>
                  </a:lnTo>
                  <a:lnTo>
                    <a:pt x="171" y="127"/>
                  </a:lnTo>
                  <a:lnTo>
                    <a:pt x="154" y="127"/>
                  </a:lnTo>
                  <a:lnTo>
                    <a:pt x="123" y="93"/>
                  </a:lnTo>
                  <a:lnTo>
                    <a:pt x="108" y="93"/>
                  </a:lnTo>
                  <a:lnTo>
                    <a:pt x="108" y="84"/>
                  </a:lnTo>
                  <a:lnTo>
                    <a:pt x="71" y="69"/>
                  </a:lnTo>
                  <a:lnTo>
                    <a:pt x="26" y="25"/>
                  </a:lnTo>
                  <a:lnTo>
                    <a:pt x="0" y="0"/>
                  </a:lnTo>
                  <a:lnTo>
                    <a:pt x="134" y="0"/>
                  </a:lnTo>
                  <a:lnTo>
                    <a:pt x="235" y="93"/>
                  </a:lnTo>
                  <a:lnTo>
                    <a:pt x="235" y="118"/>
                  </a:lnTo>
                  <a:lnTo>
                    <a:pt x="262" y="152"/>
                  </a:lnTo>
                  <a:lnTo>
                    <a:pt x="280" y="168"/>
                  </a:lnTo>
                  <a:lnTo>
                    <a:pt x="299" y="152"/>
                  </a:lnTo>
                  <a:lnTo>
                    <a:pt x="325" y="177"/>
                  </a:lnTo>
                  <a:lnTo>
                    <a:pt x="325" y="19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8" name="Freeform 8">
              <a:extLst>
                <a:ext uri="{FF2B5EF4-FFF2-40B4-BE49-F238E27FC236}">
                  <a16:creationId xmlns:a16="http://schemas.microsoft.com/office/drawing/2014/main" xmlns="" id="{983270DE-1865-4D6C-AD14-B40CEAC5D08D}"/>
                </a:ext>
              </a:extLst>
            </p:cNvPr>
            <p:cNvSpPr>
              <a:spLocks/>
            </p:cNvSpPr>
            <p:nvPr/>
          </p:nvSpPr>
          <p:spPr bwMode="auto">
            <a:xfrm>
              <a:off x="10492302" y="4154915"/>
              <a:ext cx="360951" cy="518458"/>
            </a:xfrm>
            <a:custGeom>
              <a:avLst/>
              <a:gdLst>
                <a:gd name="T0" fmla="*/ 2147483646 w 165"/>
                <a:gd name="T1" fmla="*/ 2147483646 h 237"/>
                <a:gd name="T2" fmla="*/ 2147483646 w 165"/>
                <a:gd name="T3" fmla="*/ 2147483646 h 237"/>
                <a:gd name="T4" fmla="*/ 2147483646 w 165"/>
                <a:gd name="T5" fmla="*/ 2147483646 h 237"/>
                <a:gd name="T6" fmla="*/ 2147483646 w 165"/>
                <a:gd name="T7" fmla="*/ 2147483646 h 237"/>
                <a:gd name="T8" fmla="*/ 2147483646 w 165"/>
                <a:gd name="T9" fmla="*/ 2147483646 h 237"/>
                <a:gd name="T10" fmla="*/ 2147483646 w 165"/>
                <a:gd name="T11" fmla="*/ 0 h 237"/>
                <a:gd name="T12" fmla="*/ 2147483646 w 165"/>
                <a:gd name="T13" fmla="*/ 2147483646 h 237"/>
                <a:gd name="T14" fmla="*/ 2147483646 w 165"/>
                <a:gd name="T15" fmla="*/ 2147483646 h 237"/>
                <a:gd name="T16" fmla="*/ 0 w 165"/>
                <a:gd name="T17" fmla="*/ 2147483646 h 237"/>
                <a:gd name="T18" fmla="*/ 2147483646 w 165"/>
                <a:gd name="T19" fmla="*/ 2147483646 h 2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5" h="237">
                  <a:moveTo>
                    <a:pt x="11" y="211"/>
                  </a:moveTo>
                  <a:lnTo>
                    <a:pt x="75" y="94"/>
                  </a:lnTo>
                  <a:lnTo>
                    <a:pt x="90" y="94"/>
                  </a:lnTo>
                  <a:lnTo>
                    <a:pt x="101" y="69"/>
                  </a:lnTo>
                  <a:lnTo>
                    <a:pt x="101" y="85"/>
                  </a:lnTo>
                  <a:lnTo>
                    <a:pt x="164" y="0"/>
                  </a:lnTo>
                  <a:lnTo>
                    <a:pt x="37" y="177"/>
                  </a:lnTo>
                  <a:lnTo>
                    <a:pt x="11" y="236"/>
                  </a:lnTo>
                  <a:lnTo>
                    <a:pt x="0" y="211"/>
                  </a:lnTo>
                  <a:lnTo>
                    <a:pt x="11" y="21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39" name="Freeform 9">
              <a:extLst>
                <a:ext uri="{FF2B5EF4-FFF2-40B4-BE49-F238E27FC236}">
                  <a16:creationId xmlns:a16="http://schemas.microsoft.com/office/drawing/2014/main" xmlns="" id="{45C6A772-8E76-4B62-B883-374295088073}"/>
                </a:ext>
              </a:extLst>
            </p:cNvPr>
            <p:cNvSpPr>
              <a:spLocks/>
            </p:cNvSpPr>
            <p:nvPr/>
          </p:nvSpPr>
          <p:spPr bwMode="auto">
            <a:xfrm>
              <a:off x="9763835" y="4439302"/>
              <a:ext cx="581898" cy="135630"/>
            </a:xfrm>
            <a:custGeom>
              <a:avLst/>
              <a:gdLst>
                <a:gd name="T0" fmla="*/ 2147483646 w 266"/>
                <a:gd name="T1" fmla="*/ 2147483646 h 62"/>
                <a:gd name="T2" fmla="*/ 2147483646 w 266"/>
                <a:gd name="T3" fmla="*/ 2147483646 h 62"/>
                <a:gd name="T4" fmla="*/ 2147483646 w 266"/>
                <a:gd name="T5" fmla="*/ 0 h 62"/>
                <a:gd name="T6" fmla="*/ 2147483646 w 266"/>
                <a:gd name="T7" fmla="*/ 2147483646 h 62"/>
                <a:gd name="T8" fmla="*/ 2147483646 w 266"/>
                <a:gd name="T9" fmla="*/ 2147483646 h 62"/>
                <a:gd name="T10" fmla="*/ 2147483646 w 266"/>
                <a:gd name="T11" fmla="*/ 2147483646 h 62"/>
                <a:gd name="T12" fmla="*/ 0 w 266"/>
                <a:gd name="T13" fmla="*/ 2147483646 h 62"/>
                <a:gd name="T14" fmla="*/ 0 w 266"/>
                <a:gd name="T15" fmla="*/ 2147483646 h 62"/>
                <a:gd name="T16" fmla="*/ 2147483646 w 266"/>
                <a:gd name="T17" fmla="*/ 2147483646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6" h="62">
                  <a:moveTo>
                    <a:pt x="175" y="14"/>
                  </a:moveTo>
                  <a:lnTo>
                    <a:pt x="201" y="14"/>
                  </a:lnTo>
                  <a:lnTo>
                    <a:pt x="219" y="0"/>
                  </a:lnTo>
                  <a:lnTo>
                    <a:pt x="265" y="24"/>
                  </a:lnTo>
                  <a:lnTo>
                    <a:pt x="156" y="24"/>
                  </a:lnTo>
                  <a:lnTo>
                    <a:pt x="63" y="48"/>
                  </a:lnTo>
                  <a:lnTo>
                    <a:pt x="0" y="61"/>
                  </a:lnTo>
                  <a:lnTo>
                    <a:pt x="0" y="48"/>
                  </a:lnTo>
                  <a:lnTo>
                    <a:pt x="175" y="1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0" name="Freeform 10">
              <a:extLst>
                <a:ext uri="{FF2B5EF4-FFF2-40B4-BE49-F238E27FC236}">
                  <a16:creationId xmlns:a16="http://schemas.microsoft.com/office/drawing/2014/main" xmlns="" id="{22B67D7D-13F6-449A-A775-56BF1D7CC17A}"/>
                </a:ext>
              </a:extLst>
            </p:cNvPr>
            <p:cNvSpPr>
              <a:spLocks/>
            </p:cNvSpPr>
            <p:nvPr/>
          </p:nvSpPr>
          <p:spPr bwMode="auto">
            <a:xfrm>
              <a:off x="9682895" y="3813652"/>
              <a:ext cx="1229423" cy="710966"/>
            </a:xfrm>
            <a:custGeom>
              <a:avLst/>
              <a:gdLst>
                <a:gd name="T0" fmla="*/ 2147483646 w 562"/>
                <a:gd name="T1" fmla="*/ 2147483646 h 325"/>
                <a:gd name="T2" fmla="*/ 2147483646 w 562"/>
                <a:gd name="T3" fmla="*/ 2147483646 h 325"/>
                <a:gd name="T4" fmla="*/ 2147483646 w 562"/>
                <a:gd name="T5" fmla="*/ 2147483646 h 325"/>
                <a:gd name="T6" fmla="*/ 2147483646 w 562"/>
                <a:gd name="T7" fmla="*/ 2147483646 h 325"/>
                <a:gd name="T8" fmla="*/ 2147483646 w 562"/>
                <a:gd name="T9" fmla="*/ 2147483646 h 325"/>
                <a:gd name="T10" fmla="*/ 2147483646 w 562"/>
                <a:gd name="T11" fmla="*/ 2147483646 h 325"/>
                <a:gd name="T12" fmla="*/ 2147483646 w 562"/>
                <a:gd name="T13" fmla="*/ 2147483646 h 325"/>
                <a:gd name="T14" fmla="*/ 2147483646 w 562"/>
                <a:gd name="T15" fmla="*/ 2147483646 h 325"/>
                <a:gd name="T16" fmla="*/ 2147483646 w 562"/>
                <a:gd name="T17" fmla="*/ 2147483646 h 325"/>
                <a:gd name="T18" fmla="*/ 2147483646 w 562"/>
                <a:gd name="T19" fmla="*/ 2147483646 h 325"/>
                <a:gd name="T20" fmla="*/ 2147483646 w 562"/>
                <a:gd name="T21" fmla="*/ 2147483646 h 325"/>
                <a:gd name="T22" fmla="*/ 2147483646 w 562"/>
                <a:gd name="T23" fmla="*/ 0 h 325"/>
                <a:gd name="T24" fmla="*/ 2147483646 w 562"/>
                <a:gd name="T25" fmla="*/ 2147483646 h 325"/>
                <a:gd name="T26" fmla="*/ 2147483646 w 562"/>
                <a:gd name="T27" fmla="*/ 2147483646 h 325"/>
                <a:gd name="T28" fmla="*/ 2147483646 w 562"/>
                <a:gd name="T29" fmla="*/ 2147483646 h 325"/>
                <a:gd name="T30" fmla="*/ 2147483646 w 562"/>
                <a:gd name="T31" fmla="*/ 2147483646 h 325"/>
                <a:gd name="T32" fmla="*/ 2147483646 w 562"/>
                <a:gd name="T33" fmla="*/ 2147483646 h 325"/>
                <a:gd name="T34" fmla="*/ 2147483646 w 562"/>
                <a:gd name="T35" fmla="*/ 2147483646 h 325"/>
                <a:gd name="T36" fmla="*/ 2147483646 w 562"/>
                <a:gd name="T37" fmla="*/ 2147483646 h 325"/>
                <a:gd name="T38" fmla="*/ 2147483646 w 562"/>
                <a:gd name="T39" fmla="*/ 2147483646 h 325"/>
                <a:gd name="T40" fmla="*/ 2147483646 w 562"/>
                <a:gd name="T41" fmla="*/ 2147483646 h 325"/>
                <a:gd name="T42" fmla="*/ 2147483646 w 562"/>
                <a:gd name="T43" fmla="*/ 2147483646 h 325"/>
                <a:gd name="T44" fmla="*/ 2147483646 w 562"/>
                <a:gd name="T45" fmla="*/ 2147483646 h 325"/>
                <a:gd name="T46" fmla="*/ 2147483646 w 562"/>
                <a:gd name="T47" fmla="*/ 2147483646 h 325"/>
                <a:gd name="T48" fmla="*/ 2147483646 w 562"/>
                <a:gd name="T49" fmla="*/ 2147483646 h 325"/>
                <a:gd name="T50" fmla="*/ 2147483646 w 562"/>
                <a:gd name="T51" fmla="*/ 2147483646 h 325"/>
                <a:gd name="T52" fmla="*/ 2147483646 w 562"/>
                <a:gd name="T53" fmla="*/ 2147483646 h 325"/>
                <a:gd name="T54" fmla="*/ 2147483646 w 562"/>
                <a:gd name="T55" fmla="*/ 2147483646 h 325"/>
                <a:gd name="T56" fmla="*/ 2147483646 w 562"/>
                <a:gd name="T57" fmla="*/ 2147483646 h 325"/>
                <a:gd name="T58" fmla="*/ 2147483646 w 562"/>
                <a:gd name="T59" fmla="*/ 2147483646 h 325"/>
                <a:gd name="T60" fmla="*/ 2147483646 w 562"/>
                <a:gd name="T61" fmla="*/ 2147483646 h 325"/>
                <a:gd name="T62" fmla="*/ 2147483646 w 562"/>
                <a:gd name="T63" fmla="*/ 2147483646 h 325"/>
                <a:gd name="T64" fmla="*/ 2147483646 w 562"/>
                <a:gd name="T65" fmla="*/ 2147483646 h 325"/>
                <a:gd name="T66" fmla="*/ 2147483646 w 562"/>
                <a:gd name="T67" fmla="*/ 2147483646 h 325"/>
                <a:gd name="T68" fmla="*/ 2147483646 w 562"/>
                <a:gd name="T69" fmla="*/ 2147483646 h 325"/>
                <a:gd name="T70" fmla="*/ 2147483646 w 562"/>
                <a:gd name="T71" fmla="*/ 2147483646 h 325"/>
                <a:gd name="T72" fmla="*/ 2147483646 w 562"/>
                <a:gd name="T73" fmla="*/ 2147483646 h 325"/>
                <a:gd name="T74" fmla="*/ 2147483646 w 562"/>
                <a:gd name="T75" fmla="*/ 2147483646 h 325"/>
                <a:gd name="T76" fmla="*/ 2147483646 w 562"/>
                <a:gd name="T77" fmla="*/ 2147483646 h 325"/>
                <a:gd name="T78" fmla="*/ 2147483646 w 562"/>
                <a:gd name="T79" fmla="*/ 2147483646 h 325"/>
                <a:gd name="T80" fmla="*/ 2147483646 w 562"/>
                <a:gd name="T81" fmla="*/ 2147483646 h 325"/>
                <a:gd name="T82" fmla="*/ 2147483646 w 562"/>
                <a:gd name="T83" fmla="*/ 2147483646 h 325"/>
                <a:gd name="T84" fmla="*/ 2147483646 w 562"/>
                <a:gd name="T85" fmla="*/ 2147483646 h 325"/>
                <a:gd name="T86" fmla="*/ 2147483646 w 562"/>
                <a:gd name="T87" fmla="*/ 2147483646 h 325"/>
                <a:gd name="T88" fmla="*/ 2147483646 w 562"/>
                <a:gd name="T89" fmla="*/ 2147483646 h 325"/>
                <a:gd name="T90" fmla="*/ 2147483646 w 562"/>
                <a:gd name="T91" fmla="*/ 2147483646 h 325"/>
                <a:gd name="T92" fmla="*/ 2147483646 w 562"/>
                <a:gd name="T93" fmla="*/ 2147483646 h 325"/>
                <a:gd name="T94" fmla="*/ 2147483646 w 562"/>
                <a:gd name="T95" fmla="*/ 2147483646 h 325"/>
                <a:gd name="T96" fmla="*/ 2147483646 w 562"/>
                <a:gd name="T97" fmla="*/ 2147483646 h 325"/>
                <a:gd name="T98" fmla="*/ 0 w 562"/>
                <a:gd name="T99" fmla="*/ 2147483646 h 325"/>
                <a:gd name="T100" fmla="*/ 2147483646 w 562"/>
                <a:gd name="T101" fmla="*/ 2147483646 h 325"/>
                <a:gd name="T102" fmla="*/ 2147483646 w 562"/>
                <a:gd name="T103" fmla="*/ 2147483646 h 325"/>
                <a:gd name="T104" fmla="*/ 2147483646 w 562"/>
                <a:gd name="T105" fmla="*/ 2147483646 h 325"/>
                <a:gd name="T106" fmla="*/ 2147483646 w 562"/>
                <a:gd name="T107" fmla="*/ 2147483646 h 3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2" h="325">
                  <a:moveTo>
                    <a:pt x="288" y="98"/>
                  </a:moveTo>
                  <a:lnTo>
                    <a:pt x="306" y="73"/>
                  </a:lnTo>
                  <a:lnTo>
                    <a:pt x="325" y="73"/>
                  </a:lnTo>
                  <a:lnTo>
                    <a:pt x="351" y="73"/>
                  </a:lnTo>
                  <a:lnTo>
                    <a:pt x="344" y="98"/>
                  </a:lnTo>
                  <a:lnTo>
                    <a:pt x="381" y="123"/>
                  </a:lnTo>
                  <a:lnTo>
                    <a:pt x="363" y="132"/>
                  </a:lnTo>
                  <a:lnTo>
                    <a:pt x="381" y="132"/>
                  </a:lnTo>
                  <a:lnTo>
                    <a:pt x="397" y="157"/>
                  </a:lnTo>
                  <a:lnTo>
                    <a:pt x="381" y="123"/>
                  </a:lnTo>
                  <a:lnTo>
                    <a:pt x="389" y="123"/>
                  </a:lnTo>
                  <a:lnTo>
                    <a:pt x="363" y="98"/>
                  </a:lnTo>
                  <a:lnTo>
                    <a:pt x="363" y="73"/>
                  </a:lnTo>
                  <a:lnTo>
                    <a:pt x="369" y="59"/>
                  </a:lnTo>
                  <a:lnTo>
                    <a:pt x="397" y="59"/>
                  </a:lnTo>
                  <a:lnTo>
                    <a:pt x="397" y="73"/>
                  </a:lnTo>
                  <a:lnTo>
                    <a:pt x="415" y="73"/>
                  </a:lnTo>
                  <a:lnTo>
                    <a:pt x="407" y="59"/>
                  </a:lnTo>
                  <a:lnTo>
                    <a:pt x="415" y="49"/>
                  </a:lnTo>
                  <a:lnTo>
                    <a:pt x="415" y="25"/>
                  </a:lnTo>
                  <a:lnTo>
                    <a:pt x="434" y="49"/>
                  </a:lnTo>
                  <a:lnTo>
                    <a:pt x="434" y="25"/>
                  </a:lnTo>
                  <a:lnTo>
                    <a:pt x="415" y="14"/>
                  </a:lnTo>
                  <a:lnTo>
                    <a:pt x="434" y="0"/>
                  </a:lnTo>
                  <a:lnTo>
                    <a:pt x="452" y="39"/>
                  </a:lnTo>
                  <a:lnTo>
                    <a:pt x="444" y="49"/>
                  </a:lnTo>
                  <a:lnTo>
                    <a:pt x="452" y="84"/>
                  </a:lnTo>
                  <a:lnTo>
                    <a:pt x="444" y="98"/>
                  </a:lnTo>
                  <a:lnTo>
                    <a:pt x="426" y="98"/>
                  </a:lnTo>
                  <a:lnTo>
                    <a:pt x="444" y="132"/>
                  </a:lnTo>
                  <a:lnTo>
                    <a:pt x="444" y="109"/>
                  </a:lnTo>
                  <a:lnTo>
                    <a:pt x="452" y="109"/>
                  </a:lnTo>
                  <a:lnTo>
                    <a:pt x="460" y="98"/>
                  </a:lnTo>
                  <a:lnTo>
                    <a:pt x="460" y="123"/>
                  </a:lnTo>
                  <a:lnTo>
                    <a:pt x="478" y="123"/>
                  </a:lnTo>
                  <a:lnTo>
                    <a:pt x="478" y="73"/>
                  </a:lnTo>
                  <a:lnTo>
                    <a:pt x="523" y="98"/>
                  </a:lnTo>
                  <a:lnTo>
                    <a:pt x="489" y="49"/>
                  </a:lnTo>
                  <a:lnTo>
                    <a:pt x="516" y="59"/>
                  </a:lnTo>
                  <a:lnTo>
                    <a:pt x="504" y="39"/>
                  </a:lnTo>
                  <a:lnTo>
                    <a:pt x="561" y="59"/>
                  </a:lnTo>
                  <a:lnTo>
                    <a:pt x="553" y="84"/>
                  </a:lnTo>
                  <a:lnTo>
                    <a:pt x="523" y="49"/>
                  </a:lnTo>
                  <a:lnTo>
                    <a:pt x="541" y="98"/>
                  </a:lnTo>
                  <a:lnTo>
                    <a:pt x="535" y="98"/>
                  </a:lnTo>
                  <a:lnTo>
                    <a:pt x="523" y="123"/>
                  </a:lnTo>
                  <a:lnTo>
                    <a:pt x="504" y="123"/>
                  </a:lnTo>
                  <a:lnTo>
                    <a:pt x="504" y="132"/>
                  </a:lnTo>
                  <a:lnTo>
                    <a:pt x="523" y="132"/>
                  </a:lnTo>
                  <a:lnTo>
                    <a:pt x="504" y="157"/>
                  </a:lnTo>
                  <a:lnTo>
                    <a:pt x="478" y="167"/>
                  </a:lnTo>
                  <a:lnTo>
                    <a:pt x="478" y="182"/>
                  </a:lnTo>
                  <a:lnTo>
                    <a:pt x="472" y="143"/>
                  </a:lnTo>
                  <a:lnTo>
                    <a:pt x="452" y="201"/>
                  </a:lnTo>
                  <a:lnTo>
                    <a:pt x="452" y="192"/>
                  </a:lnTo>
                  <a:lnTo>
                    <a:pt x="434" y="201"/>
                  </a:lnTo>
                  <a:lnTo>
                    <a:pt x="426" y="192"/>
                  </a:lnTo>
                  <a:lnTo>
                    <a:pt x="434" y="216"/>
                  </a:lnTo>
                  <a:lnTo>
                    <a:pt x="415" y="251"/>
                  </a:lnTo>
                  <a:lnTo>
                    <a:pt x="415" y="216"/>
                  </a:lnTo>
                  <a:lnTo>
                    <a:pt x="397" y="226"/>
                  </a:lnTo>
                  <a:lnTo>
                    <a:pt x="407" y="251"/>
                  </a:lnTo>
                  <a:lnTo>
                    <a:pt x="389" y="265"/>
                  </a:lnTo>
                  <a:lnTo>
                    <a:pt x="397" y="286"/>
                  </a:lnTo>
                  <a:lnTo>
                    <a:pt x="389" y="275"/>
                  </a:lnTo>
                  <a:lnTo>
                    <a:pt x="381" y="286"/>
                  </a:lnTo>
                  <a:lnTo>
                    <a:pt x="381" y="275"/>
                  </a:lnTo>
                  <a:lnTo>
                    <a:pt x="363" y="286"/>
                  </a:lnTo>
                  <a:lnTo>
                    <a:pt x="351" y="265"/>
                  </a:lnTo>
                  <a:lnTo>
                    <a:pt x="363" y="251"/>
                  </a:lnTo>
                  <a:lnTo>
                    <a:pt x="363" y="226"/>
                  </a:lnTo>
                  <a:lnTo>
                    <a:pt x="344" y="241"/>
                  </a:lnTo>
                  <a:lnTo>
                    <a:pt x="325" y="201"/>
                  </a:lnTo>
                  <a:lnTo>
                    <a:pt x="344" y="226"/>
                  </a:lnTo>
                  <a:lnTo>
                    <a:pt x="325" y="286"/>
                  </a:lnTo>
                  <a:lnTo>
                    <a:pt x="332" y="299"/>
                  </a:lnTo>
                  <a:lnTo>
                    <a:pt x="288" y="286"/>
                  </a:lnTo>
                  <a:lnTo>
                    <a:pt x="306" y="286"/>
                  </a:lnTo>
                  <a:lnTo>
                    <a:pt x="306" y="265"/>
                  </a:lnTo>
                  <a:lnTo>
                    <a:pt x="288" y="216"/>
                  </a:lnTo>
                  <a:lnTo>
                    <a:pt x="288" y="241"/>
                  </a:lnTo>
                  <a:lnTo>
                    <a:pt x="269" y="241"/>
                  </a:lnTo>
                  <a:lnTo>
                    <a:pt x="269" y="226"/>
                  </a:lnTo>
                  <a:lnTo>
                    <a:pt x="235" y="265"/>
                  </a:lnTo>
                  <a:lnTo>
                    <a:pt x="254" y="265"/>
                  </a:lnTo>
                  <a:lnTo>
                    <a:pt x="269" y="251"/>
                  </a:lnTo>
                  <a:lnTo>
                    <a:pt x="281" y="265"/>
                  </a:lnTo>
                  <a:lnTo>
                    <a:pt x="281" y="275"/>
                  </a:lnTo>
                  <a:lnTo>
                    <a:pt x="269" y="275"/>
                  </a:lnTo>
                  <a:lnTo>
                    <a:pt x="288" y="286"/>
                  </a:lnTo>
                  <a:lnTo>
                    <a:pt x="160" y="275"/>
                  </a:lnTo>
                  <a:lnTo>
                    <a:pt x="146" y="286"/>
                  </a:lnTo>
                  <a:lnTo>
                    <a:pt x="127" y="286"/>
                  </a:lnTo>
                  <a:lnTo>
                    <a:pt x="89" y="310"/>
                  </a:lnTo>
                  <a:lnTo>
                    <a:pt x="89" y="299"/>
                  </a:lnTo>
                  <a:lnTo>
                    <a:pt x="72" y="310"/>
                  </a:lnTo>
                  <a:lnTo>
                    <a:pt x="34" y="324"/>
                  </a:lnTo>
                  <a:lnTo>
                    <a:pt x="34" y="286"/>
                  </a:lnTo>
                  <a:lnTo>
                    <a:pt x="19" y="265"/>
                  </a:lnTo>
                  <a:lnTo>
                    <a:pt x="0" y="241"/>
                  </a:lnTo>
                  <a:lnTo>
                    <a:pt x="0" y="226"/>
                  </a:lnTo>
                  <a:lnTo>
                    <a:pt x="45" y="216"/>
                  </a:lnTo>
                  <a:lnTo>
                    <a:pt x="72" y="192"/>
                  </a:lnTo>
                  <a:lnTo>
                    <a:pt x="254" y="192"/>
                  </a:lnTo>
                  <a:lnTo>
                    <a:pt x="325" y="143"/>
                  </a:lnTo>
                  <a:lnTo>
                    <a:pt x="306" y="132"/>
                  </a:lnTo>
                  <a:lnTo>
                    <a:pt x="306" y="123"/>
                  </a:lnTo>
                  <a:lnTo>
                    <a:pt x="288" y="9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1" name="Freeform 11">
              <a:extLst>
                <a:ext uri="{FF2B5EF4-FFF2-40B4-BE49-F238E27FC236}">
                  <a16:creationId xmlns:a16="http://schemas.microsoft.com/office/drawing/2014/main" xmlns="" id="{896E3670-53FB-4582-B2F7-973787AF686E}"/>
                </a:ext>
              </a:extLst>
            </p:cNvPr>
            <p:cNvSpPr>
              <a:spLocks/>
            </p:cNvSpPr>
            <p:nvPr/>
          </p:nvSpPr>
          <p:spPr bwMode="auto">
            <a:xfrm>
              <a:off x="11089511" y="3813653"/>
              <a:ext cx="115943" cy="109379"/>
            </a:xfrm>
            <a:custGeom>
              <a:avLst/>
              <a:gdLst>
                <a:gd name="T0" fmla="*/ 2147483646 w 53"/>
                <a:gd name="T1" fmla="*/ 0 h 50"/>
                <a:gd name="T2" fmla="*/ 2147483646 w 53"/>
                <a:gd name="T3" fmla="*/ 2147483646 h 50"/>
                <a:gd name="T4" fmla="*/ 0 w 53"/>
                <a:gd name="T5" fmla="*/ 2147483646 h 50"/>
                <a:gd name="T6" fmla="*/ 2147483646 w 53"/>
                <a:gd name="T7" fmla="*/ 0 h 50"/>
                <a:gd name="T8" fmla="*/ 2147483646 w 53"/>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50">
                  <a:moveTo>
                    <a:pt x="45" y="0"/>
                  </a:moveTo>
                  <a:lnTo>
                    <a:pt x="52" y="16"/>
                  </a:lnTo>
                  <a:lnTo>
                    <a:pt x="0" y="49"/>
                  </a:lnTo>
                  <a:lnTo>
                    <a:pt x="27" y="0"/>
                  </a:lnTo>
                  <a:lnTo>
                    <a:pt x="4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2" name="Freeform 12">
              <a:extLst>
                <a:ext uri="{FF2B5EF4-FFF2-40B4-BE49-F238E27FC236}">
                  <a16:creationId xmlns:a16="http://schemas.microsoft.com/office/drawing/2014/main" xmlns="" id="{8916D6D5-3A12-4693-BB2E-A52986D415BF}"/>
                </a:ext>
              </a:extLst>
            </p:cNvPr>
            <p:cNvSpPr>
              <a:spLocks/>
            </p:cNvSpPr>
            <p:nvPr/>
          </p:nvSpPr>
          <p:spPr bwMode="auto">
            <a:xfrm>
              <a:off x="10273542" y="1641381"/>
              <a:ext cx="402516" cy="566584"/>
            </a:xfrm>
            <a:custGeom>
              <a:avLst/>
              <a:gdLst>
                <a:gd name="T0" fmla="*/ 2147483646 w 184"/>
                <a:gd name="T1" fmla="*/ 2147483646 h 259"/>
                <a:gd name="T2" fmla="*/ 2147483646 w 184"/>
                <a:gd name="T3" fmla="*/ 2147483646 h 259"/>
                <a:gd name="T4" fmla="*/ 2147483646 w 184"/>
                <a:gd name="T5" fmla="*/ 2147483646 h 259"/>
                <a:gd name="T6" fmla="*/ 2147483646 w 184"/>
                <a:gd name="T7" fmla="*/ 2147483646 h 259"/>
                <a:gd name="T8" fmla="*/ 2147483646 w 184"/>
                <a:gd name="T9" fmla="*/ 2147483646 h 259"/>
                <a:gd name="T10" fmla="*/ 2147483646 w 184"/>
                <a:gd name="T11" fmla="*/ 2147483646 h 259"/>
                <a:gd name="T12" fmla="*/ 2147483646 w 184"/>
                <a:gd name="T13" fmla="*/ 2147483646 h 259"/>
                <a:gd name="T14" fmla="*/ 2147483646 w 184"/>
                <a:gd name="T15" fmla="*/ 2147483646 h 259"/>
                <a:gd name="T16" fmla="*/ 0 w 184"/>
                <a:gd name="T17" fmla="*/ 2147483646 h 259"/>
                <a:gd name="T18" fmla="*/ 0 w 184"/>
                <a:gd name="T19" fmla="*/ 2147483646 h 259"/>
                <a:gd name="T20" fmla="*/ 2147483646 w 184"/>
                <a:gd name="T21" fmla="*/ 2147483646 h 259"/>
                <a:gd name="T22" fmla="*/ 2147483646 w 184"/>
                <a:gd name="T23" fmla="*/ 2147483646 h 259"/>
                <a:gd name="T24" fmla="*/ 2147483646 w 184"/>
                <a:gd name="T25" fmla="*/ 2147483646 h 259"/>
                <a:gd name="T26" fmla="*/ 2147483646 w 184"/>
                <a:gd name="T27" fmla="*/ 2147483646 h 259"/>
                <a:gd name="T28" fmla="*/ 2147483646 w 184"/>
                <a:gd name="T29" fmla="*/ 0 h 259"/>
                <a:gd name="T30" fmla="*/ 2147483646 w 184"/>
                <a:gd name="T31" fmla="*/ 2147483646 h 259"/>
                <a:gd name="T32" fmla="*/ 2147483646 w 184"/>
                <a:gd name="T33" fmla="*/ 2147483646 h 259"/>
                <a:gd name="T34" fmla="*/ 2147483646 w 184"/>
                <a:gd name="T35" fmla="*/ 2147483646 h 259"/>
                <a:gd name="T36" fmla="*/ 2147483646 w 184"/>
                <a:gd name="T37" fmla="*/ 2147483646 h 259"/>
                <a:gd name="T38" fmla="*/ 2147483646 w 184"/>
                <a:gd name="T39" fmla="*/ 2147483646 h 259"/>
                <a:gd name="T40" fmla="*/ 2147483646 w 184"/>
                <a:gd name="T41" fmla="*/ 214748364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4" h="259">
                  <a:moveTo>
                    <a:pt x="157" y="249"/>
                  </a:moveTo>
                  <a:lnTo>
                    <a:pt x="127" y="258"/>
                  </a:lnTo>
                  <a:lnTo>
                    <a:pt x="82" y="258"/>
                  </a:lnTo>
                  <a:lnTo>
                    <a:pt x="74" y="224"/>
                  </a:lnTo>
                  <a:lnTo>
                    <a:pt x="49" y="210"/>
                  </a:lnTo>
                  <a:lnTo>
                    <a:pt x="63" y="235"/>
                  </a:lnTo>
                  <a:lnTo>
                    <a:pt x="56" y="235"/>
                  </a:lnTo>
                  <a:lnTo>
                    <a:pt x="31" y="235"/>
                  </a:lnTo>
                  <a:lnTo>
                    <a:pt x="0" y="141"/>
                  </a:lnTo>
                  <a:lnTo>
                    <a:pt x="0" y="91"/>
                  </a:lnTo>
                  <a:lnTo>
                    <a:pt x="37" y="59"/>
                  </a:lnTo>
                  <a:lnTo>
                    <a:pt x="19" y="23"/>
                  </a:lnTo>
                  <a:lnTo>
                    <a:pt x="56" y="9"/>
                  </a:lnTo>
                  <a:lnTo>
                    <a:pt x="74" y="9"/>
                  </a:lnTo>
                  <a:lnTo>
                    <a:pt x="94" y="0"/>
                  </a:lnTo>
                  <a:lnTo>
                    <a:pt x="82" y="68"/>
                  </a:lnTo>
                  <a:lnTo>
                    <a:pt x="94" y="190"/>
                  </a:lnTo>
                  <a:lnTo>
                    <a:pt x="127" y="201"/>
                  </a:lnTo>
                  <a:lnTo>
                    <a:pt x="146" y="190"/>
                  </a:lnTo>
                  <a:lnTo>
                    <a:pt x="183" y="210"/>
                  </a:lnTo>
                  <a:lnTo>
                    <a:pt x="157" y="2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3" name="Freeform 13">
              <a:extLst>
                <a:ext uri="{FF2B5EF4-FFF2-40B4-BE49-F238E27FC236}">
                  <a16:creationId xmlns:a16="http://schemas.microsoft.com/office/drawing/2014/main" xmlns="" id="{14A3AAB5-87CA-43B3-BD1F-28DF511667EC}"/>
                </a:ext>
              </a:extLst>
            </p:cNvPr>
            <p:cNvSpPr>
              <a:spLocks/>
            </p:cNvSpPr>
            <p:nvPr/>
          </p:nvSpPr>
          <p:spPr bwMode="auto">
            <a:xfrm>
              <a:off x="7167173" y="4857130"/>
              <a:ext cx="1209734" cy="934098"/>
            </a:xfrm>
            <a:custGeom>
              <a:avLst/>
              <a:gdLst>
                <a:gd name="T0" fmla="*/ 0 w 553"/>
                <a:gd name="T1" fmla="*/ 2147483646 h 427"/>
                <a:gd name="T2" fmla="*/ 2147483646 w 553"/>
                <a:gd name="T3" fmla="*/ 2147483646 h 427"/>
                <a:gd name="T4" fmla="*/ 2147483646 w 553"/>
                <a:gd name="T5" fmla="*/ 2147483646 h 427"/>
                <a:gd name="T6" fmla="*/ 2147483646 w 553"/>
                <a:gd name="T7" fmla="*/ 2147483646 h 427"/>
                <a:gd name="T8" fmla="*/ 2147483646 w 553"/>
                <a:gd name="T9" fmla="*/ 2147483646 h 427"/>
                <a:gd name="T10" fmla="*/ 2147483646 w 553"/>
                <a:gd name="T11" fmla="*/ 2147483646 h 427"/>
                <a:gd name="T12" fmla="*/ 2147483646 w 553"/>
                <a:gd name="T13" fmla="*/ 0 h 427"/>
                <a:gd name="T14" fmla="*/ 2147483646 w 553"/>
                <a:gd name="T15" fmla="*/ 2147483646 h 427"/>
                <a:gd name="T16" fmla="*/ 2147483646 w 553"/>
                <a:gd name="T17" fmla="*/ 2147483646 h 427"/>
                <a:gd name="T18" fmla="*/ 2147483646 w 553"/>
                <a:gd name="T19" fmla="*/ 2147483646 h 427"/>
                <a:gd name="T20" fmla="*/ 2147483646 w 553"/>
                <a:gd name="T21" fmla="*/ 2147483646 h 427"/>
                <a:gd name="T22" fmla="*/ 2147483646 w 553"/>
                <a:gd name="T23" fmla="*/ 2147483646 h 427"/>
                <a:gd name="T24" fmla="*/ 2147483646 w 553"/>
                <a:gd name="T25" fmla="*/ 2147483646 h 427"/>
                <a:gd name="T26" fmla="*/ 2147483646 w 553"/>
                <a:gd name="T27" fmla="*/ 2147483646 h 427"/>
                <a:gd name="T28" fmla="*/ 2147483646 w 553"/>
                <a:gd name="T29" fmla="*/ 2147483646 h 427"/>
                <a:gd name="T30" fmla="*/ 2147483646 w 553"/>
                <a:gd name="T31" fmla="*/ 2147483646 h 427"/>
                <a:gd name="T32" fmla="*/ 2147483646 w 553"/>
                <a:gd name="T33" fmla="*/ 2147483646 h 427"/>
                <a:gd name="T34" fmla="*/ 2147483646 w 553"/>
                <a:gd name="T35" fmla="*/ 2147483646 h 427"/>
                <a:gd name="T36" fmla="*/ 2147483646 w 553"/>
                <a:gd name="T37" fmla="*/ 2147483646 h 427"/>
                <a:gd name="T38" fmla="*/ 2147483646 w 553"/>
                <a:gd name="T39" fmla="*/ 2147483646 h 427"/>
                <a:gd name="T40" fmla="*/ 2147483646 w 553"/>
                <a:gd name="T41" fmla="*/ 2147483646 h 427"/>
                <a:gd name="T42" fmla="*/ 2147483646 w 553"/>
                <a:gd name="T43" fmla="*/ 2147483646 h 427"/>
                <a:gd name="T44" fmla="*/ 2147483646 w 553"/>
                <a:gd name="T45" fmla="*/ 2147483646 h 427"/>
                <a:gd name="T46" fmla="*/ 2147483646 w 553"/>
                <a:gd name="T47" fmla="*/ 2147483646 h 427"/>
                <a:gd name="T48" fmla="*/ 2147483646 w 553"/>
                <a:gd name="T49" fmla="*/ 2147483646 h 427"/>
                <a:gd name="T50" fmla="*/ 2147483646 w 553"/>
                <a:gd name="T51" fmla="*/ 2147483646 h 427"/>
                <a:gd name="T52" fmla="*/ 2147483646 w 553"/>
                <a:gd name="T53" fmla="*/ 2147483646 h 427"/>
                <a:gd name="T54" fmla="*/ 2147483646 w 553"/>
                <a:gd name="T55" fmla="*/ 2147483646 h 427"/>
                <a:gd name="T56" fmla="*/ 0 w 553"/>
                <a:gd name="T57" fmla="*/ 2147483646 h 4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3" h="427">
                  <a:moveTo>
                    <a:pt x="0" y="142"/>
                  </a:moveTo>
                  <a:lnTo>
                    <a:pt x="25" y="118"/>
                  </a:lnTo>
                  <a:lnTo>
                    <a:pt x="45" y="73"/>
                  </a:lnTo>
                  <a:lnTo>
                    <a:pt x="63" y="73"/>
                  </a:lnTo>
                  <a:lnTo>
                    <a:pt x="71" y="25"/>
                  </a:lnTo>
                  <a:lnTo>
                    <a:pt x="100" y="25"/>
                  </a:lnTo>
                  <a:lnTo>
                    <a:pt x="119" y="0"/>
                  </a:lnTo>
                  <a:lnTo>
                    <a:pt x="152" y="14"/>
                  </a:lnTo>
                  <a:lnTo>
                    <a:pt x="243" y="14"/>
                  </a:lnTo>
                  <a:lnTo>
                    <a:pt x="254" y="25"/>
                  </a:lnTo>
                  <a:lnTo>
                    <a:pt x="261" y="25"/>
                  </a:lnTo>
                  <a:lnTo>
                    <a:pt x="272" y="25"/>
                  </a:lnTo>
                  <a:lnTo>
                    <a:pt x="291" y="48"/>
                  </a:lnTo>
                  <a:lnTo>
                    <a:pt x="380" y="84"/>
                  </a:lnTo>
                  <a:lnTo>
                    <a:pt x="444" y="98"/>
                  </a:lnTo>
                  <a:lnTo>
                    <a:pt x="496" y="73"/>
                  </a:lnTo>
                  <a:lnTo>
                    <a:pt x="526" y="98"/>
                  </a:lnTo>
                  <a:lnTo>
                    <a:pt x="552" y="98"/>
                  </a:lnTo>
                  <a:lnTo>
                    <a:pt x="496" y="216"/>
                  </a:lnTo>
                  <a:lnTo>
                    <a:pt x="425" y="216"/>
                  </a:lnTo>
                  <a:lnTo>
                    <a:pt x="388" y="265"/>
                  </a:lnTo>
                  <a:lnTo>
                    <a:pt x="343" y="250"/>
                  </a:lnTo>
                  <a:lnTo>
                    <a:pt x="317" y="265"/>
                  </a:lnTo>
                  <a:lnTo>
                    <a:pt x="317" y="333"/>
                  </a:lnTo>
                  <a:lnTo>
                    <a:pt x="298" y="358"/>
                  </a:lnTo>
                  <a:lnTo>
                    <a:pt x="261" y="367"/>
                  </a:lnTo>
                  <a:lnTo>
                    <a:pt x="272" y="408"/>
                  </a:lnTo>
                  <a:lnTo>
                    <a:pt x="254" y="426"/>
                  </a:lnTo>
                  <a:lnTo>
                    <a:pt x="0" y="14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4" name="Freeform 14">
              <a:extLst>
                <a:ext uri="{FF2B5EF4-FFF2-40B4-BE49-F238E27FC236}">
                  <a16:creationId xmlns:a16="http://schemas.microsoft.com/office/drawing/2014/main" xmlns="" id="{4BD50150-072A-4E9A-9F97-5B0F421D2E6F}"/>
                </a:ext>
              </a:extLst>
            </p:cNvPr>
            <p:cNvSpPr>
              <a:spLocks/>
            </p:cNvSpPr>
            <p:nvPr/>
          </p:nvSpPr>
          <p:spPr bwMode="auto">
            <a:xfrm>
              <a:off x="9282565" y="3244880"/>
              <a:ext cx="1113482" cy="990977"/>
            </a:xfrm>
            <a:custGeom>
              <a:avLst/>
              <a:gdLst>
                <a:gd name="T0" fmla="*/ 2147483646 w 509"/>
                <a:gd name="T1" fmla="*/ 2147483646 h 453"/>
                <a:gd name="T2" fmla="*/ 2147483646 w 509"/>
                <a:gd name="T3" fmla="*/ 2147483646 h 453"/>
                <a:gd name="T4" fmla="*/ 2147483646 w 509"/>
                <a:gd name="T5" fmla="*/ 2147483646 h 453"/>
                <a:gd name="T6" fmla="*/ 2147483646 w 509"/>
                <a:gd name="T7" fmla="*/ 2147483646 h 453"/>
                <a:gd name="T8" fmla="*/ 2147483646 w 509"/>
                <a:gd name="T9" fmla="*/ 2147483646 h 453"/>
                <a:gd name="T10" fmla="*/ 2147483646 w 509"/>
                <a:gd name="T11" fmla="*/ 2147483646 h 453"/>
                <a:gd name="T12" fmla="*/ 2147483646 w 509"/>
                <a:gd name="T13" fmla="*/ 2147483646 h 453"/>
                <a:gd name="T14" fmla="*/ 2147483646 w 509"/>
                <a:gd name="T15" fmla="*/ 2147483646 h 453"/>
                <a:gd name="T16" fmla="*/ 2147483646 w 509"/>
                <a:gd name="T17" fmla="*/ 2147483646 h 453"/>
                <a:gd name="T18" fmla="*/ 2147483646 w 509"/>
                <a:gd name="T19" fmla="*/ 2147483646 h 453"/>
                <a:gd name="T20" fmla="*/ 2147483646 w 509"/>
                <a:gd name="T21" fmla="*/ 2147483646 h 453"/>
                <a:gd name="T22" fmla="*/ 2147483646 w 509"/>
                <a:gd name="T23" fmla="*/ 2147483646 h 453"/>
                <a:gd name="T24" fmla="*/ 2147483646 w 509"/>
                <a:gd name="T25" fmla="*/ 2147483646 h 453"/>
                <a:gd name="T26" fmla="*/ 2147483646 w 509"/>
                <a:gd name="T27" fmla="*/ 2147483646 h 453"/>
                <a:gd name="T28" fmla="*/ 2147483646 w 509"/>
                <a:gd name="T29" fmla="*/ 2147483646 h 453"/>
                <a:gd name="T30" fmla="*/ 2147483646 w 509"/>
                <a:gd name="T31" fmla="*/ 2147483646 h 453"/>
                <a:gd name="T32" fmla="*/ 2147483646 w 509"/>
                <a:gd name="T33" fmla="*/ 2147483646 h 453"/>
                <a:gd name="T34" fmla="*/ 2147483646 w 509"/>
                <a:gd name="T35" fmla="*/ 2147483646 h 453"/>
                <a:gd name="T36" fmla="*/ 2147483646 w 509"/>
                <a:gd name="T37" fmla="*/ 2147483646 h 453"/>
                <a:gd name="T38" fmla="*/ 2147483646 w 509"/>
                <a:gd name="T39" fmla="*/ 2147483646 h 453"/>
                <a:gd name="T40" fmla="*/ 2147483646 w 509"/>
                <a:gd name="T41" fmla="*/ 2147483646 h 453"/>
                <a:gd name="T42" fmla="*/ 2147483646 w 509"/>
                <a:gd name="T43" fmla="*/ 2147483646 h 453"/>
                <a:gd name="T44" fmla="*/ 2147483646 w 509"/>
                <a:gd name="T45" fmla="*/ 2147483646 h 453"/>
                <a:gd name="T46" fmla="*/ 2147483646 w 509"/>
                <a:gd name="T47" fmla="*/ 2147483646 h 453"/>
                <a:gd name="T48" fmla="*/ 2147483646 w 509"/>
                <a:gd name="T49" fmla="*/ 2147483646 h 453"/>
                <a:gd name="T50" fmla="*/ 0 w 509"/>
                <a:gd name="T51" fmla="*/ 2147483646 h 453"/>
                <a:gd name="T52" fmla="*/ 2147483646 w 509"/>
                <a:gd name="T53" fmla="*/ 2147483646 h 453"/>
                <a:gd name="T54" fmla="*/ 2147483646 w 509"/>
                <a:gd name="T55" fmla="*/ 2147483646 h 453"/>
                <a:gd name="T56" fmla="*/ 2147483646 w 509"/>
                <a:gd name="T57" fmla="*/ 2147483646 h 453"/>
                <a:gd name="T58" fmla="*/ 2147483646 w 509"/>
                <a:gd name="T59" fmla="*/ 2147483646 h 453"/>
                <a:gd name="T60" fmla="*/ 2147483646 w 509"/>
                <a:gd name="T61" fmla="*/ 2147483646 h 453"/>
                <a:gd name="T62" fmla="*/ 2147483646 w 509"/>
                <a:gd name="T63" fmla="*/ 2147483646 h 453"/>
                <a:gd name="T64" fmla="*/ 2147483646 w 509"/>
                <a:gd name="T65" fmla="*/ 2147483646 h 453"/>
                <a:gd name="T66" fmla="*/ 2147483646 w 509"/>
                <a:gd name="T67" fmla="*/ 2147483646 h 453"/>
                <a:gd name="T68" fmla="*/ 2147483646 w 509"/>
                <a:gd name="T69" fmla="*/ 2147483646 h 453"/>
                <a:gd name="T70" fmla="*/ 2147483646 w 509"/>
                <a:gd name="T71" fmla="*/ 0 h 453"/>
                <a:gd name="T72" fmla="*/ 2147483646 w 509"/>
                <a:gd name="T73" fmla="*/ 2147483646 h 453"/>
                <a:gd name="T74" fmla="*/ 2147483646 w 509"/>
                <a:gd name="T75" fmla="*/ 2147483646 h 453"/>
                <a:gd name="T76" fmla="*/ 2147483646 w 509"/>
                <a:gd name="T77" fmla="*/ 2147483646 h 453"/>
                <a:gd name="T78" fmla="*/ 2147483646 w 509"/>
                <a:gd name="T79" fmla="*/ 2147483646 h 453"/>
                <a:gd name="T80" fmla="*/ 2147483646 w 509"/>
                <a:gd name="T81" fmla="*/ 2147483646 h 453"/>
                <a:gd name="T82" fmla="*/ 2147483646 w 509"/>
                <a:gd name="T83" fmla="*/ 2147483646 h 453"/>
                <a:gd name="T84" fmla="*/ 2147483646 w 509"/>
                <a:gd name="T85" fmla="*/ 2147483646 h 453"/>
                <a:gd name="T86" fmla="*/ 2147483646 w 509"/>
                <a:gd name="T87" fmla="*/ 2147483646 h 4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09" h="453">
                  <a:moveTo>
                    <a:pt x="299" y="275"/>
                  </a:moveTo>
                  <a:lnTo>
                    <a:pt x="255" y="217"/>
                  </a:lnTo>
                  <a:lnTo>
                    <a:pt x="246" y="202"/>
                  </a:lnTo>
                  <a:lnTo>
                    <a:pt x="235" y="217"/>
                  </a:lnTo>
                  <a:lnTo>
                    <a:pt x="292" y="320"/>
                  </a:lnTo>
                  <a:lnTo>
                    <a:pt x="336" y="359"/>
                  </a:lnTo>
                  <a:lnTo>
                    <a:pt x="336" y="384"/>
                  </a:lnTo>
                  <a:lnTo>
                    <a:pt x="344" y="359"/>
                  </a:lnTo>
                  <a:lnTo>
                    <a:pt x="373" y="384"/>
                  </a:lnTo>
                  <a:lnTo>
                    <a:pt x="399" y="369"/>
                  </a:lnTo>
                  <a:lnTo>
                    <a:pt x="426" y="384"/>
                  </a:lnTo>
                  <a:lnTo>
                    <a:pt x="418" y="404"/>
                  </a:lnTo>
                  <a:lnTo>
                    <a:pt x="463" y="359"/>
                  </a:lnTo>
                  <a:lnTo>
                    <a:pt x="488" y="384"/>
                  </a:lnTo>
                  <a:lnTo>
                    <a:pt x="488" y="393"/>
                  </a:lnTo>
                  <a:lnTo>
                    <a:pt x="508" y="404"/>
                  </a:lnTo>
                  <a:lnTo>
                    <a:pt x="436" y="452"/>
                  </a:lnTo>
                  <a:lnTo>
                    <a:pt x="255" y="452"/>
                  </a:lnTo>
                  <a:lnTo>
                    <a:pt x="216" y="452"/>
                  </a:lnTo>
                  <a:lnTo>
                    <a:pt x="216" y="261"/>
                  </a:lnTo>
                  <a:lnTo>
                    <a:pt x="209" y="261"/>
                  </a:lnTo>
                  <a:lnTo>
                    <a:pt x="201" y="286"/>
                  </a:lnTo>
                  <a:lnTo>
                    <a:pt x="172" y="275"/>
                  </a:lnTo>
                  <a:lnTo>
                    <a:pt x="164" y="261"/>
                  </a:lnTo>
                  <a:lnTo>
                    <a:pt x="45" y="191"/>
                  </a:lnTo>
                  <a:lnTo>
                    <a:pt x="0" y="143"/>
                  </a:lnTo>
                  <a:lnTo>
                    <a:pt x="37" y="118"/>
                  </a:lnTo>
                  <a:lnTo>
                    <a:pt x="18" y="94"/>
                  </a:lnTo>
                  <a:lnTo>
                    <a:pt x="18" y="73"/>
                  </a:lnTo>
                  <a:lnTo>
                    <a:pt x="55" y="50"/>
                  </a:lnTo>
                  <a:lnTo>
                    <a:pt x="75" y="59"/>
                  </a:lnTo>
                  <a:lnTo>
                    <a:pt x="108" y="25"/>
                  </a:lnTo>
                  <a:lnTo>
                    <a:pt x="127" y="50"/>
                  </a:lnTo>
                  <a:lnTo>
                    <a:pt x="146" y="34"/>
                  </a:lnTo>
                  <a:lnTo>
                    <a:pt x="146" y="25"/>
                  </a:lnTo>
                  <a:lnTo>
                    <a:pt x="164" y="0"/>
                  </a:lnTo>
                  <a:lnTo>
                    <a:pt x="190" y="9"/>
                  </a:lnTo>
                  <a:lnTo>
                    <a:pt x="280" y="73"/>
                  </a:lnTo>
                  <a:lnTo>
                    <a:pt x="344" y="118"/>
                  </a:lnTo>
                  <a:lnTo>
                    <a:pt x="318" y="143"/>
                  </a:lnTo>
                  <a:lnTo>
                    <a:pt x="292" y="202"/>
                  </a:lnTo>
                  <a:lnTo>
                    <a:pt x="329" y="236"/>
                  </a:lnTo>
                  <a:lnTo>
                    <a:pt x="329" y="261"/>
                  </a:lnTo>
                  <a:lnTo>
                    <a:pt x="299" y="275"/>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5" name="Freeform 15">
              <a:extLst>
                <a:ext uri="{FF2B5EF4-FFF2-40B4-BE49-F238E27FC236}">
                  <a16:creationId xmlns:a16="http://schemas.microsoft.com/office/drawing/2014/main" xmlns="" id="{7AC29549-7024-438A-BC21-D19CA3087B97}"/>
                </a:ext>
              </a:extLst>
            </p:cNvPr>
            <p:cNvSpPr>
              <a:spLocks/>
            </p:cNvSpPr>
            <p:nvPr/>
          </p:nvSpPr>
          <p:spPr bwMode="auto">
            <a:xfrm>
              <a:off x="10809501" y="1273866"/>
              <a:ext cx="697840" cy="829094"/>
            </a:xfrm>
            <a:custGeom>
              <a:avLst/>
              <a:gdLst>
                <a:gd name="T0" fmla="*/ 2147483646 w 319"/>
                <a:gd name="T1" fmla="*/ 0 h 379"/>
                <a:gd name="T2" fmla="*/ 2147483646 w 319"/>
                <a:gd name="T3" fmla="*/ 2147483646 h 379"/>
                <a:gd name="T4" fmla="*/ 2147483646 w 319"/>
                <a:gd name="T5" fmla="*/ 2147483646 h 379"/>
                <a:gd name="T6" fmla="*/ 2147483646 w 319"/>
                <a:gd name="T7" fmla="*/ 2147483646 h 379"/>
                <a:gd name="T8" fmla="*/ 2147483646 w 319"/>
                <a:gd name="T9" fmla="*/ 2147483646 h 379"/>
                <a:gd name="T10" fmla="*/ 2147483646 w 319"/>
                <a:gd name="T11" fmla="*/ 2147483646 h 379"/>
                <a:gd name="T12" fmla="*/ 2147483646 w 319"/>
                <a:gd name="T13" fmla="*/ 2147483646 h 379"/>
                <a:gd name="T14" fmla="*/ 2147483646 w 319"/>
                <a:gd name="T15" fmla="*/ 2147483646 h 379"/>
                <a:gd name="T16" fmla="*/ 2147483646 w 319"/>
                <a:gd name="T17" fmla="*/ 2147483646 h 379"/>
                <a:gd name="T18" fmla="*/ 2147483646 w 319"/>
                <a:gd name="T19" fmla="*/ 2147483646 h 379"/>
                <a:gd name="T20" fmla="*/ 2147483646 w 319"/>
                <a:gd name="T21" fmla="*/ 2147483646 h 379"/>
                <a:gd name="T22" fmla="*/ 2147483646 w 319"/>
                <a:gd name="T23" fmla="*/ 2147483646 h 379"/>
                <a:gd name="T24" fmla="*/ 2147483646 w 319"/>
                <a:gd name="T25" fmla="*/ 2147483646 h 379"/>
                <a:gd name="T26" fmla="*/ 2147483646 w 319"/>
                <a:gd name="T27" fmla="*/ 2147483646 h 379"/>
                <a:gd name="T28" fmla="*/ 2147483646 w 319"/>
                <a:gd name="T29" fmla="*/ 2147483646 h 379"/>
                <a:gd name="T30" fmla="*/ 2147483646 w 319"/>
                <a:gd name="T31" fmla="*/ 2147483646 h 379"/>
                <a:gd name="T32" fmla="*/ 2147483646 w 319"/>
                <a:gd name="T33" fmla="*/ 2147483646 h 379"/>
                <a:gd name="T34" fmla="*/ 2147483646 w 319"/>
                <a:gd name="T35" fmla="*/ 2147483646 h 379"/>
                <a:gd name="T36" fmla="*/ 2147483646 w 319"/>
                <a:gd name="T37" fmla="*/ 2147483646 h 379"/>
                <a:gd name="T38" fmla="*/ 2147483646 w 319"/>
                <a:gd name="T39" fmla="*/ 2147483646 h 379"/>
                <a:gd name="T40" fmla="*/ 2147483646 w 319"/>
                <a:gd name="T41" fmla="*/ 2147483646 h 379"/>
                <a:gd name="T42" fmla="*/ 2147483646 w 319"/>
                <a:gd name="T43" fmla="*/ 2147483646 h 379"/>
                <a:gd name="T44" fmla="*/ 2147483646 w 319"/>
                <a:gd name="T45" fmla="*/ 2147483646 h 379"/>
                <a:gd name="T46" fmla="*/ 2147483646 w 319"/>
                <a:gd name="T47" fmla="*/ 2147483646 h 379"/>
                <a:gd name="T48" fmla="*/ 2147483646 w 319"/>
                <a:gd name="T49" fmla="*/ 2147483646 h 379"/>
                <a:gd name="T50" fmla="*/ 2147483646 w 319"/>
                <a:gd name="T51" fmla="*/ 2147483646 h 379"/>
                <a:gd name="T52" fmla="*/ 2147483646 w 319"/>
                <a:gd name="T53" fmla="*/ 2147483646 h 379"/>
                <a:gd name="T54" fmla="*/ 2147483646 w 319"/>
                <a:gd name="T55" fmla="*/ 2147483646 h 379"/>
                <a:gd name="T56" fmla="*/ 2147483646 w 319"/>
                <a:gd name="T57" fmla="*/ 2147483646 h 379"/>
                <a:gd name="T58" fmla="*/ 2147483646 w 319"/>
                <a:gd name="T59" fmla="*/ 2147483646 h 379"/>
                <a:gd name="T60" fmla="*/ 2147483646 w 319"/>
                <a:gd name="T61" fmla="*/ 2147483646 h 379"/>
                <a:gd name="T62" fmla="*/ 2147483646 w 319"/>
                <a:gd name="T63" fmla="*/ 2147483646 h 379"/>
                <a:gd name="T64" fmla="*/ 2147483646 w 319"/>
                <a:gd name="T65" fmla="*/ 2147483646 h 379"/>
                <a:gd name="T66" fmla="*/ 2147483646 w 319"/>
                <a:gd name="T67" fmla="*/ 2147483646 h 379"/>
                <a:gd name="T68" fmla="*/ 2147483646 w 319"/>
                <a:gd name="T69" fmla="*/ 2147483646 h 379"/>
                <a:gd name="T70" fmla="*/ 2147483646 w 319"/>
                <a:gd name="T71" fmla="*/ 2147483646 h 379"/>
                <a:gd name="T72" fmla="*/ 0 w 319"/>
                <a:gd name="T73" fmla="*/ 0 h 379"/>
                <a:gd name="T74" fmla="*/ 2147483646 w 319"/>
                <a:gd name="T75" fmla="*/ 0 h 3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9" h="379">
                  <a:moveTo>
                    <a:pt x="172" y="0"/>
                  </a:moveTo>
                  <a:lnTo>
                    <a:pt x="172" y="25"/>
                  </a:lnTo>
                  <a:lnTo>
                    <a:pt x="154" y="9"/>
                  </a:lnTo>
                  <a:lnTo>
                    <a:pt x="154" y="25"/>
                  </a:lnTo>
                  <a:lnTo>
                    <a:pt x="146" y="25"/>
                  </a:lnTo>
                  <a:lnTo>
                    <a:pt x="135" y="34"/>
                  </a:lnTo>
                  <a:lnTo>
                    <a:pt x="164" y="25"/>
                  </a:lnTo>
                  <a:lnTo>
                    <a:pt x="180" y="69"/>
                  </a:lnTo>
                  <a:lnTo>
                    <a:pt x="198" y="84"/>
                  </a:lnTo>
                  <a:lnTo>
                    <a:pt x="209" y="84"/>
                  </a:lnTo>
                  <a:lnTo>
                    <a:pt x="209" y="94"/>
                  </a:lnTo>
                  <a:lnTo>
                    <a:pt x="198" y="94"/>
                  </a:lnTo>
                  <a:lnTo>
                    <a:pt x="191" y="94"/>
                  </a:lnTo>
                  <a:lnTo>
                    <a:pt x="217" y="143"/>
                  </a:lnTo>
                  <a:lnTo>
                    <a:pt x="209" y="118"/>
                  </a:lnTo>
                  <a:lnTo>
                    <a:pt x="224" y="118"/>
                  </a:lnTo>
                  <a:lnTo>
                    <a:pt x="217" y="84"/>
                  </a:lnTo>
                  <a:lnTo>
                    <a:pt x="224" y="94"/>
                  </a:lnTo>
                  <a:lnTo>
                    <a:pt x="224" y="143"/>
                  </a:lnTo>
                  <a:lnTo>
                    <a:pt x="261" y="211"/>
                  </a:lnTo>
                  <a:lnTo>
                    <a:pt x="261" y="235"/>
                  </a:lnTo>
                  <a:lnTo>
                    <a:pt x="318" y="378"/>
                  </a:lnTo>
                  <a:lnTo>
                    <a:pt x="307" y="378"/>
                  </a:lnTo>
                  <a:lnTo>
                    <a:pt x="280" y="369"/>
                  </a:lnTo>
                  <a:lnTo>
                    <a:pt x="261" y="344"/>
                  </a:lnTo>
                  <a:lnTo>
                    <a:pt x="273" y="309"/>
                  </a:lnTo>
                  <a:lnTo>
                    <a:pt x="243" y="275"/>
                  </a:lnTo>
                  <a:lnTo>
                    <a:pt x="243" y="235"/>
                  </a:lnTo>
                  <a:lnTo>
                    <a:pt x="217" y="235"/>
                  </a:lnTo>
                  <a:lnTo>
                    <a:pt x="217" y="211"/>
                  </a:lnTo>
                  <a:lnTo>
                    <a:pt x="191" y="177"/>
                  </a:lnTo>
                  <a:lnTo>
                    <a:pt x="164" y="152"/>
                  </a:lnTo>
                  <a:lnTo>
                    <a:pt x="146" y="167"/>
                  </a:lnTo>
                  <a:lnTo>
                    <a:pt x="126" y="152"/>
                  </a:lnTo>
                  <a:lnTo>
                    <a:pt x="101" y="118"/>
                  </a:lnTo>
                  <a:lnTo>
                    <a:pt x="101" y="94"/>
                  </a:lnTo>
                  <a:lnTo>
                    <a:pt x="0" y="0"/>
                  </a:lnTo>
                  <a:lnTo>
                    <a:pt x="172" y="0"/>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6" name="Freeform 16">
              <a:extLst>
                <a:ext uri="{FF2B5EF4-FFF2-40B4-BE49-F238E27FC236}">
                  <a16:creationId xmlns:a16="http://schemas.microsoft.com/office/drawing/2014/main" xmlns="" id="{708E499F-02EE-434F-A3AB-09CB4B3B8E62}"/>
                </a:ext>
              </a:extLst>
            </p:cNvPr>
            <p:cNvSpPr>
              <a:spLocks/>
            </p:cNvSpPr>
            <p:nvPr/>
          </p:nvSpPr>
          <p:spPr bwMode="auto">
            <a:xfrm>
              <a:off x="11367335" y="1273868"/>
              <a:ext cx="140005" cy="546896"/>
            </a:xfrm>
            <a:custGeom>
              <a:avLst/>
              <a:gdLst>
                <a:gd name="T0" fmla="*/ 2147483646 w 64"/>
                <a:gd name="T1" fmla="*/ 2147483646 h 250"/>
                <a:gd name="T2" fmla="*/ 2147483646 w 64"/>
                <a:gd name="T3" fmla="*/ 2147483646 h 250"/>
                <a:gd name="T4" fmla="*/ 0 w 64"/>
                <a:gd name="T5" fmla="*/ 0 h 250"/>
                <a:gd name="T6" fmla="*/ 2147483646 w 64"/>
                <a:gd name="T7" fmla="*/ 0 h 250"/>
                <a:gd name="T8" fmla="*/ 2147483646 w 64"/>
                <a:gd name="T9" fmla="*/ 2147483646 h 250"/>
                <a:gd name="T10" fmla="*/ 2147483646 w 64"/>
                <a:gd name="T11" fmla="*/ 2147483646 h 250"/>
                <a:gd name="T12" fmla="*/ 2147483646 w 64"/>
                <a:gd name="T13" fmla="*/ 2147483646 h 250"/>
                <a:gd name="T14" fmla="*/ 2147483646 w 64"/>
                <a:gd name="T15" fmla="*/ 2147483646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250">
                  <a:moveTo>
                    <a:pt x="26" y="93"/>
                  </a:moveTo>
                  <a:lnTo>
                    <a:pt x="8" y="82"/>
                  </a:lnTo>
                  <a:lnTo>
                    <a:pt x="0" y="0"/>
                  </a:lnTo>
                  <a:lnTo>
                    <a:pt x="8" y="0"/>
                  </a:lnTo>
                  <a:lnTo>
                    <a:pt x="18" y="23"/>
                  </a:lnTo>
                  <a:lnTo>
                    <a:pt x="63" y="249"/>
                  </a:lnTo>
                  <a:lnTo>
                    <a:pt x="34" y="190"/>
                  </a:lnTo>
                  <a:lnTo>
                    <a:pt x="26" y="93"/>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7" name="Freeform 17">
              <a:extLst>
                <a:ext uri="{FF2B5EF4-FFF2-40B4-BE49-F238E27FC236}">
                  <a16:creationId xmlns:a16="http://schemas.microsoft.com/office/drawing/2014/main" xmlns="" id="{B7791934-20B4-473E-B32B-BFBD6442C3FC}"/>
                </a:ext>
              </a:extLst>
            </p:cNvPr>
            <p:cNvSpPr>
              <a:spLocks/>
            </p:cNvSpPr>
            <p:nvPr/>
          </p:nvSpPr>
          <p:spPr bwMode="auto">
            <a:xfrm>
              <a:off x="11229516" y="1269491"/>
              <a:ext cx="113754" cy="113754"/>
            </a:xfrm>
            <a:custGeom>
              <a:avLst/>
              <a:gdLst>
                <a:gd name="T0" fmla="*/ 2147483646 w 52"/>
                <a:gd name="T1" fmla="*/ 2147483646 h 52"/>
                <a:gd name="T2" fmla="*/ 2147483646 w 52"/>
                <a:gd name="T3" fmla="*/ 2147483646 h 52"/>
                <a:gd name="T4" fmla="*/ 2147483646 w 52"/>
                <a:gd name="T5" fmla="*/ 2147483646 h 52"/>
                <a:gd name="T6" fmla="*/ 0 w 52"/>
                <a:gd name="T7" fmla="*/ 0 h 52"/>
                <a:gd name="T8" fmla="*/ 2147483646 w 52"/>
                <a:gd name="T9" fmla="*/ 0 h 52"/>
                <a:gd name="T10" fmla="*/ 2147483646 w 52"/>
                <a:gd name="T11" fmla="*/ 2147483646 h 52"/>
                <a:gd name="T12" fmla="*/ 2147483646 w 52"/>
                <a:gd name="T13" fmla="*/ 2147483646 h 52"/>
                <a:gd name="T14" fmla="*/ 2147483646 w 52"/>
                <a:gd name="T15" fmla="*/ 2147483646 h 52"/>
                <a:gd name="T16" fmla="*/ 2147483646 w 52"/>
                <a:gd name="T17" fmla="*/ 2147483646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 h="52">
                  <a:moveTo>
                    <a:pt x="8" y="35"/>
                  </a:moveTo>
                  <a:lnTo>
                    <a:pt x="8" y="26"/>
                  </a:lnTo>
                  <a:lnTo>
                    <a:pt x="18" y="11"/>
                  </a:lnTo>
                  <a:lnTo>
                    <a:pt x="0" y="0"/>
                  </a:lnTo>
                  <a:lnTo>
                    <a:pt x="51" y="0"/>
                  </a:lnTo>
                  <a:lnTo>
                    <a:pt x="51" y="35"/>
                  </a:lnTo>
                  <a:lnTo>
                    <a:pt x="33" y="51"/>
                  </a:lnTo>
                  <a:lnTo>
                    <a:pt x="18" y="26"/>
                  </a:lnTo>
                  <a:lnTo>
                    <a:pt x="8" y="35"/>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8" name="Freeform 18">
              <a:extLst>
                <a:ext uri="{FF2B5EF4-FFF2-40B4-BE49-F238E27FC236}">
                  <a16:creationId xmlns:a16="http://schemas.microsoft.com/office/drawing/2014/main" xmlns="" id="{900F7F7C-0370-49DF-8A8F-95DDD9464A3F}"/>
                </a:ext>
              </a:extLst>
            </p:cNvPr>
            <p:cNvSpPr>
              <a:spLocks/>
            </p:cNvSpPr>
            <p:nvPr/>
          </p:nvSpPr>
          <p:spPr bwMode="auto">
            <a:xfrm>
              <a:off x="11564217" y="2630170"/>
              <a:ext cx="376265" cy="1008476"/>
            </a:xfrm>
            <a:custGeom>
              <a:avLst/>
              <a:gdLst>
                <a:gd name="T0" fmla="*/ 2147483646 w 172"/>
                <a:gd name="T1" fmla="*/ 2147483646 h 461"/>
                <a:gd name="T2" fmla="*/ 2147483646 w 172"/>
                <a:gd name="T3" fmla="*/ 2147483646 h 461"/>
                <a:gd name="T4" fmla="*/ 2147483646 w 172"/>
                <a:gd name="T5" fmla="*/ 2147483646 h 461"/>
                <a:gd name="T6" fmla="*/ 2147483646 w 172"/>
                <a:gd name="T7" fmla="*/ 2147483646 h 461"/>
                <a:gd name="T8" fmla="*/ 2147483646 w 172"/>
                <a:gd name="T9" fmla="*/ 2147483646 h 461"/>
                <a:gd name="T10" fmla="*/ 2147483646 w 172"/>
                <a:gd name="T11" fmla="*/ 2147483646 h 461"/>
                <a:gd name="T12" fmla="*/ 2147483646 w 172"/>
                <a:gd name="T13" fmla="*/ 2147483646 h 461"/>
                <a:gd name="T14" fmla="*/ 2147483646 w 172"/>
                <a:gd name="T15" fmla="*/ 2147483646 h 461"/>
                <a:gd name="T16" fmla="*/ 2147483646 w 172"/>
                <a:gd name="T17" fmla="*/ 0 h 461"/>
                <a:gd name="T18" fmla="*/ 2147483646 w 172"/>
                <a:gd name="T19" fmla="*/ 2147483646 h 461"/>
                <a:gd name="T20" fmla="*/ 2147483646 w 172"/>
                <a:gd name="T21" fmla="*/ 2147483646 h 461"/>
                <a:gd name="T22" fmla="*/ 2147483646 w 172"/>
                <a:gd name="T23" fmla="*/ 2147483646 h 461"/>
                <a:gd name="T24" fmla="*/ 2147483646 w 172"/>
                <a:gd name="T25" fmla="*/ 2147483646 h 461"/>
                <a:gd name="T26" fmla="*/ 2147483646 w 172"/>
                <a:gd name="T27" fmla="*/ 2147483646 h 461"/>
                <a:gd name="T28" fmla="*/ 0 w 172"/>
                <a:gd name="T29" fmla="*/ 2147483646 h 461"/>
                <a:gd name="T30" fmla="*/ 0 w 172"/>
                <a:gd name="T31" fmla="*/ 2147483646 h 461"/>
                <a:gd name="T32" fmla="*/ 2147483646 w 172"/>
                <a:gd name="T33" fmla="*/ 2147483646 h 4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2" h="461">
                  <a:moveTo>
                    <a:pt x="25" y="450"/>
                  </a:moveTo>
                  <a:lnTo>
                    <a:pt x="25" y="426"/>
                  </a:lnTo>
                  <a:lnTo>
                    <a:pt x="45" y="435"/>
                  </a:lnTo>
                  <a:lnTo>
                    <a:pt x="63" y="426"/>
                  </a:lnTo>
                  <a:lnTo>
                    <a:pt x="89" y="401"/>
                  </a:lnTo>
                  <a:lnTo>
                    <a:pt x="100" y="401"/>
                  </a:lnTo>
                  <a:lnTo>
                    <a:pt x="134" y="391"/>
                  </a:lnTo>
                  <a:lnTo>
                    <a:pt x="171" y="142"/>
                  </a:lnTo>
                  <a:lnTo>
                    <a:pt x="134" y="0"/>
                  </a:lnTo>
                  <a:lnTo>
                    <a:pt x="152" y="23"/>
                  </a:lnTo>
                  <a:lnTo>
                    <a:pt x="171" y="142"/>
                  </a:lnTo>
                  <a:lnTo>
                    <a:pt x="134" y="416"/>
                  </a:lnTo>
                  <a:lnTo>
                    <a:pt x="134" y="426"/>
                  </a:lnTo>
                  <a:lnTo>
                    <a:pt x="100" y="426"/>
                  </a:lnTo>
                  <a:lnTo>
                    <a:pt x="0" y="460"/>
                  </a:lnTo>
                  <a:lnTo>
                    <a:pt x="0" y="450"/>
                  </a:lnTo>
                  <a:lnTo>
                    <a:pt x="25" y="45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49" name="Freeform 19">
              <a:extLst>
                <a:ext uri="{FF2B5EF4-FFF2-40B4-BE49-F238E27FC236}">
                  <a16:creationId xmlns:a16="http://schemas.microsoft.com/office/drawing/2014/main" xmlns="" id="{025D9E75-56DA-4D50-AEB0-9CA73DDA7504}"/>
                </a:ext>
              </a:extLst>
            </p:cNvPr>
            <p:cNvSpPr>
              <a:spLocks/>
            </p:cNvSpPr>
            <p:nvPr/>
          </p:nvSpPr>
          <p:spPr bwMode="auto">
            <a:xfrm>
              <a:off x="11229518" y="2262655"/>
              <a:ext cx="391578" cy="700027"/>
            </a:xfrm>
            <a:custGeom>
              <a:avLst/>
              <a:gdLst>
                <a:gd name="T0" fmla="*/ 2147483646 w 179"/>
                <a:gd name="T1" fmla="*/ 2147483646 h 320"/>
                <a:gd name="T2" fmla="*/ 2147483646 w 179"/>
                <a:gd name="T3" fmla="*/ 2147483646 h 320"/>
                <a:gd name="T4" fmla="*/ 2147483646 w 179"/>
                <a:gd name="T5" fmla="*/ 2147483646 h 320"/>
                <a:gd name="T6" fmla="*/ 2147483646 w 179"/>
                <a:gd name="T7" fmla="*/ 2147483646 h 320"/>
                <a:gd name="T8" fmla="*/ 2147483646 w 179"/>
                <a:gd name="T9" fmla="*/ 2147483646 h 320"/>
                <a:gd name="T10" fmla="*/ 2147483646 w 179"/>
                <a:gd name="T11" fmla="*/ 2147483646 h 320"/>
                <a:gd name="T12" fmla="*/ 2147483646 w 179"/>
                <a:gd name="T13" fmla="*/ 2147483646 h 320"/>
                <a:gd name="T14" fmla="*/ 2147483646 w 179"/>
                <a:gd name="T15" fmla="*/ 2147483646 h 320"/>
                <a:gd name="T16" fmla="*/ 2147483646 w 179"/>
                <a:gd name="T17" fmla="*/ 2147483646 h 320"/>
                <a:gd name="T18" fmla="*/ 2147483646 w 179"/>
                <a:gd name="T19" fmla="*/ 2147483646 h 320"/>
                <a:gd name="T20" fmla="*/ 2147483646 w 179"/>
                <a:gd name="T21" fmla="*/ 2147483646 h 320"/>
                <a:gd name="T22" fmla="*/ 2147483646 w 179"/>
                <a:gd name="T23" fmla="*/ 2147483646 h 320"/>
                <a:gd name="T24" fmla="*/ 2147483646 w 179"/>
                <a:gd name="T25" fmla="*/ 2147483646 h 320"/>
                <a:gd name="T26" fmla="*/ 2147483646 w 179"/>
                <a:gd name="T27" fmla="*/ 0 h 320"/>
                <a:gd name="T28" fmla="*/ 2147483646 w 179"/>
                <a:gd name="T29" fmla="*/ 2147483646 h 320"/>
                <a:gd name="T30" fmla="*/ 2147483646 w 179"/>
                <a:gd name="T31" fmla="*/ 2147483646 h 320"/>
                <a:gd name="T32" fmla="*/ 2147483646 w 179"/>
                <a:gd name="T33" fmla="*/ 2147483646 h 320"/>
                <a:gd name="T34" fmla="*/ 2147483646 w 179"/>
                <a:gd name="T35" fmla="*/ 2147483646 h 320"/>
                <a:gd name="T36" fmla="*/ 2147483646 w 179"/>
                <a:gd name="T37" fmla="*/ 2147483646 h 320"/>
                <a:gd name="T38" fmla="*/ 2147483646 w 179"/>
                <a:gd name="T39" fmla="*/ 2147483646 h 320"/>
                <a:gd name="T40" fmla="*/ 2147483646 w 179"/>
                <a:gd name="T41" fmla="*/ 2147483646 h 320"/>
                <a:gd name="T42" fmla="*/ 2147483646 w 179"/>
                <a:gd name="T43" fmla="*/ 2147483646 h 320"/>
                <a:gd name="T44" fmla="*/ 2147483646 w 179"/>
                <a:gd name="T45" fmla="*/ 2147483646 h 320"/>
                <a:gd name="T46" fmla="*/ 2147483646 w 179"/>
                <a:gd name="T47" fmla="*/ 2147483646 h 320"/>
                <a:gd name="T48" fmla="*/ 2147483646 w 179"/>
                <a:gd name="T49" fmla="*/ 2147483646 h 320"/>
                <a:gd name="T50" fmla="*/ 2147483646 w 179"/>
                <a:gd name="T51" fmla="*/ 2147483646 h 320"/>
                <a:gd name="T52" fmla="*/ 2147483646 w 179"/>
                <a:gd name="T53" fmla="*/ 2147483646 h 320"/>
                <a:gd name="T54" fmla="*/ 2147483646 w 179"/>
                <a:gd name="T55" fmla="*/ 2147483646 h 320"/>
                <a:gd name="T56" fmla="*/ 2147483646 w 179"/>
                <a:gd name="T57" fmla="*/ 2147483646 h 320"/>
                <a:gd name="T58" fmla="*/ 2147483646 w 179"/>
                <a:gd name="T59" fmla="*/ 2147483646 h 320"/>
                <a:gd name="T60" fmla="*/ 2147483646 w 179"/>
                <a:gd name="T61" fmla="*/ 2147483646 h 320"/>
                <a:gd name="T62" fmla="*/ 2147483646 w 179"/>
                <a:gd name="T63" fmla="*/ 2147483646 h 320"/>
                <a:gd name="T64" fmla="*/ 2147483646 w 179"/>
                <a:gd name="T65" fmla="*/ 2147483646 h 320"/>
                <a:gd name="T66" fmla="*/ 2147483646 w 179"/>
                <a:gd name="T67" fmla="*/ 2147483646 h 320"/>
                <a:gd name="T68" fmla="*/ 2147483646 w 179"/>
                <a:gd name="T69" fmla="*/ 2147483646 h 320"/>
                <a:gd name="T70" fmla="*/ 0 w 179"/>
                <a:gd name="T71" fmla="*/ 2147483646 h 320"/>
                <a:gd name="T72" fmla="*/ 2147483646 w 179"/>
                <a:gd name="T73" fmla="*/ 2147483646 h 3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9" h="320">
                  <a:moveTo>
                    <a:pt x="8" y="69"/>
                  </a:moveTo>
                  <a:lnTo>
                    <a:pt x="51" y="48"/>
                  </a:lnTo>
                  <a:lnTo>
                    <a:pt x="51" y="69"/>
                  </a:lnTo>
                  <a:lnTo>
                    <a:pt x="71" y="69"/>
                  </a:lnTo>
                  <a:lnTo>
                    <a:pt x="89" y="93"/>
                  </a:lnTo>
                  <a:lnTo>
                    <a:pt x="89" y="69"/>
                  </a:lnTo>
                  <a:lnTo>
                    <a:pt x="71" y="69"/>
                  </a:lnTo>
                  <a:lnTo>
                    <a:pt x="51" y="48"/>
                  </a:lnTo>
                  <a:lnTo>
                    <a:pt x="71" y="34"/>
                  </a:lnTo>
                  <a:lnTo>
                    <a:pt x="89" y="48"/>
                  </a:lnTo>
                  <a:lnTo>
                    <a:pt x="115" y="48"/>
                  </a:lnTo>
                  <a:lnTo>
                    <a:pt x="81" y="24"/>
                  </a:lnTo>
                  <a:lnTo>
                    <a:pt x="89" y="24"/>
                  </a:lnTo>
                  <a:lnTo>
                    <a:pt x="89" y="0"/>
                  </a:lnTo>
                  <a:lnTo>
                    <a:pt x="126" y="24"/>
                  </a:lnTo>
                  <a:lnTo>
                    <a:pt x="115" y="24"/>
                  </a:lnTo>
                  <a:lnTo>
                    <a:pt x="134" y="48"/>
                  </a:lnTo>
                  <a:lnTo>
                    <a:pt x="153" y="82"/>
                  </a:lnTo>
                  <a:lnTo>
                    <a:pt x="153" y="107"/>
                  </a:lnTo>
                  <a:lnTo>
                    <a:pt x="178" y="143"/>
                  </a:lnTo>
                  <a:lnTo>
                    <a:pt x="160" y="167"/>
                  </a:lnTo>
                  <a:lnTo>
                    <a:pt x="178" y="225"/>
                  </a:lnTo>
                  <a:lnTo>
                    <a:pt x="160" y="235"/>
                  </a:lnTo>
                  <a:lnTo>
                    <a:pt x="153" y="216"/>
                  </a:lnTo>
                  <a:lnTo>
                    <a:pt x="134" y="235"/>
                  </a:lnTo>
                  <a:lnTo>
                    <a:pt x="160" y="284"/>
                  </a:lnTo>
                  <a:lnTo>
                    <a:pt x="134" y="309"/>
                  </a:lnTo>
                  <a:lnTo>
                    <a:pt x="134" y="319"/>
                  </a:lnTo>
                  <a:lnTo>
                    <a:pt x="89" y="319"/>
                  </a:lnTo>
                  <a:lnTo>
                    <a:pt x="107" y="309"/>
                  </a:lnTo>
                  <a:lnTo>
                    <a:pt x="107" y="294"/>
                  </a:lnTo>
                  <a:lnTo>
                    <a:pt x="89" y="309"/>
                  </a:lnTo>
                  <a:lnTo>
                    <a:pt x="89" y="284"/>
                  </a:lnTo>
                  <a:lnTo>
                    <a:pt x="71" y="284"/>
                  </a:lnTo>
                  <a:lnTo>
                    <a:pt x="51" y="250"/>
                  </a:lnTo>
                  <a:lnTo>
                    <a:pt x="0" y="250"/>
                  </a:lnTo>
                  <a:lnTo>
                    <a:pt x="8" y="69"/>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0" name="Freeform 20">
              <a:extLst>
                <a:ext uri="{FF2B5EF4-FFF2-40B4-BE49-F238E27FC236}">
                  <a16:creationId xmlns:a16="http://schemas.microsoft.com/office/drawing/2014/main" xmlns="" id="{E0218C8C-A308-4748-B190-0E5EFA0DBFD8}"/>
                </a:ext>
              </a:extLst>
            </p:cNvPr>
            <p:cNvSpPr>
              <a:spLocks/>
            </p:cNvSpPr>
            <p:nvPr/>
          </p:nvSpPr>
          <p:spPr bwMode="auto">
            <a:xfrm>
              <a:off x="11546717" y="1840451"/>
              <a:ext cx="312824" cy="759093"/>
            </a:xfrm>
            <a:custGeom>
              <a:avLst/>
              <a:gdLst>
                <a:gd name="T0" fmla="*/ 2147483646 w 143"/>
                <a:gd name="T1" fmla="*/ 2147483646 h 347"/>
                <a:gd name="T2" fmla="*/ 2147483646 w 143"/>
                <a:gd name="T3" fmla="*/ 2147483646 h 347"/>
                <a:gd name="T4" fmla="*/ 2147483646 w 143"/>
                <a:gd name="T5" fmla="*/ 2147483646 h 347"/>
                <a:gd name="T6" fmla="*/ 2147483646 w 143"/>
                <a:gd name="T7" fmla="*/ 2147483646 h 347"/>
                <a:gd name="T8" fmla="*/ 2147483646 w 143"/>
                <a:gd name="T9" fmla="*/ 2147483646 h 347"/>
                <a:gd name="T10" fmla="*/ 2147483646 w 143"/>
                <a:gd name="T11" fmla="*/ 2147483646 h 347"/>
                <a:gd name="T12" fmla="*/ 0 w 143"/>
                <a:gd name="T13" fmla="*/ 0 h 347"/>
                <a:gd name="T14" fmla="*/ 2147483646 w 143"/>
                <a:gd name="T15" fmla="*/ 2147483646 h 347"/>
                <a:gd name="T16" fmla="*/ 2147483646 w 143"/>
                <a:gd name="T17" fmla="*/ 2147483646 h 347"/>
                <a:gd name="T18" fmla="*/ 2147483646 w 143"/>
                <a:gd name="T19" fmla="*/ 2147483646 h 3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3" h="347">
                  <a:moveTo>
                    <a:pt x="96" y="262"/>
                  </a:moveTo>
                  <a:lnTo>
                    <a:pt x="78" y="226"/>
                  </a:lnTo>
                  <a:lnTo>
                    <a:pt x="52" y="203"/>
                  </a:lnTo>
                  <a:lnTo>
                    <a:pt x="45" y="134"/>
                  </a:lnTo>
                  <a:lnTo>
                    <a:pt x="26" y="143"/>
                  </a:lnTo>
                  <a:lnTo>
                    <a:pt x="14" y="143"/>
                  </a:lnTo>
                  <a:lnTo>
                    <a:pt x="0" y="0"/>
                  </a:lnTo>
                  <a:lnTo>
                    <a:pt x="142" y="346"/>
                  </a:lnTo>
                  <a:lnTo>
                    <a:pt x="108" y="301"/>
                  </a:lnTo>
                  <a:lnTo>
                    <a:pt x="96" y="26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1" name="Freeform 21">
              <a:extLst>
                <a:ext uri="{FF2B5EF4-FFF2-40B4-BE49-F238E27FC236}">
                  <a16:creationId xmlns:a16="http://schemas.microsoft.com/office/drawing/2014/main" xmlns="" id="{9D26237B-FD3C-4059-9778-10D1BD5C042D}"/>
                </a:ext>
              </a:extLst>
            </p:cNvPr>
            <p:cNvSpPr>
              <a:spLocks/>
            </p:cNvSpPr>
            <p:nvPr/>
          </p:nvSpPr>
          <p:spPr bwMode="auto">
            <a:xfrm>
              <a:off x="11605781" y="2337033"/>
              <a:ext cx="140005" cy="216570"/>
            </a:xfrm>
            <a:custGeom>
              <a:avLst/>
              <a:gdLst>
                <a:gd name="T0" fmla="*/ 0 w 64"/>
                <a:gd name="T1" fmla="*/ 0 h 99"/>
                <a:gd name="T2" fmla="*/ 2147483646 w 64"/>
                <a:gd name="T3" fmla="*/ 2147483646 h 99"/>
                <a:gd name="T4" fmla="*/ 2147483646 w 64"/>
                <a:gd name="T5" fmla="*/ 2147483646 h 99"/>
                <a:gd name="T6" fmla="*/ 2147483646 w 64"/>
                <a:gd name="T7" fmla="*/ 2147483646 h 99"/>
                <a:gd name="T8" fmla="*/ 2147483646 w 64"/>
                <a:gd name="T9" fmla="*/ 2147483646 h 99"/>
                <a:gd name="T10" fmla="*/ 2147483646 w 64"/>
                <a:gd name="T11" fmla="*/ 2147483646 h 99"/>
                <a:gd name="T12" fmla="*/ 2147483646 w 64"/>
                <a:gd name="T13" fmla="*/ 2147483646 h 99"/>
                <a:gd name="T14" fmla="*/ 2147483646 w 64"/>
                <a:gd name="T15" fmla="*/ 2147483646 h 99"/>
                <a:gd name="T16" fmla="*/ 2147483646 w 64"/>
                <a:gd name="T17" fmla="*/ 2147483646 h 99"/>
                <a:gd name="T18" fmla="*/ 2147483646 w 64"/>
                <a:gd name="T19" fmla="*/ 2147483646 h 99"/>
                <a:gd name="T20" fmla="*/ 0 w 64"/>
                <a:gd name="T21" fmla="*/ 0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99">
                  <a:moveTo>
                    <a:pt x="0" y="0"/>
                  </a:moveTo>
                  <a:lnTo>
                    <a:pt x="37" y="16"/>
                  </a:lnTo>
                  <a:lnTo>
                    <a:pt x="37" y="35"/>
                  </a:lnTo>
                  <a:lnTo>
                    <a:pt x="43" y="25"/>
                  </a:lnTo>
                  <a:lnTo>
                    <a:pt x="43" y="35"/>
                  </a:lnTo>
                  <a:lnTo>
                    <a:pt x="63" y="73"/>
                  </a:lnTo>
                  <a:lnTo>
                    <a:pt x="43" y="59"/>
                  </a:lnTo>
                  <a:lnTo>
                    <a:pt x="63" y="84"/>
                  </a:lnTo>
                  <a:lnTo>
                    <a:pt x="63" y="98"/>
                  </a:lnTo>
                  <a:lnTo>
                    <a:pt x="43" y="84"/>
                  </a:lnTo>
                  <a:lnTo>
                    <a:pt x="0"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2" name="Freeform 22">
              <a:extLst>
                <a:ext uri="{FF2B5EF4-FFF2-40B4-BE49-F238E27FC236}">
                  <a16:creationId xmlns:a16="http://schemas.microsoft.com/office/drawing/2014/main" xmlns="" id="{8E7D567D-01D8-4B74-AFD3-8F7D378E3027}"/>
                </a:ext>
              </a:extLst>
            </p:cNvPr>
            <p:cNvSpPr>
              <a:spLocks/>
            </p:cNvSpPr>
            <p:nvPr/>
          </p:nvSpPr>
          <p:spPr bwMode="auto">
            <a:xfrm>
              <a:off x="8335343" y="3610207"/>
              <a:ext cx="713153" cy="831282"/>
            </a:xfrm>
            <a:custGeom>
              <a:avLst/>
              <a:gdLst>
                <a:gd name="T0" fmla="*/ 2147483646 w 326"/>
                <a:gd name="T1" fmla="*/ 2147483646 h 380"/>
                <a:gd name="T2" fmla="*/ 2147483646 w 326"/>
                <a:gd name="T3" fmla="*/ 2147483646 h 380"/>
                <a:gd name="T4" fmla="*/ 2147483646 w 326"/>
                <a:gd name="T5" fmla="*/ 2147483646 h 380"/>
                <a:gd name="T6" fmla="*/ 2147483646 w 326"/>
                <a:gd name="T7" fmla="*/ 2147483646 h 380"/>
                <a:gd name="T8" fmla="*/ 2147483646 w 326"/>
                <a:gd name="T9" fmla="*/ 2147483646 h 380"/>
                <a:gd name="T10" fmla="*/ 2147483646 w 326"/>
                <a:gd name="T11" fmla="*/ 2147483646 h 380"/>
                <a:gd name="T12" fmla="*/ 2147483646 w 326"/>
                <a:gd name="T13" fmla="*/ 2147483646 h 380"/>
                <a:gd name="T14" fmla="*/ 2147483646 w 326"/>
                <a:gd name="T15" fmla="*/ 2147483646 h 380"/>
                <a:gd name="T16" fmla="*/ 2147483646 w 326"/>
                <a:gd name="T17" fmla="*/ 0 h 380"/>
                <a:gd name="T18" fmla="*/ 2147483646 w 326"/>
                <a:gd name="T19" fmla="*/ 2147483646 h 380"/>
                <a:gd name="T20" fmla="*/ 2147483646 w 326"/>
                <a:gd name="T21" fmla="*/ 2147483646 h 380"/>
                <a:gd name="T22" fmla="*/ 2147483646 w 326"/>
                <a:gd name="T23" fmla="*/ 2147483646 h 380"/>
                <a:gd name="T24" fmla="*/ 0 w 326"/>
                <a:gd name="T25" fmla="*/ 2147483646 h 380"/>
                <a:gd name="T26" fmla="*/ 2147483646 w 326"/>
                <a:gd name="T27" fmla="*/ 2147483646 h 380"/>
                <a:gd name="T28" fmla="*/ 2147483646 w 326"/>
                <a:gd name="T29" fmla="*/ 2147483646 h 380"/>
                <a:gd name="T30" fmla="*/ 2147483646 w 326"/>
                <a:gd name="T31" fmla="*/ 2147483646 h 380"/>
                <a:gd name="T32" fmla="*/ 2147483646 w 326"/>
                <a:gd name="T33" fmla="*/ 2147483646 h 380"/>
                <a:gd name="T34" fmla="*/ 2147483646 w 326"/>
                <a:gd name="T35" fmla="*/ 2147483646 h 380"/>
                <a:gd name="T36" fmla="*/ 2147483646 w 326"/>
                <a:gd name="T37" fmla="*/ 2147483646 h 380"/>
                <a:gd name="T38" fmla="*/ 2147483646 w 326"/>
                <a:gd name="T39" fmla="*/ 2147483646 h 380"/>
                <a:gd name="T40" fmla="*/ 2147483646 w 326"/>
                <a:gd name="T41" fmla="*/ 2147483646 h 3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6" h="380">
                  <a:moveTo>
                    <a:pt x="272" y="152"/>
                  </a:moveTo>
                  <a:lnTo>
                    <a:pt x="254" y="50"/>
                  </a:lnTo>
                  <a:lnTo>
                    <a:pt x="216" y="24"/>
                  </a:lnTo>
                  <a:lnTo>
                    <a:pt x="179" y="24"/>
                  </a:lnTo>
                  <a:lnTo>
                    <a:pt x="179" y="50"/>
                  </a:lnTo>
                  <a:lnTo>
                    <a:pt x="165" y="24"/>
                  </a:lnTo>
                  <a:lnTo>
                    <a:pt x="127" y="24"/>
                  </a:lnTo>
                  <a:lnTo>
                    <a:pt x="127" y="10"/>
                  </a:lnTo>
                  <a:lnTo>
                    <a:pt x="101" y="0"/>
                  </a:lnTo>
                  <a:lnTo>
                    <a:pt x="72" y="24"/>
                  </a:lnTo>
                  <a:lnTo>
                    <a:pt x="20" y="10"/>
                  </a:lnTo>
                  <a:lnTo>
                    <a:pt x="26" y="236"/>
                  </a:lnTo>
                  <a:lnTo>
                    <a:pt x="0" y="359"/>
                  </a:lnTo>
                  <a:lnTo>
                    <a:pt x="38" y="379"/>
                  </a:lnTo>
                  <a:lnTo>
                    <a:pt x="45" y="379"/>
                  </a:lnTo>
                  <a:lnTo>
                    <a:pt x="109" y="369"/>
                  </a:lnTo>
                  <a:lnTo>
                    <a:pt x="127" y="379"/>
                  </a:lnTo>
                  <a:lnTo>
                    <a:pt x="307" y="379"/>
                  </a:lnTo>
                  <a:lnTo>
                    <a:pt x="325" y="216"/>
                  </a:lnTo>
                  <a:lnTo>
                    <a:pt x="307" y="177"/>
                  </a:lnTo>
                  <a:lnTo>
                    <a:pt x="272" y="15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3" name="Freeform 23">
              <a:extLst>
                <a:ext uri="{FF2B5EF4-FFF2-40B4-BE49-F238E27FC236}">
                  <a16:creationId xmlns:a16="http://schemas.microsoft.com/office/drawing/2014/main" xmlns="" id="{247EA0BF-8FA9-4B8B-8429-5EF95BD081F3}"/>
                </a:ext>
              </a:extLst>
            </p:cNvPr>
            <p:cNvSpPr>
              <a:spLocks/>
            </p:cNvSpPr>
            <p:nvPr/>
          </p:nvSpPr>
          <p:spPr bwMode="auto">
            <a:xfrm>
              <a:off x="8807861" y="1949831"/>
              <a:ext cx="640962" cy="829095"/>
            </a:xfrm>
            <a:custGeom>
              <a:avLst/>
              <a:gdLst>
                <a:gd name="T0" fmla="*/ 2147483646 w 293"/>
                <a:gd name="T1" fmla="*/ 2147483646 h 379"/>
                <a:gd name="T2" fmla="*/ 2147483646 w 293"/>
                <a:gd name="T3" fmla="*/ 2147483646 h 379"/>
                <a:gd name="T4" fmla="*/ 2147483646 w 293"/>
                <a:gd name="T5" fmla="*/ 2147483646 h 379"/>
                <a:gd name="T6" fmla="*/ 2147483646 w 293"/>
                <a:gd name="T7" fmla="*/ 2147483646 h 379"/>
                <a:gd name="T8" fmla="*/ 2147483646 w 293"/>
                <a:gd name="T9" fmla="*/ 2147483646 h 379"/>
                <a:gd name="T10" fmla="*/ 2147483646 w 293"/>
                <a:gd name="T11" fmla="*/ 2147483646 h 379"/>
                <a:gd name="T12" fmla="*/ 2147483646 w 293"/>
                <a:gd name="T13" fmla="*/ 0 h 379"/>
                <a:gd name="T14" fmla="*/ 0 w 293"/>
                <a:gd name="T15" fmla="*/ 2147483646 h 379"/>
                <a:gd name="T16" fmla="*/ 2147483646 w 293"/>
                <a:gd name="T17" fmla="*/ 2147483646 h 379"/>
                <a:gd name="T18" fmla="*/ 2147483646 w 293"/>
                <a:gd name="T19" fmla="*/ 2147483646 h 379"/>
                <a:gd name="T20" fmla="*/ 2147483646 w 293"/>
                <a:gd name="T21" fmla="*/ 2147483646 h 379"/>
                <a:gd name="T22" fmla="*/ 2147483646 w 293"/>
                <a:gd name="T23" fmla="*/ 2147483646 h 379"/>
                <a:gd name="T24" fmla="*/ 2147483646 w 293"/>
                <a:gd name="T25" fmla="*/ 2147483646 h 379"/>
                <a:gd name="T26" fmla="*/ 2147483646 w 293"/>
                <a:gd name="T27" fmla="*/ 2147483646 h 379"/>
                <a:gd name="T28" fmla="*/ 2147483646 w 293"/>
                <a:gd name="T29" fmla="*/ 2147483646 h 379"/>
                <a:gd name="T30" fmla="*/ 2147483646 w 293"/>
                <a:gd name="T31" fmla="*/ 2147483646 h 379"/>
                <a:gd name="T32" fmla="*/ 2147483646 w 293"/>
                <a:gd name="T33" fmla="*/ 2147483646 h 379"/>
                <a:gd name="T34" fmla="*/ 2147483646 w 293"/>
                <a:gd name="T35" fmla="*/ 2147483646 h 379"/>
                <a:gd name="T36" fmla="*/ 2147483646 w 293"/>
                <a:gd name="T37" fmla="*/ 2147483646 h 3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3" h="379">
                  <a:moveTo>
                    <a:pt x="247" y="118"/>
                  </a:moveTo>
                  <a:lnTo>
                    <a:pt x="217" y="94"/>
                  </a:lnTo>
                  <a:lnTo>
                    <a:pt x="191" y="94"/>
                  </a:lnTo>
                  <a:lnTo>
                    <a:pt x="172" y="48"/>
                  </a:lnTo>
                  <a:lnTo>
                    <a:pt x="127" y="35"/>
                  </a:lnTo>
                  <a:lnTo>
                    <a:pt x="120" y="25"/>
                  </a:lnTo>
                  <a:lnTo>
                    <a:pt x="82" y="0"/>
                  </a:lnTo>
                  <a:lnTo>
                    <a:pt x="0" y="235"/>
                  </a:lnTo>
                  <a:lnTo>
                    <a:pt x="46" y="260"/>
                  </a:lnTo>
                  <a:lnTo>
                    <a:pt x="64" y="334"/>
                  </a:lnTo>
                  <a:lnTo>
                    <a:pt x="109" y="378"/>
                  </a:lnTo>
                  <a:lnTo>
                    <a:pt x="217" y="285"/>
                  </a:lnTo>
                  <a:lnTo>
                    <a:pt x="247" y="285"/>
                  </a:lnTo>
                  <a:lnTo>
                    <a:pt x="261" y="260"/>
                  </a:lnTo>
                  <a:lnTo>
                    <a:pt x="292" y="275"/>
                  </a:lnTo>
                  <a:lnTo>
                    <a:pt x="292" y="192"/>
                  </a:lnTo>
                  <a:lnTo>
                    <a:pt x="272" y="167"/>
                  </a:lnTo>
                  <a:lnTo>
                    <a:pt x="254" y="118"/>
                  </a:lnTo>
                  <a:lnTo>
                    <a:pt x="247" y="118"/>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4" name="Freeform 24">
              <a:extLst>
                <a:ext uri="{FF2B5EF4-FFF2-40B4-BE49-F238E27FC236}">
                  <a16:creationId xmlns:a16="http://schemas.microsoft.com/office/drawing/2014/main" xmlns="" id="{FC56875A-74CD-4803-9AE7-FC1778603320}"/>
                </a:ext>
              </a:extLst>
            </p:cNvPr>
            <p:cNvSpPr>
              <a:spLocks/>
            </p:cNvSpPr>
            <p:nvPr/>
          </p:nvSpPr>
          <p:spPr bwMode="auto">
            <a:xfrm>
              <a:off x="9960718" y="1273868"/>
              <a:ext cx="671589" cy="441892"/>
            </a:xfrm>
            <a:custGeom>
              <a:avLst/>
              <a:gdLst>
                <a:gd name="T0" fmla="*/ 2147483646 w 307"/>
                <a:gd name="T1" fmla="*/ 2147483646 h 202"/>
                <a:gd name="T2" fmla="*/ 2147483646 w 307"/>
                <a:gd name="T3" fmla="*/ 2147483646 h 202"/>
                <a:gd name="T4" fmla="*/ 2147483646 w 307"/>
                <a:gd name="T5" fmla="*/ 2147483646 h 202"/>
                <a:gd name="T6" fmla="*/ 2147483646 w 307"/>
                <a:gd name="T7" fmla="*/ 2147483646 h 202"/>
                <a:gd name="T8" fmla="*/ 0 w 307"/>
                <a:gd name="T9" fmla="*/ 2147483646 h 202"/>
                <a:gd name="T10" fmla="*/ 2147483646 w 307"/>
                <a:gd name="T11" fmla="*/ 2147483646 h 202"/>
                <a:gd name="T12" fmla="*/ 2147483646 w 307"/>
                <a:gd name="T13" fmla="*/ 0 h 202"/>
                <a:gd name="T14" fmla="*/ 2147483646 w 307"/>
                <a:gd name="T15" fmla="*/ 0 h 202"/>
                <a:gd name="T16" fmla="*/ 2147483646 w 307"/>
                <a:gd name="T17" fmla="*/ 2147483646 h 202"/>
                <a:gd name="T18" fmla="*/ 2147483646 w 307"/>
                <a:gd name="T19" fmla="*/ 2147483646 h 202"/>
                <a:gd name="T20" fmla="*/ 2147483646 w 307"/>
                <a:gd name="T21" fmla="*/ 2147483646 h 202"/>
                <a:gd name="T22" fmla="*/ 2147483646 w 307"/>
                <a:gd name="T23" fmla="*/ 2147483646 h 202"/>
                <a:gd name="T24" fmla="*/ 2147483646 w 307"/>
                <a:gd name="T25" fmla="*/ 2147483646 h 202"/>
                <a:gd name="T26" fmla="*/ 2147483646 w 307"/>
                <a:gd name="T27" fmla="*/ 2147483646 h 202"/>
                <a:gd name="T28" fmla="*/ 2147483646 w 307"/>
                <a:gd name="T29" fmla="*/ 2147483646 h 202"/>
                <a:gd name="T30" fmla="*/ 2147483646 w 307"/>
                <a:gd name="T31" fmla="*/ 2147483646 h 202"/>
                <a:gd name="T32" fmla="*/ 2147483646 w 307"/>
                <a:gd name="T33" fmla="*/ 2147483646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202">
                  <a:moveTo>
                    <a:pt x="160" y="201"/>
                  </a:moveTo>
                  <a:lnTo>
                    <a:pt x="108" y="142"/>
                  </a:lnTo>
                  <a:lnTo>
                    <a:pt x="82" y="142"/>
                  </a:lnTo>
                  <a:lnTo>
                    <a:pt x="7" y="107"/>
                  </a:lnTo>
                  <a:lnTo>
                    <a:pt x="0" y="59"/>
                  </a:lnTo>
                  <a:lnTo>
                    <a:pt x="33" y="34"/>
                  </a:lnTo>
                  <a:lnTo>
                    <a:pt x="26" y="0"/>
                  </a:lnTo>
                  <a:lnTo>
                    <a:pt x="254" y="0"/>
                  </a:lnTo>
                  <a:lnTo>
                    <a:pt x="280" y="23"/>
                  </a:lnTo>
                  <a:lnTo>
                    <a:pt x="280" y="69"/>
                  </a:lnTo>
                  <a:lnTo>
                    <a:pt x="306" y="142"/>
                  </a:lnTo>
                  <a:lnTo>
                    <a:pt x="242" y="151"/>
                  </a:lnTo>
                  <a:lnTo>
                    <a:pt x="235" y="167"/>
                  </a:lnTo>
                  <a:lnTo>
                    <a:pt x="217" y="176"/>
                  </a:lnTo>
                  <a:lnTo>
                    <a:pt x="197" y="176"/>
                  </a:lnTo>
                  <a:lnTo>
                    <a:pt x="160" y="191"/>
                  </a:lnTo>
                  <a:lnTo>
                    <a:pt x="160" y="201"/>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5" name="Freeform 25">
              <a:extLst>
                <a:ext uri="{FF2B5EF4-FFF2-40B4-BE49-F238E27FC236}">
                  <a16:creationId xmlns:a16="http://schemas.microsoft.com/office/drawing/2014/main" xmlns="" id="{72E7831A-CF06-4969-B1CA-0803A734EF94}"/>
                </a:ext>
              </a:extLst>
            </p:cNvPr>
            <p:cNvSpPr>
              <a:spLocks/>
            </p:cNvSpPr>
            <p:nvPr/>
          </p:nvSpPr>
          <p:spPr bwMode="auto">
            <a:xfrm>
              <a:off x="8807860" y="2829240"/>
              <a:ext cx="479080" cy="529396"/>
            </a:xfrm>
            <a:custGeom>
              <a:avLst/>
              <a:gdLst>
                <a:gd name="T0" fmla="*/ 2147483646 w 219"/>
                <a:gd name="T1" fmla="*/ 2147483646 h 242"/>
                <a:gd name="T2" fmla="*/ 2147483646 w 219"/>
                <a:gd name="T3" fmla="*/ 2147483646 h 242"/>
                <a:gd name="T4" fmla="*/ 2147483646 w 219"/>
                <a:gd name="T5" fmla="*/ 2147483646 h 242"/>
                <a:gd name="T6" fmla="*/ 2147483646 w 219"/>
                <a:gd name="T7" fmla="*/ 2147483646 h 242"/>
                <a:gd name="T8" fmla="*/ 2147483646 w 219"/>
                <a:gd name="T9" fmla="*/ 2147483646 h 242"/>
                <a:gd name="T10" fmla="*/ 2147483646 w 219"/>
                <a:gd name="T11" fmla="*/ 2147483646 h 242"/>
                <a:gd name="T12" fmla="*/ 2147483646 w 219"/>
                <a:gd name="T13" fmla="*/ 2147483646 h 242"/>
                <a:gd name="T14" fmla="*/ 2147483646 w 219"/>
                <a:gd name="T15" fmla="*/ 2147483646 h 242"/>
                <a:gd name="T16" fmla="*/ 2147483646 w 219"/>
                <a:gd name="T17" fmla="*/ 2147483646 h 242"/>
                <a:gd name="T18" fmla="*/ 2147483646 w 219"/>
                <a:gd name="T19" fmla="*/ 2147483646 h 242"/>
                <a:gd name="T20" fmla="*/ 2147483646 w 219"/>
                <a:gd name="T21" fmla="*/ 0 h 242"/>
                <a:gd name="T22" fmla="*/ 0 w 219"/>
                <a:gd name="T23" fmla="*/ 2147483646 h 242"/>
                <a:gd name="T24" fmla="*/ 0 w 219"/>
                <a:gd name="T25" fmla="*/ 2147483646 h 242"/>
                <a:gd name="T26" fmla="*/ 2147483646 w 219"/>
                <a:gd name="T27" fmla="*/ 2147483646 h 242"/>
                <a:gd name="T28" fmla="*/ 2147483646 w 219"/>
                <a:gd name="T29" fmla="*/ 2147483646 h 2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9" h="242">
                  <a:moveTo>
                    <a:pt x="75" y="216"/>
                  </a:moveTo>
                  <a:lnTo>
                    <a:pt x="90" y="241"/>
                  </a:lnTo>
                  <a:lnTo>
                    <a:pt x="121" y="241"/>
                  </a:lnTo>
                  <a:lnTo>
                    <a:pt x="128" y="216"/>
                  </a:lnTo>
                  <a:lnTo>
                    <a:pt x="154" y="216"/>
                  </a:lnTo>
                  <a:lnTo>
                    <a:pt x="191" y="193"/>
                  </a:lnTo>
                  <a:lnTo>
                    <a:pt x="210" y="193"/>
                  </a:lnTo>
                  <a:lnTo>
                    <a:pt x="218" y="182"/>
                  </a:lnTo>
                  <a:lnTo>
                    <a:pt x="191" y="109"/>
                  </a:lnTo>
                  <a:lnTo>
                    <a:pt x="128" y="50"/>
                  </a:lnTo>
                  <a:lnTo>
                    <a:pt x="83" y="0"/>
                  </a:lnTo>
                  <a:lnTo>
                    <a:pt x="0" y="60"/>
                  </a:lnTo>
                  <a:lnTo>
                    <a:pt x="0" y="182"/>
                  </a:lnTo>
                  <a:lnTo>
                    <a:pt x="20" y="227"/>
                  </a:lnTo>
                  <a:lnTo>
                    <a:pt x="75" y="21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6" name="Freeform 26">
              <a:extLst>
                <a:ext uri="{FF2B5EF4-FFF2-40B4-BE49-F238E27FC236}">
                  <a16:creationId xmlns:a16="http://schemas.microsoft.com/office/drawing/2014/main" xmlns="" id="{C9EBBDB5-0C15-477E-8CA1-07407245BB20}"/>
                </a:ext>
              </a:extLst>
            </p:cNvPr>
            <p:cNvSpPr>
              <a:spLocks/>
            </p:cNvSpPr>
            <p:nvPr/>
          </p:nvSpPr>
          <p:spPr bwMode="auto">
            <a:xfrm>
              <a:off x="8573789" y="1350432"/>
              <a:ext cx="1030353" cy="861908"/>
            </a:xfrm>
            <a:custGeom>
              <a:avLst/>
              <a:gdLst>
                <a:gd name="T0" fmla="*/ 2147483646 w 471"/>
                <a:gd name="T1" fmla="*/ 2147483646 h 394"/>
                <a:gd name="T2" fmla="*/ 2147483646 w 471"/>
                <a:gd name="T3" fmla="*/ 2147483646 h 394"/>
                <a:gd name="T4" fmla="*/ 2147483646 w 471"/>
                <a:gd name="T5" fmla="*/ 2147483646 h 394"/>
                <a:gd name="T6" fmla="*/ 2147483646 w 471"/>
                <a:gd name="T7" fmla="*/ 2147483646 h 394"/>
                <a:gd name="T8" fmla="*/ 2147483646 w 471"/>
                <a:gd name="T9" fmla="*/ 2147483646 h 394"/>
                <a:gd name="T10" fmla="*/ 2147483646 w 471"/>
                <a:gd name="T11" fmla="*/ 2147483646 h 394"/>
                <a:gd name="T12" fmla="*/ 2147483646 w 471"/>
                <a:gd name="T13" fmla="*/ 2147483646 h 394"/>
                <a:gd name="T14" fmla="*/ 2147483646 w 471"/>
                <a:gd name="T15" fmla="*/ 2147483646 h 394"/>
                <a:gd name="T16" fmla="*/ 2147483646 w 471"/>
                <a:gd name="T17" fmla="*/ 2147483646 h 394"/>
                <a:gd name="T18" fmla="*/ 2147483646 w 471"/>
                <a:gd name="T19" fmla="*/ 2147483646 h 394"/>
                <a:gd name="T20" fmla="*/ 2147483646 w 471"/>
                <a:gd name="T21" fmla="*/ 2147483646 h 394"/>
                <a:gd name="T22" fmla="*/ 2147483646 w 471"/>
                <a:gd name="T23" fmla="*/ 2147483646 h 394"/>
                <a:gd name="T24" fmla="*/ 2147483646 w 471"/>
                <a:gd name="T25" fmla="*/ 2147483646 h 394"/>
                <a:gd name="T26" fmla="*/ 2147483646 w 471"/>
                <a:gd name="T27" fmla="*/ 2147483646 h 394"/>
                <a:gd name="T28" fmla="*/ 2147483646 w 471"/>
                <a:gd name="T29" fmla="*/ 2147483646 h 394"/>
                <a:gd name="T30" fmla="*/ 2147483646 w 471"/>
                <a:gd name="T31" fmla="*/ 2147483646 h 394"/>
                <a:gd name="T32" fmla="*/ 2147483646 w 471"/>
                <a:gd name="T33" fmla="*/ 2147483646 h 394"/>
                <a:gd name="T34" fmla="*/ 2147483646 w 471"/>
                <a:gd name="T35" fmla="*/ 2147483646 h 394"/>
                <a:gd name="T36" fmla="*/ 0 w 471"/>
                <a:gd name="T37" fmla="*/ 2147483646 h 394"/>
                <a:gd name="T38" fmla="*/ 2147483646 w 471"/>
                <a:gd name="T39" fmla="*/ 2147483646 h 394"/>
                <a:gd name="T40" fmla="*/ 2147483646 w 471"/>
                <a:gd name="T41" fmla="*/ 0 h 394"/>
                <a:gd name="T42" fmla="*/ 2147483646 w 471"/>
                <a:gd name="T43" fmla="*/ 0 h 394"/>
                <a:gd name="T44" fmla="*/ 2147483646 w 471"/>
                <a:gd name="T45" fmla="*/ 2147483646 h 394"/>
                <a:gd name="T46" fmla="*/ 2147483646 w 471"/>
                <a:gd name="T47" fmla="*/ 2147483646 h 394"/>
                <a:gd name="T48" fmla="*/ 2147483646 w 471"/>
                <a:gd name="T49" fmla="*/ 2147483646 h 394"/>
                <a:gd name="T50" fmla="*/ 2147483646 w 471"/>
                <a:gd name="T51" fmla="*/ 2147483646 h 394"/>
                <a:gd name="T52" fmla="*/ 2147483646 w 471"/>
                <a:gd name="T53" fmla="*/ 2147483646 h 394"/>
                <a:gd name="T54" fmla="*/ 2147483646 w 471"/>
                <a:gd name="T55" fmla="*/ 2147483646 h 394"/>
                <a:gd name="T56" fmla="*/ 2147483646 w 471"/>
                <a:gd name="T57" fmla="*/ 2147483646 h 394"/>
                <a:gd name="T58" fmla="*/ 2147483646 w 471"/>
                <a:gd name="T59" fmla="*/ 2147483646 h 394"/>
                <a:gd name="T60" fmla="*/ 2147483646 w 471"/>
                <a:gd name="T61" fmla="*/ 2147483646 h 394"/>
                <a:gd name="T62" fmla="*/ 2147483646 w 471"/>
                <a:gd name="T63" fmla="*/ 2147483646 h 394"/>
                <a:gd name="T64" fmla="*/ 2147483646 w 471"/>
                <a:gd name="T65" fmla="*/ 2147483646 h 394"/>
                <a:gd name="T66" fmla="*/ 2147483646 w 471"/>
                <a:gd name="T67" fmla="*/ 2147483646 h 394"/>
                <a:gd name="T68" fmla="*/ 2147483646 w 471"/>
                <a:gd name="T69" fmla="*/ 2147483646 h 394"/>
                <a:gd name="T70" fmla="*/ 2147483646 w 471"/>
                <a:gd name="T71" fmla="*/ 2147483646 h 394"/>
                <a:gd name="T72" fmla="*/ 2147483646 w 471"/>
                <a:gd name="T73" fmla="*/ 2147483646 h 3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1" h="394">
                  <a:moveTo>
                    <a:pt x="470" y="324"/>
                  </a:moveTo>
                  <a:lnTo>
                    <a:pt x="418" y="343"/>
                  </a:lnTo>
                  <a:lnTo>
                    <a:pt x="361" y="393"/>
                  </a:lnTo>
                  <a:lnTo>
                    <a:pt x="355" y="393"/>
                  </a:lnTo>
                  <a:lnTo>
                    <a:pt x="324" y="368"/>
                  </a:lnTo>
                  <a:lnTo>
                    <a:pt x="298" y="368"/>
                  </a:lnTo>
                  <a:lnTo>
                    <a:pt x="280" y="324"/>
                  </a:lnTo>
                  <a:lnTo>
                    <a:pt x="235" y="309"/>
                  </a:lnTo>
                  <a:lnTo>
                    <a:pt x="227" y="299"/>
                  </a:lnTo>
                  <a:lnTo>
                    <a:pt x="190" y="275"/>
                  </a:lnTo>
                  <a:lnTo>
                    <a:pt x="172" y="299"/>
                  </a:lnTo>
                  <a:lnTo>
                    <a:pt x="153" y="275"/>
                  </a:lnTo>
                  <a:lnTo>
                    <a:pt x="135" y="284"/>
                  </a:lnTo>
                  <a:lnTo>
                    <a:pt x="71" y="284"/>
                  </a:lnTo>
                  <a:lnTo>
                    <a:pt x="57" y="250"/>
                  </a:lnTo>
                  <a:lnTo>
                    <a:pt x="37" y="250"/>
                  </a:lnTo>
                  <a:lnTo>
                    <a:pt x="26" y="250"/>
                  </a:lnTo>
                  <a:lnTo>
                    <a:pt x="18" y="261"/>
                  </a:lnTo>
                  <a:lnTo>
                    <a:pt x="0" y="241"/>
                  </a:lnTo>
                  <a:lnTo>
                    <a:pt x="57" y="93"/>
                  </a:lnTo>
                  <a:lnTo>
                    <a:pt x="71" y="0"/>
                  </a:lnTo>
                  <a:lnTo>
                    <a:pt x="120" y="0"/>
                  </a:lnTo>
                  <a:lnTo>
                    <a:pt x="153" y="24"/>
                  </a:lnTo>
                  <a:lnTo>
                    <a:pt x="172" y="14"/>
                  </a:lnTo>
                  <a:lnTo>
                    <a:pt x="217" y="24"/>
                  </a:lnTo>
                  <a:lnTo>
                    <a:pt x="235" y="48"/>
                  </a:lnTo>
                  <a:lnTo>
                    <a:pt x="280" y="84"/>
                  </a:lnTo>
                  <a:lnTo>
                    <a:pt x="280" y="109"/>
                  </a:lnTo>
                  <a:lnTo>
                    <a:pt x="253" y="132"/>
                  </a:lnTo>
                  <a:lnTo>
                    <a:pt x="261" y="156"/>
                  </a:lnTo>
                  <a:lnTo>
                    <a:pt x="290" y="156"/>
                  </a:lnTo>
                  <a:lnTo>
                    <a:pt x="343" y="143"/>
                  </a:lnTo>
                  <a:lnTo>
                    <a:pt x="361" y="191"/>
                  </a:lnTo>
                  <a:lnTo>
                    <a:pt x="380" y="200"/>
                  </a:lnTo>
                  <a:lnTo>
                    <a:pt x="380" y="225"/>
                  </a:lnTo>
                  <a:lnTo>
                    <a:pt x="433" y="275"/>
                  </a:lnTo>
                  <a:lnTo>
                    <a:pt x="470" y="32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7" name="Freeform 27">
              <a:extLst>
                <a:ext uri="{FF2B5EF4-FFF2-40B4-BE49-F238E27FC236}">
                  <a16:creationId xmlns:a16="http://schemas.microsoft.com/office/drawing/2014/main" xmlns="" id="{96DA9712-C5D4-4F9A-B74E-C8519784A50B}"/>
                </a:ext>
              </a:extLst>
            </p:cNvPr>
            <p:cNvSpPr>
              <a:spLocks/>
            </p:cNvSpPr>
            <p:nvPr/>
          </p:nvSpPr>
          <p:spPr bwMode="auto">
            <a:xfrm>
              <a:off x="9641329" y="1273866"/>
              <a:ext cx="673776" cy="516270"/>
            </a:xfrm>
            <a:custGeom>
              <a:avLst/>
              <a:gdLst>
                <a:gd name="T0" fmla="*/ 2147483646 w 308"/>
                <a:gd name="T1" fmla="*/ 2147483646 h 236"/>
                <a:gd name="T2" fmla="*/ 2147483646 w 308"/>
                <a:gd name="T3" fmla="*/ 2147483646 h 236"/>
                <a:gd name="T4" fmla="*/ 0 w 308"/>
                <a:gd name="T5" fmla="*/ 2147483646 h 236"/>
                <a:gd name="T6" fmla="*/ 2147483646 w 308"/>
                <a:gd name="T7" fmla="*/ 2147483646 h 236"/>
                <a:gd name="T8" fmla="*/ 2147483646 w 308"/>
                <a:gd name="T9" fmla="*/ 2147483646 h 236"/>
                <a:gd name="T10" fmla="*/ 2147483646 w 308"/>
                <a:gd name="T11" fmla="*/ 2147483646 h 236"/>
                <a:gd name="T12" fmla="*/ 2147483646 w 308"/>
                <a:gd name="T13" fmla="*/ 2147483646 h 236"/>
                <a:gd name="T14" fmla="*/ 2147483646 w 308"/>
                <a:gd name="T15" fmla="*/ 2147483646 h 236"/>
                <a:gd name="T16" fmla="*/ 2147483646 w 308"/>
                <a:gd name="T17" fmla="*/ 0 h 236"/>
                <a:gd name="T18" fmla="*/ 2147483646 w 308"/>
                <a:gd name="T19" fmla="*/ 0 h 236"/>
                <a:gd name="T20" fmla="*/ 2147483646 w 308"/>
                <a:gd name="T21" fmla="*/ 2147483646 h 236"/>
                <a:gd name="T22" fmla="*/ 2147483646 w 308"/>
                <a:gd name="T23" fmla="*/ 2147483646 h 236"/>
                <a:gd name="T24" fmla="*/ 2147483646 w 308"/>
                <a:gd name="T25" fmla="*/ 2147483646 h 236"/>
                <a:gd name="T26" fmla="*/ 2147483646 w 308"/>
                <a:gd name="T27" fmla="*/ 2147483646 h 236"/>
                <a:gd name="T28" fmla="*/ 2147483646 w 308"/>
                <a:gd name="T29" fmla="*/ 2147483646 h 236"/>
                <a:gd name="T30" fmla="*/ 2147483646 w 308"/>
                <a:gd name="T31" fmla="*/ 2147483646 h 236"/>
                <a:gd name="T32" fmla="*/ 2147483646 w 308"/>
                <a:gd name="T33" fmla="*/ 2147483646 h 2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8" h="236">
                  <a:moveTo>
                    <a:pt x="307" y="210"/>
                  </a:moveTo>
                  <a:lnTo>
                    <a:pt x="287" y="235"/>
                  </a:lnTo>
                  <a:lnTo>
                    <a:pt x="0" y="235"/>
                  </a:lnTo>
                  <a:lnTo>
                    <a:pt x="38" y="69"/>
                  </a:lnTo>
                  <a:lnTo>
                    <a:pt x="45" y="59"/>
                  </a:lnTo>
                  <a:lnTo>
                    <a:pt x="83" y="48"/>
                  </a:lnTo>
                  <a:lnTo>
                    <a:pt x="72" y="24"/>
                  </a:lnTo>
                  <a:lnTo>
                    <a:pt x="38" y="24"/>
                  </a:lnTo>
                  <a:lnTo>
                    <a:pt x="19" y="0"/>
                  </a:lnTo>
                  <a:lnTo>
                    <a:pt x="172" y="0"/>
                  </a:lnTo>
                  <a:lnTo>
                    <a:pt x="180" y="34"/>
                  </a:lnTo>
                  <a:lnTo>
                    <a:pt x="146" y="59"/>
                  </a:lnTo>
                  <a:lnTo>
                    <a:pt x="154" y="107"/>
                  </a:lnTo>
                  <a:lnTo>
                    <a:pt x="228" y="142"/>
                  </a:lnTo>
                  <a:lnTo>
                    <a:pt x="254" y="142"/>
                  </a:lnTo>
                  <a:lnTo>
                    <a:pt x="307" y="201"/>
                  </a:lnTo>
                  <a:lnTo>
                    <a:pt x="307" y="21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8" name="Freeform 28">
              <a:extLst>
                <a:ext uri="{FF2B5EF4-FFF2-40B4-BE49-F238E27FC236}">
                  <a16:creationId xmlns:a16="http://schemas.microsoft.com/office/drawing/2014/main" xmlns="" id="{9F50AEFE-C277-46D4-BCAD-67832A6163A4}"/>
                </a:ext>
              </a:extLst>
            </p:cNvPr>
            <p:cNvSpPr>
              <a:spLocks/>
            </p:cNvSpPr>
            <p:nvPr/>
          </p:nvSpPr>
          <p:spPr bwMode="auto">
            <a:xfrm>
              <a:off x="11203265" y="3610208"/>
              <a:ext cx="343452" cy="238446"/>
            </a:xfrm>
            <a:custGeom>
              <a:avLst/>
              <a:gdLst>
                <a:gd name="T0" fmla="*/ 2147483646 w 157"/>
                <a:gd name="T1" fmla="*/ 2147483646 h 109"/>
                <a:gd name="T2" fmla="*/ 2147483646 w 157"/>
                <a:gd name="T3" fmla="*/ 0 h 109"/>
                <a:gd name="T4" fmla="*/ 0 w 157"/>
                <a:gd name="T5" fmla="*/ 2147483646 h 109"/>
                <a:gd name="T6" fmla="*/ 2147483646 w 157"/>
                <a:gd name="T7" fmla="*/ 2147483646 h 109"/>
                <a:gd name="T8" fmla="*/ 2147483646 w 157"/>
                <a:gd name="T9" fmla="*/ 2147483646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109">
                  <a:moveTo>
                    <a:pt x="44" y="68"/>
                  </a:moveTo>
                  <a:lnTo>
                    <a:pt x="156" y="0"/>
                  </a:lnTo>
                  <a:lnTo>
                    <a:pt x="0" y="108"/>
                  </a:lnTo>
                  <a:lnTo>
                    <a:pt x="18" y="68"/>
                  </a:lnTo>
                  <a:lnTo>
                    <a:pt x="44"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59" name="Freeform 29">
              <a:extLst>
                <a:ext uri="{FF2B5EF4-FFF2-40B4-BE49-F238E27FC236}">
                  <a16:creationId xmlns:a16="http://schemas.microsoft.com/office/drawing/2014/main" xmlns="" id="{CE809827-81D2-4D94-B831-E481FEB1DA9A}"/>
                </a:ext>
              </a:extLst>
            </p:cNvPr>
            <p:cNvSpPr>
              <a:spLocks/>
            </p:cNvSpPr>
            <p:nvPr/>
          </p:nvSpPr>
          <p:spPr bwMode="auto">
            <a:xfrm>
              <a:off x="10391673" y="2732986"/>
              <a:ext cx="990975" cy="680340"/>
            </a:xfrm>
            <a:custGeom>
              <a:avLst/>
              <a:gdLst>
                <a:gd name="T0" fmla="*/ 2147483646 w 453"/>
                <a:gd name="T1" fmla="*/ 2147483646 h 311"/>
                <a:gd name="T2" fmla="*/ 2147483646 w 453"/>
                <a:gd name="T3" fmla="*/ 2147483646 h 311"/>
                <a:gd name="T4" fmla="*/ 2147483646 w 453"/>
                <a:gd name="T5" fmla="*/ 2147483646 h 311"/>
                <a:gd name="T6" fmla="*/ 2147483646 w 453"/>
                <a:gd name="T7" fmla="*/ 2147483646 h 311"/>
                <a:gd name="T8" fmla="*/ 2147483646 w 453"/>
                <a:gd name="T9" fmla="*/ 2147483646 h 311"/>
                <a:gd name="T10" fmla="*/ 2147483646 w 453"/>
                <a:gd name="T11" fmla="*/ 2147483646 h 311"/>
                <a:gd name="T12" fmla="*/ 2147483646 w 453"/>
                <a:gd name="T13" fmla="*/ 2147483646 h 311"/>
                <a:gd name="T14" fmla="*/ 2147483646 w 453"/>
                <a:gd name="T15" fmla="*/ 2147483646 h 311"/>
                <a:gd name="T16" fmla="*/ 2147483646 w 453"/>
                <a:gd name="T17" fmla="*/ 2147483646 h 311"/>
                <a:gd name="T18" fmla="*/ 2147483646 w 453"/>
                <a:gd name="T19" fmla="*/ 2147483646 h 311"/>
                <a:gd name="T20" fmla="*/ 2147483646 w 453"/>
                <a:gd name="T21" fmla="*/ 2147483646 h 311"/>
                <a:gd name="T22" fmla="*/ 2147483646 w 453"/>
                <a:gd name="T23" fmla="*/ 2147483646 h 311"/>
                <a:gd name="T24" fmla="*/ 2147483646 w 453"/>
                <a:gd name="T25" fmla="*/ 2147483646 h 311"/>
                <a:gd name="T26" fmla="*/ 2147483646 w 453"/>
                <a:gd name="T27" fmla="*/ 2147483646 h 311"/>
                <a:gd name="T28" fmla="*/ 2147483646 w 453"/>
                <a:gd name="T29" fmla="*/ 2147483646 h 311"/>
                <a:gd name="T30" fmla="*/ 2147483646 w 453"/>
                <a:gd name="T31" fmla="*/ 2147483646 h 311"/>
                <a:gd name="T32" fmla="*/ 2147483646 w 453"/>
                <a:gd name="T33" fmla="*/ 2147483646 h 311"/>
                <a:gd name="T34" fmla="*/ 2147483646 w 453"/>
                <a:gd name="T35" fmla="*/ 2147483646 h 311"/>
                <a:gd name="T36" fmla="*/ 2147483646 w 453"/>
                <a:gd name="T37" fmla="*/ 2147483646 h 311"/>
                <a:gd name="T38" fmla="*/ 2147483646 w 453"/>
                <a:gd name="T39" fmla="*/ 2147483646 h 311"/>
                <a:gd name="T40" fmla="*/ 2147483646 w 453"/>
                <a:gd name="T41" fmla="*/ 2147483646 h 311"/>
                <a:gd name="T42" fmla="*/ 2147483646 w 453"/>
                <a:gd name="T43" fmla="*/ 2147483646 h 311"/>
                <a:gd name="T44" fmla="*/ 2147483646 w 453"/>
                <a:gd name="T45" fmla="*/ 2147483646 h 311"/>
                <a:gd name="T46" fmla="*/ 2147483646 w 453"/>
                <a:gd name="T47" fmla="*/ 2147483646 h 311"/>
                <a:gd name="T48" fmla="*/ 2147483646 w 453"/>
                <a:gd name="T49" fmla="*/ 2147483646 h 311"/>
                <a:gd name="T50" fmla="*/ 2147483646 w 453"/>
                <a:gd name="T51" fmla="*/ 2147483646 h 311"/>
                <a:gd name="T52" fmla="*/ 2147483646 w 453"/>
                <a:gd name="T53" fmla="*/ 2147483646 h 311"/>
                <a:gd name="T54" fmla="*/ 2147483646 w 453"/>
                <a:gd name="T55" fmla="*/ 2147483646 h 311"/>
                <a:gd name="T56" fmla="*/ 2147483646 w 453"/>
                <a:gd name="T57" fmla="*/ 2147483646 h 311"/>
                <a:gd name="T58" fmla="*/ 2147483646 w 453"/>
                <a:gd name="T59" fmla="*/ 2147483646 h 311"/>
                <a:gd name="T60" fmla="*/ 2147483646 w 453"/>
                <a:gd name="T61" fmla="*/ 2147483646 h 311"/>
                <a:gd name="T62" fmla="*/ 2147483646 w 453"/>
                <a:gd name="T63" fmla="*/ 2147483646 h 311"/>
                <a:gd name="T64" fmla="*/ 2147483646 w 453"/>
                <a:gd name="T65" fmla="*/ 2147483646 h 311"/>
                <a:gd name="T66" fmla="*/ 0 w 453"/>
                <a:gd name="T67" fmla="*/ 0 h 311"/>
                <a:gd name="T68" fmla="*/ 2147483646 w 453"/>
                <a:gd name="T69" fmla="*/ 2147483646 h 311"/>
                <a:gd name="T70" fmla="*/ 2147483646 w 453"/>
                <a:gd name="T71" fmla="*/ 2147483646 h 311"/>
                <a:gd name="T72" fmla="*/ 2147483646 w 453"/>
                <a:gd name="T73" fmla="*/ 0 h 311"/>
                <a:gd name="T74" fmla="*/ 2147483646 w 453"/>
                <a:gd name="T75" fmla="*/ 2147483646 h 311"/>
                <a:gd name="T76" fmla="*/ 2147483646 w 453"/>
                <a:gd name="T77" fmla="*/ 2147483646 h 311"/>
                <a:gd name="T78" fmla="*/ 2147483646 w 453"/>
                <a:gd name="T79" fmla="*/ 2147483646 h 3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53" h="311">
                  <a:moveTo>
                    <a:pt x="433" y="79"/>
                  </a:moveTo>
                  <a:lnTo>
                    <a:pt x="452" y="104"/>
                  </a:lnTo>
                  <a:lnTo>
                    <a:pt x="433" y="118"/>
                  </a:lnTo>
                  <a:lnTo>
                    <a:pt x="433" y="129"/>
                  </a:lnTo>
                  <a:lnTo>
                    <a:pt x="389" y="152"/>
                  </a:lnTo>
                  <a:lnTo>
                    <a:pt x="401" y="163"/>
                  </a:lnTo>
                  <a:lnTo>
                    <a:pt x="381" y="188"/>
                  </a:lnTo>
                  <a:lnTo>
                    <a:pt x="381" y="201"/>
                  </a:lnTo>
                  <a:lnTo>
                    <a:pt x="370" y="236"/>
                  </a:lnTo>
                  <a:lnTo>
                    <a:pt x="363" y="227"/>
                  </a:lnTo>
                  <a:lnTo>
                    <a:pt x="344" y="227"/>
                  </a:lnTo>
                  <a:lnTo>
                    <a:pt x="337" y="271"/>
                  </a:lnTo>
                  <a:lnTo>
                    <a:pt x="292" y="286"/>
                  </a:lnTo>
                  <a:lnTo>
                    <a:pt x="280" y="310"/>
                  </a:lnTo>
                  <a:lnTo>
                    <a:pt x="273" y="286"/>
                  </a:lnTo>
                  <a:lnTo>
                    <a:pt x="243" y="286"/>
                  </a:lnTo>
                  <a:lnTo>
                    <a:pt x="229" y="271"/>
                  </a:lnTo>
                  <a:lnTo>
                    <a:pt x="235" y="261"/>
                  </a:lnTo>
                  <a:lnTo>
                    <a:pt x="229" y="261"/>
                  </a:lnTo>
                  <a:lnTo>
                    <a:pt x="229" y="286"/>
                  </a:lnTo>
                  <a:lnTo>
                    <a:pt x="217" y="286"/>
                  </a:lnTo>
                  <a:lnTo>
                    <a:pt x="198" y="286"/>
                  </a:lnTo>
                  <a:lnTo>
                    <a:pt x="209" y="271"/>
                  </a:lnTo>
                  <a:lnTo>
                    <a:pt x="180" y="271"/>
                  </a:lnTo>
                  <a:lnTo>
                    <a:pt x="192" y="246"/>
                  </a:lnTo>
                  <a:lnTo>
                    <a:pt x="180" y="261"/>
                  </a:lnTo>
                  <a:lnTo>
                    <a:pt x="164" y="236"/>
                  </a:lnTo>
                  <a:lnTo>
                    <a:pt x="164" y="261"/>
                  </a:lnTo>
                  <a:lnTo>
                    <a:pt x="147" y="261"/>
                  </a:lnTo>
                  <a:lnTo>
                    <a:pt x="135" y="236"/>
                  </a:lnTo>
                  <a:lnTo>
                    <a:pt x="147" y="236"/>
                  </a:lnTo>
                  <a:lnTo>
                    <a:pt x="147" y="227"/>
                  </a:lnTo>
                  <a:lnTo>
                    <a:pt x="127" y="211"/>
                  </a:lnTo>
                  <a:lnTo>
                    <a:pt x="135" y="201"/>
                  </a:lnTo>
                  <a:lnTo>
                    <a:pt x="147" y="201"/>
                  </a:lnTo>
                  <a:lnTo>
                    <a:pt x="135" y="188"/>
                  </a:lnTo>
                  <a:lnTo>
                    <a:pt x="127" y="201"/>
                  </a:lnTo>
                  <a:lnTo>
                    <a:pt x="120" y="201"/>
                  </a:lnTo>
                  <a:lnTo>
                    <a:pt x="127" y="227"/>
                  </a:lnTo>
                  <a:lnTo>
                    <a:pt x="120" y="227"/>
                  </a:lnTo>
                  <a:lnTo>
                    <a:pt x="120" y="246"/>
                  </a:lnTo>
                  <a:lnTo>
                    <a:pt x="109" y="246"/>
                  </a:lnTo>
                  <a:lnTo>
                    <a:pt x="109" y="227"/>
                  </a:lnTo>
                  <a:lnTo>
                    <a:pt x="90" y="236"/>
                  </a:lnTo>
                  <a:lnTo>
                    <a:pt x="101" y="261"/>
                  </a:lnTo>
                  <a:lnTo>
                    <a:pt x="83" y="261"/>
                  </a:lnTo>
                  <a:lnTo>
                    <a:pt x="72" y="236"/>
                  </a:lnTo>
                  <a:lnTo>
                    <a:pt x="72" y="246"/>
                  </a:lnTo>
                  <a:lnTo>
                    <a:pt x="57" y="236"/>
                  </a:lnTo>
                  <a:lnTo>
                    <a:pt x="64" y="211"/>
                  </a:lnTo>
                  <a:lnTo>
                    <a:pt x="72" y="227"/>
                  </a:lnTo>
                  <a:lnTo>
                    <a:pt x="57" y="211"/>
                  </a:lnTo>
                  <a:lnTo>
                    <a:pt x="38" y="201"/>
                  </a:lnTo>
                  <a:lnTo>
                    <a:pt x="57" y="188"/>
                  </a:lnTo>
                  <a:lnTo>
                    <a:pt x="83" y="201"/>
                  </a:lnTo>
                  <a:lnTo>
                    <a:pt x="64" y="177"/>
                  </a:lnTo>
                  <a:lnTo>
                    <a:pt x="57" y="177"/>
                  </a:lnTo>
                  <a:lnTo>
                    <a:pt x="45" y="188"/>
                  </a:lnTo>
                  <a:lnTo>
                    <a:pt x="26" y="163"/>
                  </a:lnTo>
                  <a:lnTo>
                    <a:pt x="83" y="163"/>
                  </a:lnTo>
                  <a:lnTo>
                    <a:pt x="90" y="152"/>
                  </a:lnTo>
                  <a:lnTo>
                    <a:pt x="109" y="118"/>
                  </a:lnTo>
                  <a:lnTo>
                    <a:pt x="90" y="118"/>
                  </a:lnTo>
                  <a:lnTo>
                    <a:pt x="72" y="93"/>
                  </a:lnTo>
                  <a:lnTo>
                    <a:pt x="57" y="93"/>
                  </a:lnTo>
                  <a:lnTo>
                    <a:pt x="20" y="68"/>
                  </a:lnTo>
                  <a:lnTo>
                    <a:pt x="20" y="34"/>
                  </a:lnTo>
                  <a:lnTo>
                    <a:pt x="0" y="0"/>
                  </a:lnTo>
                  <a:lnTo>
                    <a:pt x="135" y="9"/>
                  </a:lnTo>
                  <a:lnTo>
                    <a:pt x="217" y="9"/>
                  </a:lnTo>
                  <a:lnTo>
                    <a:pt x="198" y="79"/>
                  </a:lnTo>
                  <a:lnTo>
                    <a:pt x="254" y="93"/>
                  </a:lnTo>
                  <a:lnTo>
                    <a:pt x="273" y="9"/>
                  </a:lnTo>
                  <a:lnTo>
                    <a:pt x="292" y="0"/>
                  </a:lnTo>
                  <a:lnTo>
                    <a:pt x="326" y="20"/>
                  </a:lnTo>
                  <a:lnTo>
                    <a:pt x="355" y="34"/>
                  </a:lnTo>
                  <a:lnTo>
                    <a:pt x="381" y="34"/>
                  </a:lnTo>
                  <a:lnTo>
                    <a:pt x="433" y="34"/>
                  </a:lnTo>
                  <a:lnTo>
                    <a:pt x="452" y="68"/>
                  </a:lnTo>
                  <a:lnTo>
                    <a:pt x="433" y="7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0" name="Freeform 30">
              <a:extLst>
                <a:ext uri="{FF2B5EF4-FFF2-40B4-BE49-F238E27FC236}">
                  <a16:creationId xmlns:a16="http://schemas.microsoft.com/office/drawing/2014/main" xmlns="" id="{C1D80C0C-881E-4DB4-91A3-86593E36C1A6}"/>
                </a:ext>
              </a:extLst>
            </p:cNvPr>
            <p:cNvSpPr>
              <a:spLocks/>
            </p:cNvSpPr>
            <p:nvPr/>
          </p:nvSpPr>
          <p:spPr bwMode="auto">
            <a:xfrm>
              <a:off x="8932552" y="3535830"/>
              <a:ext cx="910035" cy="807218"/>
            </a:xfrm>
            <a:custGeom>
              <a:avLst/>
              <a:gdLst>
                <a:gd name="T0" fmla="*/ 2147483646 w 416"/>
                <a:gd name="T1" fmla="*/ 2147483646 h 369"/>
                <a:gd name="T2" fmla="*/ 2147483646 w 416"/>
                <a:gd name="T3" fmla="*/ 2147483646 h 369"/>
                <a:gd name="T4" fmla="*/ 2147483646 w 416"/>
                <a:gd name="T5" fmla="*/ 2147483646 h 369"/>
                <a:gd name="T6" fmla="*/ 2147483646 w 416"/>
                <a:gd name="T7" fmla="*/ 2147483646 h 369"/>
                <a:gd name="T8" fmla="*/ 2147483646 w 416"/>
                <a:gd name="T9" fmla="*/ 2147483646 h 369"/>
                <a:gd name="T10" fmla="*/ 2147483646 w 416"/>
                <a:gd name="T11" fmla="*/ 2147483646 h 369"/>
                <a:gd name="T12" fmla="*/ 2147483646 w 416"/>
                <a:gd name="T13" fmla="*/ 2147483646 h 369"/>
                <a:gd name="T14" fmla="*/ 2147483646 w 416"/>
                <a:gd name="T15" fmla="*/ 2147483646 h 369"/>
                <a:gd name="T16" fmla="*/ 2147483646 w 416"/>
                <a:gd name="T17" fmla="*/ 2147483646 h 369"/>
                <a:gd name="T18" fmla="*/ 2147483646 w 416"/>
                <a:gd name="T19" fmla="*/ 2147483646 h 369"/>
                <a:gd name="T20" fmla="*/ 2147483646 w 416"/>
                <a:gd name="T21" fmla="*/ 2147483646 h 369"/>
                <a:gd name="T22" fmla="*/ 2147483646 w 416"/>
                <a:gd name="T23" fmla="*/ 2147483646 h 369"/>
                <a:gd name="T24" fmla="*/ 0 w 416"/>
                <a:gd name="T25" fmla="*/ 2147483646 h 369"/>
                <a:gd name="T26" fmla="*/ 2147483646 w 416"/>
                <a:gd name="T27" fmla="*/ 2147483646 h 369"/>
                <a:gd name="T28" fmla="*/ 2147483646 w 416"/>
                <a:gd name="T29" fmla="*/ 2147483646 h 369"/>
                <a:gd name="T30" fmla="*/ 2147483646 w 416"/>
                <a:gd name="T31" fmla="*/ 0 h 369"/>
                <a:gd name="T32" fmla="*/ 2147483646 w 416"/>
                <a:gd name="T33" fmla="*/ 2147483646 h 369"/>
                <a:gd name="T34" fmla="*/ 2147483646 w 416"/>
                <a:gd name="T35" fmla="*/ 2147483646 h 369"/>
                <a:gd name="T36" fmla="*/ 2147483646 w 416"/>
                <a:gd name="T37" fmla="*/ 2147483646 h 369"/>
                <a:gd name="T38" fmla="*/ 2147483646 w 416"/>
                <a:gd name="T39" fmla="*/ 2147483646 h 369"/>
                <a:gd name="T40" fmla="*/ 2147483646 w 416"/>
                <a:gd name="T41" fmla="*/ 2147483646 h 369"/>
                <a:gd name="T42" fmla="*/ 2147483646 w 416"/>
                <a:gd name="T43" fmla="*/ 2147483646 h 369"/>
                <a:gd name="T44" fmla="*/ 2147483646 w 416"/>
                <a:gd name="T45" fmla="*/ 2147483646 h 369"/>
                <a:gd name="T46" fmla="*/ 2147483646 w 416"/>
                <a:gd name="T47" fmla="*/ 2147483646 h 369"/>
                <a:gd name="T48" fmla="*/ 2147483646 w 416"/>
                <a:gd name="T49" fmla="*/ 2147483646 h 369"/>
                <a:gd name="T50" fmla="*/ 2147483646 w 416"/>
                <a:gd name="T51" fmla="*/ 2147483646 h 3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16" h="369">
                  <a:moveTo>
                    <a:pt x="388" y="343"/>
                  </a:moveTo>
                  <a:lnTo>
                    <a:pt x="343" y="352"/>
                  </a:lnTo>
                  <a:lnTo>
                    <a:pt x="343" y="368"/>
                  </a:lnTo>
                  <a:lnTo>
                    <a:pt x="325" y="343"/>
                  </a:lnTo>
                  <a:lnTo>
                    <a:pt x="343" y="318"/>
                  </a:lnTo>
                  <a:lnTo>
                    <a:pt x="325" y="318"/>
                  </a:lnTo>
                  <a:lnTo>
                    <a:pt x="280" y="251"/>
                  </a:lnTo>
                  <a:lnTo>
                    <a:pt x="254" y="251"/>
                  </a:lnTo>
                  <a:lnTo>
                    <a:pt x="224" y="260"/>
                  </a:lnTo>
                  <a:lnTo>
                    <a:pt x="143" y="226"/>
                  </a:lnTo>
                  <a:lnTo>
                    <a:pt x="52" y="201"/>
                  </a:lnTo>
                  <a:lnTo>
                    <a:pt x="34" y="211"/>
                  </a:lnTo>
                  <a:lnTo>
                    <a:pt x="0" y="187"/>
                  </a:lnTo>
                  <a:lnTo>
                    <a:pt x="82" y="128"/>
                  </a:lnTo>
                  <a:lnTo>
                    <a:pt x="134" y="59"/>
                  </a:lnTo>
                  <a:lnTo>
                    <a:pt x="127" y="0"/>
                  </a:lnTo>
                  <a:lnTo>
                    <a:pt x="161" y="10"/>
                  </a:lnTo>
                  <a:lnTo>
                    <a:pt x="206" y="59"/>
                  </a:lnTo>
                  <a:lnTo>
                    <a:pt x="325" y="128"/>
                  </a:lnTo>
                  <a:lnTo>
                    <a:pt x="332" y="142"/>
                  </a:lnTo>
                  <a:lnTo>
                    <a:pt x="363" y="153"/>
                  </a:lnTo>
                  <a:lnTo>
                    <a:pt x="369" y="128"/>
                  </a:lnTo>
                  <a:lnTo>
                    <a:pt x="377" y="128"/>
                  </a:lnTo>
                  <a:lnTo>
                    <a:pt x="377" y="318"/>
                  </a:lnTo>
                  <a:lnTo>
                    <a:pt x="415" y="318"/>
                  </a:lnTo>
                  <a:lnTo>
                    <a:pt x="388" y="343"/>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1" name="Freeform 31">
              <a:extLst>
                <a:ext uri="{FF2B5EF4-FFF2-40B4-BE49-F238E27FC236}">
                  <a16:creationId xmlns:a16="http://schemas.microsoft.com/office/drawing/2014/main" xmlns="" id="{D8B86708-5BEA-4826-B72D-D0333774B57C}"/>
                </a:ext>
              </a:extLst>
            </p:cNvPr>
            <p:cNvSpPr>
              <a:spLocks/>
            </p:cNvSpPr>
            <p:nvPr/>
          </p:nvSpPr>
          <p:spPr bwMode="auto">
            <a:xfrm>
              <a:off x="8807861" y="3225193"/>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2" name="Freeform 32">
              <a:extLst>
                <a:ext uri="{FF2B5EF4-FFF2-40B4-BE49-F238E27FC236}">
                  <a16:creationId xmlns:a16="http://schemas.microsoft.com/office/drawing/2014/main" xmlns="" id="{E3906030-E4CA-4A2A-A406-E9FD398C8567}"/>
                </a:ext>
              </a:extLst>
            </p:cNvPr>
            <p:cNvSpPr>
              <a:spLocks/>
            </p:cNvSpPr>
            <p:nvPr/>
          </p:nvSpPr>
          <p:spPr bwMode="auto">
            <a:xfrm>
              <a:off x="9370353" y="2095722"/>
              <a:ext cx="855346" cy="732840"/>
            </a:xfrm>
            <a:custGeom>
              <a:avLst/>
              <a:gdLst>
                <a:gd name="T0" fmla="*/ 2147483646 w 391"/>
                <a:gd name="T1" fmla="*/ 2147483646 h 335"/>
                <a:gd name="T2" fmla="*/ 2147483646 w 391"/>
                <a:gd name="T3" fmla="*/ 2147483646 h 335"/>
                <a:gd name="T4" fmla="*/ 2147483646 w 391"/>
                <a:gd name="T5" fmla="*/ 2147483646 h 335"/>
                <a:gd name="T6" fmla="*/ 2147483646 w 391"/>
                <a:gd name="T7" fmla="*/ 2147483646 h 335"/>
                <a:gd name="T8" fmla="*/ 2147483646 w 391"/>
                <a:gd name="T9" fmla="*/ 2147483646 h 335"/>
                <a:gd name="T10" fmla="*/ 2147483646 w 391"/>
                <a:gd name="T11" fmla="*/ 2147483646 h 335"/>
                <a:gd name="T12" fmla="*/ 2147483646 w 391"/>
                <a:gd name="T13" fmla="*/ 2147483646 h 335"/>
                <a:gd name="T14" fmla="*/ 2147483646 w 391"/>
                <a:gd name="T15" fmla="*/ 2147483646 h 335"/>
                <a:gd name="T16" fmla="*/ 0 w 391"/>
                <a:gd name="T17" fmla="*/ 2147483646 h 335"/>
                <a:gd name="T18" fmla="*/ 2147483646 w 391"/>
                <a:gd name="T19" fmla="*/ 0 h 335"/>
                <a:gd name="T20" fmla="*/ 2147483646 w 391"/>
                <a:gd name="T21" fmla="*/ 2147483646 h 335"/>
                <a:gd name="T22" fmla="*/ 2147483646 w 391"/>
                <a:gd name="T23" fmla="*/ 2147483646 h 335"/>
                <a:gd name="T24" fmla="*/ 2147483646 w 391"/>
                <a:gd name="T25" fmla="*/ 2147483646 h 335"/>
                <a:gd name="T26" fmla="*/ 2147483646 w 391"/>
                <a:gd name="T27" fmla="*/ 2147483646 h 335"/>
                <a:gd name="T28" fmla="*/ 2147483646 w 391"/>
                <a:gd name="T29" fmla="*/ 2147483646 h 335"/>
                <a:gd name="T30" fmla="*/ 2147483646 w 391"/>
                <a:gd name="T31" fmla="*/ 2147483646 h 335"/>
                <a:gd name="T32" fmla="*/ 2147483646 w 391"/>
                <a:gd name="T33" fmla="*/ 2147483646 h 335"/>
                <a:gd name="T34" fmla="*/ 2147483646 w 391"/>
                <a:gd name="T35" fmla="*/ 2147483646 h 335"/>
                <a:gd name="T36" fmla="*/ 2147483646 w 391"/>
                <a:gd name="T37" fmla="*/ 2147483646 h 335"/>
                <a:gd name="T38" fmla="*/ 2147483646 w 391"/>
                <a:gd name="T39" fmla="*/ 2147483646 h 335"/>
                <a:gd name="T40" fmla="*/ 2147483646 w 391"/>
                <a:gd name="T41" fmla="*/ 2147483646 h 335"/>
                <a:gd name="T42" fmla="*/ 2147483646 w 391"/>
                <a:gd name="T43" fmla="*/ 2147483646 h 335"/>
                <a:gd name="T44" fmla="*/ 2147483646 w 391"/>
                <a:gd name="T45" fmla="*/ 2147483646 h 335"/>
                <a:gd name="T46" fmla="*/ 2147483646 w 391"/>
                <a:gd name="T47" fmla="*/ 2147483646 h 335"/>
                <a:gd name="T48" fmla="*/ 2147483646 w 391"/>
                <a:gd name="T49" fmla="*/ 2147483646 h 335"/>
                <a:gd name="T50" fmla="*/ 2147483646 w 391"/>
                <a:gd name="T51" fmla="*/ 2147483646 h 335"/>
                <a:gd name="T52" fmla="*/ 2147483646 w 391"/>
                <a:gd name="T53" fmla="*/ 2147483646 h 335"/>
                <a:gd name="T54" fmla="*/ 2147483646 w 391"/>
                <a:gd name="T55" fmla="*/ 2147483646 h 335"/>
                <a:gd name="T56" fmla="*/ 2147483646 w 391"/>
                <a:gd name="T57" fmla="*/ 2147483646 h 3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1" h="335">
                  <a:moveTo>
                    <a:pt x="263" y="334"/>
                  </a:moveTo>
                  <a:lnTo>
                    <a:pt x="146" y="266"/>
                  </a:lnTo>
                  <a:lnTo>
                    <a:pt x="121" y="242"/>
                  </a:lnTo>
                  <a:lnTo>
                    <a:pt x="90" y="242"/>
                  </a:lnTo>
                  <a:lnTo>
                    <a:pt x="90" y="227"/>
                  </a:lnTo>
                  <a:lnTo>
                    <a:pt x="38" y="207"/>
                  </a:lnTo>
                  <a:lnTo>
                    <a:pt x="38" y="123"/>
                  </a:lnTo>
                  <a:lnTo>
                    <a:pt x="19" y="98"/>
                  </a:lnTo>
                  <a:lnTo>
                    <a:pt x="0" y="50"/>
                  </a:lnTo>
                  <a:lnTo>
                    <a:pt x="57" y="0"/>
                  </a:lnTo>
                  <a:lnTo>
                    <a:pt x="57" y="16"/>
                  </a:lnTo>
                  <a:lnTo>
                    <a:pt x="127" y="50"/>
                  </a:lnTo>
                  <a:lnTo>
                    <a:pt x="135" y="109"/>
                  </a:lnTo>
                  <a:lnTo>
                    <a:pt x="164" y="98"/>
                  </a:lnTo>
                  <a:lnTo>
                    <a:pt x="172" y="123"/>
                  </a:lnTo>
                  <a:lnTo>
                    <a:pt x="180" y="109"/>
                  </a:lnTo>
                  <a:lnTo>
                    <a:pt x="191" y="123"/>
                  </a:lnTo>
                  <a:lnTo>
                    <a:pt x="218" y="98"/>
                  </a:lnTo>
                  <a:lnTo>
                    <a:pt x="236" y="109"/>
                  </a:lnTo>
                  <a:lnTo>
                    <a:pt x="218" y="168"/>
                  </a:lnTo>
                  <a:lnTo>
                    <a:pt x="255" y="168"/>
                  </a:lnTo>
                  <a:lnTo>
                    <a:pt x="281" y="132"/>
                  </a:lnTo>
                  <a:lnTo>
                    <a:pt x="292" y="144"/>
                  </a:lnTo>
                  <a:lnTo>
                    <a:pt x="318" y="207"/>
                  </a:lnTo>
                  <a:lnTo>
                    <a:pt x="344" y="168"/>
                  </a:lnTo>
                  <a:lnTo>
                    <a:pt x="355" y="144"/>
                  </a:lnTo>
                  <a:lnTo>
                    <a:pt x="390" y="168"/>
                  </a:lnTo>
                  <a:lnTo>
                    <a:pt x="344" y="291"/>
                  </a:lnTo>
                  <a:lnTo>
                    <a:pt x="263" y="33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3" name="Freeform 33">
              <a:extLst>
                <a:ext uri="{FF2B5EF4-FFF2-40B4-BE49-F238E27FC236}">
                  <a16:creationId xmlns:a16="http://schemas.microsoft.com/office/drawing/2014/main" xmlns="" id="{9CE6AF2F-345D-444E-8B58-CC33DC663F99}"/>
                </a:ext>
              </a:extLst>
            </p:cNvPr>
            <p:cNvSpPr>
              <a:spLocks/>
            </p:cNvSpPr>
            <p:nvPr/>
          </p:nvSpPr>
          <p:spPr bwMode="auto">
            <a:xfrm>
              <a:off x="8254400" y="1875451"/>
              <a:ext cx="735029" cy="805031"/>
            </a:xfrm>
            <a:custGeom>
              <a:avLst/>
              <a:gdLst>
                <a:gd name="T0" fmla="*/ 2147483646 w 336"/>
                <a:gd name="T1" fmla="*/ 2147483646 h 368"/>
                <a:gd name="T2" fmla="*/ 2147483646 w 336"/>
                <a:gd name="T3" fmla="*/ 2147483646 h 368"/>
                <a:gd name="T4" fmla="*/ 2147483646 w 336"/>
                <a:gd name="T5" fmla="*/ 2147483646 h 368"/>
                <a:gd name="T6" fmla="*/ 2147483646 w 336"/>
                <a:gd name="T7" fmla="*/ 2147483646 h 368"/>
                <a:gd name="T8" fmla="*/ 2147483646 w 336"/>
                <a:gd name="T9" fmla="*/ 2147483646 h 368"/>
                <a:gd name="T10" fmla="*/ 0 w 336"/>
                <a:gd name="T11" fmla="*/ 2147483646 h 368"/>
                <a:gd name="T12" fmla="*/ 0 w 336"/>
                <a:gd name="T13" fmla="*/ 2147483646 h 368"/>
                <a:gd name="T14" fmla="*/ 2147483646 w 336"/>
                <a:gd name="T15" fmla="*/ 0 h 368"/>
                <a:gd name="T16" fmla="*/ 2147483646 w 336"/>
                <a:gd name="T17" fmla="*/ 2147483646 h 368"/>
                <a:gd name="T18" fmla="*/ 2147483646 w 336"/>
                <a:gd name="T19" fmla="*/ 2147483646 h 368"/>
                <a:gd name="T20" fmla="*/ 2147483646 w 336"/>
                <a:gd name="T21" fmla="*/ 2147483646 h 368"/>
                <a:gd name="T22" fmla="*/ 2147483646 w 336"/>
                <a:gd name="T23" fmla="*/ 2147483646 h 368"/>
                <a:gd name="T24" fmla="*/ 2147483646 w 336"/>
                <a:gd name="T25" fmla="*/ 2147483646 h 368"/>
                <a:gd name="T26" fmla="*/ 2147483646 w 336"/>
                <a:gd name="T27" fmla="*/ 2147483646 h 368"/>
                <a:gd name="T28" fmla="*/ 2147483646 w 336"/>
                <a:gd name="T29" fmla="*/ 2147483646 h 368"/>
                <a:gd name="T30" fmla="*/ 2147483646 w 336"/>
                <a:gd name="T31" fmla="*/ 2147483646 h 368"/>
                <a:gd name="T32" fmla="*/ 2147483646 w 336"/>
                <a:gd name="T33" fmla="*/ 2147483646 h 368"/>
                <a:gd name="T34" fmla="*/ 2147483646 w 336"/>
                <a:gd name="T35" fmla="*/ 2147483646 h 3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6" h="368">
                  <a:moveTo>
                    <a:pt x="253" y="269"/>
                  </a:moveTo>
                  <a:lnTo>
                    <a:pt x="246" y="294"/>
                  </a:lnTo>
                  <a:lnTo>
                    <a:pt x="227" y="283"/>
                  </a:lnTo>
                  <a:lnTo>
                    <a:pt x="216" y="283"/>
                  </a:lnTo>
                  <a:lnTo>
                    <a:pt x="37" y="367"/>
                  </a:lnTo>
                  <a:lnTo>
                    <a:pt x="0" y="343"/>
                  </a:lnTo>
                  <a:lnTo>
                    <a:pt x="0" y="308"/>
                  </a:lnTo>
                  <a:lnTo>
                    <a:pt x="146" y="0"/>
                  </a:lnTo>
                  <a:lnTo>
                    <a:pt x="164" y="20"/>
                  </a:lnTo>
                  <a:lnTo>
                    <a:pt x="172" y="9"/>
                  </a:lnTo>
                  <a:lnTo>
                    <a:pt x="183" y="9"/>
                  </a:lnTo>
                  <a:lnTo>
                    <a:pt x="202" y="9"/>
                  </a:lnTo>
                  <a:lnTo>
                    <a:pt x="216" y="44"/>
                  </a:lnTo>
                  <a:lnTo>
                    <a:pt x="280" y="44"/>
                  </a:lnTo>
                  <a:lnTo>
                    <a:pt x="298" y="34"/>
                  </a:lnTo>
                  <a:lnTo>
                    <a:pt x="318" y="59"/>
                  </a:lnTo>
                  <a:lnTo>
                    <a:pt x="335" y="34"/>
                  </a:lnTo>
                  <a:lnTo>
                    <a:pt x="253" y="269"/>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4" name="Freeform 34">
              <a:extLst>
                <a:ext uri="{FF2B5EF4-FFF2-40B4-BE49-F238E27FC236}">
                  <a16:creationId xmlns:a16="http://schemas.microsoft.com/office/drawing/2014/main" xmlns="" id="{93199477-73D1-4123-8E3F-C5B0C900382E}"/>
                </a:ext>
              </a:extLst>
            </p:cNvPr>
            <p:cNvSpPr>
              <a:spLocks/>
            </p:cNvSpPr>
            <p:nvPr/>
          </p:nvSpPr>
          <p:spPr bwMode="auto">
            <a:xfrm>
              <a:off x="8532224" y="5016825"/>
              <a:ext cx="402516" cy="774405"/>
            </a:xfrm>
            <a:custGeom>
              <a:avLst/>
              <a:gdLst>
                <a:gd name="T0" fmla="*/ 2147483646 w 184"/>
                <a:gd name="T1" fmla="*/ 2147483646 h 354"/>
                <a:gd name="T2" fmla="*/ 2147483646 w 184"/>
                <a:gd name="T3" fmla="*/ 2147483646 h 354"/>
                <a:gd name="T4" fmla="*/ 2147483646 w 184"/>
                <a:gd name="T5" fmla="*/ 2147483646 h 354"/>
                <a:gd name="T6" fmla="*/ 2147483646 w 184"/>
                <a:gd name="T7" fmla="*/ 2147483646 h 354"/>
                <a:gd name="T8" fmla="*/ 2147483646 w 184"/>
                <a:gd name="T9" fmla="*/ 2147483646 h 354"/>
                <a:gd name="T10" fmla="*/ 2147483646 w 184"/>
                <a:gd name="T11" fmla="*/ 2147483646 h 354"/>
                <a:gd name="T12" fmla="*/ 0 w 184"/>
                <a:gd name="T13" fmla="*/ 2147483646 h 354"/>
                <a:gd name="T14" fmla="*/ 2147483646 w 184"/>
                <a:gd name="T15" fmla="*/ 2147483646 h 354"/>
                <a:gd name="T16" fmla="*/ 2147483646 w 184"/>
                <a:gd name="T17" fmla="*/ 2147483646 h 354"/>
                <a:gd name="T18" fmla="*/ 2147483646 w 184"/>
                <a:gd name="T19" fmla="*/ 0 h 354"/>
                <a:gd name="T20" fmla="*/ 2147483646 w 184"/>
                <a:gd name="T21" fmla="*/ 2147483646 h 354"/>
                <a:gd name="T22" fmla="*/ 2147483646 w 184"/>
                <a:gd name="T23" fmla="*/ 2147483646 h 354"/>
                <a:gd name="T24" fmla="*/ 2147483646 w 184"/>
                <a:gd name="T25" fmla="*/ 2147483646 h 354"/>
                <a:gd name="T26" fmla="*/ 2147483646 w 184"/>
                <a:gd name="T27" fmla="*/ 2147483646 h 354"/>
                <a:gd name="T28" fmla="*/ 2147483646 w 184"/>
                <a:gd name="T29" fmla="*/ 0 h 354"/>
                <a:gd name="T30" fmla="*/ 2147483646 w 184"/>
                <a:gd name="T31" fmla="*/ 2147483646 h 354"/>
                <a:gd name="T32" fmla="*/ 2147483646 w 184"/>
                <a:gd name="T33" fmla="*/ 2147483646 h 3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4" h="354">
                  <a:moveTo>
                    <a:pt x="126" y="143"/>
                  </a:moveTo>
                  <a:lnTo>
                    <a:pt x="109" y="191"/>
                  </a:lnTo>
                  <a:lnTo>
                    <a:pt x="75" y="353"/>
                  </a:lnTo>
                  <a:lnTo>
                    <a:pt x="83" y="260"/>
                  </a:lnTo>
                  <a:lnTo>
                    <a:pt x="56" y="152"/>
                  </a:lnTo>
                  <a:lnTo>
                    <a:pt x="56" y="118"/>
                  </a:lnTo>
                  <a:lnTo>
                    <a:pt x="0" y="44"/>
                  </a:lnTo>
                  <a:lnTo>
                    <a:pt x="29" y="44"/>
                  </a:lnTo>
                  <a:lnTo>
                    <a:pt x="38" y="10"/>
                  </a:lnTo>
                  <a:lnTo>
                    <a:pt x="45" y="0"/>
                  </a:lnTo>
                  <a:lnTo>
                    <a:pt x="64" y="25"/>
                  </a:lnTo>
                  <a:lnTo>
                    <a:pt x="75" y="10"/>
                  </a:lnTo>
                  <a:lnTo>
                    <a:pt x="83" y="10"/>
                  </a:lnTo>
                  <a:lnTo>
                    <a:pt x="89" y="25"/>
                  </a:lnTo>
                  <a:lnTo>
                    <a:pt x="126" y="0"/>
                  </a:lnTo>
                  <a:lnTo>
                    <a:pt x="183" y="69"/>
                  </a:lnTo>
                  <a:lnTo>
                    <a:pt x="126" y="143"/>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5" name="Freeform 35">
              <a:extLst>
                <a:ext uri="{FF2B5EF4-FFF2-40B4-BE49-F238E27FC236}">
                  <a16:creationId xmlns:a16="http://schemas.microsoft.com/office/drawing/2014/main" xmlns="" id="{7B64FE27-9D93-4295-9413-20F3A0251C33}"/>
                </a:ext>
              </a:extLst>
            </p:cNvPr>
            <p:cNvSpPr>
              <a:spLocks/>
            </p:cNvSpPr>
            <p:nvPr/>
          </p:nvSpPr>
          <p:spPr bwMode="auto">
            <a:xfrm>
              <a:off x="8711606" y="1273868"/>
              <a:ext cx="1111293" cy="678151"/>
            </a:xfrm>
            <a:custGeom>
              <a:avLst/>
              <a:gdLst>
                <a:gd name="T0" fmla="*/ 2147483646 w 508"/>
                <a:gd name="T1" fmla="*/ 0 h 310"/>
                <a:gd name="T2" fmla="*/ 2147483646 w 508"/>
                <a:gd name="T3" fmla="*/ 2147483646 h 310"/>
                <a:gd name="T4" fmla="*/ 2147483646 w 508"/>
                <a:gd name="T5" fmla="*/ 2147483646 h 310"/>
                <a:gd name="T6" fmla="*/ 2147483646 w 508"/>
                <a:gd name="T7" fmla="*/ 2147483646 h 310"/>
                <a:gd name="T8" fmla="*/ 2147483646 w 508"/>
                <a:gd name="T9" fmla="*/ 2147483646 h 310"/>
                <a:gd name="T10" fmla="*/ 2147483646 w 508"/>
                <a:gd name="T11" fmla="*/ 2147483646 h 310"/>
                <a:gd name="T12" fmla="*/ 2147483646 w 508"/>
                <a:gd name="T13" fmla="*/ 2147483646 h 310"/>
                <a:gd name="T14" fmla="*/ 2147483646 w 508"/>
                <a:gd name="T15" fmla="*/ 2147483646 h 310"/>
                <a:gd name="T16" fmla="*/ 2147483646 w 508"/>
                <a:gd name="T17" fmla="*/ 2147483646 h 310"/>
                <a:gd name="T18" fmla="*/ 2147483646 w 508"/>
                <a:gd name="T19" fmla="*/ 2147483646 h 310"/>
                <a:gd name="T20" fmla="*/ 2147483646 w 508"/>
                <a:gd name="T21" fmla="*/ 2147483646 h 310"/>
                <a:gd name="T22" fmla="*/ 2147483646 w 508"/>
                <a:gd name="T23" fmla="*/ 2147483646 h 310"/>
                <a:gd name="T24" fmla="*/ 2147483646 w 508"/>
                <a:gd name="T25" fmla="*/ 2147483646 h 310"/>
                <a:gd name="T26" fmla="*/ 2147483646 w 508"/>
                <a:gd name="T27" fmla="*/ 2147483646 h 310"/>
                <a:gd name="T28" fmla="*/ 2147483646 w 508"/>
                <a:gd name="T29" fmla="*/ 2147483646 h 310"/>
                <a:gd name="T30" fmla="*/ 2147483646 w 508"/>
                <a:gd name="T31" fmla="*/ 2147483646 h 310"/>
                <a:gd name="T32" fmla="*/ 2147483646 w 508"/>
                <a:gd name="T33" fmla="*/ 2147483646 h 310"/>
                <a:gd name="T34" fmla="*/ 2147483646 w 508"/>
                <a:gd name="T35" fmla="*/ 2147483646 h 310"/>
                <a:gd name="T36" fmla="*/ 2147483646 w 508"/>
                <a:gd name="T37" fmla="*/ 2147483646 h 310"/>
                <a:gd name="T38" fmla="*/ 2147483646 w 508"/>
                <a:gd name="T39" fmla="*/ 2147483646 h 310"/>
                <a:gd name="T40" fmla="*/ 2147483646 w 508"/>
                <a:gd name="T41" fmla="*/ 2147483646 h 310"/>
                <a:gd name="T42" fmla="*/ 2147483646 w 508"/>
                <a:gd name="T43" fmla="*/ 2147483646 h 310"/>
                <a:gd name="T44" fmla="*/ 2147483646 w 508"/>
                <a:gd name="T45" fmla="*/ 2147483646 h 310"/>
                <a:gd name="T46" fmla="*/ 2147483646 w 508"/>
                <a:gd name="T47" fmla="*/ 2147483646 h 310"/>
                <a:gd name="T48" fmla="*/ 2147483646 w 508"/>
                <a:gd name="T49" fmla="*/ 2147483646 h 310"/>
                <a:gd name="T50" fmla="*/ 0 w 508"/>
                <a:gd name="T51" fmla="*/ 0 h 310"/>
                <a:gd name="T52" fmla="*/ 2147483646 w 508"/>
                <a:gd name="T53" fmla="*/ 0 h 3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08" h="310">
                  <a:moveTo>
                    <a:pt x="444" y="0"/>
                  </a:moveTo>
                  <a:lnTo>
                    <a:pt x="462" y="25"/>
                  </a:lnTo>
                  <a:lnTo>
                    <a:pt x="496" y="25"/>
                  </a:lnTo>
                  <a:lnTo>
                    <a:pt x="507" y="50"/>
                  </a:lnTo>
                  <a:lnTo>
                    <a:pt x="470" y="59"/>
                  </a:lnTo>
                  <a:lnTo>
                    <a:pt x="462" y="69"/>
                  </a:lnTo>
                  <a:lnTo>
                    <a:pt x="425" y="236"/>
                  </a:lnTo>
                  <a:lnTo>
                    <a:pt x="407" y="259"/>
                  </a:lnTo>
                  <a:lnTo>
                    <a:pt x="369" y="275"/>
                  </a:lnTo>
                  <a:lnTo>
                    <a:pt x="369" y="309"/>
                  </a:lnTo>
                  <a:lnTo>
                    <a:pt x="317" y="259"/>
                  </a:lnTo>
                  <a:lnTo>
                    <a:pt x="317" y="236"/>
                  </a:lnTo>
                  <a:lnTo>
                    <a:pt x="298" y="225"/>
                  </a:lnTo>
                  <a:lnTo>
                    <a:pt x="280" y="177"/>
                  </a:lnTo>
                  <a:lnTo>
                    <a:pt x="227" y="191"/>
                  </a:lnTo>
                  <a:lnTo>
                    <a:pt x="198" y="191"/>
                  </a:lnTo>
                  <a:lnTo>
                    <a:pt x="190" y="168"/>
                  </a:lnTo>
                  <a:lnTo>
                    <a:pt x="217" y="143"/>
                  </a:lnTo>
                  <a:lnTo>
                    <a:pt x="217" y="118"/>
                  </a:lnTo>
                  <a:lnTo>
                    <a:pt x="172" y="84"/>
                  </a:lnTo>
                  <a:lnTo>
                    <a:pt x="153" y="59"/>
                  </a:lnTo>
                  <a:lnTo>
                    <a:pt x="109" y="50"/>
                  </a:lnTo>
                  <a:lnTo>
                    <a:pt x="89" y="59"/>
                  </a:lnTo>
                  <a:lnTo>
                    <a:pt x="55" y="34"/>
                  </a:lnTo>
                  <a:lnTo>
                    <a:pt x="8" y="34"/>
                  </a:lnTo>
                  <a:lnTo>
                    <a:pt x="0" y="0"/>
                  </a:lnTo>
                  <a:lnTo>
                    <a:pt x="444"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6" name="Freeform 36">
              <a:extLst>
                <a:ext uri="{FF2B5EF4-FFF2-40B4-BE49-F238E27FC236}">
                  <a16:creationId xmlns:a16="http://schemas.microsoft.com/office/drawing/2014/main" xmlns="" id="{553752E2-9D31-44B1-B8FC-8FAF6A7E7C7B}"/>
                </a:ext>
              </a:extLst>
            </p:cNvPr>
            <p:cNvSpPr>
              <a:spLocks/>
            </p:cNvSpPr>
            <p:nvPr/>
          </p:nvSpPr>
          <p:spPr bwMode="auto">
            <a:xfrm>
              <a:off x="9006930" y="3973347"/>
              <a:ext cx="752529" cy="938473"/>
            </a:xfrm>
            <a:custGeom>
              <a:avLst/>
              <a:gdLst>
                <a:gd name="T0" fmla="*/ 2147483646 w 344"/>
                <a:gd name="T1" fmla="*/ 2147483646 h 429"/>
                <a:gd name="T2" fmla="*/ 2147483646 w 344"/>
                <a:gd name="T3" fmla="*/ 2147483646 h 429"/>
                <a:gd name="T4" fmla="*/ 2147483646 w 344"/>
                <a:gd name="T5" fmla="*/ 2147483646 h 429"/>
                <a:gd name="T6" fmla="*/ 2147483646 w 344"/>
                <a:gd name="T7" fmla="*/ 2147483646 h 429"/>
                <a:gd name="T8" fmla="*/ 2147483646 w 344"/>
                <a:gd name="T9" fmla="*/ 2147483646 h 429"/>
                <a:gd name="T10" fmla="*/ 2147483646 w 344"/>
                <a:gd name="T11" fmla="*/ 2147483646 h 429"/>
                <a:gd name="T12" fmla="*/ 2147483646 w 344"/>
                <a:gd name="T13" fmla="*/ 2147483646 h 429"/>
                <a:gd name="T14" fmla="*/ 2147483646 w 344"/>
                <a:gd name="T15" fmla="*/ 2147483646 h 429"/>
                <a:gd name="T16" fmla="*/ 2147483646 w 344"/>
                <a:gd name="T17" fmla="*/ 2147483646 h 429"/>
                <a:gd name="T18" fmla="*/ 2147483646 w 344"/>
                <a:gd name="T19" fmla="*/ 2147483646 h 429"/>
                <a:gd name="T20" fmla="*/ 2147483646 w 344"/>
                <a:gd name="T21" fmla="*/ 2147483646 h 429"/>
                <a:gd name="T22" fmla="*/ 2147483646 w 344"/>
                <a:gd name="T23" fmla="*/ 2147483646 h 429"/>
                <a:gd name="T24" fmla="*/ 2147483646 w 344"/>
                <a:gd name="T25" fmla="*/ 2147483646 h 429"/>
                <a:gd name="T26" fmla="*/ 2147483646 w 344"/>
                <a:gd name="T27" fmla="*/ 2147483646 h 429"/>
                <a:gd name="T28" fmla="*/ 2147483646 w 344"/>
                <a:gd name="T29" fmla="*/ 2147483646 h 429"/>
                <a:gd name="T30" fmla="*/ 2147483646 w 344"/>
                <a:gd name="T31" fmla="*/ 2147483646 h 429"/>
                <a:gd name="T32" fmla="*/ 2147483646 w 344"/>
                <a:gd name="T33" fmla="*/ 2147483646 h 429"/>
                <a:gd name="T34" fmla="*/ 2147483646 w 344"/>
                <a:gd name="T35" fmla="*/ 2147483646 h 429"/>
                <a:gd name="T36" fmla="*/ 2147483646 w 344"/>
                <a:gd name="T37" fmla="*/ 2147483646 h 429"/>
                <a:gd name="T38" fmla="*/ 2147483646 w 344"/>
                <a:gd name="T39" fmla="*/ 2147483646 h 429"/>
                <a:gd name="T40" fmla="*/ 2147483646 w 344"/>
                <a:gd name="T41" fmla="*/ 2147483646 h 429"/>
                <a:gd name="T42" fmla="*/ 2147483646 w 344"/>
                <a:gd name="T43" fmla="*/ 2147483646 h 429"/>
                <a:gd name="T44" fmla="*/ 2147483646 w 344"/>
                <a:gd name="T45" fmla="*/ 2147483646 h 429"/>
                <a:gd name="T46" fmla="*/ 2147483646 w 344"/>
                <a:gd name="T47" fmla="*/ 2147483646 h 429"/>
                <a:gd name="T48" fmla="*/ 2147483646 w 344"/>
                <a:gd name="T49" fmla="*/ 2147483646 h 429"/>
                <a:gd name="T50" fmla="*/ 2147483646 w 344"/>
                <a:gd name="T51" fmla="*/ 2147483646 h 429"/>
                <a:gd name="T52" fmla="*/ 2147483646 w 344"/>
                <a:gd name="T53" fmla="*/ 2147483646 h 429"/>
                <a:gd name="T54" fmla="*/ 2147483646 w 344"/>
                <a:gd name="T55" fmla="*/ 2147483646 h 429"/>
                <a:gd name="T56" fmla="*/ 2147483646 w 344"/>
                <a:gd name="T57" fmla="*/ 2147483646 h 429"/>
                <a:gd name="T58" fmla="*/ 2147483646 w 344"/>
                <a:gd name="T59" fmla="*/ 2147483646 h 429"/>
                <a:gd name="T60" fmla="*/ 2147483646 w 344"/>
                <a:gd name="T61" fmla="*/ 2147483646 h 429"/>
                <a:gd name="T62" fmla="*/ 2147483646 w 344"/>
                <a:gd name="T63" fmla="*/ 2147483646 h 429"/>
                <a:gd name="T64" fmla="*/ 2147483646 w 344"/>
                <a:gd name="T65" fmla="*/ 2147483646 h 429"/>
                <a:gd name="T66" fmla="*/ 2147483646 w 344"/>
                <a:gd name="T67" fmla="*/ 2147483646 h 429"/>
                <a:gd name="T68" fmla="*/ 0 w 344"/>
                <a:gd name="T69" fmla="*/ 2147483646 h 429"/>
                <a:gd name="T70" fmla="*/ 2147483646 w 344"/>
                <a:gd name="T71" fmla="*/ 2147483646 h 429"/>
                <a:gd name="T72" fmla="*/ 0 w 344"/>
                <a:gd name="T73" fmla="*/ 2147483646 h 429"/>
                <a:gd name="T74" fmla="*/ 2147483646 w 344"/>
                <a:gd name="T75" fmla="*/ 0 h 429"/>
                <a:gd name="T76" fmla="*/ 2147483646 w 344"/>
                <a:gd name="T77" fmla="*/ 2147483646 h 429"/>
                <a:gd name="T78" fmla="*/ 2147483646 w 344"/>
                <a:gd name="T79" fmla="*/ 2147483646 h 429"/>
                <a:gd name="T80" fmla="*/ 2147483646 w 344"/>
                <a:gd name="T81" fmla="*/ 2147483646 h 429"/>
                <a:gd name="T82" fmla="*/ 2147483646 w 344"/>
                <a:gd name="T83" fmla="*/ 2147483646 h 429"/>
                <a:gd name="T84" fmla="*/ 2147483646 w 344"/>
                <a:gd name="T85" fmla="*/ 2147483646 h 429"/>
                <a:gd name="T86" fmla="*/ 2147483646 w 344"/>
                <a:gd name="T87" fmla="*/ 2147483646 h 429"/>
                <a:gd name="T88" fmla="*/ 2147483646 w 344"/>
                <a:gd name="T89" fmla="*/ 2147483646 h 429"/>
                <a:gd name="T90" fmla="*/ 2147483646 w 344"/>
                <a:gd name="T91" fmla="*/ 2147483646 h 429"/>
                <a:gd name="T92" fmla="*/ 2147483646 w 344"/>
                <a:gd name="T93" fmla="*/ 2147483646 h 429"/>
                <a:gd name="T94" fmla="*/ 2147483646 w 344"/>
                <a:gd name="T95" fmla="*/ 2147483646 h 4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4" h="429">
                  <a:moveTo>
                    <a:pt x="343" y="237"/>
                  </a:moveTo>
                  <a:lnTo>
                    <a:pt x="328" y="251"/>
                  </a:lnTo>
                  <a:lnTo>
                    <a:pt x="298" y="237"/>
                  </a:lnTo>
                  <a:lnTo>
                    <a:pt x="317" y="262"/>
                  </a:lnTo>
                  <a:lnTo>
                    <a:pt x="291" y="285"/>
                  </a:lnTo>
                  <a:lnTo>
                    <a:pt x="220" y="360"/>
                  </a:lnTo>
                  <a:lnTo>
                    <a:pt x="201" y="335"/>
                  </a:lnTo>
                  <a:lnTo>
                    <a:pt x="182" y="319"/>
                  </a:lnTo>
                  <a:lnTo>
                    <a:pt x="171" y="309"/>
                  </a:lnTo>
                  <a:lnTo>
                    <a:pt x="163" y="319"/>
                  </a:lnTo>
                  <a:lnTo>
                    <a:pt x="209" y="285"/>
                  </a:lnTo>
                  <a:lnTo>
                    <a:pt x="220" y="285"/>
                  </a:lnTo>
                  <a:lnTo>
                    <a:pt x="182" y="251"/>
                  </a:lnTo>
                  <a:lnTo>
                    <a:pt x="201" y="237"/>
                  </a:lnTo>
                  <a:lnTo>
                    <a:pt x="191" y="237"/>
                  </a:lnTo>
                  <a:lnTo>
                    <a:pt x="171" y="226"/>
                  </a:lnTo>
                  <a:lnTo>
                    <a:pt x="201" y="202"/>
                  </a:lnTo>
                  <a:lnTo>
                    <a:pt x="163" y="212"/>
                  </a:lnTo>
                  <a:lnTo>
                    <a:pt x="157" y="202"/>
                  </a:lnTo>
                  <a:lnTo>
                    <a:pt x="157" y="237"/>
                  </a:lnTo>
                  <a:lnTo>
                    <a:pt x="163" y="226"/>
                  </a:lnTo>
                  <a:lnTo>
                    <a:pt x="182" y="276"/>
                  </a:lnTo>
                  <a:lnTo>
                    <a:pt x="171" y="296"/>
                  </a:lnTo>
                  <a:lnTo>
                    <a:pt x="145" y="285"/>
                  </a:lnTo>
                  <a:lnTo>
                    <a:pt x="137" y="296"/>
                  </a:lnTo>
                  <a:lnTo>
                    <a:pt x="157" y="335"/>
                  </a:lnTo>
                  <a:lnTo>
                    <a:pt x="171" y="335"/>
                  </a:lnTo>
                  <a:lnTo>
                    <a:pt x="201" y="344"/>
                  </a:lnTo>
                  <a:lnTo>
                    <a:pt x="182" y="360"/>
                  </a:lnTo>
                  <a:lnTo>
                    <a:pt x="171" y="360"/>
                  </a:lnTo>
                  <a:lnTo>
                    <a:pt x="191" y="369"/>
                  </a:lnTo>
                  <a:lnTo>
                    <a:pt x="126" y="394"/>
                  </a:lnTo>
                  <a:lnTo>
                    <a:pt x="93" y="428"/>
                  </a:lnTo>
                  <a:lnTo>
                    <a:pt x="63" y="403"/>
                  </a:lnTo>
                  <a:lnTo>
                    <a:pt x="0" y="212"/>
                  </a:lnTo>
                  <a:lnTo>
                    <a:pt x="19" y="50"/>
                  </a:lnTo>
                  <a:lnTo>
                    <a:pt x="0" y="12"/>
                  </a:lnTo>
                  <a:lnTo>
                    <a:pt x="19" y="0"/>
                  </a:lnTo>
                  <a:lnTo>
                    <a:pt x="108" y="25"/>
                  </a:lnTo>
                  <a:lnTo>
                    <a:pt x="191" y="59"/>
                  </a:lnTo>
                  <a:lnTo>
                    <a:pt x="220" y="50"/>
                  </a:lnTo>
                  <a:lnTo>
                    <a:pt x="246" y="50"/>
                  </a:lnTo>
                  <a:lnTo>
                    <a:pt x="291" y="119"/>
                  </a:lnTo>
                  <a:lnTo>
                    <a:pt x="309" y="119"/>
                  </a:lnTo>
                  <a:lnTo>
                    <a:pt x="291" y="144"/>
                  </a:lnTo>
                  <a:lnTo>
                    <a:pt x="309" y="168"/>
                  </a:lnTo>
                  <a:lnTo>
                    <a:pt x="328" y="192"/>
                  </a:lnTo>
                  <a:lnTo>
                    <a:pt x="343" y="237"/>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7" name="Freeform 37">
              <a:extLst>
                <a:ext uri="{FF2B5EF4-FFF2-40B4-BE49-F238E27FC236}">
                  <a16:creationId xmlns:a16="http://schemas.microsoft.com/office/drawing/2014/main" xmlns="" id="{4FCD601B-E76B-474E-B2BE-E9BA442F66CA}"/>
                </a:ext>
              </a:extLst>
            </p:cNvPr>
            <p:cNvSpPr>
              <a:spLocks/>
            </p:cNvSpPr>
            <p:nvPr/>
          </p:nvSpPr>
          <p:spPr bwMode="auto">
            <a:xfrm>
              <a:off x="9921342" y="3373948"/>
              <a:ext cx="671589" cy="656275"/>
            </a:xfrm>
            <a:custGeom>
              <a:avLst/>
              <a:gdLst>
                <a:gd name="T0" fmla="*/ 2147483646 w 307"/>
                <a:gd name="T1" fmla="*/ 2147483646 h 300"/>
                <a:gd name="T2" fmla="*/ 2147483646 w 307"/>
                <a:gd name="T3" fmla="*/ 2147483646 h 300"/>
                <a:gd name="T4" fmla="*/ 2147483646 w 307"/>
                <a:gd name="T5" fmla="*/ 2147483646 h 300"/>
                <a:gd name="T6" fmla="*/ 2147483646 w 307"/>
                <a:gd name="T7" fmla="*/ 2147483646 h 300"/>
                <a:gd name="T8" fmla="*/ 2147483646 w 307"/>
                <a:gd name="T9" fmla="*/ 2147483646 h 300"/>
                <a:gd name="T10" fmla="*/ 2147483646 w 307"/>
                <a:gd name="T11" fmla="*/ 2147483646 h 300"/>
                <a:gd name="T12" fmla="*/ 2147483646 w 307"/>
                <a:gd name="T13" fmla="*/ 2147483646 h 300"/>
                <a:gd name="T14" fmla="*/ 2147483646 w 307"/>
                <a:gd name="T15" fmla="*/ 2147483646 h 300"/>
                <a:gd name="T16" fmla="*/ 2147483646 w 307"/>
                <a:gd name="T17" fmla="*/ 2147483646 h 300"/>
                <a:gd name="T18" fmla="*/ 2147483646 w 307"/>
                <a:gd name="T19" fmla="*/ 2147483646 h 300"/>
                <a:gd name="T20" fmla="*/ 2147483646 w 307"/>
                <a:gd name="T21" fmla="*/ 2147483646 h 300"/>
                <a:gd name="T22" fmla="*/ 2147483646 w 307"/>
                <a:gd name="T23" fmla="*/ 2147483646 h 300"/>
                <a:gd name="T24" fmla="*/ 2147483646 w 307"/>
                <a:gd name="T25" fmla="*/ 2147483646 h 300"/>
                <a:gd name="T26" fmla="*/ 2147483646 w 307"/>
                <a:gd name="T27" fmla="*/ 2147483646 h 300"/>
                <a:gd name="T28" fmla="*/ 2147483646 w 307"/>
                <a:gd name="T29" fmla="*/ 2147483646 h 300"/>
                <a:gd name="T30" fmla="*/ 2147483646 w 307"/>
                <a:gd name="T31" fmla="*/ 2147483646 h 300"/>
                <a:gd name="T32" fmla="*/ 2147483646 w 307"/>
                <a:gd name="T33" fmla="*/ 2147483646 h 300"/>
                <a:gd name="T34" fmla="*/ 2147483646 w 307"/>
                <a:gd name="T35" fmla="*/ 2147483646 h 300"/>
                <a:gd name="T36" fmla="*/ 2147483646 w 307"/>
                <a:gd name="T37" fmla="*/ 2147483646 h 300"/>
                <a:gd name="T38" fmla="*/ 2147483646 w 307"/>
                <a:gd name="T39" fmla="*/ 2147483646 h 300"/>
                <a:gd name="T40" fmla="*/ 2147483646 w 307"/>
                <a:gd name="T41" fmla="*/ 2147483646 h 300"/>
                <a:gd name="T42" fmla="*/ 2147483646 w 307"/>
                <a:gd name="T43" fmla="*/ 2147483646 h 300"/>
                <a:gd name="T44" fmla="*/ 2147483646 w 307"/>
                <a:gd name="T45" fmla="*/ 2147483646 h 300"/>
                <a:gd name="T46" fmla="*/ 2147483646 w 307"/>
                <a:gd name="T47" fmla="*/ 2147483646 h 300"/>
                <a:gd name="T48" fmla="*/ 2147483646 w 307"/>
                <a:gd name="T49" fmla="*/ 2147483646 h 300"/>
                <a:gd name="T50" fmla="*/ 2147483646 w 307"/>
                <a:gd name="T51" fmla="*/ 2147483646 h 300"/>
                <a:gd name="T52" fmla="*/ 2147483646 w 307"/>
                <a:gd name="T53" fmla="*/ 2147483646 h 300"/>
                <a:gd name="T54" fmla="*/ 2147483646 w 307"/>
                <a:gd name="T55" fmla="*/ 2147483646 h 300"/>
                <a:gd name="T56" fmla="*/ 2147483646 w 307"/>
                <a:gd name="T57" fmla="*/ 2147483646 h 300"/>
                <a:gd name="T58" fmla="*/ 2147483646 w 307"/>
                <a:gd name="T59" fmla="*/ 2147483646 h 300"/>
                <a:gd name="T60" fmla="*/ 2147483646 w 307"/>
                <a:gd name="T61" fmla="*/ 2147483646 h 300"/>
                <a:gd name="T62" fmla="*/ 2147483646 w 307"/>
                <a:gd name="T63" fmla="*/ 2147483646 h 300"/>
                <a:gd name="T64" fmla="*/ 2147483646 w 307"/>
                <a:gd name="T65" fmla="*/ 2147483646 h 300"/>
                <a:gd name="T66" fmla="*/ 2147483646 w 307"/>
                <a:gd name="T67" fmla="*/ 2147483646 h 300"/>
                <a:gd name="T68" fmla="*/ 2147483646 w 307"/>
                <a:gd name="T69" fmla="*/ 2147483646 h 300"/>
                <a:gd name="T70" fmla="*/ 2147483646 w 307"/>
                <a:gd name="T71" fmla="*/ 2147483646 h 300"/>
                <a:gd name="T72" fmla="*/ 2147483646 w 307"/>
                <a:gd name="T73" fmla="*/ 2147483646 h 300"/>
                <a:gd name="T74" fmla="*/ 2147483646 w 307"/>
                <a:gd name="T75" fmla="*/ 2147483646 h 300"/>
                <a:gd name="T76" fmla="*/ 2147483646 w 307"/>
                <a:gd name="T77" fmla="*/ 2147483646 h 300"/>
                <a:gd name="T78" fmla="*/ 2147483646 w 307"/>
                <a:gd name="T79" fmla="*/ 2147483646 h 300"/>
                <a:gd name="T80" fmla="*/ 2147483646 w 307"/>
                <a:gd name="T81" fmla="*/ 2147483646 h 300"/>
                <a:gd name="T82" fmla="*/ 2147483646 w 307"/>
                <a:gd name="T83" fmla="*/ 2147483646 h 300"/>
                <a:gd name="T84" fmla="*/ 2147483646 w 307"/>
                <a:gd name="T85" fmla="*/ 2147483646 h 300"/>
                <a:gd name="T86" fmla="*/ 0 w 307"/>
                <a:gd name="T87" fmla="*/ 2147483646 h 300"/>
                <a:gd name="T88" fmla="*/ 2147483646 w 307"/>
                <a:gd name="T89" fmla="*/ 2147483646 h 300"/>
                <a:gd name="T90" fmla="*/ 2147483646 w 307"/>
                <a:gd name="T91" fmla="*/ 2147483646 h 300"/>
                <a:gd name="T92" fmla="*/ 2147483646 w 307"/>
                <a:gd name="T93" fmla="*/ 2147483646 h 3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7" h="300">
                  <a:moveTo>
                    <a:pt x="223" y="35"/>
                  </a:moveTo>
                  <a:lnTo>
                    <a:pt x="235" y="50"/>
                  </a:lnTo>
                  <a:lnTo>
                    <a:pt x="235" y="35"/>
                  </a:lnTo>
                  <a:lnTo>
                    <a:pt x="242" y="35"/>
                  </a:lnTo>
                  <a:lnTo>
                    <a:pt x="235" y="25"/>
                  </a:lnTo>
                  <a:lnTo>
                    <a:pt x="235" y="16"/>
                  </a:lnTo>
                  <a:lnTo>
                    <a:pt x="242" y="0"/>
                  </a:lnTo>
                  <a:lnTo>
                    <a:pt x="272" y="16"/>
                  </a:lnTo>
                  <a:lnTo>
                    <a:pt x="272" y="35"/>
                  </a:lnTo>
                  <a:lnTo>
                    <a:pt x="272" y="25"/>
                  </a:lnTo>
                  <a:lnTo>
                    <a:pt x="287" y="25"/>
                  </a:lnTo>
                  <a:lnTo>
                    <a:pt x="272" y="16"/>
                  </a:lnTo>
                  <a:lnTo>
                    <a:pt x="306" y="16"/>
                  </a:lnTo>
                  <a:lnTo>
                    <a:pt x="287" y="50"/>
                  </a:lnTo>
                  <a:lnTo>
                    <a:pt x="306" y="35"/>
                  </a:lnTo>
                  <a:lnTo>
                    <a:pt x="306" y="60"/>
                  </a:lnTo>
                  <a:lnTo>
                    <a:pt x="287" y="74"/>
                  </a:lnTo>
                  <a:lnTo>
                    <a:pt x="272" y="60"/>
                  </a:lnTo>
                  <a:lnTo>
                    <a:pt x="287" y="94"/>
                  </a:lnTo>
                  <a:lnTo>
                    <a:pt x="260" y="74"/>
                  </a:lnTo>
                  <a:lnTo>
                    <a:pt x="235" y="74"/>
                  </a:lnTo>
                  <a:lnTo>
                    <a:pt x="254" y="94"/>
                  </a:lnTo>
                  <a:lnTo>
                    <a:pt x="280" y="108"/>
                  </a:lnTo>
                  <a:lnTo>
                    <a:pt x="272" y="108"/>
                  </a:lnTo>
                  <a:lnTo>
                    <a:pt x="242" y="108"/>
                  </a:lnTo>
                  <a:lnTo>
                    <a:pt x="235" y="85"/>
                  </a:lnTo>
                  <a:lnTo>
                    <a:pt x="235" y="108"/>
                  </a:lnTo>
                  <a:lnTo>
                    <a:pt x="217" y="108"/>
                  </a:lnTo>
                  <a:lnTo>
                    <a:pt x="223" y="119"/>
                  </a:lnTo>
                  <a:lnTo>
                    <a:pt x="217" y="132"/>
                  </a:lnTo>
                  <a:lnTo>
                    <a:pt x="191" y="108"/>
                  </a:lnTo>
                  <a:lnTo>
                    <a:pt x="197" y="108"/>
                  </a:lnTo>
                  <a:lnTo>
                    <a:pt x="179" y="132"/>
                  </a:lnTo>
                  <a:lnTo>
                    <a:pt x="172" y="158"/>
                  </a:lnTo>
                  <a:lnTo>
                    <a:pt x="160" y="132"/>
                  </a:lnTo>
                  <a:lnTo>
                    <a:pt x="160" y="158"/>
                  </a:lnTo>
                  <a:lnTo>
                    <a:pt x="145" y="158"/>
                  </a:lnTo>
                  <a:lnTo>
                    <a:pt x="160" y="176"/>
                  </a:lnTo>
                  <a:lnTo>
                    <a:pt x="160" y="158"/>
                  </a:lnTo>
                  <a:lnTo>
                    <a:pt x="179" y="158"/>
                  </a:lnTo>
                  <a:lnTo>
                    <a:pt x="197" y="132"/>
                  </a:lnTo>
                  <a:lnTo>
                    <a:pt x="217" y="132"/>
                  </a:lnTo>
                  <a:lnTo>
                    <a:pt x="235" y="132"/>
                  </a:lnTo>
                  <a:lnTo>
                    <a:pt x="217" y="142"/>
                  </a:lnTo>
                  <a:lnTo>
                    <a:pt x="235" y="142"/>
                  </a:lnTo>
                  <a:lnTo>
                    <a:pt x="223" y="167"/>
                  </a:lnTo>
                  <a:lnTo>
                    <a:pt x="242" y="142"/>
                  </a:lnTo>
                  <a:lnTo>
                    <a:pt x="254" y="158"/>
                  </a:lnTo>
                  <a:lnTo>
                    <a:pt x="242" y="132"/>
                  </a:lnTo>
                  <a:lnTo>
                    <a:pt x="272" y="142"/>
                  </a:lnTo>
                  <a:lnTo>
                    <a:pt x="254" y="176"/>
                  </a:lnTo>
                  <a:lnTo>
                    <a:pt x="242" y="167"/>
                  </a:lnTo>
                  <a:lnTo>
                    <a:pt x="242" y="192"/>
                  </a:lnTo>
                  <a:lnTo>
                    <a:pt x="235" y="176"/>
                  </a:lnTo>
                  <a:lnTo>
                    <a:pt x="217" y="192"/>
                  </a:lnTo>
                  <a:lnTo>
                    <a:pt x="209" y="176"/>
                  </a:lnTo>
                  <a:lnTo>
                    <a:pt x="197" y="201"/>
                  </a:lnTo>
                  <a:lnTo>
                    <a:pt x="217" y="201"/>
                  </a:lnTo>
                  <a:lnTo>
                    <a:pt x="235" y="192"/>
                  </a:lnTo>
                  <a:lnTo>
                    <a:pt x="223" y="201"/>
                  </a:lnTo>
                  <a:lnTo>
                    <a:pt x="209" y="226"/>
                  </a:lnTo>
                  <a:lnTo>
                    <a:pt x="197" y="217"/>
                  </a:lnTo>
                  <a:lnTo>
                    <a:pt x="197" y="226"/>
                  </a:lnTo>
                  <a:lnTo>
                    <a:pt x="191" y="226"/>
                  </a:lnTo>
                  <a:lnTo>
                    <a:pt x="191" y="240"/>
                  </a:lnTo>
                  <a:lnTo>
                    <a:pt x="179" y="251"/>
                  </a:lnTo>
                  <a:lnTo>
                    <a:pt x="172" y="226"/>
                  </a:lnTo>
                  <a:lnTo>
                    <a:pt x="160" y="226"/>
                  </a:lnTo>
                  <a:lnTo>
                    <a:pt x="160" y="251"/>
                  </a:lnTo>
                  <a:lnTo>
                    <a:pt x="152" y="226"/>
                  </a:lnTo>
                  <a:lnTo>
                    <a:pt x="145" y="251"/>
                  </a:lnTo>
                  <a:lnTo>
                    <a:pt x="160" y="251"/>
                  </a:lnTo>
                  <a:lnTo>
                    <a:pt x="160" y="261"/>
                  </a:lnTo>
                  <a:lnTo>
                    <a:pt x="145" y="274"/>
                  </a:lnTo>
                  <a:lnTo>
                    <a:pt x="134" y="251"/>
                  </a:lnTo>
                  <a:lnTo>
                    <a:pt x="126" y="261"/>
                  </a:lnTo>
                  <a:lnTo>
                    <a:pt x="115" y="251"/>
                  </a:lnTo>
                  <a:lnTo>
                    <a:pt x="134" y="274"/>
                  </a:lnTo>
                  <a:lnTo>
                    <a:pt x="108" y="299"/>
                  </a:lnTo>
                  <a:lnTo>
                    <a:pt x="71" y="251"/>
                  </a:lnTo>
                  <a:lnTo>
                    <a:pt x="71" y="261"/>
                  </a:lnTo>
                  <a:lnTo>
                    <a:pt x="37" y="251"/>
                  </a:lnTo>
                  <a:lnTo>
                    <a:pt x="45" y="226"/>
                  </a:lnTo>
                  <a:lnTo>
                    <a:pt x="25" y="226"/>
                  </a:lnTo>
                  <a:lnTo>
                    <a:pt x="19" y="226"/>
                  </a:lnTo>
                  <a:lnTo>
                    <a:pt x="37" y="201"/>
                  </a:lnTo>
                  <a:lnTo>
                    <a:pt x="37" y="176"/>
                  </a:lnTo>
                  <a:lnTo>
                    <a:pt x="0" y="142"/>
                  </a:lnTo>
                  <a:lnTo>
                    <a:pt x="25" y="85"/>
                  </a:lnTo>
                  <a:lnTo>
                    <a:pt x="51" y="60"/>
                  </a:lnTo>
                  <a:lnTo>
                    <a:pt x="89" y="94"/>
                  </a:lnTo>
                  <a:lnTo>
                    <a:pt x="217" y="85"/>
                  </a:lnTo>
                  <a:lnTo>
                    <a:pt x="223" y="60"/>
                  </a:lnTo>
                  <a:lnTo>
                    <a:pt x="223" y="35"/>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8" name="Freeform 38">
              <a:extLst>
                <a:ext uri="{FF2B5EF4-FFF2-40B4-BE49-F238E27FC236}">
                  <a16:creationId xmlns:a16="http://schemas.microsoft.com/office/drawing/2014/main" xmlns="" id="{75A804CE-44C6-4C8E-AD89-0BD223FCBD5E}"/>
                </a:ext>
              </a:extLst>
            </p:cNvPr>
            <p:cNvSpPr>
              <a:spLocks/>
            </p:cNvSpPr>
            <p:nvPr/>
          </p:nvSpPr>
          <p:spPr bwMode="auto">
            <a:xfrm>
              <a:off x="10575429" y="1326370"/>
              <a:ext cx="575334" cy="675963"/>
            </a:xfrm>
            <a:custGeom>
              <a:avLst/>
              <a:gdLst>
                <a:gd name="T0" fmla="*/ 2147483646 w 263"/>
                <a:gd name="T1" fmla="*/ 2147483646 h 309"/>
                <a:gd name="T2" fmla="*/ 2147483646 w 263"/>
                <a:gd name="T3" fmla="*/ 2147483646 h 309"/>
                <a:gd name="T4" fmla="*/ 2147483646 w 263"/>
                <a:gd name="T5" fmla="*/ 2147483646 h 309"/>
                <a:gd name="T6" fmla="*/ 2147483646 w 263"/>
                <a:gd name="T7" fmla="*/ 2147483646 h 309"/>
                <a:gd name="T8" fmla="*/ 2147483646 w 263"/>
                <a:gd name="T9" fmla="*/ 2147483646 h 309"/>
                <a:gd name="T10" fmla="*/ 2147483646 w 263"/>
                <a:gd name="T11" fmla="*/ 2147483646 h 309"/>
                <a:gd name="T12" fmla="*/ 2147483646 w 263"/>
                <a:gd name="T13" fmla="*/ 2147483646 h 309"/>
                <a:gd name="T14" fmla="*/ 2147483646 w 263"/>
                <a:gd name="T15" fmla="*/ 2147483646 h 309"/>
                <a:gd name="T16" fmla="*/ 2147483646 w 263"/>
                <a:gd name="T17" fmla="*/ 2147483646 h 309"/>
                <a:gd name="T18" fmla="*/ 2147483646 w 263"/>
                <a:gd name="T19" fmla="*/ 2147483646 h 309"/>
                <a:gd name="T20" fmla="*/ 2147483646 w 263"/>
                <a:gd name="T21" fmla="*/ 2147483646 h 309"/>
                <a:gd name="T22" fmla="*/ 2147483646 w 263"/>
                <a:gd name="T23" fmla="*/ 2147483646 h 309"/>
                <a:gd name="T24" fmla="*/ 2147483646 w 263"/>
                <a:gd name="T25" fmla="*/ 2147483646 h 309"/>
                <a:gd name="T26" fmla="*/ 2147483646 w 263"/>
                <a:gd name="T27" fmla="*/ 2147483646 h 309"/>
                <a:gd name="T28" fmla="*/ 2147483646 w 263"/>
                <a:gd name="T29" fmla="*/ 2147483646 h 309"/>
                <a:gd name="T30" fmla="*/ 2147483646 w 263"/>
                <a:gd name="T31" fmla="*/ 2147483646 h 309"/>
                <a:gd name="T32" fmla="*/ 0 w 263"/>
                <a:gd name="T33" fmla="*/ 2147483646 h 309"/>
                <a:gd name="T34" fmla="*/ 0 w 263"/>
                <a:gd name="T35" fmla="*/ 0 h 309"/>
                <a:gd name="T36" fmla="*/ 2147483646 w 263"/>
                <a:gd name="T37" fmla="*/ 2147483646 h 309"/>
                <a:gd name="T38" fmla="*/ 2147483646 w 263"/>
                <a:gd name="T39" fmla="*/ 2147483646 h 309"/>
                <a:gd name="T40" fmla="*/ 2147483646 w 263"/>
                <a:gd name="T41" fmla="*/ 2147483646 h 309"/>
                <a:gd name="T42" fmla="*/ 2147483646 w 263"/>
                <a:gd name="T43" fmla="*/ 2147483646 h 309"/>
                <a:gd name="T44" fmla="*/ 2147483646 w 263"/>
                <a:gd name="T45" fmla="*/ 2147483646 h 309"/>
                <a:gd name="T46" fmla="*/ 2147483646 w 263"/>
                <a:gd name="T47" fmla="*/ 2147483646 h 309"/>
                <a:gd name="T48" fmla="*/ 2147483646 w 263"/>
                <a:gd name="T49" fmla="*/ 2147483646 h 309"/>
                <a:gd name="T50" fmla="*/ 2147483646 w 263"/>
                <a:gd name="T51" fmla="*/ 2147483646 h 309"/>
                <a:gd name="T52" fmla="*/ 2147483646 w 263"/>
                <a:gd name="T53" fmla="*/ 2147483646 h 309"/>
                <a:gd name="T54" fmla="*/ 2147483646 w 263"/>
                <a:gd name="T55" fmla="*/ 2147483646 h 309"/>
                <a:gd name="T56" fmla="*/ 2147483646 w 263"/>
                <a:gd name="T57" fmla="*/ 2147483646 h 309"/>
                <a:gd name="T58" fmla="*/ 2147483646 w 263"/>
                <a:gd name="T59" fmla="*/ 2147483646 h 3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3" h="309">
                  <a:moveTo>
                    <a:pt x="217" y="210"/>
                  </a:moveTo>
                  <a:lnTo>
                    <a:pt x="225" y="235"/>
                  </a:lnTo>
                  <a:lnTo>
                    <a:pt x="198" y="235"/>
                  </a:lnTo>
                  <a:lnTo>
                    <a:pt x="217" y="235"/>
                  </a:lnTo>
                  <a:lnTo>
                    <a:pt x="243" y="260"/>
                  </a:lnTo>
                  <a:lnTo>
                    <a:pt x="253" y="260"/>
                  </a:lnTo>
                  <a:lnTo>
                    <a:pt x="262" y="285"/>
                  </a:lnTo>
                  <a:lnTo>
                    <a:pt x="236" y="308"/>
                  </a:lnTo>
                  <a:lnTo>
                    <a:pt x="210" y="285"/>
                  </a:lnTo>
                  <a:lnTo>
                    <a:pt x="225" y="308"/>
                  </a:lnTo>
                  <a:lnTo>
                    <a:pt x="179" y="308"/>
                  </a:lnTo>
                  <a:lnTo>
                    <a:pt x="153" y="270"/>
                  </a:lnTo>
                  <a:lnTo>
                    <a:pt x="134" y="251"/>
                  </a:lnTo>
                  <a:lnTo>
                    <a:pt x="108" y="226"/>
                  </a:lnTo>
                  <a:lnTo>
                    <a:pt x="71" y="210"/>
                  </a:lnTo>
                  <a:lnTo>
                    <a:pt x="25" y="117"/>
                  </a:lnTo>
                  <a:lnTo>
                    <a:pt x="0" y="44"/>
                  </a:lnTo>
                  <a:lnTo>
                    <a:pt x="0" y="0"/>
                  </a:lnTo>
                  <a:lnTo>
                    <a:pt x="45" y="44"/>
                  </a:lnTo>
                  <a:lnTo>
                    <a:pt x="82" y="59"/>
                  </a:lnTo>
                  <a:lnTo>
                    <a:pt x="82" y="69"/>
                  </a:lnTo>
                  <a:lnTo>
                    <a:pt x="97" y="69"/>
                  </a:lnTo>
                  <a:lnTo>
                    <a:pt x="127" y="103"/>
                  </a:lnTo>
                  <a:lnTo>
                    <a:pt x="145" y="103"/>
                  </a:lnTo>
                  <a:lnTo>
                    <a:pt x="145" y="117"/>
                  </a:lnTo>
                  <a:lnTo>
                    <a:pt x="153" y="117"/>
                  </a:lnTo>
                  <a:lnTo>
                    <a:pt x="171" y="153"/>
                  </a:lnTo>
                  <a:lnTo>
                    <a:pt x="190" y="153"/>
                  </a:lnTo>
                  <a:lnTo>
                    <a:pt x="171" y="176"/>
                  </a:lnTo>
                  <a:lnTo>
                    <a:pt x="217" y="21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69" name="Freeform 39">
              <a:extLst>
                <a:ext uri="{FF2B5EF4-FFF2-40B4-BE49-F238E27FC236}">
                  <a16:creationId xmlns:a16="http://schemas.microsoft.com/office/drawing/2014/main" xmlns="" id="{73A56E28-68CC-4502-AEC5-5C10B29A930D}"/>
                </a:ext>
              </a:extLst>
            </p:cNvPr>
            <p:cNvSpPr>
              <a:spLocks/>
            </p:cNvSpPr>
            <p:nvPr/>
          </p:nvSpPr>
          <p:spPr bwMode="auto">
            <a:xfrm>
              <a:off x="8212837" y="4415240"/>
              <a:ext cx="997539" cy="756904"/>
            </a:xfrm>
            <a:custGeom>
              <a:avLst/>
              <a:gdLst>
                <a:gd name="T0" fmla="*/ 2147483646 w 456"/>
                <a:gd name="T1" fmla="*/ 2147483646 h 346"/>
                <a:gd name="T2" fmla="*/ 2147483646 w 456"/>
                <a:gd name="T3" fmla="*/ 2147483646 h 346"/>
                <a:gd name="T4" fmla="*/ 2147483646 w 456"/>
                <a:gd name="T5" fmla="*/ 2147483646 h 346"/>
                <a:gd name="T6" fmla="*/ 2147483646 w 456"/>
                <a:gd name="T7" fmla="*/ 2147483646 h 346"/>
                <a:gd name="T8" fmla="*/ 2147483646 w 456"/>
                <a:gd name="T9" fmla="*/ 2147483646 h 346"/>
                <a:gd name="T10" fmla="*/ 2147483646 w 456"/>
                <a:gd name="T11" fmla="*/ 2147483646 h 346"/>
                <a:gd name="T12" fmla="*/ 2147483646 w 456"/>
                <a:gd name="T13" fmla="*/ 2147483646 h 346"/>
                <a:gd name="T14" fmla="*/ 2147483646 w 456"/>
                <a:gd name="T15" fmla="*/ 2147483646 h 346"/>
                <a:gd name="T16" fmla="*/ 2147483646 w 456"/>
                <a:gd name="T17" fmla="*/ 2147483646 h 346"/>
                <a:gd name="T18" fmla="*/ 2147483646 w 456"/>
                <a:gd name="T19" fmla="*/ 2147483646 h 346"/>
                <a:gd name="T20" fmla="*/ 2147483646 w 456"/>
                <a:gd name="T21" fmla="*/ 2147483646 h 346"/>
                <a:gd name="T22" fmla="*/ 2147483646 w 456"/>
                <a:gd name="T23" fmla="*/ 2147483646 h 346"/>
                <a:gd name="T24" fmla="*/ 2147483646 w 456"/>
                <a:gd name="T25" fmla="*/ 2147483646 h 346"/>
                <a:gd name="T26" fmla="*/ 2147483646 w 456"/>
                <a:gd name="T27" fmla="*/ 2147483646 h 346"/>
                <a:gd name="T28" fmla="*/ 2147483646 w 456"/>
                <a:gd name="T29" fmla="*/ 2147483646 h 346"/>
                <a:gd name="T30" fmla="*/ 2147483646 w 456"/>
                <a:gd name="T31" fmla="*/ 2147483646 h 346"/>
                <a:gd name="T32" fmla="*/ 2147483646 w 456"/>
                <a:gd name="T33" fmla="*/ 2147483646 h 346"/>
                <a:gd name="T34" fmla="*/ 2147483646 w 456"/>
                <a:gd name="T35" fmla="*/ 2147483646 h 346"/>
                <a:gd name="T36" fmla="*/ 2147483646 w 456"/>
                <a:gd name="T37" fmla="*/ 2147483646 h 346"/>
                <a:gd name="T38" fmla="*/ 2147483646 w 456"/>
                <a:gd name="T39" fmla="*/ 2147483646 h 346"/>
                <a:gd name="T40" fmla="*/ 2147483646 w 456"/>
                <a:gd name="T41" fmla="*/ 2147483646 h 346"/>
                <a:gd name="T42" fmla="*/ 2147483646 w 456"/>
                <a:gd name="T43" fmla="*/ 2147483646 h 346"/>
                <a:gd name="T44" fmla="*/ 2147483646 w 456"/>
                <a:gd name="T45" fmla="*/ 2147483646 h 346"/>
                <a:gd name="T46" fmla="*/ 2147483646 w 456"/>
                <a:gd name="T47" fmla="*/ 2147483646 h 346"/>
                <a:gd name="T48" fmla="*/ 0 w 456"/>
                <a:gd name="T49" fmla="*/ 2147483646 h 346"/>
                <a:gd name="T50" fmla="*/ 2147483646 w 456"/>
                <a:gd name="T51" fmla="*/ 2147483646 h 346"/>
                <a:gd name="T52" fmla="*/ 2147483646 w 456"/>
                <a:gd name="T53" fmla="*/ 2147483646 h 346"/>
                <a:gd name="T54" fmla="*/ 2147483646 w 456"/>
                <a:gd name="T55" fmla="*/ 0 h 346"/>
                <a:gd name="T56" fmla="*/ 2147483646 w 456"/>
                <a:gd name="T57" fmla="*/ 2147483646 h 346"/>
                <a:gd name="T58" fmla="*/ 2147483646 w 456"/>
                <a:gd name="T59" fmla="*/ 2147483646 h 346"/>
                <a:gd name="T60" fmla="*/ 2147483646 w 456"/>
                <a:gd name="T61" fmla="*/ 2147483646 h 346"/>
                <a:gd name="T62" fmla="*/ 2147483646 w 456"/>
                <a:gd name="T63" fmla="*/ 2147483646 h 346"/>
                <a:gd name="T64" fmla="*/ 2147483646 w 456"/>
                <a:gd name="T65" fmla="*/ 2147483646 h 3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56" h="346">
                  <a:moveTo>
                    <a:pt x="426" y="252"/>
                  </a:moveTo>
                  <a:lnTo>
                    <a:pt x="418" y="252"/>
                  </a:lnTo>
                  <a:lnTo>
                    <a:pt x="381" y="286"/>
                  </a:lnTo>
                  <a:lnTo>
                    <a:pt x="362" y="300"/>
                  </a:lnTo>
                  <a:lnTo>
                    <a:pt x="372" y="286"/>
                  </a:lnTo>
                  <a:lnTo>
                    <a:pt x="362" y="286"/>
                  </a:lnTo>
                  <a:lnTo>
                    <a:pt x="362" y="300"/>
                  </a:lnTo>
                  <a:lnTo>
                    <a:pt x="328" y="345"/>
                  </a:lnTo>
                  <a:lnTo>
                    <a:pt x="272" y="277"/>
                  </a:lnTo>
                  <a:lnTo>
                    <a:pt x="235" y="300"/>
                  </a:lnTo>
                  <a:lnTo>
                    <a:pt x="228" y="286"/>
                  </a:lnTo>
                  <a:lnTo>
                    <a:pt x="221" y="286"/>
                  </a:lnTo>
                  <a:lnTo>
                    <a:pt x="209" y="300"/>
                  </a:lnTo>
                  <a:lnTo>
                    <a:pt x="190" y="277"/>
                  </a:lnTo>
                  <a:lnTo>
                    <a:pt x="183" y="286"/>
                  </a:lnTo>
                  <a:lnTo>
                    <a:pt x="175" y="320"/>
                  </a:lnTo>
                  <a:lnTo>
                    <a:pt x="146" y="320"/>
                  </a:lnTo>
                  <a:lnTo>
                    <a:pt x="127" y="320"/>
                  </a:lnTo>
                  <a:lnTo>
                    <a:pt x="94" y="286"/>
                  </a:lnTo>
                  <a:lnTo>
                    <a:pt x="74" y="300"/>
                  </a:lnTo>
                  <a:lnTo>
                    <a:pt x="48" y="300"/>
                  </a:lnTo>
                  <a:lnTo>
                    <a:pt x="19" y="277"/>
                  </a:lnTo>
                  <a:lnTo>
                    <a:pt x="56" y="218"/>
                  </a:lnTo>
                  <a:lnTo>
                    <a:pt x="19" y="177"/>
                  </a:lnTo>
                  <a:lnTo>
                    <a:pt x="0" y="159"/>
                  </a:lnTo>
                  <a:lnTo>
                    <a:pt x="19" y="144"/>
                  </a:lnTo>
                  <a:lnTo>
                    <a:pt x="100" y="10"/>
                  </a:lnTo>
                  <a:lnTo>
                    <a:pt x="164" y="0"/>
                  </a:lnTo>
                  <a:lnTo>
                    <a:pt x="183" y="10"/>
                  </a:lnTo>
                  <a:lnTo>
                    <a:pt x="362" y="10"/>
                  </a:lnTo>
                  <a:lnTo>
                    <a:pt x="426" y="202"/>
                  </a:lnTo>
                  <a:lnTo>
                    <a:pt x="455" y="227"/>
                  </a:lnTo>
                  <a:lnTo>
                    <a:pt x="426" y="252"/>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0" name="Freeform 40">
              <a:extLst>
                <a:ext uri="{FF2B5EF4-FFF2-40B4-BE49-F238E27FC236}">
                  <a16:creationId xmlns:a16="http://schemas.microsoft.com/office/drawing/2014/main" xmlns="" id="{88A8823B-1048-4A16-B371-E398D9D078BF}"/>
                </a:ext>
              </a:extLst>
            </p:cNvPr>
            <p:cNvSpPr>
              <a:spLocks/>
            </p:cNvSpPr>
            <p:nvPr/>
          </p:nvSpPr>
          <p:spPr bwMode="auto">
            <a:xfrm>
              <a:off x="10448943" y="1586690"/>
              <a:ext cx="540333" cy="516270"/>
            </a:xfrm>
            <a:custGeom>
              <a:avLst/>
              <a:gdLst>
                <a:gd name="T0" fmla="*/ 2147483646 w 247"/>
                <a:gd name="T1" fmla="*/ 2147483646 h 236"/>
                <a:gd name="T2" fmla="*/ 2147483646 w 247"/>
                <a:gd name="T3" fmla="*/ 2147483646 h 236"/>
                <a:gd name="T4" fmla="*/ 2147483646 w 247"/>
                <a:gd name="T5" fmla="*/ 2147483646 h 236"/>
                <a:gd name="T6" fmla="*/ 2147483646 w 247"/>
                <a:gd name="T7" fmla="*/ 2147483646 h 236"/>
                <a:gd name="T8" fmla="*/ 2147483646 w 247"/>
                <a:gd name="T9" fmla="*/ 2147483646 h 236"/>
                <a:gd name="T10" fmla="*/ 2147483646 w 247"/>
                <a:gd name="T11" fmla="*/ 2147483646 h 236"/>
                <a:gd name="T12" fmla="*/ 2147483646 w 247"/>
                <a:gd name="T13" fmla="*/ 2147483646 h 236"/>
                <a:gd name="T14" fmla="*/ 2147483646 w 247"/>
                <a:gd name="T15" fmla="*/ 2147483646 h 236"/>
                <a:gd name="T16" fmla="*/ 2147483646 w 247"/>
                <a:gd name="T17" fmla="*/ 2147483646 h 236"/>
                <a:gd name="T18" fmla="*/ 2147483646 w 247"/>
                <a:gd name="T19" fmla="*/ 2147483646 h 236"/>
                <a:gd name="T20" fmla="*/ 2147483646 w 247"/>
                <a:gd name="T21" fmla="*/ 2147483646 h 236"/>
                <a:gd name="T22" fmla="*/ 2147483646 w 247"/>
                <a:gd name="T23" fmla="*/ 2147483646 h 236"/>
                <a:gd name="T24" fmla="*/ 2147483646 w 247"/>
                <a:gd name="T25" fmla="*/ 2147483646 h 236"/>
                <a:gd name="T26" fmla="*/ 2147483646 w 247"/>
                <a:gd name="T27" fmla="*/ 2147483646 h 236"/>
                <a:gd name="T28" fmla="*/ 2147483646 w 247"/>
                <a:gd name="T29" fmla="*/ 2147483646 h 236"/>
                <a:gd name="T30" fmla="*/ 2147483646 w 247"/>
                <a:gd name="T31" fmla="*/ 2147483646 h 236"/>
                <a:gd name="T32" fmla="*/ 2147483646 w 247"/>
                <a:gd name="T33" fmla="*/ 2147483646 h 236"/>
                <a:gd name="T34" fmla="*/ 2147483646 w 247"/>
                <a:gd name="T35" fmla="*/ 2147483646 h 236"/>
                <a:gd name="T36" fmla="*/ 2147483646 w 247"/>
                <a:gd name="T37" fmla="*/ 2147483646 h 236"/>
                <a:gd name="T38" fmla="*/ 2147483646 w 247"/>
                <a:gd name="T39" fmla="*/ 2147483646 h 236"/>
                <a:gd name="T40" fmla="*/ 2147483646 w 247"/>
                <a:gd name="T41" fmla="*/ 2147483646 h 236"/>
                <a:gd name="T42" fmla="*/ 2147483646 w 247"/>
                <a:gd name="T43" fmla="*/ 2147483646 h 236"/>
                <a:gd name="T44" fmla="*/ 0 w 247"/>
                <a:gd name="T45" fmla="*/ 2147483646 h 236"/>
                <a:gd name="T46" fmla="*/ 2147483646 w 247"/>
                <a:gd name="T47" fmla="*/ 2147483646 h 236"/>
                <a:gd name="T48" fmla="*/ 2147483646 w 247"/>
                <a:gd name="T49" fmla="*/ 2147483646 h 236"/>
                <a:gd name="T50" fmla="*/ 2147483646 w 247"/>
                <a:gd name="T51" fmla="*/ 0 h 236"/>
                <a:gd name="T52" fmla="*/ 2147483646 w 247"/>
                <a:gd name="T53" fmla="*/ 2147483646 h 236"/>
                <a:gd name="T54" fmla="*/ 2147483646 w 247"/>
                <a:gd name="T55" fmla="*/ 2147483646 h 236"/>
                <a:gd name="T56" fmla="*/ 2147483646 w 247"/>
                <a:gd name="T57" fmla="*/ 2147483646 h 236"/>
                <a:gd name="T58" fmla="*/ 2147483646 w 247"/>
                <a:gd name="T59" fmla="*/ 2147483646 h 2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7" h="236">
                  <a:moveTo>
                    <a:pt x="190" y="142"/>
                  </a:moveTo>
                  <a:lnTo>
                    <a:pt x="172" y="153"/>
                  </a:lnTo>
                  <a:lnTo>
                    <a:pt x="190" y="153"/>
                  </a:lnTo>
                  <a:lnTo>
                    <a:pt x="246" y="215"/>
                  </a:lnTo>
                  <a:lnTo>
                    <a:pt x="227" y="215"/>
                  </a:lnTo>
                  <a:lnTo>
                    <a:pt x="190" y="215"/>
                  </a:lnTo>
                  <a:lnTo>
                    <a:pt x="190" y="191"/>
                  </a:lnTo>
                  <a:lnTo>
                    <a:pt x="184" y="201"/>
                  </a:lnTo>
                  <a:lnTo>
                    <a:pt x="153" y="176"/>
                  </a:lnTo>
                  <a:lnTo>
                    <a:pt x="127" y="191"/>
                  </a:lnTo>
                  <a:lnTo>
                    <a:pt x="120" y="142"/>
                  </a:lnTo>
                  <a:lnTo>
                    <a:pt x="120" y="166"/>
                  </a:lnTo>
                  <a:lnTo>
                    <a:pt x="82" y="132"/>
                  </a:lnTo>
                  <a:lnTo>
                    <a:pt x="75" y="142"/>
                  </a:lnTo>
                  <a:lnTo>
                    <a:pt x="127" y="191"/>
                  </a:lnTo>
                  <a:lnTo>
                    <a:pt x="146" y="191"/>
                  </a:lnTo>
                  <a:lnTo>
                    <a:pt x="172" y="215"/>
                  </a:lnTo>
                  <a:lnTo>
                    <a:pt x="153" y="226"/>
                  </a:lnTo>
                  <a:lnTo>
                    <a:pt x="101" y="235"/>
                  </a:lnTo>
                  <a:lnTo>
                    <a:pt x="64" y="215"/>
                  </a:lnTo>
                  <a:lnTo>
                    <a:pt x="46" y="226"/>
                  </a:lnTo>
                  <a:lnTo>
                    <a:pt x="12" y="215"/>
                  </a:lnTo>
                  <a:lnTo>
                    <a:pt x="0" y="93"/>
                  </a:lnTo>
                  <a:lnTo>
                    <a:pt x="12" y="25"/>
                  </a:lnTo>
                  <a:lnTo>
                    <a:pt x="19" y="10"/>
                  </a:lnTo>
                  <a:lnTo>
                    <a:pt x="82" y="0"/>
                  </a:lnTo>
                  <a:lnTo>
                    <a:pt x="127" y="93"/>
                  </a:lnTo>
                  <a:lnTo>
                    <a:pt x="164" y="108"/>
                  </a:lnTo>
                  <a:lnTo>
                    <a:pt x="190" y="132"/>
                  </a:lnTo>
                  <a:lnTo>
                    <a:pt x="190" y="14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1" name="Freeform 41">
              <a:extLst>
                <a:ext uri="{FF2B5EF4-FFF2-40B4-BE49-F238E27FC236}">
                  <a16:creationId xmlns:a16="http://schemas.microsoft.com/office/drawing/2014/main" xmlns="" id="{8ECF6B25-F462-474C-B188-4F0DE6004FB4}"/>
                </a:ext>
              </a:extLst>
            </p:cNvPr>
            <p:cNvSpPr>
              <a:spLocks/>
            </p:cNvSpPr>
            <p:nvPr/>
          </p:nvSpPr>
          <p:spPr bwMode="auto">
            <a:xfrm>
              <a:off x="8989430" y="2520791"/>
              <a:ext cx="811595" cy="861908"/>
            </a:xfrm>
            <a:custGeom>
              <a:avLst/>
              <a:gdLst>
                <a:gd name="T0" fmla="*/ 2147483646 w 371"/>
                <a:gd name="T1" fmla="*/ 2147483646 h 394"/>
                <a:gd name="T2" fmla="*/ 2147483646 w 371"/>
                <a:gd name="T3" fmla="*/ 2147483646 h 394"/>
                <a:gd name="T4" fmla="*/ 2147483646 w 371"/>
                <a:gd name="T5" fmla="*/ 2147483646 h 394"/>
                <a:gd name="T6" fmla="*/ 2147483646 w 371"/>
                <a:gd name="T7" fmla="*/ 2147483646 h 394"/>
                <a:gd name="T8" fmla="*/ 2147483646 w 371"/>
                <a:gd name="T9" fmla="*/ 2147483646 h 394"/>
                <a:gd name="T10" fmla="*/ 2147483646 w 371"/>
                <a:gd name="T11" fmla="*/ 2147483646 h 394"/>
                <a:gd name="T12" fmla="*/ 2147483646 w 371"/>
                <a:gd name="T13" fmla="*/ 2147483646 h 394"/>
                <a:gd name="T14" fmla="*/ 2147483646 w 371"/>
                <a:gd name="T15" fmla="*/ 2147483646 h 394"/>
                <a:gd name="T16" fmla="*/ 2147483646 w 371"/>
                <a:gd name="T17" fmla="*/ 2147483646 h 394"/>
                <a:gd name="T18" fmla="*/ 2147483646 w 371"/>
                <a:gd name="T19" fmla="*/ 2147483646 h 394"/>
                <a:gd name="T20" fmla="*/ 2147483646 w 371"/>
                <a:gd name="T21" fmla="*/ 2147483646 h 394"/>
                <a:gd name="T22" fmla="*/ 2147483646 w 371"/>
                <a:gd name="T23" fmla="*/ 2147483646 h 394"/>
                <a:gd name="T24" fmla="*/ 2147483646 w 371"/>
                <a:gd name="T25" fmla="*/ 2147483646 h 394"/>
                <a:gd name="T26" fmla="*/ 2147483646 w 371"/>
                <a:gd name="T27" fmla="*/ 2147483646 h 394"/>
                <a:gd name="T28" fmla="*/ 2147483646 w 371"/>
                <a:gd name="T29" fmla="*/ 2147483646 h 394"/>
                <a:gd name="T30" fmla="*/ 2147483646 w 371"/>
                <a:gd name="T31" fmla="*/ 2147483646 h 394"/>
                <a:gd name="T32" fmla="*/ 2147483646 w 371"/>
                <a:gd name="T33" fmla="*/ 2147483646 h 394"/>
                <a:gd name="T34" fmla="*/ 2147483646 w 371"/>
                <a:gd name="T35" fmla="*/ 2147483646 h 394"/>
                <a:gd name="T36" fmla="*/ 0 w 371"/>
                <a:gd name="T37" fmla="*/ 2147483646 h 394"/>
                <a:gd name="T38" fmla="*/ 2147483646 w 371"/>
                <a:gd name="T39" fmla="*/ 2147483646 h 394"/>
                <a:gd name="T40" fmla="*/ 2147483646 w 371"/>
                <a:gd name="T41" fmla="*/ 2147483646 h 394"/>
                <a:gd name="T42" fmla="*/ 2147483646 w 371"/>
                <a:gd name="T43" fmla="*/ 2147483646 h 394"/>
                <a:gd name="T44" fmla="*/ 2147483646 w 371"/>
                <a:gd name="T45" fmla="*/ 0 h 394"/>
                <a:gd name="T46" fmla="*/ 2147483646 w 371"/>
                <a:gd name="T47" fmla="*/ 2147483646 h 394"/>
                <a:gd name="T48" fmla="*/ 2147483646 w 371"/>
                <a:gd name="T49" fmla="*/ 2147483646 h 394"/>
                <a:gd name="T50" fmla="*/ 2147483646 w 371"/>
                <a:gd name="T51" fmla="*/ 2147483646 h 394"/>
                <a:gd name="T52" fmla="*/ 2147483646 w 371"/>
                <a:gd name="T53" fmla="*/ 2147483646 h 394"/>
                <a:gd name="T54" fmla="*/ 2147483646 w 371"/>
                <a:gd name="T55" fmla="*/ 2147483646 h 394"/>
                <a:gd name="T56" fmla="*/ 2147483646 w 371"/>
                <a:gd name="T57" fmla="*/ 2147483646 h 3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1" h="394">
                  <a:moveTo>
                    <a:pt x="299" y="109"/>
                  </a:moveTo>
                  <a:lnTo>
                    <a:pt x="318" y="143"/>
                  </a:lnTo>
                  <a:lnTo>
                    <a:pt x="336" y="191"/>
                  </a:lnTo>
                  <a:lnTo>
                    <a:pt x="370" y="216"/>
                  </a:lnTo>
                  <a:lnTo>
                    <a:pt x="361" y="216"/>
                  </a:lnTo>
                  <a:lnTo>
                    <a:pt x="336" y="216"/>
                  </a:lnTo>
                  <a:lnTo>
                    <a:pt x="318" y="250"/>
                  </a:lnTo>
                  <a:lnTo>
                    <a:pt x="299" y="334"/>
                  </a:lnTo>
                  <a:lnTo>
                    <a:pt x="280" y="359"/>
                  </a:lnTo>
                  <a:lnTo>
                    <a:pt x="280" y="368"/>
                  </a:lnTo>
                  <a:lnTo>
                    <a:pt x="261" y="384"/>
                  </a:lnTo>
                  <a:lnTo>
                    <a:pt x="243" y="359"/>
                  </a:lnTo>
                  <a:lnTo>
                    <a:pt x="209" y="393"/>
                  </a:lnTo>
                  <a:lnTo>
                    <a:pt x="190" y="384"/>
                  </a:lnTo>
                  <a:lnTo>
                    <a:pt x="152" y="359"/>
                  </a:lnTo>
                  <a:lnTo>
                    <a:pt x="135" y="325"/>
                  </a:lnTo>
                  <a:lnTo>
                    <a:pt x="108" y="250"/>
                  </a:lnTo>
                  <a:lnTo>
                    <a:pt x="45" y="191"/>
                  </a:lnTo>
                  <a:lnTo>
                    <a:pt x="0" y="143"/>
                  </a:lnTo>
                  <a:lnTo>
                    <a:pt x="26" y="118"/>
                  </a:lnTo>
                  <a:lnTo>
                    <a:pt x="135" y="25"/>
                  </a:lnTo>
                  <a:lnTo>
                    <a:pt x="164" y="25"/>
                  </a:lnTo>
                  <a:lnTo>
                    <a:pt x="180" y="0"/>
                  </a:lnTo>
                  <a:lnTo>
                    <a:pt x="209" y="14"/>
                  </a:lnTo>
                  <a:lnTo>
                    <a:pt x="261" y="34"/>
                  </a:lnTo>
                  <a:lnTo>
                    <a:pt x="261" y="50"/>
                  </a:lnTo>
                  <a:lnTo>
                    <a:pt x="292" y="50"/>
                  </a:lnTo>
                  <a:lnTo>
                    <a:pt x="318" y="73"/>
                  </a:lnTo>
                  <a:lnTo>
                    <a:pt x="299" y="109"/>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2" name="Freeform 42">
              <a:extLst>
                <a:ext uri="{FF2B5EF4-FFF2-40B4-BE49-F238E27FC236}">
                  <a16:creationId xmlns:a16="http://schemas.microsoft.com/office/drawing/2014/main" xmlns="" id="{EA0512F4-53BE-4664-BFD2-002C22C75052}"/>
                </a:ext>
              </a:extLst>
            </p:cNvPr>
            <p:cNvSpPr>
              <a:spLocks/>
            </p:cNvSpPr>
            <p:nvPr/>
          </p:nvSpPr>
          <p:spPr bwMode="auto">
            <a:xfrm>
              <a:off x="10686996" y="2212341"/>
              <a:ext cx="540334" cy="732842"/>
            </a:xfrm>
            <a:custGeom>
              <a:avLst/>
              <a:gdLst>
                <a:gd name="T0" fmla="*/ 2147483646 w 247"/>
                <a:gd name="T1" fmla="*/ 2147483646 h 335"/>
                <a:gd name="T2" fmla="*/ 2147483646 w 247"/>
                <a:gd name="T3" fmla="*/ 2147483646 h 335"/>
                <a:gd name="T4" fmla="*/ 2147483646 w 247"/>
                <a:gd name="T5" fmla="*/ 2147483646 h 335"/>
                <a:gd name="T6" fmla="*/ 2147483646 w 247"/>
                <a:gd name="T7" fmla="*/ 2147483646 h 335"/>
                <a:gd name="T8" fmla="*/ 2147483646 w 247"/>
                <a:gd name="T9" fmla="*/ 2147483646 h 335"/>
                <a:gd name="T10" fmla="*/ 2147483646 w 247"/>
                <a:gd name="T11" fmla="*/ 2147483646 h 335"/>
                <a:gd name="T12" fmla="*/ 2147483646 w 247"/>
                <a:gd name="T13" fmla="*/ 2147483646 h 335"/>
                <a:gd name="T14" fmla="*/ 2147483646 w 247"/>
                <a:gd name="T15" fmla="*/ 2147483646 h 335"/>
                <a:gd name="T16" fmla="*/ 2147483646 w 247"/>
                <a:gd name="T17" fmla="*/ 0 h 335"/>
                <a:gd name="T18" fmla="*/ 2147483646 w 247"/>
                <a:gd name="T19" fmla="*/ 0 h 335"/>
                <a:gd name="T20" fmla="*/ 2147483646 w 247"/>
                <a:gd name="T21" fmla="*/ 2147483646 h 335"/>
                <a:gd name="T22" fmla="*/ 2147483646 w 247"/>
                <a:gd name="T23" fmla="*/ 2147483646 h 335"/>
                <a:gd name="T24" fmla="*/ 2147483646 w 247"/>
                <a:gd name="T25" fmla="*/ 2147483646 h 335"/>
                <a:gd name="T26" fmla="*/ 2147483646 w 247"/>
                <a:gd name="T27" fmla="*/ 2147483646 h 335"/>
                <a:gd name="T28" fmla="*/ 2147483646 w 247"/>
                <a:gd name="T29" fmla="*/ 2147483646 h 335"/>
                <a:gd name="T30" fmla="*/ 2147483646 w 247"/>
                <a:gd name="T31" fmla="*/ 2147483646 h 335"/>
                <a:gd name="T32" fmla="*/ 2147483646 w 247"/>
                <a:gd name="T33" fmla="*/ 2147483646 h 335"/>
                <a:gd name="T34" fmla="*/ 2147483646 w 247"/>
                <a:gd name="T35" fmla="*/ 2147483646 h 335"/>
                <a:gd name="T36" fmla="*/ 2147483646 w 247"/>
                <a:gd name="T37" fmla="*/ 2147483646 h 335"/>
                <a:gd name="T38" fmla="*/ 2147483646 w 247"/>
                <a:gd name="T39" fmla="*/ 2147483646 h 335"/>
                <a:gd name="T40" fmla="*/ 2147483646 w 247"/>
                <a:gd name="T41" fmla="*/ 2147483646 h 335"/>
                <a:gd name="T42" fmla="*/ 2147483646 w 247"/>
                <a:gd name="T43" fmla="*/ 2147483646 h 335"/>
                <a:gd name="T44" fmla="*/ 2147483646 w 247"/>
                <a:gd name="T45" fmla="*/ 2147483646 h 335"/>
                <a:gd name="T46" fmla="*/ 2147483646 w 247"/>
                <a:gd name="T47" fmla="*/ 2147483646 h 335"/>
                <a:gd name="T48" fmla="*/ 2147483646 w 247"/>
                <a:gd name="T49" fmla="*/ 2147483646 h 335"/>
                <a:gd name="T50" fmla="*/ 2147483646 w 247"/>
                <a:gd name="T51" fmla="*/ 2147483646 h 335"/>
                <a:gd name="T52" fmla="*/ 2147483646 w 247"/>
                <a:gd name="T53" fmla="*/ 2147483646 h 335"/>
                <a:gd name="T54" fmla="*/ 2147483646 w 247"/>
                <a:gd name="T55" fmla="*/ 2147483646 h 335"/>
                <a:gd name="T56" fmla="*/ 2147483646 w 247"/>
                <a:gd name="T57" fmla="*/ 2147483646 h 335"/>
                <a:gd name="T58" fmla="*/ 2147483646 w 247"/>
                <a:gd name="T59" fmla="*/ 2147483646 h 335"/>
                <a:gd name="T60" fmla="*/ 2147483646 w 247"/>
                <a:gd name="T61" fmla="*/ 2147483646 h 335"/>
                <a:gd name="T62" fmla="*/ 2147483646 w 247"/>
                <a:gd name="T63" fmla="*/ 2147483646 h 335"/>
                <a:gd name="T64" fmla="*/ 2147483646 w 247"/>
                <a:gd name="T65" fmla="*/ 2147483646 h 335"/>
                <a:gd name="T66" fmla="*/ 2147483646 w 247"/>
                <a:gd name="T67" fmla="*/ 2147483646 h 335"/>
                <a:gd name="T68" fmla="*/ 2147483646 w 247"/>
                <a:gd name="T69" fmla="*/ 2147483646 h 335"/>
                <a:gd name="T70" fmla="*/ 2147483646 w 247"/>
                <a:gd name="T71" fmla="*/ 2147483646 h 335"/>
                <a:gd name="T72" fmla="*/ 2147483646 w 247"/>
                <a:gd name="T73" fmla="*/ 2147483646 h 335"/>
                <a:gd name="T74" fmla="*/ 2147483646 w 247"/>
                <a:gd name="T75" fmla="*/ 2147483646 h 335"/>
                <a:gd name="T76" fmla="*/ 2147483646 w 247"/>
                <a:gd name="T77" fmla="*/ 2147483646 h 335"/>
                <a:gd name="T78" fmla="*/ 2147483646 w 247"/>
                <a:gd name="T79" fmla="*/ 2147483646 h 335"/>
                <a:gd name="T80" fmla="*/ 2147483646 w 247"/>
                <a:gd name="T81" fmla="*/ 2147483646 h 335"/>
                <a:gd name="T82" fmla="*/ 0 w 247"/>
                <a:gd name="T83" fmla="*/ 2147483646 h 335"/>
                <a:gd name="T84" fmla="*/ 0 w 247"/>
                <a:gd name="T85" fmla="*/ 2147483646 h 335"/>
                <a:gd name="T86" fmla="*/ 2147483646 w 247"/>
                <a:gd name="T87" fmla="*/ 2147483646 h 335"/>
                <a:gd name="T88" fmla="*/ 2147483646 w 247"/>
                <a:gd name="T89" fmla="*/ 2147483646 h 335"/>
                <a:gd name="T90" fmla="*/ 2147483646 w 247"/>
                <a:gd name="T91" fmla="*/ 2147483646 h 3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335">
                  <a:moveTo>
                    <a:pt x="29" y="48"/>
                  </a:moveTo>
                  <a:lnTo>
                    <a:pt x="45" y="48"/>
                  </a:lnTo>
                  <a:lnTo>
                    <a:pt x="63" y="59"/>
                  </a:lnTo>
                  <a:lnTo>
                    <a:pt x="94" y="59"/>
                  </a:lnTo>
                  <a:lnTo>
                    <a:pt x="94" y="83"/>
                  </a:lnTo>
                  <a:lnTo>
                    <a:pt x="101" y="73"/>
                  </a:lnTo>
                  <a:lnTo>
                    <a:pt x="63" y="48"/>
                  </a:lnTo>
                  <a:lnTo>
                    <a:pt x="82" y="25"/>
                  </a:lnTo>
                  <a:lnTo>
                    <a:pt x="157" y="0"/>
                  </a:lnTo>
                  <a:lnTo>
                    <a:pt x="209" y="0"/>
                  </a:lnTo>
                  <a:lnTo>
                    <a:pt x="246" y="9"/>
                  </a:lnTo>
                  <a:lnTo>
                    <a:pt x="235" y="34"/>
                  </a:lnTo>
                  <a:lnTo>
                    <a:pt x="220" y="25"/>
                  </a:lnTo>
                  <a:lnTo>
                    <a:pt x="209" y="48"/>
                  </a:lnTo>
                  <a:lnTo>
                    <a:pt x="190" y="25"/>
                  </a:lnTo>
                  <a:lnTo>
                    <a:pt x="172" y="34"/>
                  </a:lnTo>
                  <a:lnTo>
                    <a:pt x="209" y="73"/>
                  </a:lnTo>
                  <a:lnTo>
                    <a:pt x="227" y="48"/>
                  </a:lnTo>
                  <a:lnTo>
                    <a:pt x="246" y="48"/>
                  </a:lnTo>
                  <a:lnTo>
                    <a:pt x="227" y="94"/>
                  </a:lnTo>
                  <a:lnTo>
                    <a:pt x="190" y="94"/>
                  </a:lnTo>
                  <a:lnTo>
                    <a:pt x="190" y="83"/>
                  </a:lnTo>
                  <a:lnTo>
                    <a:pt x="190" y="107"/>
                  </a:lnTo>
                  <a:lnTo>
                    <a:pt x="220" y="118"/>
                  </a:lnTo>
                  <a:lnTo>
                    <a:pt x="220" y="193"/>
                  </a:lnTo>
                  <a:lnTo>
                    <a:pt x="209" y="168"/>
                  </a:lnTo>
                  <a:lnTo>
                    <a:pt x="201" y="177"/>
                  </a:lnTo>
                  <a:lnTo>
                    <a:pt x="190" y="157"/>
                  </a:lnTo>
                  <a:lnTo>
                    <a:pt x="172" y="168"/>
                  </a:lnTo>
                  <a:lnTo>
                    <a:pt x="201" y="193"/>
                  </a:lnTo>
                  <a:lnTo>
                    <a:pt x="209" y="193"/>
                  </a:lnTo>
                  <a:lnTo>
                    <a:pt x="220" y="193"/>
                  </a:lnTo>
                  <a:lnTo>
                    <a:pt x="209" y="241"/>
                  </a:lnTo>
                  <a:lnTo>
                    <a:pt x="227" y="241"/>
                  </a:lnTo>
                  <a:lnTo>
                    <a:pt x="220" y="275"/>
                  </a:lnTo>
                  <a:lnTo>
                    <a:pt x="190" y="261"/>
                  </a:lnTo>
                  <a:lnTo>
                    <a:pt x="157" y="241"/>
                  </a:lnTo>
                  <a:lnTo>
                    <a:pt x="138" y="250"/>
                  </a:lnTo>
                  <a:lnTo>
                    <a:pt x="119" y="334"/>
                  </a:lnTo>
                  <a:lnTo>
                    <a:pt x="63" y="320"/>
                  </a:lnTo>
                  <a:lnTo>
                    <a:pt x="82" y="250"/>
                  </a:lnTo>
                  <a:lnTo>
                    <a:pt x="0" y="250"/>
                  </a:lnTo>
                  <a:lnTo>
                    <a:pt x="0" y="177"/>
                  </a:lnTo>
                  <a:lnTo>
                    <a:pt x="29" y="118"/>
                  </a:lnTo>
                  <a:lnTo>
                    <a:pt x="19" y="73"/>
                  </a:lnTo>
                  <a:lnTo>
                    <a:pt x="29" y="4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3" name="Freeform 43">
              <a:extLst>
                <a:ext uri="{FF2B5EF4-FFF2-40B4-BE49-F238E27FC236}">
                  <a16:creationId xmlns:a16="http://schemas.microsoft.com/office/drawing/2014/main" xmlns="" id="{1154C50A-EBF2-4C1B-BA55-E1B46FD87674}"/>
                </a:ext>
              </a:extLst>
            </p:cNvPr>
            <p:cNvSpPr>
              <a:spLocks/>
            </p:cNvSpPr>
            <p:nvPr/>
          </p:nvSpPr>
          <p:spPr bwMode="auto">
            <a:xfrm>
              <a:off x="10116036" y="2262656"/>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4" name="Freeform 44">
              <a:extLst>
                <a:ext uri="{FF2B5EF4-FFF2-40B4-BE49-F238E27FC236}">
                  <a16:creationId xmlns:a16="http://schemas.microsoft.com/office/drawing/2014/main" xmlns="" id="{03061525-EC29-46D8-AC4B-851C7905324C}"/>
                </a:ext>
              </a:extLst>
            </p:cNvPr>
            <p:cNvSpPr>
              <a:spLocks/>
            </p:cNvSpPr>
            <p:nvPr/>
          </p:nvSpPr>
          <p:spPr bwMode="auto">
            <a:xfrm>
              <a:off x="8180024" y="2936431"/>
              <a:ext cx="671589" cy="787531"/>
            </a:xfrm>
            <a:custGeom>
              <a:avLst/>
              <a:gdLst>
                <a:gd name="T0" fmla="*/ 2147483646 w 307"/>
                <a:gd name="T1" fmla="*/ 2147483646 h 360"/>
                <a:gd name="T2" fmla="*/ 2147483646 w 307"/>
                <a:gd name="T3" fmla="*/ 2147483646 h 360"/>
                <a:gd name="T4" fmla="*/ 2147483646 w 307"/>
                <a:gd name="T5" fmla="*/ 2147483646 h 360"/>
                <a:gd name="T6" fmla="*/ 2147483646 w 307"/>
                <a:gd name="T7" fmla="*/ 2147483646 h 360"/>
                <a:gd name="T8" fmla="*/ 2147483646 w 307"/>
                <a:gd name="T9" fmla="*/ 2147483646 h 360"/>
                <a:gd name="T10" fmla="*/ 2147483646 w 307"/>
                <a:gd name="T11" fmla="*/ 2147483646 h 360"/>
                <a:gd name="T12" fmla="*/ 2147483646 w 307"/>
                <a:gd name="T13" fmla="*/ 2147483646 h 360"/>
                <a:gd name="T14" fmla="*/ 2147483646 w 307"/>
                <a:gd name="T15" fmla="*/ 2147483646 h 360"/>
                <a:gd name="T16" fmla="*/ 2147483646 w 307"/>
                <a:gd name="T17" fmla="*/ 2147483646 h 360"/>
                <a:gd name="T18" fmla="*/ 2147483646 w 307"/>
                <a:gd name="T19" fmla="*/ 2147483646 h 360"/>
                <a:gd name="T20" fmla="*/ 0 w 307"/>
                <a:gd name="T21" fmla="*/ 2147483646 h 360"/>
                <a:gd name="T22" fmla="*/ 2147483646 w 307"/>
                <a:gd name="T23" fmla="*/ 2147483646 h 360"/>
                <a:gd name="T24" fmla="*/ 2147483646 w 307"/>
                <a:gd name="T25" fmla="*/ 2147483646 h 360"/>
                <a:gd name="T26" fmla="*/ 2147483646 w 307"/>
                <a:gd name="T27" fmla="*/ 2147483646 h 360"/>
                <a:gd name="T28" fmla="*/ 2147483646 w 307"/>
                <a:gd name="T29" fmla="*/ 0 h 360"/>
                <a:gd name="T30" fmla="*/ 2147483646 w 307"/>
                <a:gd name="T31" fmla="*/ 0 h 360"/>
                <a:gd name="T32" fmla="*/ 2147483646 w 307"/>
                <a:gd name="T33" fmla="*/ 0 h 360"/>
                <a:gd name="T34" fmla="*/ 2147483646 w 307"/>
                <a:gd name="T35" fmla="*/ 2147483646 h 360"/>
                <a:gd name="T36" fmla="*/ 2147483646 w 307"/>
                <a:gd name="T37" fmla="*/ 2147483646 h 360"/>
                <a:gd name="T38" fmla="*/ 2147483646 w 307"/>
                <a:gd name="T39" fmla="*/ 2147483646 h 360"/>
                <a:gd name="T40" fmla="*/ 2147483646 w 307"/>
                <a:gd name="T41" fmla="*/ 2147483646 h 360"/>
                <a:gd name="T42" fmla="*/ 2147483646 w 307"/>
                <a:gd name="T43" fmla="*/ 2147483646 h 360"/>
                <a:gd name="T44" fmla="*/ 2147483646 w 307"/>
                <a:gd name="T45" fmla="*/ 2147483646 h 3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7" h="360">
                  <a:moveTo>
                    <a:pt x="250" y="334"/>
                  </a:moveTo>
                  <a:lnTo>
                    <a:pt x="250" y="359"/>
                  </a:lnTo>
                  <a:lnTo>
                    <a:pt x="236" y="334"/>
                  </a:lnTo>
                  <a:lnTo>
                    <a:pt x="198" y="334"/>
                  </a:lnTo>
                  <a:lnTo>
                    <a:pt x="198" y="320"/>
                  </a:lnTo>
                  <a:lnTo>
                    <a:pt x="172" y="309"/>
                  </a:lnTo>
                  <a:lnTo>
                    <a:pt x="143" y="334"/>
                  </a:lnTo>
                  <a:lnTo>
                    <a:pt x="89" y="320"/>
                  </a:lnTo>
                  <a:lnTo>
                    <a:pt x="89" y="309"/>
                  </a:lnTo>
                  <a:lnTo>
                    <a:pt x="34" y="286"/>
                  </a:lnTo>
                  <a:lnTo>
                    <a:pt x="0" y="236"/>
                  </a:lnTo>
                  <a:lnTo>
                    <a:pt x="15" y="216"/>
                  </a:lnTo>
                  <a:lnTo>
                    <a:pt x="89" y="193"/>
                  </a:lnTo>
                  <a:lnTo>
                    <a:pt x="89" y="143"/>
                  </a:lnTo>
                  <a:lnTo>
                    <a:pt x="143" y="0"/>
                  </a:lnTo>
                  <a:lnTo>
                    <a:pt x="154" y="0"/>
                  </a:lnTo>
                  <a:lnTo>
                    <a:pt x="287" y="0"/>
                  </a:lnTo>
                  <a:lnTo>
                    <a:pt x="287" y="10"/>
                  </a:lnTo>
                  <a:lnTo>
                    <a:pt x="287" y="134"/>
                  </a:lnTo>
                  <a:lnTo>
                    <a:pt x="306" y="177"/>
                  </a:lnTo>
                  <a:lnTo>
                    <a:pt x="287" y="193"/>
                  </a:lnTo>
                  <a:lnTo>
                    <a:pt x="287" y="334"/>
                  </a:lnTo>
                  <a:lnTo>
                    <a:pt x="250" y="334"/>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5" name="Freeform 45">
              <a:extLst>
                <a:ext uri="{FF2B5EF4-FFF2-40B4-BE49-F238E27FC236}">
                  <a16:creationId xmlns:a16="http://schemas.microsoft.com/office/drawing/2014/main" xmlns="" id="{3D5AE059-0709-4502-94C3-D825AE691A7F}"/>
                </a:ext>
              </a:extLst>
            </p:cNvPr>
            <p:cNvSpPr>
              <a:spLocks/>
            </p:cNvSpPr>
            <p:nvPr/>
          </p:nvSpPr>
          <p:spPr bwMode="auto">
            <a:xfrm>
              <a:off x="8335343" y="2468289"/>
              <a:ext cx="713153" cy="494394"/>
            </a:xfrm>
            <a:custGeom>
              <a:avLst/>
              <a:gdLst>
                <a:gd name="T0" fmla="*/ 2147483646 w 326"/>
                <a:gd name="T1" fmla="*/ 2147483646 h 226"/>
                <a:gd name="T2" fmla="*/ 2147483646 w 326"/>
                <a:gd name="T3" fmla="*/ 2147483646 h 226"/>
                <a:gd name="T4" fmla="*/ 2147483646 w 326"/>
                <a:gd name="T5" fmla="*/ 2147483646 h 226"/>
                <a:gd name="T6" fmla="*/ 2147483646 w 326"/>
                <a:gd name="T7" fmla="*/ 2147483646 h 226"/>
                <a:gd name="T8" fmla="*/ 2147483646 w 326"/>
                <a:gd name="T9" fmla="*/ 2147483646 h 226"/>
                <a:gd name="T10" fmla="*/ 2147483646 w 326"/>
                <a:gd name="T11" fmla="*/ 2147483646 h 226"/>
                <a:gd name="T12" fmla="*/ 2147483646 w 326"/>
                <a:gd name="T13" fmla="*/ 2147483646 h 226"/>
                <a:gd name="T14" fmla="*/ 2147483646 w 326"/>
                <a:gd name="T15" fmla="*/ 2147483646 h 226"/>
                <a:gd name="T16" fmla="*/ 2147483646 w 326"/>
                <a:gd name="T17" fmla="*/ 2147483646 h 226"/>
                <a:gd name="T18" fmla="*/ 2147483646 w 326"/>
                <a:gd name="T19" fmla="*/ 2147483646 h 226"/>
                <a:gd name="T20" fmla="*/ 0 w 326"/>
                <a:gd name="T21" fmla="*/ 2147483646 h 226"/>
                <a:gd name="T22" fmla="*/ 2147483646 w 326"/>
                <a:gd name="T23" fmla="*/ 2147483646 h 226"/>
                <a:gd name="T24" fmla="*/ 2147483646 w 326"/>
                <a:gd name="T25" fmla="*/ 2147483646 h 226"/>
                <a:gd name="T26" fmla="*/ 2147483646 w 326"/>
                <a:gd name="T27" fmla="*/ 2147483646 h 226"/>
                <a:gd name="T28" fmla="*/ 2147483646 w 326"/>
                <a:gd name="T29" fmla="*/ 0 h 226"/>
                <a:gd name="T30" fmla="*/ 2147483646 w 326"/>
                <a:gd name="T31" fmla="*/ 2147483646 h 2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6" h="226">
                  <a:moveTo>
                    <a:pt x="262" y="24"/>
                  </a:moveTo>
                  <a:lnTo>
                    <a:pt x="280" y="97"/>
                  </a:lnTo>
                  <a:lnTo>
                    <a:pt x="325" y="141"/>
                  </a:lnTo>
                  <a:lnTo>
                    <a:pt x="298" y="165"/>
                  </a:lnTo>
                  <a:lnTo>
                    <a:pt x="216" y="225"/>
                  </a:lnTo>
                  <a:lnTo>
                    <a:pt x="216" y="215"/>
                  </a:lnTo>
                  <a:lnTo>
                    <a:pt x="83" y="215"/>
                  </a:lnTo>
                  <a:lnTo>
                    <a:pt x="72" y="215"/>
                  </a:lnTo>
                  <a:lnTo>
                    <a:pt x="38" y="200"/>
                  </a:lnTo>
                  <a:lnTo>
                    <a:pt x="20" y="122"/>
                  </a:lnTo>
                  <a:lnTo>
                    <a:pt x="0" y="97"/>
                  </a:lnTo>
                  <a:lnTo>
                    <a:pt x="179" y="13"/>
                  </a:lnTo>
                  <a:lnTo>
                    <a:pt x="190" y="13"/>
                  </a:lnTo>
                  <a:lnTo>
                    <a:pt x="210" y="24"/>
                  </a:lnTo>
                  <a:lnTo>
                    <a:pt x="216" y="0"/>
                  </a:lnTo>
                  <a:lnTo>
                    <a:pt x="262" y="2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6" name="Freeform 46">
              <a:extLst>
                <a:ext uri="{FF2B5EF4-FFF2-40B4-BE49-F238E27FC236}">
                  <a16:creationId xmlns:a16="http://schemas.microsoft.com/office/drawing/2014/main" xmlns="" id="{455B3E78-FDAE-4E00-8548-FAEE5A543A67}"/>
                </a:ext>
              </a:extLst>
            </p:cNvPr>
            <p:cNvSpPr>
              <a:spLocks/>
            </p:cNvSpPr>
            <p:nvPr/>
          </p:nvSpPr>
          <p:spPr bwMode="auto">
            <a:xfrm>
              <a:off x="6539333" y="2444225"/>
              <a:ext cx="848783" cy="627838"/>
            </a:xfrm>
            <a:custGeom>
              <a:avLst/>
              <a:gdLst>
                <a:gd name="T0" fmla="*/ 2147483646 w 388"/>
                <a:gd name="T1" fmla="*/ 2147483646 h 287"/>
                <a:gd name="T2" fmla="*/ 2147483646 w 388"/>
                <a:gd name="T3" fmla="*/ 0 h 287"/>
                <a:gd name="T4" fmla="*/ 2147483646 w 388"/>
                <a:gd name="T5" fmla="*/ 2147483646 h 287"/>
                <a:gd name="T6" fmla="*/ 2147483646 w 388"/>
                <a:gd name="T7" fmla="*/ 2147483646 h 287"/>
                <a:gd name="T8" fmla="*/ 2147483646 w 388"/>
                <a:gd name="T9" fmla="*/ 2147483646 h 287"/>
                <a:gd name="T10" fmla="*/ 2147483646 w 388"/>
                <a:gd name="T11" fmla="*/ 2147483646 h 287"/>
                <a:gd name="T12" fmla="*/ 2147483646 w 388"/>
                <a:gd name="T13" fmla="*/ 2147483646 h 287"/>
                <a:gd name="T14" fmla="*/ 2147483646 w 388"/>
                <a:gd name="T15" fmla="*/ 2147483646 h 287"/>
                <a:gd name="T16" fmla="*/ 2147483646 w 388"/>
                <a:gd name="T17" fmla="*/ 2147483646 h 287"/>
                <a:gd name="T18" fmla="*/ 2147483646 w 388"/>
                <a:gd name="T19" fmla="*/ 2147483646 h 287"/>
                <a:gd name="T20" fmla="*/ 2147483646 w 388"/>
                <a:gd name="T21" fmla="*/ 2147483646 h 287"/>
                <a:gd name="T22" fmla="*/ 2147483646 w 388"/>
                <a:gd name="T23" fmla="*/ 2147483646 h 287"/>
                <a:gd name="T24" fmla="*/ 2147483646 w 388"/>
                <a:gd name="T25" fmla="*/ 2147483646 h 287"/>
                <a:gd name="T26" fmla="*/ 2147483646 w 388"/>
                <a:gd name="T27" fmla="*/ 2147483646 h 287"/>
                <a:gd name="T28" fmla="*/ 2147483646 w 388"/>
                <a:gd name="T29" fmla="*/ 2147483646 h 287"/>
                <a:gd name="T30" fmla="*/ 2147483646 w 388"/>
                <a:gd name="T31" fmla="*/ 2147483646 h 287"/>
                <a:gd name="T32" fmla="*/ 2147483646 w 388"/>
                <a:gd name="T33" fmla="*/ 2147483646 h 287"/>
                <a:gd name="T34" fmla="*/ 2147483646 w 388"/>
                <a:gd name="T35" fmla="*/ 2147483646 h 287"/>
                <a:gd name="T36" fmla="*/ 2147483646 w 388"/>
                <a:gd name="T37" fmla="*/ 2147483646 h 287"/>
                <a:gd name="T38" fmla="*/ 0 w 388"/>
                <a:gd name="T39" fmla="*/ 2147483646 h 287"/>
                <a:gd name="T40" fmla="*/ 2147483646 w 388"/>
                <a:gd name="T41" fmla="*/ 2147483646 h 287"/>
                <a:gd name="T42" fmla="*/ 2147483646 w 388"/>
                <a:gd name="T43" fmla="*/ 2147483646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8" h="287">
                  <a:moveTo>
                    <a:pt x="187" y="24"/>
                  </a:moveTo>
                  <a:lnTo>
                    <a:pt x="187" y="0"/>
                  </a:lnTo>
                  <a:lnTo>
                    <a:pt x="324" y="10"/>
                  </a:lnTo>
                  <a:lnTo>
                    <a:pt x="387" y="10"/>
                  </a:lnTo>
                  <a:lnTo>
                    <a:pt x="332" y="202"/>
                  </a:lnTo>
                  <a:lnTo>
                    <a:pt x="387" y="226"/>
                  </a:lnTo>
                  <a:lnTo>
                    <a:pt x="351" y="276"/>
                  </a:lnTo>
                  <a:lnTo>
                    <a:pt x="313" y="261"/>
                  </a:lnTo>
                  <a:lnTo>
                    <a:pt x="295" y="213"/>
                  </a:lnTo>
                  <a:lnTo>
                    <a:pt x="261" y="202"/>
                  </a:lnTo>
                  <a:lnTo>
                    <a:pt x="205" y="251"/>
                  </a:lnTo>
                  <a:lnTo>
                    <a:pt x="198" y="251"/>
                  </a:lnTo>
                  <a:lnTo>
                    <a:pt x="187" y="236"/>
                  </a:lnTo>
                  <a:lnTo>
                    <a:pt x="172" y="276"/>
                  </a:lnTo>
                  <a:lnTo>
                    <a:pt x="153" y="276"/>
                  </a:lnTo>
                  <a:lnTo>
                    <a:pt x="160" y="251"/>
                  </a:lnTo>
                  <a:lnTo>
                    <a:pt x="153" y="251"/>
                  </a:lnTo>
                  <a:lnTo>
                    <a:pt x="141" y="276"/>
                  </a:lnTo>
                  <a:lnTo>
                    <a:pt x="115" y="286"/>
                  </a:lnTo>
                  <a:lnTo>
                    <a:pt x="0" y="286"/>
                  </a:lnTo>
                  <a:lnTo>
                    <a:pt x="8" y="24"/>
                  </a:lnTo>
                  <a:lnTo>
                    <a:pt x="187" y="24"/>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7" name="Freeform 47">
              <a:extLst>
                <a:ext uri="{FF2B5EF4-FFF2-40B4-BE49-F238E27FC236}">
                  <a16:creationId xmlns:a16="http://schemas.microsoft.com/office/drawing/2014/main" xmlns="" id="{7FCC9485-B9C1-45A6-9B25-CFCF6B5DE593}"/>
                </a:ext>
              </a:extLst>
            </p:cNvPr>
            <p:cNvSpPr>
              <a:spLocks/>
            </p:cNvSpPr>
            <p:nvPr/>
          </p:nvSpPr>
          <p:spPr bwMode="auto">
            <a:xfrm>
              <a:off x="7110294" y="3503016"/>
              <a:ext cx="811593" cy="732842"/>
            </a:xfrm>
            <a:custGeom>
              <a:avLst/>
              <a:gdLst>
                <a:gd name="T0" fmla="*/ 2147483646 w 371"/>
                <a:gd name="T1" fmla="*/ 2147483646 h 335"/>
                <a:gd name="T2" fmla="*/ 2147483646 w 371"/>
                <a:gd name="T3" fmla="*/ 2147483646 h 335"/>
                <a:gd name="T4" fmla="*/ 2147483646 w 371"/>
                <a:gd name="T5" fmla="*/ 2147483646 h 335"/>
                <a:gd name="T6" fmla="*/ 2147483646 w 371"/>
                <a:gd name="T7" fmla="*/ 2147483646 h 335"/>
                <a:gd name="T8" fmla="*/ 2147483646 w 371"/>
                <a:gd name="T9" fmla="*/ 2147483646 h 335"/>
                <a:gd name="T10" fmla="*/ 2147483646 w 371"/>
                <a:gd name="T11" fmla="*/ 2147483646 h 335"/>
                <a:gd name="T12" fmla="*/ 0 w 371"/>
                <a:gd name="T13" fmla="*/ 2147483646 h 335"/>
                <a:gd name="T14" fmla="*/ 2147483646 w 371"/>
                <a:gd name="T15" fmla="*/ 2147483646 h 335"/>
                <a:gd name="T16" fmla="*/ 2147483646 w 371"/>
                <a:gd name="T17" fmla="*/ 2147483646 h 335"/>
                <a:gd name="T18" fmla="*/ 2147483646 w 371"/>
                <a:gd name="T19" fmla="*/ 2147483646 h 335"/>
                <a:gd name="T20" fmla="*/ 2147483646 w 371"/>
                <a:gd name="T21" fmla="*/ 0 h 335"/>
                <a:gd name="T22" fmla="*/ 2147483646 w 371"/>
                <a:gd name="T23" fmla="*/ 0 h 335"/>
                <a:gd name="T24" fmla="*/ 2147483646 w 371"/>
                <a:gd name="T25" fmla="*/ 0 h 335"/>
                <a:gd name="T26" fmla="*/ 2147483646 w 371"/>
                <a:gd name="T27" fmla="*/ 2147483646 h 335"/>
                <a:gd name="T28" fmla="*/ 2147483646 w 371"/>
                <a:gd name="T29" fmla="*/ 2147483646 h 335"/>
                <a:gd name="T30" fmla="*/ 2147483646 w 371"/>
                <a:gd name="T31" fmla="*/ 2147483646 h 335"/>
                <a:gd name="T32" fmla="*/ 2147483646 w 371"/>
                <a:gd name="T33" fmla="*/ 2147483646 h 335"/>
                <a:gd name="T34" fmla="*/ 2147483646 w 371"/>
                <a:gd name="T35" fmla="*/ 2147483646 h 335"/>
                <a:gd name="T36" fmla="*/ 2147483646 w 371"/>
                <a:gd name="T37" fmla="*/ 2147483646 h 335"/>
                <a:gd name="T38" fmla="*/ 2147483646 w 371"/>
                <a:gd name="T39" fmla="*/ 2147483646 h 335"/>
                <a:gd name="T40" fmla="*/ 2147483646 w 371"/>
                <a:gd name="T41" fmla="*/ 2147483646 h 335"/>
                <a:gd name="T42" fmla="*/ 2147483646 w 371"/>
                <a:gd name="T43" fmla="*/ 2147483646 h 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1" h="335">
                  <a:moveTo>
                    <a:pt x="362" y="334"/>
                  </a:moveTo>
                  <a:lnTo>
                    <a:pt x="217" y="325"/>
                  </a:lnTo>
                  <a:lnTo>
                    <a:pt x="126" y="334"/>
                  </a:lnTo>
                  <a:lnTo>
                    <a:pt x="108" y="286"/>
                  </a:lnTo>
                  <a:lnTo>
                    <a:pt x="51" y="241"/>
                  </a:lnTo>
                  <a:lnTo>
                    <a:pt x="19" y="168"/>
                  </a:lnTo>
                  <a:lnTo>
                    <a:pt x="0" y="109"/>
                  </a:lnTo>
                  <a:lnTo>
                    <a:pt x="19" y="73"/>
                  </a:lnTo>
                  <a:lnTo>
                    <a:pt x="19" y="48"/>
                  </a:lnTo>
                  <a:lnTo>
                    <a:pt x="115" y="25"/>
                  </a:lnTo>
                  <a:lnTo>
                    <a:pt x="198" y="0"/>
                  </a:lnTo>
                  <a:lnTo>
                    <a:pt x="217" y="0"/>
                  </a:lnTo>
                  <a:lnTo>
                    <a:pt x="235" y="0"/>
                  </a:lnTo>
                  <a:lnTo>
                    <a:pt x="306" y="14"/>
                  </a:lnTo>
                  <a:lnTo>
                    <a:pt x="298" y="48"/>
                  </a:lnTo>
                  <a:lnTo>
                    <a:pt x="287" y="48"/>
                  </a:lnTo>
                  <a:lnTo>
                    <a:pt x="298" y="73"/>
                  </a:lnTo>
                  <a:lnTo>
                    <a:pt x="287" y="118"/>
                  </a:lnTo>
                  <a:lnTo>
                    <a:pt x="269" y="143"/>
                  </a:lnTo>
                  <a:lnTo>
                    <a:pt x="287" y="216"/>
                  </a:lnTo>
                  <a:lnTo>
                    <a:pt x="370" y="325"/>
                  </a:lnTo>
                  <a:lnTo>
                    <a:pt x="362" y="334"/>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8" name="Freeform 48">
              <a:extLst>
                <a:ext uri="{FF2B5EF4-FFF2-40B4-BE49-F238E27FC236}">
                  <a16:creationId xmlns:a16="http://schemas.microsoft.com/office/drawing/2014/main" xmlns="" id="{EA8CD61C-2F7C-445A-A858-06C0AD6BC2F8}"/>
                </a:ext>
              </a:extLst>
            </p:cNvPr>
            <p:cNvSpPr>
              <a:spLocks/>
            </p:cNvSpPr>
            <p:nvPr/>
          </p:nvSpPr>
          <p:spPr bwMode="auto">
            <a:xfrm>
              <a:off x="7248111" y="1818574"/>
              <a:ext cx="420016" cy="649713"/>
            </a:xfrm>
            <a:custGeom>
              <a:avLst/>
              <a:gdLst>
                <a:gd name="T0" fmla="*/ 0 w 192"/>
                <a:gd name="T1" fmla="*/ 2147483646 h 297"/>
                <a:gd name="T2" fmla="*/ 2147483646 w 192"/>
                <a:gd name="T3" fmla="*/ 0 h 297"/>
                <a:gd name="T4" fmla="*/ 2147483646 w 192"/>
                <a:gd name="T5" fmla="*/ 0 h 297"/>
                <a:gd name="T6" fmla="*/ 2147483646 w 192"/>
                <a:gd name="T7" fmla="*/ 2147483646 h 297"/>
                <a:gd name="T8" fmla="*/ 2147483646 w 192"/>
                <a:gd name="T9" fmla="*/ 2147483646 h 297"/>
                <a:gd name="T10" fmla="*/ 2147483646 w 192"/>
                <a:gd name="T11" fmla="*/ 2147483646 h 297"/>
                <a:gd name="T12" fmla="*/ 2147483646 w 192"/>
                <a:gd name="T13" fmla="*/ 2147483646 h 297"/>
                <a:gd name="T14" fmla="*/ 2147483646 w 192"/>
                <a:gd name="T15" fmla="*/ 2147483646 h 297"/>
                <a:gd name="T16" fmla="*/ 2147483646 w 192"/>
                <a:gd name="T17" fmla="*/ 2147483646 h 297"/>
                <a:gd name="T18" fmla="*/ 2147483646 w 192"/>
                <a:gd name="T19" fmla="*/ 2147483646 h 297"/>
                <a:gd name="T20" fmla="*/ 2147483646 w 192"/>
                <a:gd name="T21" fmla="*/ 2147483646 h 297"/>
                <a:gd name="T22" fmla="*/ 2147483646 w 192"/>
                <a:gd name="T23" fmla="*/ 2147483646 h 297"/>
                <a:gd name="T24" fmla="*/ 2147483646 w 192"/>
                <a:gd name="T25" fmla="*/ 2147483646 h 297"/>
                <a:gd name="T26" fmla="*/ 2147483646 w 192"/>
                <a:gd name="T27" fmla="*/ 2147483646 h 297"/>
                <a:gd name="T28" fmla="*/ 2147483646 w 192"/>
                <a:gd name="T29" fmla="*/ 2147483646 h 297"/>
                <a:gd name="T30" fmla="*/ 0 w 192"/>
                <a:gd name="T31" fmla="*/ 2147483646 h 2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2" h="297">
                  <a:moveTo>
                    <a:pt x="0" y="296"/>
                  </a:moveTo>
                  <a:lnTo>
                    <a:pt x="34" y="0"/>
                  </a:lnTo>
                  <a:lnTo>
                    <a:pt x="128" y="0"/>
                  </a:lnTo>
                  <a:lnTo>
                    <a:pt x="128" y="118"/>
                  </a:lnTo>
                  <a:lnTo>
                    <a:pt x="135" y="128"/>
                  </a:lnTo>
                  <a:lnTo>
                    <a:pt x="160" y="128"/>
                  </a:lnTo>
                  <a:lnTo>
                    <a:pt x="153" y="153"/>
                  </a:lnTo>
                  <a:lnTo>
                    <a:pt x="160" y="178"/>
                  </a:lnTo>
                  <a:lnTo>
                    <a:pt x="172" y="153"/>
                  </a:lnTo>
                  <a:lnTo>
                    <a:pt x="191" y="178"/>
                  </a:lnTo>
                  <a:lnTo>
                    <a:pt x="172" y="226"/>
                  </a:lnTo>
                  <a:lnTo>
                    <a:pt x="153" y="251"/>
                  </a:lnTo>
                  <a:lnTo>
                    <a:pt x="128" y="251"/>
                  </a:lnTo>
                  <a:lnTo>
                    <a:pt x="109" y="296"/>
                  </a:lnTo>
                  <a:lnTo>
                    <a:pt x="63" y="296"/>
                  </a:lnTo>
                  <a:lnTo>
                    <a:pt x="0" y="296"/>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79" name="Freeform 49">
              <a:extLst>
                <a:ext uri="{FF2B5EF4-FFF2-40B4-BE49-F238E27FC236}">
                  <a16:creationId xmlns:a16="http://schemas.microsoft.com/office/drawing/2014/main" xmlns="" id="{A8132BF9-9A47-48A7-A0A8-58BC2A5DA355}"/>
                </a:ext>
              </a:extLst>
            </p:cNvPr>
            <p:cNvSpPr>
              <a:spLocks/>
            </p:cNvSpPr>
            <p:nvPr/>
          </p:nvSpPr>
          <p:spPr bwMode="auto">
            <a:xfrm>
              <a:off x="7860636" y="1766466"/>
              <a:ext cx="715341" cy="787531"/>
            </a:xfrm>
            <a:custGeom>
              <a:avLst/>
              <a:gdLst>
                <a:gd name="T0" fmla="*/ 0 w 327"/>
                <a:gd name="T1" fmla="*/ 2147483646 h 360"/>
                <a:gd name="T2" fmla="*/ 0 w 327"/>
                <a:gd name="T3" fmla="*/ 2147483646 h 360"/>
                <a:gd name="T4" fmla="*/ 2147483646 w 327"/>
                <a:gd name="T5" fmla="*/ 2147483646 h 360"/>
                <a:gd name="T6" fmla="*/ 2147483646 w 327"/>
                <a:gd name="T7" fmla="*/ 2147483646 h 360"/>
                <a:gd name="T8" fmla="*/ 2147483646 w 327"/>
                <a:gd name="T9" fmla="*/ 2147483646 h 360"/>
                <a:gd name="T10" fmla="*/ 2147483646 w 327"/>
                <a:gd name="T11" fmla="*/ 2147483646 h 360"/>
                <a:gd name="T12" fmla="*/ 2147483646 w 327"/>
                <a:gd name="T13" fmla="*/ 2147483646 h 360"/>
                <a:gd name="T14" fmla="*/ 2147483646 w 327"/>
                <a:gd name="T15" fmla="*/ 2147483646 h 360"/>
                <a:gd name="T16" fmla="*/ 2147483646 w 327"/>
                <a:gd name="T17" fmla="*/ 2147483646 h 360"/>
                <a:gd name="T18" fmla="*/ 2147483646 w 327"/>
                <a:gd name="T19" fmla="*/ 2147483646 h 360"/>
                <a:gd name="T20" fmla="*/ 2147483646 w 327"/>
                <a:gd name="T21" fmla="*/ 2147483646 h 360"/>
                <a:gd name="T22" fmla="*/ 2147483646 w 327"/>
                <a:gd name="T23" fmla="*/ 2147483646 h 360"/>
                <a:gd name="T24" fmla="*/ 2147483646 w 327"/>
                <a:gd name="T25" fmla="*/ 2147483646 h 360"/>
                <a:gd name="T26" fmla="*/ 2147483646 w 327"/>
                <a:gd name="T27" fmla="*/ 2147483646 h 360"/>
                <a:gd name="T28" fmla="*/ 2147483646 w 327"/>
                <a:gd name="T29" fmla="*/ 0 h 360"/>
                <a:gd name="T30" fmla="*/ 2147483646 w 327"/>
                <a:gd name="T31" fmla="*/ 2147483646 h 360"/>
                <a:gd name="T32" fmla="*/ 2147483646 w 327"/>
                <a:gd name="T33" fmla="*/ 2147483646 h 360"/>
                <a:gd name="T34" fmla="*/ 2147483646 w 327"/>
                <a:gd name="T35" fmla="*/ 2147483646 h 360"/>
                <a:gd name="T36" fmla="*/ 2147483646 w 327"/>
                <a:gd name="T37" fmla="*/ 2147483646 h 360"/>
                <a:gd name="T38" fmla="*/ 2147483646 w 327"/>
                <a:gd name="T39" fmla="*/ 2147483646 h 360"/>
                <a:gd name="T40" fmla="*/ 2147483646 w 327"/>
                <a:gd name="T41" fmla="*/ 2147483646 h 360"/>
                <a:gd name="T42" fmla="*/ 0 w 327"/>
                <a:gd name="T43" fmla="*/ 2147483646 h 3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7" h="360">
                  <a:moveTo>
                    <a:pt x="0" y="143"/>
                  </a:moveTo>
                  <a:lnTo>
                    <a:pt x="0" y="192"/>
                  </a:lnTo>
                  <a:lnTo>
                    <a:pt x="71" y="226"/>
                  </a:lnTo>
                  <a:lnTo>
                    <a:pt x="89" y="260"/>
                  </a:lnTo>
                  <a:lnTo>
                    <a:pt x="117" y="260"/>
                  </a:lnTo>
                  <a:lnTo>
                    <a:pt x="117" y="285"/>
                  </a:lnTo>
                  <a:lnTo>
                    <a:pt x="161" y="310"/>
                  </a:lnTo>
                  <a:lnTo>
                    <a:pt x="180" y="359"/>
                  </a:lnTo>
                  <a:lnTo>
                    <a:pt x="326" y="50"/>
                  </a:lnTo>
                  <a:lnTo>
                    <a:pt x="307" y="34"/>
                  </a:lnTo>
                  <a:lnTo>
                    <a:pt x="273" y="34"/>
                  </a:lnTo>
                  <a:lnTo>
                    <a:pt x="255" y="9"/>
                  </a:lnTo>
                  <a:lnTo>
                    <a:pt x="225" y="9"/>
                  </a:lnTo>
                  <a:lnTo>
                    <a:pt x="217" y="9"/>
                  </a:lnTo>
                  <a:lnTo>
                    <a:pt x="146" y="0"/>
                  </a:lnTo>
                  <a:lnTo>
                    <a:pt x="128" y="25"/>
                  </a:lnTo>
                  <a:lnTo>
                    <a:pt x="101" y="25"/>
                  </a:lnTo>
                  <a:lnTo>
                    <a:pt x="71" y="84"/>
                  </a:lnTo>
                  <a:lnTo>
                    <a:pt x="52" y="84"/>
                  </a:lnTo>
                  <a:lnTo>
                    <a:pt x="37" y="58"/>
                  </a:lnTo>
                  <a:lnTo>
                    <a:pt x="37" y="68"/>
                  </a:lnTo>
                  <a:lnTo>
                    <a:pt x="0" y="143"/>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0" name="Freeform 50">
              <a:extLst>
                <a:ext uri="{FF2B5EF4-FFF2-40B4-BE49-F238E27FC236}">
                  <a16:creationId xmlns:a16="http://schemas.microsoft.com/office/drawing/2014/main" xmlns="" id="{FD59ADCB-695E-457F-8A47-0BD0EA5DE861}"/>
                </a:ext>
              </a:extLst>
            </p:cNvPr>
            <p:cNvSpPr>
              <a:spLocks/>
            </p:cNvSpPr>
            <p:nvPr/>
          </p:nvSpPr>
          <p:spPr bwMode="auto">
            <a:xfrm>
              <a:off x="7528122" y="1273868"/>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1" name="Freeform 51">
              <a:extLst>
                <a:ext uri="{FF2B5EF4-FFF2-40B4-BE49-F238E27FC236}">
                  <a16:creationId xmlns:a16="http://schemas.microsoft.com/office/drawing/2014/main" xmlns="" id="{057ECAA8-E3EA-4D63-9373-5817B0148F3A}"/>
                </a:ext>
              </a:extLst>
            </p:cNvPr>
            <p:cNvSpPr>
              <a:spLocks/>
            </p:cNvSpPr>
            <p:nvPr/>
          </p:nvSpPr>
          <p:spPr bwMode="auto">
            <a:xfrm>
              <a:off x="6972477" y="2936432"/>
              <a:ext cx="907849" cy="678151"/>
            </a:xfrm>
            <a:custGeom>
              <a:avLst/>
              <a:gdLst>
                <a:gd name="T0" fmla="*/ 2147483646 w 415"/>
                <a:gd name="T1" fmla="*/ 0 h 310"/>
                <a:gd name="T2" fmla="*/ 2147483646 w 415"/>
                <a:gd name="T3" fmla="*/ 2147483646 h 310"/>
                <a:gd name="T4" fmla="*/ 2147483646 w 415"/>
                <a:gd name="T5" fmla="*/ 2147483646 h 310"/>
                <a:gd name="T6" fmla="*/ 2147483646 w 415"/>
                <a:gd name="T7" fmla="*/ 2147483646 h 310"/>
                <a:gd name="T8" fmla="*/ 2147483646 w 415"/>
                <a:gd name="T9" fmla="*/ 2147483646 h 310"/>
                <a:gd name="T10" fmla="*/ 2147483646 w 415"/>
                <a:gd name="T11" fmla="*/ 2147483646 h 310"/>
                <a:gd name="T12" fmla="*/ 2147483646 w 415"/>
                <a:gd name="T13" fmla="*/ 2147483646 h 310"/>
                <a:gd name="T14" fmla="*/ 2147483646 w 415"/>
                <a:gd name="T15" fmla="*/ 2147483646 h 310"/>
                <a:gd name="T16" fmla="*/ 2147483646 w 415"/>
                <a:gd name="T17" fmla="*/ 2147483646 h 310"/>
                <a:gd name="T18" fmla="*/ 2147483646 w 415"/>
                <a:gd name="T19" fmla="*/ 2147483646 h 310"/>
                <a:gd name="T20" fmla="*/ 2147483646 w 415"/>
                <a:gd name="T21" fmla="*/ 2147483646 h 310"/>
                <a:gd name="T22" fmla="*/ 2147483646 w 415"/>
                <a:gd name="T23" fmla="*/ 2147483646 h 310"/>
                <a:gd name="T24" fmla="*/ 0 w 415"/>
                <a:gd name="T25" fmla="*/ 2147483646 h 310"/>
                <a:gd name="T26" fmla="*/ 2147483646 w 415"/>
                <a:gd name="T27" fmla="*/ 2147483646 h 310"/>
                <a:gd name="T28" fmla="*/ 2147483646 w 415"/>
                <a:gd name="T29" fmla="*/ 2147483646 h 310"/>
                <a:gd name="T30" fmla="*/ 2147483646 w 415"/>
                <a:gd name="T31" fmla="*/ 0 h 3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5" h="310">
                  <a:moveTo>
                    <a:pt x="190" y="0"/>
                  </a:moveTo>
                  <a:lnTo>
                    <a:pt x="317" y="59"/>
                  </a:lnTo>
                  <a:lnTo>
                    <a:pt x="362" y="109"/>
                  </a:lnTo>
                  <a:lnTo>
                    <a:pt x="414" y="202"/>
                  </a:lnTo>
                  <a:lnTo>
                    <a:pt x="407" y="216"/>
                  </a:lnTo>
                  <a:lnTo>
                    <a:pt x="389" y="237"/>
                  </a:lnTo>
                  <a:lnTo>
                    <a:pt x="369" y="275"/>
                  </a:lnTo>
                  <a:lnTo>
                    <a:pt x="299" y="261"/>
                  </a:lnTo>
                  <a:lnTo>
                    <a:pt x="280" y="261"/>
                  </a:lnTo>
                  <a:lnTo>
                    <a:pt x="261" y="261"/>
                  </a:lnTo>
                  <a:lnTo>
                    <a:pt x="179" y="285"/>
                  </a:lnTo>
                  <a:lnTo>
                    <a:pt x="82" y="309"/>
                  </a:lnTo>
                  <a:lnTo>
                    <a:pt x="0" y="261"/>
                  </a:lnTo>
                  <a:lnTo>
                    <a:pt x="26" y="227"/>
                  </a:lnTo>
                  <a:lnTo>
                    <a:pt x="154" y="50"/>
                  </a:lnTo>
                  <a:lnTo>
                    <a:pt x="190"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2" name="Freeform 52">
              <a:extLst>
                <a:ext uri="{FF2B5EF4-FFF2-40B4-BE49-F238E27FC236}">
                  <a16:creationId xmlns:a16="http://schemas.microsoft.com/office/drawing/2014/main" xmlns="" id="{945AC129-3371-4BDE-B896-99BDD999F9D7}"/>
                </a:ext>
              </a:extLst>
            </p:cNvPr>
            <p:cNvSpPr>
              <a:spLocks/>
            </p:cNvSpPr>
            <p:nvPr/>
          </p:nvSpPr>
          <p:spPr bwMode="auto">
            <a:xfrm>
              <a:off x="6670590" y="3577392"/>
              <a:ext cx="555647" cy="658464"/>
            </a:xfrm>
            <a:custGeom>
              <a:avLst/>
              <a:gdLst>
                <a:gd name="T0" fmla="*/ 2147483646 w 254"/>
                <a:gd name="T1" fmla="*/ 2147483646 h 301"/>
                <a:gd name="T2" fmla="*/ 2147483646 w 254"/>
                <a:gd name="T3" fmla="*/ 2147483646 h 301"/>
                <a:gd name="T4" fmla="*/ 2147483646 w 254"/>
                <a:gd name="T5" fmla="*/ 2147483646 h 301"/>
                <a:gd name="T6" fmla="*/ 2147483646 w 254"/>
                <a:gd name="T7" fmla="*/ 2147483646 h 301"/>
                <a:gd name="T8" fmla="*/ 2147483646 w 254"/>
                <a:gd name="T9" fmla="*/ 2147483646 h 301"/>
                <a:gd name="T10" fmla="*/ 2147483646 w 254"/>
                <a:gd name="T11" fmla="*/ 2147483646 h 301"/>
                <a:gd name="T12" fmla="*/ 0 w 254"/>
                <a:gd name="T13" fmla="*/ 2147483646 h 301"/>
                <a:gd name="T14" fmla="*/ 2147483646 w 254"/>
                <a:gd name="T15" fmla="*/ 2147483646 h 301"/>
                <a:gd name="T16" fmla="*/ 2147483646 w 254"/>
                <a:gd name="T17" fmla="*/ 0 h 301"/>
                <a:gd name="T18" fmla="*/ 2147483646 w 254"/>
                <a:gd name="T19" fmla="*/ 2147483646 h 301"/>
                <a:gd name="T20" fmla="*/ 2147483646 w 254"/>
                <a:gd name="T21" fmla="*/ 2147483646 h 301"/>
                <a:gd name="T22" fmla="*/ 2147483646 w 254"/>
                <a:gd name="T23" fmla="*/ 2147483646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4" h="301">
                  <a:moveTo>
                    <a:pt x="201" y="73"/>
                  </a:moveTo>
                  <a:lnTo>
                    <a:pt x="220" y="132"/>
                  </a:lnTo>
                  <a:lnTo>
                    <a:pt x="253" y="206"/>
                  </a:lnTo>
                  <a:lnTo>
                    <a:pt x="155" y="300"/>
                  </a:lnTo>
                  <a:lnTo>
                    <a:pt x="63" y="300"/>
                  </a:lnTo>
                  <a:lnTo>
                    <a:pt x="55" y="217"/>
                  </a:lnTo>
                  <a:lnTo>
                    <a:pt x="0" y="132"/>
                  </a:lnTo>
                  <a:lnTo>
                    <a:pt x="74" y="50"/>
                  </a:lnTo>
                  <a:lnTo>
                    <a:pt x="127" y="0"/>
                  </a:lnTo>
                  <a:lnTo>
                    <a:pt x="182" y="39"/>
                  </a:lnTo>
                  <a:lnTo>
                    <a:pt x="220" y="39"/>
                  </a:lnTo>
                  <a:lnTo>
                    <a:pt x="201" y="73"/>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3" name="Freeform 53">
              <a:extLst>
                <a:ext uri="{FF2B5EF4-FFF2-40B4-BE49-F238E27FC236}">
                  <a16:creationId xmlns:a16="http://schemas.microsoft.com/office/drawing/2014/main" xmlns="" id="{DCF344D4-AF36-4B6C-B2AA-8749848CB286}"/>
                </a:ext>
              </a:extLst>
            </p:cNvPr>
            <p:cNvSpPr>
              <a:spLocks/>
            </p:cNvSpPr>
            <p:nvPr/>
          </p:nvSpPr>
          <p:spPr bwMode="auto">
            <a:xfrm>
              <a:off x="7665942" y="2551416"/>
              <a:ext cx="826907" cy="960349"/>
            </a:xfrm>
            <a:custGeom>
              <a:avLst/>
              <a:gdLst>
                <a:gd name="T0" fmla="*/ 2147483646 w 378"/>
                <a:gd name="T1" fmla="*/ 2147483646 h 439"/>
                <a:gd name="T2" fmla="*/ 2147483646 w 378"/>
                <a:gd name="T3" fmla="*/ 2147483646 h 439"/>
                <a:gd name="T4" fmla="*/ 0 w 378"/>
                <a:gd name="T5" fmla="*/ 2147483646 h 439"/>
                <a:gd name="T6" fmla="*/ 2147483646 w 378"/>
                <a:gd name="T7" fmla="*/ 2147483646 h 439"/>
                <a:gd name="T8" fmla="*/ 2147483646 w 378"/>
                <a:gd name="T9" fmla="*/ 0 h 439"/>
                <a:gd name="T10" fmla="*/ 2147483646 w 378"/>
                <a:gd name="T11" fmla="*/ 2147483646 h 439"/>
                <a:gd name="T12" fmla="*/ 2147483646 w 378"/>
                <a:gd name="T13" fmla="*/ 2147483646 h 439"/>
                <a:gd name="T14" fmla="*/ 2147483646 w 378"/>
                <a:gd name="T15" fmla="*/ 2147483646 h 439"/>
                <a:gd name="T16" fmla="*/ 2147483646 w 378"/>
                <a:gd name="T17" fmla="*/ 2147483646 h 439"/>
                <a:gd name="T18" fmla="*/ 2147483646 w 378"/>
                <a:gd name="T19" fmla="*/ 2147483646 h 439"/>
                <a:gd name="T20" fmla="*/ 2147483646 w 378"/>
                <a:gd name="T21" fmla="*/ 2147483646 h 439"/>
                <a:gd name="T22" fmla="*/ 2147483646 w 378"/>
                <a:gd name="T23" fmla="*/ 2147483646 h 439"/>
                <a:gd name="T24" fmla="*/ 2147483646 w 378"/>
                <a:gd name="T25" fmla="*/ 2147483646 h 439"/>
                <a:gd name="T26" fmla="*/ 2147483646 w 378"/>
                <a:gd name="T27" fmla="*/ 2147483646 h 439"/>
                <a:gd name="T28" fmla="*/ 2147483646 w 378"/>
                <a:gd name="T29" fmla="*/ 2147483646 h 439"/>
                <a:gd name="T30" fmla="*/ 2147483646 w 378"/>
                <a:gd name="T31" fmla="*/ 2147483646 h 439"/>
                <a:gd name="T32" fmla="*/ 2147483646 w 378"/>
                <a:gd name="T33" fmla="*/ 2147483646 h 439"/>
                <a:gd name="T34" fmla="*/ 2147483646 w 378"/>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8" h="439">
                  <a:moveTo>
                    <a:pt x="97" y="379"/>
                  </a:moveTo>
                  <a:lnTo>
                    <a:pt x="45" y="285"/>
                  </a:lnTo>
                  <a:lnTo>
                    <a:pt x="0" y="236"/>
                  </a:lnTo>
                  <a:lnTo>
                    <a:pt x="141" y="84"/>
                  </a:lnTo>
                  <a:lnTo>
                    <a:pt x="268" y="0"/>
                  </a:lnTo>
                  <a:lnTo>
                    <a:pt x="268" y="35"/>
                  </a:lnTo>
                  <a:lnTo>
                    <a:pt x="305" y="59"/>
                  </a:lnTo>
                  <a:lnTo>
                    <a:pt x="324" y="84"/>
                  </a:lnTo>
                  <a:lnTo>
                    <a:pt x="343" y="163"/>
                  </a:lnTo>
                  <a:lnTo>
                    <a:pt x="377" y="177"/>
                  </a:lnTo>
                  <a:lnTo>
                    <a:pt x="324" y="320"/>
                  </a:lnTo>
                  <a:lnTo>
                    <a:pt x="324" y="370"/>
                  </a:lnTo>
                  <a:lnTo>
                    <a:pt x="250" y="393"/>
                  </a:lnTo>
                  <a:lnTo>
                    <a:pt x="235" y="413"/>
                  </a:lnTo>
                  <a:lnTo>
                    <a:pt x="172" y="438"/>
                  </a:lnTo>
                  <a:lnTo>
                    <a:pt x="126" y="438"/>
                  </a:lnTo>
                  <a:lnTo>
                    <a:pt x="89" y="393"/>
                  </a:lnTo>
                  <a:lnTo>
                    <a:pt x="97" y="379"/>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4" name="Freeform 54">
              <a:extLst>
                <a:ext uri="{FF2B5EF4-FFF2-40B4-BE49-F238E27FC236}">
                  <a16:creationId xmlns:a16="http://schemas.microsoft.com/office/drawing/2014/main" xmlns="" id="{5673364F-9633-4365-B84C-1C34BA2BE81F}"/>
                </a:ext>
              </a:extLst>
            </p:cNvPr>
            <p:cNvSpPr>
              <a:spLocks/>
            </p:cNvSpPr>
            <p:nvPr/>
          </p:nvSpPr>
          <p:spPr bwMode="auto">
            <a:xfrm>
              <a:off x="6790906" y="2881742"/>
              <a:ext cx="516270" cy="555647"/>
            </a:xfrm>
            <a:custGeom>
              <a:avLst/>
              <a:gdLst>
                <a:gd name="T0" fmla="*/ 2147483646 w 236"/>
                <a:gd name="T1" fmla="*/ 2147483646 h 254"/>
                <a:gd name="T2" fmla="*/ 2147483646 w 236"/>
                <a:gd name="T3" fmla="*/ 2147483646 h 254"/>
                <a:gd name="T4" fmla="*/ 2147483646 w 236"/>
                <a:gd name="T5" fmla="*/ 2147483646 h 254"/>
                <a:gd name="T6" fmla="*/ 2147483646 w 236"/>
                <a:gd name="T7" fmla="*/ 2147483646 h 254"/>
                <a:gd name="T8" fmla="*/ 2147483646 w 236"/>
                <a:gd name="T9" fmla="*/ 2147483646 h 254"/>
                <a:gd name="T10" fmla="*/ 2147483646 w 236"/>
                <a:gd name="T11" fmla="*/ 2147483646 h 254"/>
                <a:gd name="T12" fmla="*/ 2147483646 w 236"/>
                <a:gd name="T13" fmla="*/ 2147483646 h 254"/>
                <a:gd name="T14" fmla="*/ 2147483646 w 236"/>
                <a:gd name="T15" fmla="*/ 2147483646 h 254"/>
                <a:gd name="T16" fmla="*/ 2147483646 w 236"/>
                <a:gd name="T17" fmla="*/ 0 h 254"/>
                <a:gd name="T18" fmla="*/ 2147483646 w 236"/>
                <a:gd name="T19" fmla="*/ 2147483646 h 254"/>
                <a:gd name="T20" fmla="*/ 2147483646 w 236"/>
                <a:gd name="T21" fmla="*/ 2147483646 h 254"/>
                <a:gd name="T22" fmla="*/ 2147483646 w 236"/>
                <a:gd name="T23" fmla="*/ 2147483646 h 254"/>
                <a:gd name="T24" fmla="*/ 2147483646 w 236"/>
                <a:gd name="T25" fmla="*/ 2147483646 h 254"/>
                <a:gd name="T26" fmla="*/ 2147483646 w 236"/>
                <a:gd name="T27" fmla="*/ 2147483646 h 254"/>
                <a:gd name="T28" fmla="*/ 2147483646 w 236"/>
                <a:gd name="T29" fmla="*/ 2147483646 h 254"/>
                <a:gd name="T30" fmla="*/ 2147483646 w 236"/>
                <a:gd name="T31" fmla="*/ 2147483646 h 254"/>
                <a:gd name="T32" fmla="*/ 0 w 236"/>
                <a:gd name="T33" fmla="*/ 2147483646 h 254"/>
                <a:gd name="T34" fmla="*/ 2147483646 w 236"/>
                <a:gd name="T35" fmla="*/ 2147483646 h 254"/>
                <a:gd name="T36" fmla="*/ 0 w 236"/>
                <a:gd name="T37" fmla="*/ 2147483646 h 254"/>
                <a:gd name="T38" fmla="*/ 2147483646 w 236"/>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6" h="254">
                  <a:moveTo>
                    <a:pt x="26" y="74"/>
                  </a:moveTo>
                  <a:lnTo>
                    <a:pt x="37" y="50"/>
                  </a:lnTo>
                  <a:lnTo>
                    <a:pt x="45" y="50"/>
                  </a:lnTo>
                  <a:lnTo>
                    <a:pt x="37" y="74"/>
                  </a:lnTo>
                  <a:lnTo>
                    <a:pt x="55" y="74"/>
                  </a:lnTo>
                  <a:lnTo>
                    <a:pt x="71" y="36"/>
                  </a:lnTo>
                  <a:lnTo>
                    <a:pt x="83" y="50"/>
                  </a:lnTo>
                  <a:lnTo>
                    <a:pt x="89" y="50"/>
                  </a:lnTo>
                  <a:lnTo>
                    <a:pt x="146" y="0"/>
                  </a:lnTo>
                  <a:lnTo>
                    <a:pt x="180" y="11"/>
                  </a:lnTo>
                  <a:lnTo>
                    <a:pt x="197" y="61"/>
                  </a:lnTo>
                  <a:lnTo>
                    <a:pt x="235" y="74"/>
                  </a:lnTo>
                  <a:lnTo>
                    <a:pt x="109" y="253"/>
                  </a:lnTo>
                  <a:lnTo>
                    <a:pt x="55" y="219"/>
                  </a:lnTo>
                  <a:lnTo>
                    <a:pt x="45" y="178"/>
                  </a:lnTo>
                  <a:lnTo>
                    <a:pt x="18" y="159"/>
                  </a:lnTo>
                  <a:lnTo>
                    <a:pt x="0" y="120"/>
                  </a:lnTo>
                  <a:lnTo>
                    <a:pt x="18" y="95"/>
                  </a:lnTo>
                  <a:lnTo>
                    <a:pt x="0" y="84"/>
                  </a:lnTo>
                  <a:lnTo>
                    <a:pt x="26" y="7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5" name="Freeform 55">
              <a:extLst>
                <a:ext uri="{FF2B5EF4-FFF2-40B4-BE49-F238E27FC236}">
                  <a16:creationId xmlns:a16="http://schemas.microsoft.com/office/drawing/2014/main" xmlns="" id="{CAF0054F-ECB0-4E63-8086-CBA43B67B361}"/>
                </a:ext>
              </a:extLst>
            </p:cNvPr>
            <p:cNvSpPr>
              <a:spLocks/>
            </p:cNvSpPr>
            <p:nvPr/>
          </p:nvSpPr>
          <p:spPr bwMode="auto">
            <a:xfrm>
              <a:off x="6259323" y="3067687"/>
              <a:ext cx="892535" cy="807218"/>
            </a:xfrm>
            <a:custGeom>
              <a:avLst/>
              <a:gdLst>
                <a:gd name="T0" fmla="*/ 2147483646 w 408"/>
                <a:gd name="T1" fmla="*/ 0 h 369"/>
                <a:gd name="T2" fmla="*/ 2147483646 w 408"/>
                <a:gd name="T3" fmla="*/ 2147483646 h 369"/>
                <a:gd name="T4" fmla="*/ 2147483646 w 408"/>
                <a:gd name="T5" fmla="*/ 2147483646 h 369"/>
                <a:gd name="T6" fmla="*/ 2147483646 w 408"/>
                <a:gd name="T7" fmla="*/ 2147483646 h 369"/>
                <a:gd name="T8" fmla="*/ 2147483646 w 408"/>
                <a:gd name="T9" fmla="*/ 2147483646 h 369"/>
                <a:gd name="T10" fmla="*/ 2147483646 w 408"/>
                <a:gd name="T11" fmla="*/ 2147483646 h 369"/>
                <a:gd name="T12" fmla="*/ 2147483646 w 408"/>
                <a:gd name="T13" fmla="*/ 2147483646 h 369"/>
                <a:gd name="T14" fmla="*/ 2147483646 w 408"/>
                <a:gd name="T15" fmla="*/ 2147483646 h 369"/>
                <a:gd name="T16" fmla="*/ 2147483646 w 408"/>
                <a:gd name="T17" fmla="*/ 2147483646 h 369"/>
                <a:gd name="T18" fmla="*/ 2147483646 w 408"/>
                <a:gd name="T19" fmla="*/ 2147483646 h 369"/>
                <a:gd name="T20" fmla="*/ 2147483646 w 408"/>
                <a:gd name="T21" fmla="*/ 2147483646 h 369"/>
                <a:gd name="T22" fmla="*/ 2147483646 w 408"/>
                <a:gd name="T23" fmla="*/ 2147483646 h 369"/>
                <a:gd name="T24" fmla="*/ 2147483646 w 408"/>
                <a:gd name="T25" fmla="*/ 2147483646 h 369"/>
                <a:gd name="T26" fmla="*/ 2147483646 w 408"/>
                <a:gd name="T27" fmla="*/ 2147483646 h 369"/>
                <a:gd name="T28" fmla="*/ 2147483646 w 408"/>
                <a:gd name="T29" fmla="*/ 2147483646 h 369"/>
                <a:gd name="T30" fmla="*/ 2147483646 w 408"/>
                <a:gd name="T31" fmla="*/ 2147483646 h 369"/>
                <a:gd name="T32" fmla="*/ 2147483646 w 408"/>
                <a:gd name="T33" fmla="*/ 2147483646 h 369"/>
                <a:gd name="T34" fmla="*/ 2147483646 w 408"/>
                <a:gd name="T35" fmla="*/ 2147483646 h 369"/>
                <a:gd name="T36" fmla="*/ 2147483646 w 408"/>
                <a:gd name="T37" fmla="*/ 2147483646 h 369"/>
                <a:gd name="T38" fmla="*/ 2147483646 w 408"/>
                <a:gd name="T39" fmla="*/ 2147483646 h 369"/>
                <a:gd name="T40" fmla="*/ 2147483646 w 408"/>
                <a:gd name="T41" fmla="*/ 2147483646 h 369"/>
                <a:gd name="T42" fmla="*/ 0 w 408"/>
                <a:gd name="T43" fmla="*/ 0 h 369"/>
                <a:gd name="T44" fmla="*/ 2147483646 w 408"/>
                <a:gd name="T45" fmla="*/ 0 h 369"/>
                <a:gd name="T46" fmla="*/ 2147483646 w 408"/>
                <a:gd name="T47" fmla="*/ 0 h 3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08" h="369">
                  <a:moveTo>
                    <a:pt x="243" y="0"/>
                  </a:moveTo>
                  <a:lnTo>
                    <a:pt x="261" y="10"/>
                  </a:lnTo>
                  <a:lnTo>
                    <a:pt x="243" y="35"/>
                  </a:lnTo>
                  <a:lnTo>
                    <a:pt x="261" y="74"/>
                  </a:lnTo>
                  <a:lnTo>
                    <a:pt x="287" y="93"/>
                  </a:lnTo>
                  <a:lnTo>
                    <a:pt x="298" y="133"/>
                  </a:lnTo>
                  <a:lnTo>
                    <a:pt x="350" y="167"/>
                  </a:lnTo>
                  <a:lnTo>
                    <a:pt x="325" y="201"/>
                  </a:lnTo>
                  <a:lnTo>
                    <a:pt x="407" y="249"/>
                  </a:lnTo>
                  <a:lnTo>
                    <a:pt x="407" y="274"/>
                  </a:lnTo>
                  <a:lnTo>
                    <a:pt x="370" y="274"/>
                  </a:lnTo>
                  <a:lnTo>
                    <a:pt x="313" y="235"/>
                  </a:lnTo>
                  <a:lnTo>
                    <a:pt x="261" y="284"/>
                  </a:lnTo>
                  <a:lnTo>
                    <a:pt x="186" y="368"/>
                  </a:lnTo>
                  <a:lnTo>
                    <a:pt x="153" y="358"/>
                  </a:lnTo>
                  <a:lnTo>
                    <a:pt x="115" y="358"/>
                  </a:lnTo>
                  <a:lnTo>
                    <a:pt x="115" y="309"/>
                  </a:lnTo>
                  <a:lnTo>
                    <a:pt x="89" y="274"/>
                  </a:lnTo>
                  <a:lnTo>
                    <a:pt x="63" y="249"/>
                  </a:lnTo>
                  <a:lnTo>
                    <a:pt x="52" y="215"/>
                  </a:lnTo>
                  <a:lnTo>
                    <a:pt x="26" y="191"/>
                  </a:lnTo>
                  <a:lnTo>
                    <a:pt x="0" y="0"/>
                  </a:lnTo>
                  <a:lnTo>
                    <a:pt x="126" y="0"/>
                  </a:lnTo>
                  <a:lnTo>
                    <a:pt x="243"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6" name="Freeform 56">
              <a:extLst>
                <a:ext uri="{FF2B5EF4-FFF2-40B4-BE49-F238E27FC236}">
                  <a16:creationId xmlns:a16="http://schemas.microsoft.com/office/drawing/2014/main" xmlns="" id="{81515E6C-D2D7-4051-B0A6-557A10FDE174}"/>
                </a:ext>
              </a:extLst>
            </p:cNvPr>
            <p:cNvSpPr>
              <a:spLocks/>
            </p:cNvSpPr>
            <p:nvPr/>
          </p:nvSpPr>
          <p:spPr bwMode="auto">
            <a:xfrm>
              <a:off x="6930912" y="1785761"/>
              <a:ext cx="393765" cy="682526"/>
            </a:xfrm>
            <a:custGeom>
              <a:avLst/>
              <a:gdLst>
                <a:gd name="T0" fmla="*/ 0 w 180"/>
                <a:gd name="T1" fmla="*/ 0 h 312"/>
                <a:gd name="T2" fmla="*/ 2147483646 w 180"/>
                <a:gd name="T3" fmla="*/ 0 h 312"/>
                <a:gd name="T4" fmla="*/ 2147483646 w 180"/>
                <a:gd name="T5" fmla="*/ 2147483646 h 312"/>
                <a:gd name="T6" fmla="*/ 2147483646 w 180"/>
                <a:gd name="T7" fmla="*/ 2147483646 h 312"/>
                <a:gd name="T8" fmla="*/ 2147483646 w 180"/>
                <a:gd name="T9" fmla="*/ 2147483646 h 312"/>
                <a:gd name="T10" fmla="*/ 0 w 180"/>
                <a:gd name="T11" fmla="*/ 0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0" h="312">
                  <a:moveTo>
                    <a:pt x="0" y="0"/>
                  </a:moveTo>
                  <a:lnTo>
                    <a:pt x="63" y="0"/>
                  </a:lnTo>
                  <a:lnTo>
                    <a:pt x="179" y="16"/>
                  </a:lnTo>
                  <a:lnTo>
                    <a:pt x="145" y="311"/>
                  </a:lnTo>
                  <a:lnTo>
                    <a:pt x="8" y="301"/>
                  </a:lnTo>
                  <a:lnTo>
                    <a:pt x="0" y="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7" name="Freeform 57">
              <a:extLst>
                <a:ext uri="{FF2B5EF4-FFF2-40B4-BE49-F238E27FC236}">
                  <a16:creationId xmlns:a16="http://schemas.microsoft.com/office/drawing/2014/main" xmlns="" id="{5D7C37EE-B383-48BC-9A78-110C340D340C}"/>
                </a:ext>
              </a:extLst>
            </p:cNvPr>
            <p:cNvSpPr>
              <a:spLocks/>
            </p:cNvSpPr>
            <p:nvPr/>
          </p:nvSpPr>
          <p:spPr bwMode="auto">
            <a:xfrm>
              <a:off x="5845871" y="3627708"/>
              <a:ext cx="826907" cy="662838"/>
            </a:xfrm>
            <a:custGeom>
              <a:avLst/>
              <a:gdLst>
                <a:gd name="T0" fmla="*/ 2147483646 w 378"/>
                <a:gd name="T1" fmla="*/ 2147483646 h 303"/>
                <a:gd name="T2" fmla="*/ 2147483646 w 378"/>
                <a:gd name="T3" fmla="*/ 2147483646 h 303"/>
                <a:gd name="T4" fmla="*/ 2147483646 w 378"/>
                <a:gd name="T5" fmla="*/ 2147483646 h 303"/>
                <a:gd name="T6" fmla="*/ 2147483646 w 378"/>
                <a:gd name="T7" fmla="*/ 2147483646 h 303"/>
                <a:gd name="T8" fmla="*/ 2147483646 w 378"/>
                <a:gd name="T9" fmla="*/ 2147483646 h 303"/>
                <a:gd name="T10" fmla="*/ 2147483646 w 378"/>
                <a:gd name="T11" fmla="*/ 2147483646 h 303"/>
                <a:gd name="T12" fmla="*/ 2147483646 w 378"/>
                <a:gd name="T13" fmla="*/ 2147483646 h 303"/>
                <a:gd name="T14" fmla="*/ 2147483646 w 378"/>
                <a:gd name="T15" fmla="*/ 2147483646 h 303"/>
                <a:gd name="T16" fmla="*/ 2147483646 w 378"/>
                <a:gd name="T17" fmla="*/ 2147483646 h 303"/>
                <a:gd name="T18" fmla="*/ 0 w 378"/>
                <a:gd name="T19" fmla="*/ 2147483646 h 303"/>
                <a:gd name="T20" fmla="*/ 2147483646 w 378"/>
                <a:gd name="T21" fmla="*/ 2147483646 h 303"/>
                <a:gd name="T22" fmla="*/ 2147483646 w 378"/>
                <a:gd name="T23" fmla="*/ 2147483646 h 303"/>
                <a:gd name="T24" fmla="*/ 2147483646 w 378"/>
                <a:gd name="T25" fmla="*/ 2147483646 h 303"/>
                <a:gd name="T26" fmla="*/ 2147483646 w 378"/>
                <a:gd name="T27" fmla="*/ 0 h 303"/>
                <a:gd name="T28" fmla="*/ 2147483646 w 378"/>
                <a:gd name="T29" fmla="*/ 2147483646 h 303"/>
                <a:gd name="T30" fmla="*/ 2147483646 w 378"/>
                <a:gd name="T31" fmla="*/ 2147483646 h 303"/>
                <a:gd name="T32" fmla="*/ 2147483646 w 378"/>
                <a:gd name="T33" fmla="*/ 2147483646 h 303"/>
                <a:gd name="T34" fmla="*/ 2147483646 w 378"/>
                <a:gd name="T35" fmla="*/ 2147483646 h 303"/>
                <a:gd name="T36" fmla="*/ 2147483646 w 378"/>
                <a:gd name="T37" fmla="*/ 2147483646 h 303"/>
                <a:gd name="T38" fmla="*/ 2147483646 w 378"/>
                <a:gd name="T39" fmla="*/ 2147483646 h 303"/>
                <a:gd name="T40" fmla="*/ 2147483646 w 378"/>
                <a:gd name="T41" fmla="*/ 2147483646 h 303"/>
                <a:gd name="T42" fmla="*/ 2147483646 w 378"/>
                <a:gd name="T43" fmla="*/ 2147483646 h 303"/>
                <a:gd name="T44" fmla="*/ 2147483646 w 378"/>
                <a:gd name="T45" fmla="*/ 2147483646 h 303"/>
                <a:gd name="T46" fmla="*/ 2147483646 w 378"/>
                <a:gd name="T47" fmla="*/ 2147483646 h 303"/>
                <a:gd name="T48" fmla="*/ 2147483646 w 378"/>
                <a:gd name="T49" fmla="*/ 2147483646 h 303"/>
                <a:gd name="T50" fmla="*/ 2147483646 w 378"/>
                <a:gd name="T51" fmla="*/ 2147483646 h 303"/>
                <a:gd name="T52" fmla="*/ 2147483646 w 378"/>
                <a:gd name="T53" fmla="*/ 2147483646 h 303"/>
                <a:gd name="T54" fmla="*/ 2147483646 w 378"/>
                <a:gd name="T55" fmla="*/ 2147483646 h 303"/>
                <a:gd name="T56" fmla="*/ 2147483646 w 378"/>
                <a:gd name="T57" fmla="*/ 2147483646 h 303"/>
                <a:gd name="T58" fmla="*/ 2147483646 w 378"/>
                <a:gd name="T59" fmla="*/ 2147483646 h 3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8" h="303">
                  <a:moveTo>
                    <a:pt x="88" y="302"/>
                  </a:moveTo>
                  <a:lnTo>
                    <a:pt x="142" y="228"/>
                  </a:lnTo>
                  <a:lnTo>
                    <a:pt x="126" y="169"/>
                  </a:lnTo>
                  <a:lnTo>
                    <a:pt x="108" y="144"/>
                  </a:lnTo>
                  <a:lnTo>
                    <a:pt x="126" y="109"/>
                  </a:lnTo>
                  <a:lnTo>
                    <a:pt x="97" y="99"/>
                  </a:lnTo>
                  <a:lnTo>
                    <a:pt x="88" y="59"/>
                  </a:lnTo>
                  <a:lnTo>
                    <a:pt x="45" y="84"/>
                  </a:lnTo>
                  <a:lnTo>
                    <a:pt x="7" y="59"/>
                  </a:lnTo>
                  <a:lnTo>
                    <a:pt x="0" y="41"/>
                  </a:lnTo>
                  <a:lnTo>
                    <a:pt x="33" y="41"/>
                  </a:lnTo>
                  <a:lnTo>
                    <a:pt x="51" y="25"/>
                  </a:lnTo>
                  <a:lnTo>
                    <a:pt x="108" y="15"/>
                  </a:lnTo>
                  <a:lnTo>
                    <a:pt x="134" y="0"/>
                  </a:lnTo>
                  <a:lnTo>
                    <a:pt x="197" y="15"/>
                  </a:lnTo>
                  <a:lnTo>
                    <a:pt x="235" y="15"/>
                  </a:lnTo>
                  <a:lnTo>
                    <a:pt x="260" y="25"/>
                  </a:lnTo>
                  <a:lnTo>
                    <a:pt x="280" y="15"/>
                  </a:lnTo>
                  <a:lnTo>
                    <a:pt x="305" y="50"/>
                  </a:lnTo>
                  <a:lnTo>
                    <a:pt x="305" y="99"/>
                  </a:lnTo>
                  <a:lnTo>
                    <a:pt x="343" y="99"/>
                  </a:lnTo>
                  <a:lnTo>
                    <a:pt x="377" y="109"/>
                  </a:lnTo>
                  <a:lnTo>
                    <a:pt x="305" y="158"/>
                  </a:lnTo>
                  <a:lnTo>
                    <a:pt x="299" y="183"/>
                  </a:lnTo>
                  <a:lnTo>
                    <a:pt x="305" y="218"/>
                  </a:lnTo>
                  <a:lnTo>
                    <a:pt x="269" y="268"/>
                  </a:lnTo>
                  <a:lnTo>
                    <a:pt x="280" y="302"/>
                  </a:lnTo>
                  <a:lnTo>
                    <a:pt x="269" y="287"/>
                  </a:lnTo>
                  <a:lnTo>
                    <a:pt x="235" y="302"/>
                  </a:lnTo>
                  <a:lnTo>
                    <a:pt x="88" y="30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8" name="Freeform 58">
              <a:extLst>
                <a:ext uri="{FF2B5EF4-FFF2-40B4-BE49-F238E27FC236}">
                  <a16:creationId xmlns:a16="http://schemas.microsoft.com/office/drawing/2014/main" xmlns="" id="{18A9B77D-8119-473E-93BF-C2CF4EBF5FA4}"/>
                </a:ext>
              </a:extLst>
            </p:cNvPr>
            <p:cNvSpPr>
              <a:spLocks/>
            </p:cNvSpPr>
            <p:nvPr/>
          </p:nvSpPr>
          <p:spPr bwMode="auto">
            <a:xfrm>
              <a:off x="6643944" y="4028036"/>
              <a:ext cx="877222" cy="1144108"/>
            </a:xfrm>
            <a:custGeom>
              <a:avLst/>
              <a:gdLst>
                <a:gd name="T0" fmla="*/ 0 w 401"/>
                <a:gd name="T1" fmla="*/ 2147483646 h 523"/>
                <a:gd name="T2" fmla="*/ 2147483646 w 401"/>
                <a:gd name="T3" fmla="*/ 2147483646 h 523"/>
                <a:gd name="T4" fmla="*/ 2147483646 w 401"/>
                <a:gd name="T5" fmla="*/ 2147483646 h 523"/>
                <a:gd name="T6" fmla="*/ 2147483646 w 401"/>
                <a:gd name="T7" fmla="*/ 2147483646 h 523"/>
                <a:gd name="T8" fmla="*/ 2147483646 w 401"/>
                <a:gd name="T9" fmla="*/ 0 h 523"/>
                <a:gd name="T10" fmla="*/ 2147483646 w 401"/>
                <a:gd name="T11" fmla="*/ 2147483646 h 523"/>
                <a:gd name="T12" fmla="*/ 2147483646 w 401"/>
                <a:gd name="T13" fmla="*/ 2147483646 h 523"/>
                <a:gd name="T14" fmla="*/ 2147483646 w 401"/>
                <a:gd name="T15" fmla="*/ 2147483646 h 523"/>
                <a:gd name="T16" fmla="*/ 2147483646 w 401"/>
                <a:gd name="T17" fmla="*/ 2147483646 h 523"/>
                <a:gd name="T18" fmla="*/ 2147483646 w 401"/>
                <a:gd name="T19" fmla="*/ 2147483646 h 523"/>
                <a:gd name="T20" fmla="*/ 2147483646 w 401"/>
                <a:gd name="T21" fmla="*/ 2147483646 h 523"/>
                <a:gd name="T22" fmla="*/ 2147483646 w 401"/>
                <a:gd name="T23" fmla="*/ 2147483646 h 523"/>
                <a:gd name="T24" fmla="*/ 2147483646 w 401"/>
                <a:gd name="T25" fmla="*/ 2147483646 h 523"/>
                <a:gd name="T26" fmla="*/ 2147483646 w 401"/>
                <a:gd name="T27" fmla="*/ 2147483646 h 523"/>
                <a:gd name="T28" fmla="*/ 2147483646 w 401"/>
                <a:gd name="T29" fmla="*/ 2147483646 h 523"/>
                <a:gd name="T30" fmla="*/ 2147483646 w 401"/>
                <a:gd name="T31" fmla="*/ 2147483646 h 523"/>
                <a:gd name="T32" fmla="*/ 2147483646 w 401"/>
                <a:gd name="T33" fmla="*/ 2147483646 h 523"/>
                <a:gd name="T34" fmla="*/ 2147483646 w 401"/>
                <a:gd name="T35" fmla="*/ 2147483646 h 523"/>
                <a:gd name="T36" fmla="*/ 0 w 401"/>
                <a:gd name="T37" fmla="*/ 2147483646 h 5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1" h="523">
                  <a:moveTo>
                    <a:pt x="0" y="261"/>
                  </a:moveTo>
                  <a:lnTo>
                    <a:pt x="83" y="152"/>
                  </a:lnTo>
                  <a:lnTo>
                    <a:pt x="72" y="93"/>
                  </a:lnTo>
                  <a:lnTo>
                    <a:pt x="165" y="93"/>
                  </a:lnTo>
                  <a:lnTo>
                    <a:pt x="262" y="0"/>
                  </a:lnTo>
                  <a:lnTo>
                    <a:pt x="318" y="45"/>
                  </a:lnTo>
                  <a:lnTo>
                    <a:pt x="336" y="93"/>
                  </a:lnTo>
                  <a:lnTo>
                    <a:pt x="371" y="177"/>
                  </a:lnTo>
                  <a:lnTo>
                    <a:pt x="400" y="212"/>
                  </a:lnTo>
                  <a:lnTo>
                    <a:pt x="371" y="311"/>
                  </a:lnTo>
                  <a:lnTo>
                    <a:pt x="371" y="354"/>
                  </a:lnTo>
                  <a:lnTo>
                    <a:pt x="355" y="379"/>
                  </a:lnTo>
                  <a:lnTo>
                    <a:pt x="336" y="404"/>
                  </a:lnTo>
                  <a:lnTo>
                    <a:pt x="307" y="404"/>
                  </a:lnTo>
                  <a:lnTo>
                    <a:pt x="300" y="452"/>
                  </a:lnTo>
                  <a:lnTo>
                    <a:pt x="281" y="452"/>
                  </a:lnTo>
                  <a:lnTo>
                    <a:pt x="262" y="497"/>
                  </a:lnTo>
                  <a:lnTo>
                    <a:pt x="235" y="522"/>
                  </a:lnTo>
                  <a:lnTo>
                    <a:pt x="0" y="26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89" name="Freeform 59">
              <a:extLst>
                <a:ext uri="{FF2B5EF4-FFF2-40B4-BE49-F238E27FC236}">
                  <a16:creationId xmlns:a16="http://schemas.microsoft.com/office/drawing/2014/main" xmlns="" id="{7F90780D-C2FF-4D56-AEB3-2BF30297A892}"/>
                </a:ext>
              </a:extLst>
            </p:cNvPr>
            <p:cNvSpPr>
              <a:spLocks/>
            </p:cNvSpPr>
            <p:nvPr/>
          </p:nvSpPr>
          <p:spPr bwMode="auto">
            <a:xfrm>
              <a:off x="7698754" y="3404575"/>
              <a:ext cx="735029" cy="1325676"/>
            </a:xfrm>
            <a:custGeom>
              <a:avLst/>
              <a:gdLst>
                <a:gd name="T0" fmla="*/ 2147483646 w 336"/>
                <a:gd name="T1" fmla="*/ 2147483646 h 606"/>
                <a:gd name="T2" fmla="*/ 2147483646 w 336"/>
                <a:gd name="T3" fmla="*/ 2147483646 h 606"/>
                <a:gd name="T4" fmla="*/ 2147483646 w 336"/>
                <a:gd name="T5" fmla="*/ 2147483646 h 606"/>
                <a:gd name="T6" fmla="*/ 2147483646 w 336"/>
                <a:gd name="T7" fmla="*/ 2147483646 h 606"/>
                <a:gd name="T8" fmla="*/ 2147483646 w 336"/>
                <a:gd name="T9" fmla="*/ 2147483646 h 606"/>
                <a:gd name="T10" fmla="*/ 2147483646 w 336"/>
                <a:gd name="T11" fmla="*/ 2147483646 h 606"/>
                <a:gd name="T12" fmla="*/ 0 w 336"/>
                <a:gd name="T13" fmla="*/ 2147483646 h 606"/>
                <a:gd name="T14" fmla="*/ 2147483646 w 336"/>
                <a:gd name="T15" fmla="*/ 2147483646 h 606"/>
                <a:gd name="T16" fmla="*/ 2147483646 w 336"/>
                <a:gd name="T17" fmla="*/ 2147483646 h 606"/>
                <a:gd name="T18" fmla="*/ 2147483646 w 336"/>
                <a:gd name="T19" fmla="*/ 2147483646 h 606"/>
                <a:gd name="T20" fmla="*/ 2147483646 w 336"/>
                <a:gd name="T21" fmla="*/ 2147483646 h 606"/>
                <a:gd name="T22" fmla="*/ 2147483646 w 336"/>
                <a:gd name="T23" fmla="*/ 2147483646 h 606"/>
                <a:gd name="T24" fmla="*/ 2147483646 w 336"/>
                <a:gd name="T25" fmla="*/ 2147483646 h 606"/>
                <a:gd name="T26" fmla="*/ 2147483646 w 336"/>
                <a:gd name="T27" fmla="*/ 0 h 606"/>
                <a:gd name="T28" fmla="*/ 2147483646 w 336"/>
                <a:gd name="T29" fmla="*/ 2147483646 h 606"/>
                <a:gd name="T30" fmla="*/ 2147483646 w 336"/>
                <a:gd name="T31" fmla="*/ 2147483646 h 606"/>
                <a:gd name="T32" fmla="*/ 2147483646 w 336"/>
                <a:gd name="T33" fmla="*/ 2147483646 h 606"/>
                <a:gd name="T34" fmla="*/ 2147483646 w 336"/>
                <a:gd name="T35" fmla="*/ 2147483646 h 606"/>
                <a:gd name="T36" fmla="*/ 2147483646 w 336"/>
                <a:gd name="T37" fmla="*/ 2147483646 h 606"/>
                <a:gd name="T38" fmla="*/ 2147483646 w 336"/>
                <a:gd name="T39" fmla="*/ 2147483646 h 606"/>
                <a:gd name="T40" fmla="*/ 2147483646 w 336"/>
                <a:gd name="T41" fmla="*/ 2147483646 h 606"/>
                <a:gd name="T42" fmla="*/ 2147483646 w 336"/>
                <a:gd name="T43" fmla="*/ 2147483646 h 606"/>
                <a:gd name="T44" fmla="*/ 2147483646 w 336"/>
                <a:gd name="T45" fmla="*/ 2147483646 h 606"/>
                <a:gd name="T46" fmla="*/ 2147483646 w 336"/>
                <a:gd name="T47" fmla="*/ 2147483646 h 606"/>
                <a:gd name="T48" fmla="*/ 2147483646 w 336"/>
                <a:gd name="T49" fmla="*/ 2147483646 h 606"/>
                <a:gd name="T50" fmla="*/ 2147483646 w 336"/>
                <a:gd name="T51" fmla="*/ 2147483646 h 6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6" h="606">
                  <a:moveTo>
                    <a:pt x="209" y="546"/>
                  </a:moveTo>
                  <a:lnTo>
                    <a:pt x="209" y="523"/>
                  </a:lnTo>
                  <a:lnTo>
                    <a:pt x="183" y="487"/>
                  </a:lnTo>
                  <a:lnTo>
                    <a:pt x="164" y="453"/>
                  </a:lnTo>
                  <a:lnTo>
                    <a:pt x="101" y="369"/>
                  </a:lnTo>
                  <a:lnTo>
                    <a:pt x="18" y="261"/>
                  </a:lnTo>
                  <a:lnTo>
                    <a:pt x="0" y="187"/>
                  </a:lnTo>
                  <a:lnTo>
                    <a:pt x="18" y="162"/>
                  </a:lnTo>
                  <a:lnTo>
                    <a:pt x="29" y="118"/>
                  </a:lnTo>
                  <a:lnTo>
                    <a:pt x="18" y="93"/>
                  </a:lnTo>
                  <a:lnTo>
                    <a:pt x="29" y="93"/>
                  </a:lnTo>
                  <a:lnTo>
                    <a:pt x="37" y="59"/>
                  </a:lnTo>
                  <a:lnTo>
                    <a:pt x="57" y="21"/>
                  </a:lnTo>
                  <a:lnTo>
                    <a:pt x="75" y="0"/>
                  </a:lnTo>
                  <a:lnTo>
                    <a:pt x="112" y="45"/>
                  </a:lnTo>
                  <a:lnTo>
                    <a:pt x="157" y="45"/>
                  </a:lnTo>
                  <a:lnTo>
                    <a:pt x="220" y="21"/>
                  </a:lnTo>
                  <a:lnTo>
                    <a:pt x="253" y="69"/>
                  </a:lnTo>
                  <a:lnTo>
                    <a:pt x="310" y="93"/>
                  </a:lnTo>
                  <a:lnTo>
                    <a:pt x="310" y="103"/>
                  </a:lnTo>
                  <a:lnTo>
                    <a:pt x="317" y="330"/>
                  </a:lnTo>
                  <a:lnTo>
                    <a:pt x="290" y="453"/>
                  </a:lnTo>
                  <a:lnTo>
                    <a:pt x="328" y="473"/>
                  </a:lnTo>
                  <a:lnTo>
                    <a:pt x="335" y="473"/>
                  </a:lnTo>
                  <a:lnTo>
                    <a:pt x="253" y="605"/>
                  </a:lnTo>
                  <a:lnTo>
                    <a:pt x="209" y="54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0" name="Freeform 60">
              <a:extLst>
                <a:ext uri="{FF2B5EF4-FFF2-40B4-BE49-F238E27FC236}">
                  <a16:creationId xmlns:a16="http://schemas.microsoft.com/office/drawing/2014/main" xmlns="" id="{EABF0331-7900-441F-A94B-8B3D7FB90C0E}"/>
                </a:ext>
              </a:extLst>
            </p:cNvPr>
            <p:cNvSpPr>
              <a:spLocks/>
            </p:cNvSpPr>
            <p:nvPr/>
          </p:nvSpPr>
          <p:spPr bwMode="auto">
            <a:xfrm>
              <a:off x="6359952" y="3866155"/>
              <a:ext cx="474707" cy="732842"/>
            </a:xfrm>
            <a:custGeom>
              <a:avLst/>
              <a:gdLst>
                <a:gd name="T0" fmla="*/ 0 w 217"/>
                <a:gd name="T1" fmla="*/ 2147483646 h 335"/>
                <a:gd name="T2" fmla="*/ 2147483646 w 217"/>
                <a:gd name="T3" fmla="*/ 2147483646 h 335"/>
                <a:gd name="T4" fmla="*/ 2147483646 w 217"/>
                <a:gd name="T5" fmla="*/ 2147483646 h 335"/>
                <a:gd name="T6" fmla="*/ 2147483646 w 217"/>
                <a:gd name="T7" fmla="*/ 2147483646 h 335"/>
                <a:gd name="T8" fmla="*/ 2147483646 w 217"/>
                <a:gd name="T9" fmla="*/ 2147483646 h 335"/>
                <a:gd name="T10" fmla="*/ 2147483646 w 217"/>
                <a:gd name="T11" fmla="*/ 2147483646 h 335"/>
                <a:gd name="T12" fmla="*/ 2147483646 w 217"/>
                <a:gd name="T13" fmla="*/ 2147483646 h 335"/>
                <a:gd name="T14" fmla="*/ 2147483646 w 217"/>
                <a:gd name="T15" fmla="*/ 0 h 335"/>
                <a:gd name="T16" fmla="*/ 2147483646 w 217"/>
                <a:gd name="T17" fmla="*/ 2147483646 h 335"/>
                <a:gd name="T18" fmla="*/ 2147483646 w 217"/>
                <a:gd name="T19" fmla="*/ 2147483646 h 335"/>
                <a:gd name="T20" fmla="*/ 2147483646 w 217"/>
                <a:gd name="T21" fmla="*/ 2147483646 h 335"/>
                <a:gd name="T22" fmla="*/ 2147483646 w 217"/>
                <a:gd name="T23" fmla="*/ 2147483646 h 335"/>
                <a:gd name="T24" fmla="*/ 0 w 217"/>
                <a:gd name="T25" fmla="*/ 2147483646 h 3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7" h="335">
                  <a:moveTo>
                    <a:pt x="0" y="191"/>
                  </a:moveTo>
                  <a:lnTo>
                    <a:pt x="34" y="177"/>
                  </a:lnTo>
                  <a:lnTo>
                    <a:pt x="44" y="191"/>
                  </a:lnTo>
                  <a:lnTo>
                    <a:pt x="34" y="157"/>
                  </a:lnTo>
                  <a:lnTo>
                    <a:pt x="70" y="107"/>
                  </a:lnTo>
                  <a:lnTo>
                    <a:pt x="63" y="73"/>
                  </a:lnTo>
                  <a:lnTo>
                    <a:pt x="70" y="48"/>
                  </a:lnTo>
                  <a:lnTo>
                    <a:pt x="142" y="0"/>
                  </a:lnTo>
                  <a:lnTo>
                    <a:pt x="197" y="84"/>
                  </a:lnTo>
                  <a:lnTo>
                    <a:pt x="205" y="166"/>
                  </a:lnTo>
                  <a:lnTo>
                    <a:pt x="216" y="225"/>
                  </a:lnTo>
                  <a:lnTo>
                    <a:pt x="134" y="334"/>
                  </a:lnTo>
                  <a:lnTo>
                    <a:pt x="0" y="19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1" name="Freeform 61">
              <a:extLst>
                <a:ext uri="{FF2B5EF4-FFF2-40B4-BE49-F238E27FC236}">
                  <a16:creationId xmlns:a16="http://schemas.microsoft.com/office/drawing/2014/main" xmlns="" id="{63C7ED60-C8E1-4564-81E9-C93E226C017C}"/>
                </a:ext>
              </a:extLst>
            </p:cNvPr>
            <p:cNvSpPr>
              <a:spLocks/>
            </p:cNvSpPr>
            <p:nvPr/>
          </p:nvSpPr>
          <p:spPr bwMode="auto">
            <a:xfrm>
              <a:off x="7904388" y="1273868"/>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2" name="Freeform 62">
              <a:extLst>
                <a:ext uri="{FF2B5EF4-FFF2-40B4-BE49-F238E27FC236}">
                  <a16:creationId xmlns:a16="http://schemas.microsoft.com/office/drawing/2014/main" xmlns="" id="{771B7097-FA5B-4CA0-B65D-47C31D8D8184}"/>
                </a:ext>
              </a:extLst>
            </p:cNvPr>
            <p:cNvSpPr>
              <a:spLocks/>
            </p:cNvSpPr>
            <p:nvPr/>
          </p:nvSpPr>
          <p:spPr bwMode="auto">
            <a:xfrm>
              <a:off x="7265612" y="2100773"/>
              <a:ext cx="990977" cy="969099"/>
            </a:xfrm>
            <a:custGeom>
              <a:avLst/>
              <a:gdLst>
                <a:gd name="T0" fmla="*/ 0 w 453"/>
                <a:gd name="T1" fmla="*/ 2147483646 h 443"/>
                <a:gd name="T2" fmla="*/ 2147483646 w 453"/>
                <a:gd name="T3" fmla="*/ 2147483646 h 443"/>
                <a:gd name="T4" fmla="*/ 2147483646 w 453"/>
                <a:gd name="T5" fmla="*/ 2147483646 h 443"/>
                <a:gd name="T6" fmla="*/ 2147483646 w 453"/>
                <a:gd name="T7" fmla="*/ 2147483646 h 443"/>
                <a:gd name="T8" fmla="*/ 2147483646 w 453"/>
                <a:gd name="T9" fmla="*/ 2147483646 h 443"/>
                <a:gd name="T10" fmla="*/ 2147483646 w 453"/>
                <a:gd name="T11" fmla="*/ 2147483646 h 443"/>
                <a:gd name="T12" fmla="*/ 2147483646 w 453"/>
                <a:gd name="T13" fmla="*/ 2147483646 h 443"/>
                <a:gd name="T14" fmla="*/ 2147483646 w 453"/>
                <a:gd name="T15" fmla="*/ 2147483646 h 443"/>
                <a:gd name="T16" fmla="*/ 2147483646 w 453"/>
                <a:gd name="T17" fmla="*/ 2147483646 h 443"/>
                <a:gd name="T18" fmla="*/ 2147483646 w 453"/>
                <a:gd name="T19" fmla="*/ 2147483646 h 443"/>
                <a:gd name="T20" fmla="*/ 2147483646 w 453"/>
                <a:gd name="T21" fmla="*/ 0 h 443"/>
                <a:gd name="T22" fmla="*/ 2147483646 w 453"/>
                <a:gd name="T23" fmla="*/ 0 h 443"/>
                <a:gd name="T24" fmla="*/ 2147483646 w 453"/>
                <a:gd name="T25" fmla="*/ 2147483646 h 443"/>
                <a:gd name="T26" fmla="*/ 2147483646 w 453"/>
                <a:gd name="T27" fmla="*/ 2147483646 h 443"/>
                <a:gd name="T28" fmla="*/ 2147483646 w 453"/>
                <a:gd name="T29" fmla="*/ 2147483646 h 443"/>
                <a:gd name="T30" fmla="*/ 2147483646 w 453"/>
                <a:gd name="T31" fmla="*/ 2147483646 h 443"/>
                <a:gd name="T32" fmla="*/ 2147483646 w 453"/>
                <a:gd name="T33" fmla="*/ 2147483646 h 443"/>
                <a:gd name="T34" fmla="*/ 2147483646 w 453"/>
                <a:gd name="T35" fmla="*/ 2147483646 h 443"/>
                <a:gd name="T36" fmla="*/ 2147483646 w 453"/>
                <a:gd name="T37" fmla="*/ 2147483646 h 443"/>
                <a:gd name="T38" fmla="*/ 2147483646 w 453"/>
                <a:gd name="T39" fmla="*/ 2147483646 h 443"/>
                <a:gd name="T40" fmla="*/ 2147483646 w 453"/>
                <a:gd name="T41" fmla="*/ 2147483646 h 443"/>
                <a:gd name="T42" fmla="*/ 2147483646 w 453"/>
                <a:gd name="T43" fmla="*/ 2147483646 h 443"/>
                <a:gd name="T44" fmla="*/ 0 w 453"/>
                <a:gd name="T45" fmla="*/ 2147483646 h 4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53" h="443">
                  <a:moveTo>
                    <a:pt x="0" y="358"/>
                  </a:moveTo>
                  <a:lnTo>
                    <a:pt x="56" y="168"/>
                  </a:lnTo>
                  <a:lnTo>
                    <a:pt x="100" y="168"/>
                  </a:lnTo>
                  <a:lnTo>
                    <a:pt x="120" y="123"/>
                  </a:lnTo>
                  <a:lnTo>
                    <a:pt x="145" y="123"/>
                  </a:lnTo>
                  <a:lnTo>
                    <a:pt x="164" y="98"/>
                  </a:lnTo>
                  <a:lnTo>
                    <a:pt x="183" y="49"/>
                  </a:lnTo>
                  <a:lnTo>
                    <a:pt x="164" y="25"/>
                  </a:lnTo>
                  <a:lnTo>
                    <a:pt x="152" y="49"/>
                  </a:lnTo>
                  <a:lnTo>
                    <a:pt x="145" y="25"/>
                  </a:lnTo>
                  <a:lnTo>
                    <a:pt x="152" y="0"/>
                  </a:lnTo>
                  <a:lnTo>
                    <a:pt x="191" y="0"/>
                  </a:lnTo>
                  <a:lnTo>
                    <a:pt x="272" y="38"/>
                  </a:lnTo>
                  <a:lnTo>
                    <a:pt x="343" y="73"/>
                  </a:lnTo>
                  <a:lnTo>
                    <a:pt x="362" y="108"/>
                  </a:lnTo>
                  <a:lnTo>
                    <a:pt x="389" y="108"/>
                  </a:lnTo>
                  <a:lnTo>
                    <a:pt x="389" y="132"/>
                  </a:lnTo>
                  <a:lnTo>
                    <a:pt x="433" y="157"/>
                  </a:lnTo>
                  <a:lnTo>
                    <a:pt x="452" y="206"/>
                  </a:lnTo>
                  <a:lnTo>
                    <a:pt x="325" y="290"/>
                  </a:lnTo>
                  <a:lnTo>
                    <a:pt x="183" y="442"/>
                  </a:lnTo>
                  <a:lnTo>
                    <a:pt x="56" y="383"/>
                  </a:lnTo>
                  <a:lnTo>
                    <a:pt x="0" y="358"/>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3" name="Freeform 63">
              <a:extLst>
                <a:ext uri="{FF2B5EF4-FFF2-40B4-BE49-F238E27FC236}">
                  <a16:creationId xmlns:a16="http://schemas.microsoft.com/office/drawing/2014/main" xmlns="" id="{14DFB15F-3E1F-450E-BA17-CB855DC5FB47}"/>
                </a:ext>
              </a:extLst>
            </p:cNvPr>
            <p:cNvSpPr>
              <a:spLocks/>
            </p:cNvSpPr>
            <p:nvPr/>
          </p:nvSpPr>
          <p:spPr bwMode="auto">
            <a:xfrm>
              <a:off x="8155961" y="1273866"/>
              <a:ext cx="573147" cy="603773"/>
            </a:xfrm>
            <a:custGeom>
              <a:avLst/>
              <a:gdLst>
                <a:gd name="T0" fmla="*/ 2147483646 w 262"/>
                <a:gd name="T1" fmla="*/ 0 h 276"/>
                <a:gd name="T2" fmla="*/ 2147483646 w 262"/>
                <a:gd name="T3" fmla="*/ 2147483646 h 276"/>
                <a:gd name="T4" fmla="*/ 2147483646 w 262"/>
                <a:gd name="T5" fmla="*/ 2147483646 h 276"/>
                <a:gd name="T6" fmla="*/ 2147483646 w 262"/>
                <a:gd name="T7" fmla="*/ 2147483646 h 276"/>
                <a:gd name="T8" fmla="*/ 2147483646 w 262"/>
                <a:gd name="T9" fmla="*/ 2147483646 h 276"/>
                <a:gd name="T10" fmla="*/ 2147483646 w 262"/>
                <a:gd name="T11" fmla="*/ 2147483646 h 276"/>
                <a:gd name="T12" fmla="*/ 2147483646 w 262"/>
                <a:gd name="T13" fmla="*/ 2147483646 h 276"/>
                <a:gd name="T14" fmla="*/ 2147483646 w 262"/>
                <a:gd name="T15" fmla="*/ 2147483646 h 276"/>
                <a:gd name="T16" fmla="*/ 2147483646 w 262"/>
                <a:gd name="T17" fmla="*/ 2147483646 h 276"/>
                <a:gd name="T18" fmla="*/ 2147483646 w 262"/>
                <a:gd name="T19" fmla="*/ 2147483646 h 276"/>
                <a:gd name="T20" fmla="*/ 2147483646 w 262"/>
                <a:gd name="T21" fmla="*/ 2147483646 h 276"/>
                <a:gd name="T22" fmla="*/ 0 w 262"/>
                <a:gd name="T23" fmla="*/ 0 h 276"/>
                <a:gd name="T24" fmla="*/ 2147483646 w 262"/>
                <a:gd name="T25" fmla="*/ 0 h 2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 h="276">
                  <a:moveTo>
                    <a:pt x="253" y="0"/>
                  </a:moveTo>
                  <a:lnTo>
                    <a:pt x="261" y="33"/>
                  </a:lnTo>
                  <a:lnTo>
                    <a:pt x="247" y="127"/>
                  </a:lnTo>
                  <a:lnTo>
                    <a:pt x="190" y="275"/>
                  </a:lnTo>
                  <a:lnTo>
                    <a:pt x="172" y="259"/>
                  </a:lnTo>
                  <a:lnTo>
                    <a:pt x="138" y="259"/>
                  </a:lnTo>
                  <a:lnTo>
                    <a:pt x="120" y="234"/>
                  </a:lnTo>
                  <a:lnTo>
                    <a:pt x="89" y="234"/>
                  </a:lnTo>
                  <a:lnTo>
                    <a:pt x="82" y="234"/>
                  </a:lnTo>
                  <a:lnTo>
                    <a:pt x="11" y="225"/>
                  </a:lnTo>
                  <a:lnTo>
                    <a:pt x="26" y="190"/>
                  </a:lnTo>
                  <a:lnTo>
                    <a:pt x="0" y="0"/>
                  </a:lnTo>
                  <a:lnTo>
                    <a:pt x="25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4" name="Freeform 64">
              <a:extLst>
                <a:ext uri="{FF2B5EF4-FFF2-40B4-BE49-F238E27FC236}">
                  <a16:creationId xmlns:a16="http://schemas.microsoft.com/office/drawing/2014/main" xmlns="" id="{E099C1D9-9610-4019-BB5A-A9AA628D3266}"/>
                </a:ext>
              </a:extLst>
            </p:cNvPr>
            <p:cNvSpPr>
              <a:spLocks/>
            </p:cNvSpPr>
            <p:nvPr/>
          </p:nvSpPr>
          <p:spPr bwMode="auto">
            <a:xfrm>
              <a:off x="6554647" y="1787949"/>
              <a:ext cx="393765" cy="713153"/>
            </a:xfrm>
            <a:custGeom>
              <a:avLst/>
              <a:gdLst>
                <a:gd name="T0" fmla="*/ 0 w 180"/>
                <a:gd name="T1" fmla="*/ 0 h 326"/>
                <a:gd name="T2" fmla="*/ 0 w 180"/>
                <a:gd name="T3" fmla="*/ 2147483646 h 326"/>
                <a:gd name="T4" fmla="*/ 0 w 180"/>
                <a:gd name="T5" fmla="*/ 2147483646 h 326"/>
                <a:gd name="T6" fmla="*/ 2147483646 w 180"/>
                <a:gd name="T7" fmla="*/ 2147483646 h 326"/>
                <a:gd name="T8" fmla="*/ 2147483646 w 180"/>
                <a:gd name="T9" fmla="*/ 2147483646 h 326"/>
                <a:gd name="T10" fmla="*/ 2147483646 w 180"/>
                <a:gd name="T11" fmla="*/ 0 h 326"/>
                <a:gd name="T12" fmla="*/ 0 w 180"/>
                <a:gd name="T13" fmla="*/ 0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 h="326">
                  <a:moveTo>
                    <a:pt x="0" y="0"/>
                  </a:moveTo>
                  <a:lnTo>
                    <a:pt x="0" y="287"/>
                  </a:lnTo>
                  <a:lnTo>
                    <a:pt x="0" y="325"/>
                  </a:lnTo>
                  <a:lnTo>
                    <a:pt x="179" y="325"/>
                  </a:lnTo>
                  <a:lnTo>
                    <a:pt x="179" y="300"/>
                  </a:lnTo>
                  <a:lnTo>
                    <a:pt x="172" y="0"/>
                  </a:lnTo>
                  <a:lnTo>
                    <a:pt x="0" y="0"/>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5" name="Freeform 65">
              <a:extLst>
                <a:ext uri="{FF2B5EF4-FFF2-40B4-BE49-F238E27FC236}">
                  <a16:creationId xmlns:a16="http://schemas.microsoft.com/office/drawing/2014/main" xmlns="" id="{6D7E7F2E-EE2E-4091-B91A-1A5FCE9728D9}"/>
                </a:ext>
              </a:extLst>
            </p:cNvPr>
            <p:cNvSpPr>
              <a:spLocks/>
            </p:cNvSpPr>
            <p:nvPr/>
          </p:nvSpPr>
          <p:spPr bwMode="auto">
            <a:xfrm>
              <a:off x="5530857" y="3579582"/>
              <a:ext cx="627836" cy="710964"/>
            </a:xfrm>
            <a:custGeom>
              <a:avLst/>
              <a:gdLst>
                <a:gd name="T0" fmla="*/ 0 w 287"/>
                <a:gd name="T1" fmla="*/ 2147483646 h 325"/>
                <a:gd name="T2" fmla="*/ 2147483646 w 287"/>
                <a:gd name="T3" fmla="*/ 2147483646 h 325"/>
                <a:gd name="T4" fmla="*/ 2147483646 w 287"/>
                <a:gd name="T5" fmla="*/ 0 h 325"/>
                <a:gd name="T6" fmla="*/ 2147483646 w 287"/>
                <a:gd name="T7" fmla="*/ 2147483646 h 325"/>
                <a:gd name="T8" fmla="*/ 2147483646 w 287"/>
                <a:gd name="T9" fmla="*/ 2147483646 h 325"/>
                <a:gd name="T10" fmla="*/ 2147483646 w 287"/>
                <a:gd name="T11" fmla="*/ 2147483646 h 325"/>
                <a:gd name="T12" fmla="*/ 2147483646 w 287"/>
                <a:gd name="T13" fmla="*/ 2147483646 h 325"/>
                <a:gd name="T14" fmla="*/ 2147483646 w 287"/>
                <a:gd name="T15" fmla="*/ 2147483646 h 325"/>
                <a:gd name="T16" fmla="*/ 2147483646 w 287"/>
                <a:gd name="T17" fmla="*/ 2147483646 h 325"/>
                <a:gd name="T18" fmla="*/ 2147483646 w 287"/>
                <a:gd name="T19" fmla="*/ 2147483646 h 325"/>
                <a:gd name="T20" fmla="*/ 2147483646 w 287"/>
                <a:gd name="T21" fmla="*/ 2147483646 h 325"/>
                <a:gd name="T22" fmla="*/ 2147483646 w 287"/>
                <a:gd name="T23" fmla="*/ 2147483646 h 325"/>
                <a:gd name="T24" fmla="*/ 2147483646 w 287"/>
                <a:gd name="T25" fmla="*/ 2147483646 h 325"/>
                <a:gd name="T26" fmla="*/ 2147483646 w 287"/>
                <a:gd name="T27" fmla="*/ 2147483646 h 325"/>
                <a:gd name="T28" fmla="*/ 2147483646 w 287"/>
                <a:gd name="T29" fmla="*/ 2147483646 h 325"/>
                <a:gd name="T30" fmla="*/ 2147483646 w 287"/>
                <a:gd name="T31" fmla="*/ 2147483646 h 325"/>
                <a:gd name="T32" fmla="*/ 2147483646 w 287"/>
                <a:gd name="T33" fmla="*/ 2147483646 h 325"/>
                <a:gd name="T34" fmla="*/ 2147483646 w 287"/>
                <a:gd name="T35" fmla="*/ 2147483646 h 325"/>
                <a:gd name="T36" fmla="*/ 2147483646 w 287"/>
                <a:gd name="T37" fmla="*/ 2147483646 h 325"/>
                <a:gd name="T38" fmla="*/ 0 w 287"/>
                <a:gd name="T39" fmla="*/ 2147483646 h 3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7" h="325">
                  <a:moveTo>
                    <a:pt x="0" y="324"/>
                  </a:moveTo>
                  <a:lnTo>
                    <a:pt x="25" y="14"/>
                  </a:lnTo>
                  <a:lnTo>
                    <a:pt x="37" y="0"/>
                  </a:lnTo>
                  <a:lnTo>
                    <a:pt x="51" y="49"/>
                  </a:lnTo>
                  <a:lnTo>
                    <a:pt x="71" y="38"/>
                  </a:lnTo>
                  <a:lnTo>
                    <a:pt x="89" y="64"/>
                  </a:lnTo>
                  <a:lnTo>
                    <a:pt x="100" y="38"/>
                  </a:lnTo>
                  <a:lnTo>
                    <a:pt x="108" y="38"/>
                  </a:lnTo>
                  <a:lnTo>
                    <a:pt x="126" y="14"/>
                  </a:lnTo>
                  <a:lnTo>
                    <a:pt x="145" y="64"/>
                  </a:lnTo>
                  <a:lnTo>
                    <a:pt x="152" y="83"/>
                  </a:lnTo>
                  <a:lnTo>
                    <a:pt x="189" y="108"/>
                  </a:lnTo>
                  <a:lnTo>
                    <a:pt x="234" y="83"/>
                  </a:lnTo>
                  <a:lnTo>
                    <a:pt x="243" y="123"/>
                  </a:lnTo>
                  <a:lnTo>
                    <a:pt x="272" y="132"/>
                  </a:lnTo>
                  <a:lnTo>
                    <a:pt x="252" y="167"/>
                  </a:lnTo>
                  <a:lnTo>
                    <a:pt x="272" y="192"/>
                  </a:lnTo>
                  <a:lnTo>
                    <a:pt x="286" y="251"/>
                  </a:lnTo>
                  <a:lnTo>
                    <a:pt x="234" y="324"/>
                  </a:lnTo>
                  <a:lnTo>
                    <a:pt x="0" y="3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6" name="Freeform 66">
              <a:extLst>
                <a:ext uri="{FF2B5EF4-FFF2-40B4-BE49-F238E27FC236}">
                  <a16:creationId xmlns:a16="http://schemas.microsoft.com/office/drawing/2014/main" xmlns="" id="{DE203CBA-9002-47A0-8D4C-C3C7C6C29DC1}"/>
                </a:ext>
              </a:extLst>
            </p:cNvPr>
            <p:cNvSpPr>
              <a:spLocks/>
            </p:cNvSpPr>
            <p:nvPr/>
          </p:nvSpPr>
          <p:spPr bwMode="auto">
            <a:xfrm>
              <a:off x="4916145" y="3089562"/>
              <a:ext cx="658464" cy="549083"/>
            </a:xfrm>
            <a:custGeom>
              <a:avLst/>
              <a:gdLst>
                <a:gd name="T0" fmla="*/ 0 w 301"/>
                <a:gd name="T1" fmla="*/ 0 h 251"/>
                <a:gd name="T2" fmla="*/ 2147483646 w 301"/>
                <a:gd name="T3" fmla="*/ 2147483646 h 251"/>
                <a:gd name="T4" fmla="*/ 2147483646 w 301"/>
                <a:gd name="T5" fmla="*/ 2147483646 h 251"/>
                <a:gd name="T6" fmla="*/ 2147483646 w 301"/>
                <a:gd name="T7" fmla="*/ 2147483646 h 251"/>
                <a:gd name="T8" fmla="*/ 2147483646 w 301"/>
                <a:gd name="T9" fmla="*/ 2147483646 h 251"/>
                <a:gd name="T10" fmla="*/ 2147483646 w 301"/>
                <a:gd name="T11" fmla="*/ 2147483646 h 251"/>
                <a:gd name="T12" fmla="*/ 2147483646 w 301"/>
                <a:gd name="T13" fmla="*/ 2147483646 h 251"/>
                <a:gd name="T14" fmla="*/ 2147483646 w 301"/>
                <a:gd name="T15" fmla="*/ 0 h 251"/>
                <a:gd name="T16" fmla="*/ 2147483646 w 301"/>
                <a:gd name="T17" fmla="*/ 0 h 251"/>
                <a:gd name="T18" fmla="*/ 0 w 301"/>
                <a:gd name="T19" fmla="*/ 0 h 2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1" h="251">
                  <a:moveTo>
                    <a:pt x="0" y="0"/>
                  </a:moveTo>
                  <a:lnTo>
                    <a:pt x="20" y="73"/>
                  </a:lnTo>
                  <a:lnTo>
                    <a:pt x="9" y="73"/>
                  </a:lnTo>
                  <a:lnTo>
                    <a:pt x="53" y="122"/>
                  </a:lnTo>
                  <a:lnTo>
                    <a:pt x="71" y="191"/>
                  </a:lnTo>
                  <a:lnTo>
                    <a:pt x="135" y="240"/>
                  </a:lnTo>
                  <a:lnTo>
                    <a:pt x="172" y="250"/>
                  </a:lnTo>
                  <a:lnTo>
                    <a:pt x="300" y="0"/>
                  </a:lnTo>
                  <a:lnTo>
                    <a:pt x="27" y="0"/>
                  </a:lnTo>
                  <a:lnTo>
                    <a:pt x="0" y="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7" name="Freeform 67">
              <a:extLst>
                <a:ext uri="{FF2B5EF4-FFF2-40B4-BE49-F238E27FC236}">
                  <a16:creationId xmlns:a16="http://schemas.microsoft.com/office/drawing/2014/main" xmlns="" id="{87CEF1F2-D4CA-4B80-A00F-EBEF9AB61B43}"/>
                </a:ext>
              </a:extLst>
            </p:cNvPr>
            <p:cNvSpPr>
              <a:spLocks/>
            </p:cNvSpPr>
            <p:nvPr/>
          </p:nvSpPr>
          <p:spPr bwMode="auto">
            <a:xfrm>
              <a:off x="6554647" y="1273866"/>
              <a:ext cx="533771" cy="516270"/>
            </a:xfrm>
            <a:custGeom>
              <a:avLst/>
              <a:gdLst>
                <a:gd name="T0" fmla="*/ 2147483646 w 244"/>
                <a:gd name="T1" fmla="*/ 0 h 236"/>
                <a:gd name="T2" fmla="*/ 2147483646 w 244"/>
                <a:gd name="T3" fmla="*/ 2147483646 h 236"/>
                <a:gd name="T4" fmla="*/ 2147483646 w 244"/>
                <a:gd name="T5" fmla="*/ 2147483646 h 236"/>
                <a:gd name="T6" fmla="*/ 0 w 244"/>
                <a:gd name="T7" fmla="*/ 2147483646 h 236"/>
                <a:gd name="T8" fmla="*/ 2147483646 w 244"/>
                <a:gd name="T9" fmla="*/ 0 h 236"/>
                <a:gd name="T10" fmla="*/ 2147483646 w 244"/>
                <a:gd name="T11" fmla="*/ 0 h 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4" h="236">
                  <a:moveTo>
                    <a:pt x="243" y="0"/>
                  </a:moveTo>
                  <a:lnTo>
                    <a:pt x="235" y="235"/>
                  </a:lnTo>
                  <a:lnTo>
                    <a:pt x="172" y="235"/>
                  </a:lnTo>
                  <a:lnTo>
                    <a:pt x="0" y="235"/>
                  </a:lnTo>
                  <a:lnTo>
                    <a:pt x="19" y="0"/>
                  </a:lnTo>
                  <a:lnTo>
                    <a:pt x="24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8" name="Freeform 68">
              <a:extLst>
                <a:ext uri="{FF2B5EF4-FFF2-40B4-BE49-F238E27FC236}">
                  <a16:creationId xmlns:a16="http://schemas.microsoft.com/office/drawing/2014/main" xmlns="" id="{857A8888-ADA1-4549-A32A-4724E5988B56}"/>
                </a:ext>
              </a:extLst>
            </p:cNvPr>
            <p:cNvSpPr>
              <a:spLocks/>
            </p:cNvSpPr>
            <p:nvPr/>
          </p:nvSpPr>
          <p:spPr bwMode="auto">
            <a:xfrm>
              <a:off x="5016776" y="2098586"/>
              <a:ext cx="459393" cy="581898"/>
            </a:xfrm>
            <a:custGeom>
              <a:avLst/>
              <a:gdLst>
                <a:gd name="T0" fmla="*/ 2147483646 w 210"/>
                <a:gd name="T1" fmla="*/ 2147483646 h 266"/>
                <a:gd name="T2" fmla="*/ 2147483646 w 210"/>
                <a:gd name="T3" fmla="*/ 2147483646 h 266"/>
                <a:gd name="T4" fmla="*/ 2147483646 w 210"/>
                <a:gd name="T5" fmla="*/ 2147483646 h 266"/>
                <a:gd name="T6" fmla="*/ 2147483646 w 210"/>
                <a:gd name="T7" fmla="*/ 2147483646 h 266"/>
                <a:gd name="T8" fmla="*/ 2147483646 w 210"/>
                <a:gd name="T9" fmla="*/ 2147483646 h 266"/>
                <a:gd name="T10" fmla="*/ 2147483646 w 210"/>
                <a:gd name="T11" fmla="*/ 2147483646 h 266"/>
                <a:gd name="T12" fmla="*/ 2147483646 w 210"/>
                <a:gd name="T13" fmla="*/ 2147483646 h 266"/>
                <a:gd name="T14" fmla="*/ 2147483646 w 210"/>
                <a:gd name="T15" fmla="*/ 2147483646 h 266"/>
                <a:gd name="T16" fmla="*/ 2147483646 w 210"/>
                <a:gd name="T17" fmla="*/ 2147483646 h 266"/>
                <a:gd name="T18" fmla="*/ 2147483646 w 210"/>
                <a:gd name="T19" fmla="*/ 2147483646 h 266"/>
                <a:gd name="T20" fmla="*/ 2147483646 w 210"/>
                <a:gd name="T21" fmla="*/ 2147483646 h 266"/>
                <a:gd name="T22" fmla="*/ 2147483646 w 210"/>
                <a:gd name="T23" fmla="*/ 2147483646 h 266"/>
                <a:gd name="T24" fmla="*/ 2147483646 w 210"/>
                <a:gd name="T25" fmla="*/ 2147483646 h 266"/>
                <a:gd name="T26" fmla="*/ 2147483646 w 210"/>
                <a:gd name="T27" fmla="*/ 2147483646 h 266"/>
                <a:gd name="T28" fmla="*/ 2147483646 w 210"/>
                <a:gd name="T29" fmla="*/ 2147483646 h 266"/>
                <a:gd name="T30" fmla="*/ 2147483646 w 210"/>
                <a:gd name="T31" fmla="*/ 2147483646 h 266"/>
                <a:gd name="T32" fmla="*/ 2147483646 w 210"/>
                <a:gd name="T33" fmla="*/ 2147483646 h 266"/>
                <a:gd name="T34" fmla="*/ 2147483646 w 210"/>
                <a:gd name="T35" fmla="*/ 2147483646 h 266"/>
                <a:gd name="T36" fmla="*/ 0 w 210"/>
                <a:gd name="T37" fmla="*/ 2147483646 h 266"/>
                <a:gd name="T38" fmla="*/ 2147483646 w 210"/>
                <a:gd name="T39" fmla="*/ 2147483646 h 266"/>
                <a:gd name="T40" fmla="*/ 2147483646 w 210"/>
                <a:gd name="T41" fmla="*/ 2147483646 h 266"/>
                <a:gd name="T42" fmla="*/ 2147483646 w 210"/>
                <a:gd name="T43" fmla="*/ 0 h 266"/>
                <a:gd name="T44" fmla="*/ 2147483646 w 210"/>
                <a:gd name="T45" fmla="*/ 2147483646 h 266"/>
                <a:gd name="T46" fmla="*/ 2147483646 w 210"/>
                <a:gd name="T47" fmla="*/ 2147483646 h 266"/>
                <a:gd name="T48" fmla="*/ 2147483646 w 210"/>
                <a:gd name="T49" fmla="*/ 2147483646 h 266"/>
                <a:gd name="T50" fmla="*/ 2147483646 w 210"/>
                <a:gd name="T51" fmla="*/ 2147483646 h 2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66">
                  <a:moveTo>
                    <a:pt x="209" y="144"/>
                  </a:moveTo>
                  <a:lnTo>
                    <a:pt x="179" y="144"/>
                  </a:lnTo>
                  <a:lnTo>
                    <a:pt x="190" y="167"/>
                  </a:lnTo>
                  <a:lnTo>
                    <a:pt x="197" y="181"/>
                  </a:lnTo>
                  <a:lnTo>
                    <a:pt x="172" y="167"/>
                  </a:lnTo>
                  <a:lnTo>
                    <a:pt x="163" y="192"/>
                  </a:lnTo>
                  <a:lnTo>
                    <a:pt x="152" y="192"/>
                  </a:lnTo>
                  <a:lnTo>
                    <a:pt x="146" y="181"/>
                  </a:lnTo>
                  <a:lnTo>
                    <a:pt x="134" y="192"/>
                  </a:lnTo>
                  <a:lnTo>
                    <a:pt x="152" y="265"/>
                  </a:lnTo>
                  <a:lnTo>
                    <a:pt x="146" y="242"/>
                  </a:lnTo>
                  <a:lnTo>
                    <a:pt x="134" y="242"/>
                  </a:lnTo>
                  <a:lnTo>
                    <a:pt x="126" y="226"/>
                  </a:lnTo>
                  <a:lnTo>
                    <a:pt x="115" y="242"/>
                  </a:lnTo>
                  <a:lnTo>
                    <a:pt x="108" y="226"/>
                  </a:lnTo>
                  <a:lnTo>
                    <a:pt x="45" y="181"/>
                  </a:lnTo>
                  <a:lnTo>
                    <a:pt x="25" y="181"/>
                  </a:lnTo>
                  <a:lnTo>
                    <a:pt x="19" y="167"/>
                  </a:lnTo>
                  <a:lnTo>
                    <a:pt x="0" y="167"/>
                  </a:lnTo>
                  <a:lnTo>
                    <a:pt x="8" y="16"/>
                  </a:lnTo>
                  <a:lnTo>
                    <a:pt x="126" y="25"/>
                  </a:lnTo>
                  <a:lnTo>
                    <a:pt x="146" y="0"/>
                  </a:lnTo>
                  <a:lnTo>
                    <a:pt x="179" y="50"/>
                  </a:lnTo>
                  <a:lnTo>
                    <a:pt x="172" y="74"/>
                  </a:lnTo>
                  <a:lnTo>
                    <a:pt x="190" y="74"/>
                  </a:lnTo>
                  <a:lnTo>
                    <a:pt x="209" y="144"/>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299" name="Freeform 69">
              <a:extLst>
                <a:ext uri="{FF2B5EF4-FFF2-40B4-BE49-F238E27FC236}">
                  <a16:creationId xmlns:a16="http://schemas.microsoft.com/office/drawing/2014/main" xmlns="" id="{0C6B6D79-302A-4F7C-AED0-0027DDDB2AAB}"/>
                </a:ext>
              </a:extLst>
            </p:cNvPr>
            <p:cNvSpPr>
              <a:spLocks/>
            </p:cNvSpPr>
            <p:nvPr/>
          </p:nvSpPr>
          <p:spPr bwMode="auto">
            <a:xfrm>
              <a:off x="5309912" y="2192653"/>
              <a:ext cx="581898" cy="905660"/>
            </a:xfrm>
            <a:custGeom>
              <a:avLst/>
              <a:gdLst>
                <a:gd name="T0" fmla="*/ 2147483646 w 266"/>
                <a:gd name="T1" fmla="*/ 2147483646 h 414"/>
                <a:gd name="T2" fmla="*/ 2147483646 w 266"/>
                <a:gd name="T3" fmla="*/ 2147483646 h 414"/>
                <a:gd name="T4" fmla="*/ 2147483646 w 266"/>
                <a:gd name="T5" fmla="*/ 2147483646 h 414"/>
                <a:gd name="T6" fmla="*/ 2147483646 w 266"/>
                <a:gd name="T7" fmla="*/ 2147483646 h 414"/>
                <a:gd name="T8" fmla="*/ 2147483646 w 266"/>
                <a:gd name="T9" fmla="*/ 2147483646 h 414"/>
                <a:gd name="T10" fmla="*/ 2147483646 w 266"/>
                <a:gd name="T11" fmla="*/ 2147483646 h 414"/>
                <a:gd name="T12" fmla="*/ 2147483646 w 266"/>
                <a:gd name="T13" fmla="*/ 2147483646 h 414"/>
                <a:gd name="T14" fmla="*/ 2147483646 w 266"/>
                <a:gd name="T15" fmla="*/ 2147483646 h 414"/>
                <a:gd name="T16" fmla="*/ 0 w 266"/>
                <a:gd name="T17" fmla="*/ 2147483646 h 414"/>
                <a:gd name="T18" fmla="*/ 2147483646 w 266"/>
                <a:gd name="T19" fmla="*/ 2147483646 h 414"/>
                <a:gd name="T20" fmla="*/ 2147483646 w 266"/>
                <a:gd name="T21" fmla="*/ 2147483646 h 414"/>
                <a:gd name="T22" fmla="*/ 2147483646 w 266"/>
                <a:gd name="T23" fmla="*/ 2147483646 h 414"/>
                <a:gd name="T24" fmla="*/ 2147483646 w 266"/>
                <a:gd name="T25" fmla="*/ 2147483646 h 414"/>
                <a:gd name="T26" fmla="*/ 2147483646 w 266"/>
                <a:gd name="T27" fmla="*/ 2147483646 h 414"/>
                <a:gd name="T28" fmla="*/ 2147483646 w 266"/>
                <a:gd name="T29" fmla="*/ 2147483646 h 414"/>
                <a:gd name="T30" fmla="*/ 2147483646 w 266"/>
                <a:gd name="T31" fmla="*/ 2147483646 h 414"/>
                <a:gd name="T32" fmla="*/ 2147483646 w 266"/>
                <a:gd name="T33" fmla="*/ 2147483646 h 414"/>
                <a:gd name="T34" fmla="*/ 2147483646 w 266"/>
                <a:gd name="T35" fmla="*/ 2147483646 h 414"/>
                <a:gd name="T36" fmla="*/ 2147483646 w 266"/>
                <a:gd name="T37" fmla="*/ 0 h 414"/>
                <a:gd name="T38" fmla="*/ 2147483646 w 266"/>
                <a:gd name="T39" fmla="*/ 2147483646 h 414"/>
                <a:gd name="T40" fmla="*/ 2147483646 w 266"/>
                <a:gd name="T41" fmla="*/ 2147483646 h 414"/>
                <a:gd name="T42" fmla="*/ 2147483646 w 266"/>
                <a:gd name="T43" fmla="*/ 2147483646 h 414"/>
                <a:gd name="T44" fmla="*/ 2147483646 w 266"/>
                <a:gd name="T45" fmla="*/ 2147483646 h 4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414">
                  <a:moveTo>
                    <a:pt x="75" y="105"/>
                  </a:moveTo>
                  <a:lnTo>
                    <a:pt x="45" y="105"/>
                  </a:lnTo>
                  <a:lnTo>
                    <a:pt x="56" y="128"/>
                  </a:lnTo>
                  <a:lnTo>
                    <a:pt x="63" y="142"/>
                  </a:lnTo>
                  <a:lnTo>
                    <a:pt x="38" y="128"/>
                  </a:lnTo>
                  <a:lnTo>
                    <a:pt x="29" y="153"/>
                  </a:lnTo>
                  <a:lnTo>
                    <a:pt x="18" y="153"/>
                  </a:lnTo>
                  <a:lnTo>
                    <a:pt x="12" y="142"/>
                  </a:lnTo>
                  <a:lnTo>
                    <a:pt x="0" y="153"/>
                  </a:lnTo>
                  <a:lnTo>
                    <a:pt x="18" y="226"/>
                  </a:lnTo>
                  <a:lnTo>
                    <a:pt x="45" y="237"/>
                  </a:lnTo>
                  <a:lnTo>
                    <a:pt x="93" y="251"/>
                  </a:lnTo>
                  <a:lnTo>
                    <a:pt x="93" y="271"/>
                  </a:lnTo>
                  <a:lnTo>
                    <a:pt x="172" y="344"/>
                  </a:lnTo>
                  <a:lnTo>
                    <a:pt x="182" y="413"/>
                  </a:lnTo>
                  <a:lnTo>
                    <a:pt x="253" y="413"/>
                  </a:lnTo>
                  <a:lnTo>
                    <a:pt x="265" y="85"/>
                  </a:lnTo>
                  <a:lnTo>
                    <a:pt x="265" y="10"/>
                  </a:lnTo>
                  <a:lnTo>
                    <a:pt x="164" y="0"/>
                  </a:lnTo>
                  <a:lnTo>
                    <a:pt x="164" y="20"/>
                  </a:lnTo>
                  <a:lnTo>
                    <a:pt x="101" y="20"/>
                  </a:lnTo>
                  <a:lnTo>
                    <a:pt x="56" y="35"/>
                  </a:lnTo>
                  <a:lnTo>
                    <a:pt x="75" y="105"/>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0" name="Freeform 70">
              <a:extLst>
                <a:ext uri="{FF2B5EF4-FFF2-40B4-BE49-F238E27FC236}">
                  <a16:creationId xmlns:a16="http://schemas.microsoft.com/office/drawing/2014/main" xmlns="" id="{044AC4E3-1D90-4B60-8AA1-436B1DA6E082}"/>
                </a:ext>
              </a:extLst>
            </p:cNvPr>
            <p:cNvSpPr>
              <a:spLocks/>
            </p:cNvSpPr>
            <p:nvPr/>
          </p:nvSpPr>
          <p:spPr bwMode="auto">
            <a:xfrm>
              <a:off x="5292411" y="1768260"/>
              <a:ext cx="616899" cy="496581"/>
            </a:xfrm>
            <a:custGeom>
              <a:avLst/>
              <a:gdLst>
                <a:gd name="T0" fmla="*/ 2147483646 w 282"/>
                <a:gd name="T1" fmla="*/ 2147483646 h 227"/>
                <a:gd name="T2" fmla="*/ 2147483646 w 282"/>
                <a:gd name="T3" fmla="*/ 2147483646 h 227"/>
                <a:gd name="T4" fmla="*/ 2147483646 w 282"/>
                <a:gd name="T5" fmla="*/ 2147483646 h 227"/>
                <a:gd name="T6" fmla="*/ 2147483646 w 282"/>
                <a:gd name="T7" fmla="*/ 2147483646 h 227"/>
                <a:gd name="T8" fmla="*/ 2147483646 w 282"/>
                <a:gd name="T9" fmla="*/ 2147483646 h 227"/>
                <a:gd name="T10" fmla="*/ 2147483646 w 282"/>
                <a:gd name="T11" fmla="*/ 2147483646 h 227"/>
                <a:gd name="T12" fmla="*/ 2147483646 w 282"/>
                <a:gd name="T13" fmla="*/ 2147483646 h 227"/>
                <a:gd name="T14" fmla="*/ 0 w 282"/>
                <a:gd name="T15" fmla="*/ 2147483646 h 227"/>
                <a:gd name="T16" fmla="*/ 0 w 282"/>
                <a:gd name="T17" fmla="*/ 2147483646 h 227"/>
                <a:gd name="T18" fmla="*/ 2147483646 w 282"/>
                <a:gd name="T19" fmla="*/ 2147483646 h 227"/>
                <a:gd name="T20" fmla="*/ 2147483646 w 282"/>
                <a:gd name="T21" fmla="*/ 2147483646 h 227"/>
                <a:gd name="T22" fmla="*/ 2147483646 w 282"/>
                <a:gd name="T23" fmla="*/ 2147483646 h 227"/>
                <a:gd name="T24" fmla="*/ 2147483646 w 282"/>
                <a:gd name="T25" fmla="*/ 2147483646 h 227"/>
                <a:gd name="T26" fmla="*/ 2147483646 w 282"/>
                <a:gd name="T27" fmla="*/ 0 h 227"/>
                <a:gd name="T28" fmla="*/ 2147483646 w 282"/>
                <a:gd name="T29" fmla="*/ 2147483646 h 227"/>
                <a:gd name="T30" fmla="*/ 2147483646 w 282"/>
                <a:gd name="T31" fmla="*/ 2147483646 h 227"/>
                <a:gd name="T32" fmla="*/ 2147483646 w 282"/>
                <a:gd name="T33" fmla="*/ 2147483646 h 2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2" h="227">
                  <a:moveTo>
                    <a:pt x="172" y="192"/>
                  </a:moveTo>
                  <a:lnTo>
                    <a:pt x="172" y="212"/>
                  </a:lnTo>
                  <a:lnTo>
                    <a:pt x="109" y="212"/>
                  </a:lnTo>
                  <a:lnTo>
                    <a:pt x="64" y="226"/>
                  </a:lnTo>
                  <a:lnTo>
                    <a:pt x="46" y="226"/>
                  </a:lnTo>
                  <a:lnTo>
                    <a:pt x="52" y="201"/>
                  </a:lnTo>
                  <a:lnTo>
                    <a:pt x="20" y="152"/>
                  </a:lnTo>
                  <a:lnTo>
                    <a:pt x="0" y="177"/>
                  </a:lnTo>
                  <a:lnTo>
                    <a:pt x="0" y="133"/>
                  </a:lnTo>
                  <a:lnTo>
                    <a:pt x="20" y="118"/>
                  </a:lnTo>
                  <a:lnTo>
                    <a:pt x="37" y="108"/>
                  </a:lnTo>
                  <a:lnTo>
                    <a:pt x="37" y="33"/>
                  </a:lnTo>
                  <a:lnTo>
                    <a:pt x="26" y="9"/>
                  </a:lnTo>
                  <a:lnTo>
                    <a:pt x="26" y="0"/>
                  </a:lnTo>
                  <a:lnTo>
                    <a:pt x="281" y="9"/>
                  </a:lnTo>
                  <a:lnTo>
                    <a:pt x="273" y="201"/>
                  </a:lnTo>
                  <a:lnTo>
                    <a:pt x="172" y="192"/>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1" name="Freeform 71">
              <a:extLst>
                <a:ext uri="{FF2B5EF4-FFF2-40B4-BE49-F238E27FC236}">
                  <a16:creationId xmlns:a16="http://schemas.microsoft.com/office/drawing/2014/main" xmlns="" id="{08167070-9860-4284-AD2C-BBE70E241370}"/>
                </a:ext>
              </a:extLst>
            </p:cNvPr>
            <p:cNvSpPr>
              <a:spLocks/>
            </p:cNvSpPr>
            <p:nvPr/>
          </p:nvSpPr>
          <p:spPr bwMode="auto">
            <a:xfrm>
              <a:off x="4025799" y="3249255"/>
              <a:ext cx="715340" cy="474707"/>
            </a:xfrm>
            <a:custGeom>
              <a:avLst/>
              <a:gdLst>
                <a:gd name="T0" fmla="*/ 2147483646 w 327"/>
                <a:gd name="T1" fmla="*/ 2147483646 h 217"/>
                <a:gd name="T2" fmla="*/ 2147483646 w 327"/>
                <a:gd name="T3" fmla="*/ 2147483646 h 217"/>
                <a:gd name="T4" fmla="*/ 2147483646 w 327"/>
                <a:gd name="T5" fmla="*/ 2147483646 h 217"/>
                <a:gd name="T6" fmla="*/ 2147483646 w 327"/>
                <a:gd name="T7" fmla="*/ 2147483646 h 217"/>
                <a:gd name="T8" fmla="*/ 2147483646 w 327"/>
                <a:gd name="T9" fmla="*/ 2147483646 h 217"/>
                <a:gd name="T10" fmla="*/ 0 w 327"/>
                <a:gd name="T11" fmla="*/ 0 h 217"/>
                <a:gd name="T12" fmla="*/ 2147483646 w 327"/>
                <a:gd name="T13" fmla="*/ 0 h 217"/>
                <a:gd name="T14" fmla="*/ 2147483646 w 327"/>
                <a:gd name="T15" fmla="*/ 2147483646 h 217"/>
                <a:gd name="T16" fmla="*/ 2147483646 w 327"/>
                <a:gd name="T17" fmla="*/ 2147483646 h 217"/>
                <a:gd name="T18" fmla="*/ 2147483646 w 327"/>
                <a:gd name="T19" fmla="*/ 2147483646 h 217"/>
                <a:gd name="T20" fmla="*/ 2147483646 w 327"/>
                <a:gd name="T21" fmla="*/ 2147483646 h 217"/>
                <a:gd name="T22" fmla="*/ 2147483646 w 327"/>
                <a:gd name="T23" fmla="*/ 2147483646 h 217"/>
                <a:gd name="T24" fmla="*/ 2147483646 w 327"/>
                <a:gd name="T25" fmla="*/ 2147483646 h 217"/>
                <a:gd name="T26" fmla="*/ 2147483646 w 327"/>
                <a:gd name="T27" fmla="*/ 2147483646 h 217"/>
                <a:gd name="T28" fmla="*/ 2147483646 w 327"/>
                <a:gd name="T29" fmla="*/ 2147483646 h 2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7" h="217">
                  <a:moveTo>
                    <a:pt x="83" y="191"/>
                  </a:moveTo>
                  <a:lnTo>
                    <a:pt x="83" y="118"/>
                  </a:lnTo>
                  <a:lnTo>
                    <a:pt x="64" y="93"/>
                  </a:lnTo>
                  <a:lnTo>
                    <a:pt x="64" y="58"/>
                  </a:lnTo>
                  <a:lnTo>
                    <a:pt x="34" y="48"/>
                  </a:lnTo>
                  <a:lnTo>
                    <a:pt x="0" y="0"/>
                  </a:lnTo>
                  <a:lnTo>
                    <a:pt x="306" y="0"/>
                  </a:lnTo>
                  <a:lnTo>
                    <a:pt x="289" y="34"/>
                  </a:lnTo>
                  <a:lnTo>
                    <a:pt x="306" y="24"/>
                  </a:lnTo>
                  <a:lnTo>
                    <a:pt x="326" y="34"/>
                  </a:lnTo>
                  <a:lnTo>
                    <a:pt x="289" y="58"/>
                  </a:lnTo>
                  <a:lnTo>
                    <a:pt x="269" y="118"/>
                  </a:lnTo>
                  <a:lnTo>
                    <a:pt x="269" y="191"/>
                  </a:lnTo>
                  <a:lnTo>
                    <a:pt x="255" y="216"/>
                  </a:lnTo>
                  <a:lnTo>
                    <a:pt x="83" y="191"/>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2" name="Freeform 72">
              <a:extLst>
                <a:ext uri="{FF2B5EF4-FFF2-40B4-BE49-F238E27FC236}">
                  <a16:creationId xmlns:a16="http://schemas.microsoft.com/office/drawing/2014/main" xmlns="" id="{0093B60B-610C-4625-B204-E882C6C77AA0}"/>
                </a:ext>
              </a:extLst>
            </p:cNvPr>
            <p:cNvSpPr>
              <a:spLocks/>
            </p:cNvSpPr>
            <p:nvPr/>
          </p:nvSpPr>
          <p:spPr bwMode="auto">
            <a:xfrm>
              <a:off x="5885246" y="1787949"/>
              <a:ext cx="671588" cy="627838"/>
            </a:xfrm>
            <a:custGeom>
              <a:avLst/>
              <a:gdLst>
                <a:gd name="T0" fmla="*/ 2147483646 w 307"/>
                <a:gd name="T1" fmla="*/ 2147483646 h 287"/>
                <a:gd name="T2" fmla="*/ 0 w 307"/>
                <a:gd name="T3" fmla="*/ 2147483646 h 287"/>
                <a:gd name="T4" fmla="*/ 0 w 307"/>
                <a:gd name="T5" fmla="*/ 2147483646 h 287"/>
                <a:gd name="T6" fmla="*/ 2147483646 w 307"/>
                <a:gd name="T7" fmla="*/ 0 h 287"/>
                <a:gd name="T8" fmla="*/ 2147483646 w 307"/>
                <a:gd name="T9" fmla="*/ 0 h 287"/>
                <a:gd name="T10" fmla="*/ 2147483646 w 307"/>
                <a:gd name="T11" fmla="*/ 2147483646 h 2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7" h="287">
                  <a:moveTo>
                    <a:pt x="306" y="286"/>
                  </a:moveTo>
                  <a:lnTo>
                    <a:pt x="0" y="266"/>
                  </a:lnTo>
                  <a:lnTo>
                    <a:pt x="0" y="192"/>
                  </a:lnTo>
                  <a:lnTo>
                    <a:pt x="7" y="0"/>
                  </a:lnTo>
                  <a:lnTo>
                    <a:pt x="306" y="0"/>
                  </a:lnTo>
                  <a:lnTo>
                    <a:pt x="306" y="286"/>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3" name="Freeform 73">
              <a:extLst>
                <a:ext uri="{FF2B5EF4-FFF2-40B4-BE49-F238E27FC236}">
                  <a16:creationId xmlns:a16="http://schemas.microsoft.com/office/drawing/2014/main" xmlns="" id="{59D5F553-C707-4FF4-8426-1CFFC46A5C8A}"/>
                </a:ext>
              </a:extLst>
            </p:cNvPr>
            <p:cNvSpPr>
              <a:spLocks/>
            </p:cNvSpPr>
            <p:nvPr/>
          </p:nvSpPr>
          <p:spPr bwMode="auto">
            <a:xfrm>
              <a:off x="4485192" y="2131400"/>
              <a:ext cx="551271" cy="960349"/>
            </a:xfrm>
            <a:custGeom>
              <a:avLst/>
              <a:gdLst>
                <a:gd name="T0" fmla="*/ 2147483646 w 252"/>
                <a:gd name="T1" fmla="*/ 2147483646 h 439"/>
                <a:gd name="T2" fmla="*/ 2147483646 w 252"/>
                <a:gd name="T3" fmla="*/ 2147483646 h 439"/>
                <a:gd name="T4" fmla="*/ 2147483646 w 252"/>
                <a:gd name="T5" fmla="*/ 2147483646 h 439"/>
                <a:gd name="T6" fmla="*/ 2147483646 w 252"/>
                <a:gd name="T7" fmla="*/ 0 h 439"/>
                <a:gd name="T8" fmla="*/ 2147483646 w 252"/>
                <a:gd name="T9" fmla="*/ 0 h 439"/>
                <a:gd name="T10" fmla="*/ 2147483646 w 252"/>
                <a:gd name="T11" fmla="*/ 0 h 439"/>
                <a:gd name="T12" fmla="*/ 2147483646 w 252"/>
                <a:gd name="T13" fmla="*/ 2147483646 h 439"/>
                <a:gd name="T14" fmla="*/ 2147483646 w 252"/>
                <a:gd name="T15" fmla="*/ 2147483646 h 439"/>
                <a:gd name="T16" fmla="*/ 2147483646 w 252"/>
                <a:gd name="T17" fmla="*/ 2147483646 h 439"/>
                <a:gd name="T18" fmla="*/ 2147483646 w 252"/>
                <a:gd name="T19" fmla="*/ 2147483646 h 439"/>
                <a:gd name="T20" fmla="*/ 2147483646 w 252"/>
                <a:gd name="T21" fmla="*/ 2147483646 h 439"/>
                <a:gd name="T22" fmla="*/ 2147483646 w 252"/>
                <a:gd name="T23" fmla="*/ 2147483646 h 439"/>
                <a:gd name="T24" fmla="*/ 2147483646 w 252"/>
                <a:gd name="T25" fmla="*/ 2147483646 h 439"/>
                <a:gd name="T26" fmla="*/ 2147483646 w 252"/>
                <a:gd name="T27" fmla="*/ 2147483646 h 439"/>
                <a:gd name="T28" fmla="*/ 2147483646 w 252"/>
                <a:gd name="T29" fmla="*/ 2147483646 h 439"/>
                <a:gd name="T30" fmla="*/ 2147483646 w 252"/>
                <a:gd name="T31" fmla="*/ 2147483646 h 439"/>
                <a:gd name="T32" fmla="*/ 0 w 252"/>
                <a:gd name="T33" fmla="*/ 2147483646 h 439"/>
                <a:gd name="T34" fmla="*/ 2147483646 w 252"/>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2" h="439">
                  <a:moveTo>
                    <a:pt x="45" y="152"/>
                  </a:moveTo>
                  <a:lnTo>
                    <a:pt x="59" y="83"/>
                  </a:lnTo>
                  <a:lnTo>
                    <a:pt x="52" y="9"/>
                  </a:lnTo>
                  <a:lnTo>
                    <a:pt x="79" y="0"/>
                  </a:lnTo>
                  <a:lnTo>
                    <a:pt x="134" y="0"/>
                  </a:lnTo>
                  <a:lnTo>
                    <a:pt x="251" y="0"/>
                  </a:lnTo>
                  <a:lnTo>
                    <a:pt x="243" y="152"/>
                  </a:lnTo>
                  <a:lnTo>
                    <a:pt x="206" y="295"/>
                  </a:lnTo>
                  <a:lnTo>
                    <a:pt x="225" y="438"/>
                  </a:lnTo>
                  <a:lnTo>
                    <a:pt x="198" y="438"/>
                  </a:lnTo>
                  <a:lnTo>
                    <a:pt x="97" y="428"/>
                  </a:lnTo>
                  <a:lnTo>
                    <a:pt x="97" y="417"/>
                  </a:lnTo>
                  <a:lnTo>
                    <a:pt x="97" y="404"/>
                  </a:lnTo>
                  <a:lnTo>
                    <a:pt x="116" y="344"/>
                  </a:lnTo>
                  <a:lnTo>
                    <a:pt x="59" y="275"/>
                  </a:lnTo>
                  <a:lnTo>
                    <a:pt x="25" y="275"/>
                  </a:lnTo>
                  <a:lnTo>
                    <a:pt x="0" y="227"/>
                  </a:lnTo>
                  <a:lnTo>
                    <a:pt x="45" y="152"/>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4" name="Freeform 74">
              <a:extLst>
                <a:ext uri="{FF2B5EF4-FFF2-40B4-BE49-F238E27FC236}">
                  <a16:creationId xmlns:a16="http://schemas.microsoft.com/office/drawing/2014/main" xmlns="" id="{7F2B5786-65D3-4F92-8686-6AE99BF06A5E}"/>
                </a:ext>
              </a:extLst>
            </p:cNvPr>
            <p:cNvSpPr>
              <a:spLocks/>
            </p:cNvSpPr>
            <p:nvPr/>
          </p:nvSpPr>
          <p:spPr bwMode="auto">
            <a:xfrm>
              <a:off x="4559570" y="3067686"/>
              <a:ext cx="654087" cy="881596"/>
            </a:xfrm>
            <a:custGeom>
              <a:avLst/>
              <a:gdLst>
                <a:gd name="T0" fmla="*/ 2147483646 w 299"/>
                <a:gd name="T1" fmla="*/ 2147483646 h 403"/>
                <a:gd name="T2" fmla="*/ 2147483646 w 299"/>
                <a:gd name="T3" fmla="*/ 2147483646 h 403"/>
                <a:gd name="T4" fmla="*/ 0 w 299"/>
                <a:gd name="T5" fmla="*/ 2147483646 h 403"/>
                <a:gd name="T6" fmla="*/ 2147483646 w 299"/>
                <a:gd name="T7" fmla="*/ 2147483646 h 403"/>
                <a:gd name="T8" fmla="*/ 0 w 299"/>
                <a:gd name="T9" fmla="*/ 2147483646 h 403"/>
                <a:gd name="T10" fmla="*/ 2147483646 w 299"/>
                <a:gd name="T11" fmla="*/ 2147483646 h 403"/>
                <a:gd name="T12" fmla="*/ 2147483646 w 299"/>
                <a:gd name="T13" fmla="*/ 2147483646 h 403"/>
                <a:gd name="T14" fmla="*/ 2147483646 w 299"/>
                <a:gd name="T15" fmla="*/ 2147483646 h 403"/>
                <a:gd name="T16" fmla="*/ 2147483646 w 299"/>
                <a:gd name="T17" fmla="*/ 2147483646 h 403"/>
                <a:gd name="T18" fmla="*/ 2147483646 w 299"/>
                <a:gd name="T19" fmla="*/ 2147483646 h 403"/>
                <a:gd name="T20" fmla="*/ 2147483646 w 299"/>
                <a:gd name="T21" fmla="*/ 2147483646 h 403"/>
                <a:gd name="T22" fmla="*/ 2147483646 w 299"/>
                <a:gd name="T23" fmla="*/ 2147483646 h 403"/>
                <a:gd name="T24" fmla="*/ 2147483646 w 299"/>
                <a:gd name="T25" fmla="*/ 2147483646 h 403"/>
                <a:gd name="T26" fmla="*/ 2147483646 w 299"/>
                <a:gd name="T27" fmla="*/ 0 h 403"/>
                <a:gd name="T28" fmla="*/ 2147483646 w 299"/>
                <a:gd name="T29" fmla="*/ 2147483646 h 403"/>
                <a:gd name="T30" fmla="*/ 2147483646 w 299"/>
                <a:gd name="T31" fmla="*/ 2147483646 h 403"/>
                <a:gd name="T32" fmla="*/ 2147483646 w 299"/>
                <a:gd name="T33" fmla="*/ 2147483646 h 403"/>
                <a:gd name="T34" fmla="*/ 2147483646 w 299"/>
                <a:gd name="T35" fmla="*/ 2147483646 h 403"/>
                <a:gd name="T36" fmla="*/ 2147483646 w 299"/>
                <a:gd name="T37" fmla="*/ 2147483646 h 403"/>
                <a:gd name="T38" fmla="*/ 2147483646 w 299"/>
                <a:gd name="T39" fmla="*/ 2147483646 h 403"/>
                <a:gd name="T40" fmla="*/ 2147483646 w 299"/>
                <a:gd name="T41" fmla="*/ 2147483646 h 403"/>
                <a:gd name="T42" fmla="*/ 2147483646 w 299"/>
                <a:gd name="T43" fmla="*/ 2147483646 h 403"/>
                <a:gd name="T44" fmla="*/ 2147483646 w 299"/>
                <a:gd name="T45" fmla="*/ 2147483646 h 4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9" h="403">
                  <a:moveTo>
                    <a:pt x="75" y="318"/>
                  </a:moveTo>
                  <a:lnTo>
                    <a:pt x="11" y="368"/>
                  </a:lnTo>
                  <a:lnTo>
                    <a:pt x="0" y="343"/>
                  </a:lnTo>
                  <a:lnTo>
                    <a:pt x="11" y="318"/>
                  </a:lnTo>
                  <a:lnTo>
                    <a:pt x="0" y="299"/>
                  </a:lnTo>
                  <a:lnTo>
                    <a:pt x="11" y="299"/>
                  </a:lnTo>
                  <a:lnTo>
                    <a:pt x="26" y="274"/>
                  </a:lnTo>
                  <a:lnTo>
                    <a:pt x="26" y="201"/>
                  </a:lnTo>
                  <a:lnTo>
                    <a:pt x="45" y="142"/>
                  </a:lnTo>
                  <a:lnTo>
                    <a:pt x="82" y="117"/>
                  </a:lnTo>
                  <a:lnTo>
                    <a:pt x="63" y="108"/>
                  </a:lnTo>
                  <a:lnTo>
                    <a:pt x="45" y="117"/>
                  </a:lnTo>
                  <a:lnTo>
                    <a:pt x="63" y="84"/>
                  </a:lnTo>
                  <a:lnTo>
                    <a:pt x="63" y="0"/>
                  </a:lnTo>
                  <a:lnTo>
                    <a:pt x="163" y="10"/>
                  </a:lnTo>
                  <a:lnTo>
                    <a:pt x="183" y="84"/>
                  </a:lnTo>
                  <a:lnTo>
                    <a:pt x="172" y="84"/>
                  </a:lnTo>
                  <a:lnTo>
                    <a:pt x="216" y="133"/>
                  </a:lnTo>
                  <a:lnTo>
                    <a:pt x="235" y="201"/>
                  </a:lnTo>
                  <a:lnTo>
                    <a:pt x="298" y="249"/>
                  </a:lnTo>
                  <a:lnTo>
                    <a:pt x="183" y="368"/>
                  </a:lnTo>
                  <a:lnTo>
                    <a:pt x="127" y="402"/>
                  </a:lnTo>
                  <a:lnTo>
                    <a:pt x="75" y="318"/>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5" name="Freeform 75">
              <a:extLst>
                <a:ext uri="{FF2B5EF4-FFF2-40B4-BE49-F238E27FC236}">
                  <a16:creationId xmlns:a16="http://schemas.microsoft.com/office/drawing/2014/main" xmlns="" id="{5389368E-21A7-4C3C-AB93-4DE03633D6FD}"/>
                </a:ext>
              </a:extLst>
            </p:cNvPr>
            <p:cNvSpPr>
              <a:spLocks/>
            </p:cNvSpPr>
            <p:nvPr/>
          </p:nvSpPr>
          <p:spPr bwMode="auto">
            <a:xfrm>
              <a:off x="5710241" y="3069873"/>
              <a:ext cx="754716" cy="656275"/>
            </a:xfrm>
            <a:custGeom>
              <a:avLst/>
              <a:gdLst>
                <a:gd name="T0" fmla="*/ 2147483646 w 345"/>
                <a:gd name="T1" fmla="*/ 2147483646 h 300"/>
                <a:gd name="T2" fmla="*/ 2147483646 w 345"/>
                <a:gd name="T3" fmla="*/ 0 h 300"/>
                <a:gd name="T4" fmla="*/ 2147483646 w 345"/>
                <a:gd name="T5" fmla="*/ 2147483646 h 300"/>
                <a:gd name="T6" fmla="*/ 2147483646 w 345"/>
                <a:gd name="T7" fmla="*/ 2147483646 h 300"/>
                <a:gd name="T8" fmla="*/ 2147483646 w 345"/>
                <a:gd name="T9" fmla="*/ 2147483646 h 300"/>
                <a:gd name="T10" fmla="*/ 2147483646 w 345"/>
                <a:gd name="T11" fmla="*/ 2147483646 h 300"/>
                <a:gd name="T12" fmla="*/ 2147483646 w 345"/>
                <a:gd name="T13" fmla="*/ 2147483646 h 300"/>
                <a:gd name="T14" fmla="*/ 2147483646 w 345"/>
                <a:gd name="T15" fmla="*/ 2147483646 h 300"/>
                <a:gd name="T16" fmla="*/ 2147483646 w 345"/>
                <a:gd name="T17" fmla="*/ 2147483646 h 300"/>
                <a:gd name="T18" fmla="*/ 2147483646 w 345"/>
                <a:gd name="T19" fmla="*/ 2147483646 h 300"/>
                <a:gd name="T20" fmla="*/ 2147483646 w 345"/>
                <a:gd name="T21" fmla="*/ 2147483646 h 300"/>
                <a:gd name="T22" fmla="*/ 2147483646 w 345"/>
                <a:gd name="T23" fmla="*/ 2147483646 h 300"/>
                <a:gd name="T24" fmla="*/ 2147483646 w 345"/>
                <a:gd name="T25" fmla="*/ 2147483646 h 300"/>
                <a:gd name="T26" fmla="*/ 2147483646 w 345"/>
                <a:gd name="T27" fmla="*/ 2147483646 h 300"/>
                <a:gd name="T28" fmla="*/ 2147483646 w 345"/>
                <a:gd name="T29" fmla="*/ 2147483646 h 300"/>
                <a:gd name="T30" fmla="*/ 2147483646 w 345"/>
                <a:gd name="T31" fmla="*/ 2147483646 h 300"/>
                <a:gd name="T32" fmla="*/ 2147483646 w 345"/>
                <a:gd name="T33" fmla="*/ 2147483646 h 300"/>
                <a:gd name="T34" fmla="*/ 2147483646 w 345"/>
                <a:gd name="T35" fmla="*/ 2147483646 h 300"/>
                <a:gd name="T36" fmla="*/ 2147483646 w 345"/>
                <a:gd name="T37" fmla="*/ 2147483646 h 300"/>
                <a:gd name="T38" fmla="*/ 2147483646 w 345"/>
                <a:gd name="T39" fmla="*/ 2147483646 h 300"/>
                <a:gd name="T40" fmla="*/ 0 w 345"/>
                <a:gd name="T41" fmla="*/ 2147483646 h 300"/>
                <a:gd name="T42" fmla="*/ 2147483646 w 345"/>
                <a:gd name="T43" fmla="*/ 2147483646 h 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00">
                  <a:moveTo>
                    <a:pt x="71" y="9"/>
                  </a:moveTo>
                  <a:lnTo>
                    <a:pt x="255" y="0"/>
                  </a:lnTo>
                  <a:lnTo>
                    <a:pt x="280" y="191"/>
                  </a:lnTo>
                  <a:lnTo>
                    <a:pt x="306" y="214"/>
                  </a:lnTo>
                  <a:lnTo>
                    <a:pt x="318" y="249"/>
                  </a:lnTo>
                  <a:lnTo>
                    <a:pt x="344" y="273"/>
                  </a:lnTo>
                  <a:lnTo>
                    <a:pt x="324" y="283"/>
                  </a:lnTo>
                  <a:lnTo>
                    <a:pt x="299" y="273"/>
                  </a:lnTo>
                  <a:lnTo>
                    <a:pt x="261" y="273"/>
                  </a:lnTo>
                  <a:lnTo>
                    <a:pt x="198" y="260"/>
                  </a:lnTo>
                  <a:lnTo>
                    <a:pt x="172" y="273"/>
                  </a:lnTo>
                  <a:lnTo>
                    <a:pt x="115" y="283"/>
                  </a:lnTo>
                  <a:lnTo>
                    <a:pt x="97" y="299"/>
                  </a:lnTo>
                  <a:lnTo>
                    <a:pt x="64" y="299"/>
                  </a:lnTo>
                  <a:lnTo>
                    <a:pt x="83" y="273"/>
                  </a:lnTo>
                  <a:lnTo>
                    <a:pt x="52" y="201"/>
                  </a:lnTo>
                  <a:lnTo>
                    <a:pt x="83" y="107"/>
                  </a:lnTo>
                  <a:lnTo>
                    <a:pt x="52" y="82"/>
                  </a:lnTo>
                  <a:lnTo>
                    <a:pt x="45" y="34"/>
                  </a:lnTo>
                  <a:lnTo>
                    <a:pt x="8" y="34"/>
                  </a:lnTo>
                  <a:lnTo>
                    <a:pt x="0" y="9"/>
                  </a:lnTo>
                  <a:lnTo>
                    <a:pt x="71"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6" name="Freeform 76">
              <a:extLst>
                <a:ext uri="{FF2B5EF4-FFF2-40B4-BE49-F238E27FC236}">
                  <a16:creationId xmlns:a16="http://schemas.microsoft.com/office/drawing/2014/main" xmlns="" id="{EE708CF0-B49D-424F-A02A-8C7BA84B4E4F}"/>
                </a:ext>
              </a:extLst>
            </p:cNvPr>
            <p:cNvSpPr>
              <a:spLocks/>
            </p:cNvSpPr>
            <p:nvPr/>
          </p:nvSpPr>
          <p:spPr bwMode="auto">
            <a:xfrm>
              <a:off x="7068730" y="1273868"/>
              <a:ext cx="476894" cy="546896"/>
            </a:xfrm>
            <a:custGeom>
              <a:avLst/>
              <a:gdLst>
                <a:gd name="T0" fmla="*/ 2147483646 w 218"/>
                <a:gd name="T1" fmla="*/ 0 h 250"/>
                <a:gd name="T2" fmla="*/ 2147483646 w 218"/>
                <a:gd name="T3" fmla="*/ 2147483646 h 250"/>
                <a:gd name="T4" fmla="*/ 2147483646 w 218"/>
                <a:gd name="T5" fmla="*/ 2147483646 h 250"/>
                <a:gd name="T6" fmla="*/ 0 w 218"/>
                <a:gd name="T7" fmla="*/ 2147483646 h 250"/>
                <a:gd name="T8" fmla="*/ 2147483646 w 218"/>
                <a:gd name="T9" fmla="*/ 0 h 250"/>
                <a:gd name="T10" fmla="*/ 2147483646 w 218"/>
                <a:gd name="T11" fmla="*/ 0 h 2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8" h="250">
                  <a:moveTo>
                    <a:pt x="217" y="0"/>
                  </a:moveTo>
                  <a:lnTo>
                    <a:pt x="209" y="249"/>
                  </a:lnTo>
                  <a:lnTo>
                    <a:pt x="117" y="249"/>
                  </a:lnTo>
                  <a:lnTo>
                    <a:pt x="0" y="235"/>
                  </a:lnTo>
                  <a:lnTo>
                    <a:pt x="8" y="0"/>
                  </a:lnTo>
                  <a:lnTo>
                    <a:pt x="217" y="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7" name="Freeform 77">
              <a:extLst>
                <a:ext uri="{FF2B5EF4-FFF2-40B4-BE49-F238E27FC236}">
                  <a16:creationId xmlns:a16="http://schemas.microsoft.com/office/drawing/2014/main" xmlns="" id="{F23A829F-D8DB-4B3C-8F8B-D311616CAB4F}"/>
                </a:ext>
              </a:extLst>
            </p:cNvPr>
            <p:cNvSpPr>
              <a:spLocks/>
            </p:cNvSpPr>
            <p:nvPr/>
          </p:nvSpPr>
          <p:spPr bwMode="auto">
            <a:xfrm>
              <a:off x="5900560" y="1273866"/>
              <a:ext cx="697840" cy="516270"/>
            </a:xfrm>
            <a:custGeom>
              <a:avLst/>
              <a:gdLst>
                <a:gd name="T0" fmla="*/ 2147483646 w 319"/>
                <a:gd name="T1" fmla="*/ 0 h 236"/>
                <a:gd name="T2" fmla="*/ 2147483646 w 319"/>
                <a:gd name="T3" fmla="*/ 2147483646 h 236"/>
                <a:gd name="T4" fmla="*/ 0 w 319"/>
                <a:gd name="T5" fmla="*/ 2147483646 h 236"/>
                <a:gd name="T6" fmla="*/ 2147483646 w 319"/>
                <a:gd name="T7" fmla="*/ 0 h 236"/>
                <a:gd name="T8" fmla="*/ 2147483646 w 319"/>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236">
                  <a:moveTo>
                    <a:pt x="318" y="0"/>
                  </a:moveTo>
                  <a:lnTo>
                    <a:pt x="299" y="235"/>
                  </a:lnTo>
                  <a:lnTo>
                    <a:pt x="0" y="235"/>
                  </a:lnTo>
                  <a:lnTo>
                    <a:pt x="8" y="0"/>
                  </a:lnTo>
                  <a:lnTo>
                    <a:pt x="318" y="0"/>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8" name="Freeform 78">
              <a:extLst>
                <a:ext uri="{FF2B5EF4-FFF2-40B4-BE49-F238E27FC236}">
                  <a16:creationId xmlns:a16="http://schemas.microsoft.com/office/drawing/2014/main" xmlns="" id="{5DC3647E-B30D-45A7-95B2-6BF949B3E952}"/>
                </a:ext>
              </a:extLst>
            </p:cNvPr>
            <p:cNvSpPr>
              <a:spLocks/>
            </p:cNvSpPr>
            <p:nvPr/>
          </p:nvSpPr>
          <p:spPr bwMode="auto">
            <a:xfrm>
              <a:off x="5858995" y="2367660"/>
              <a:ext cx="697839" cy="719715"/>
            </a:xfrm>
            <a:custGeom>
              <a:avLst/>
              <a:gdLst>
                <a:gd name="T0" fmla="*/ 2147483646 w 319"/>
                <a:gd name="T1" fmla="*/ 2147483646 h 329"/>
                <a:gd name="T2" fmla="*/ 2147483646 w 319"/>
                <a:gd name="T3" fmla="*/ 2147483646 h 329"/>
                <a:gd name="T4" fmla="*/ 2147483646 w 319"/>
                <a:gd name="T5" fmla="*/ 2147483646 h 329"/>
                <a:gd name="T6" fmla="*/ 0 w 319"/>
                <a:gd name="T7" fmla="*/ 2147483646 h 329"/>
                <a:gd name="T8" fmla="*/ 2147483646 w 319"/>
                <a:gd name="T9" fmla="*/ 0 h 329"/>
                <a:gd name="T10" fmla="*/ 2147483646 w 319"/>
                <a:gd name="T11" fmla="*/ 2147483646 h 329"/>
                <a:gd name="T12" fmla="*/ 2147483646 w 319"/>
                <a:gd name="T13" fmla="*/ 2147483646 h 3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329">
                  <a:moveTo>
                    <a:pt x="318" y="59"/>
                  </a:moveTo>
                  <a:lnTo>
                    <a:pt x="310" y="319"/>
                  </a:lnTo>
                  <a:lnTo>
                    <a:pt x="184" y="319"/>
                  </a:lnTo>
                  <a:lnTo>
                    <a:pt x="0" y="328"/>
                  </a:lnTo>
                  <a:lnTo>
                    <a:pt x="12" y="0"/>
                  </a:lnTo>
                  <a:lnTo>
                    <a:pt x="318" y="20"/>
                  </a:lnTo>
                  <a:lnTo>
                    <a:pt x="318" y="59"/>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09" name="Freeform 79">
              <a:extLst>
                <a:ext uri="{FF2B5EF4-FFF2-40B4-BE49-F238E27FC236}">
                  <a16:creationId xmlns:a16="http://schemas.microsoft.com/office/drawing/2014/main" xmlns="" id="{64A182AB-B2EF-434C-BE9E-E0CEB1CEBA83}"/>
                </a:ext>
              </a:extLst>
            </p:cNvPr>
            <p:cNvSpPr>
              <a:spLocks/>
            </p:cNvSpPr>
            <p:nvPr/>
          </p:nvSpPr>
          <p:spPr bwMode="auto">
            <a:xfrm>
              <a:off x="4933646" y="2466101"/>
              <a:ext cx="778780" cy="625649"/>
            </a:xfrm>
            <a:custGeom>
              <a:avLst/>
              <a:gdLst>
                <a:gd name="T0" fmla="*/ 2147483646 w 356"/>
                <a:gd name="T1" fmla="*/ 2147483646 h 286"/>
                <a:gd name="T2" fmla="*/ 0 w 356"/>
                <a:gd name="T3" fmla="*/ 2147483646 h 286"/>
                <a:gd name="T4" fmla="*/ 2147483646 w 356"/>
                <a:gd name="T5" fmla="*/ 0 h 286"/>
                <a:gd name="T6" fmla="*/ 2147483646 w 356"/>
                <a:gd name="T7" fmla="*/ 0 h 286"/>
                <a:gd name="T8" fmla="*/ 2147483646 w 356"/>
                <a:gd name="T9" fmla="*/ 2147483646 h 286"/>
                <a:gd name="T10" fmla="*/ 2147483646 w 356"/>
                <a:gd name="T11" fmla="*/ 2147483646 h 286"/>
                <a:gd name="T12" fmla="*/ 2147483646 w 356"/>
                <a:gd name="T13" fmla="*/ 2147483646 h 286"/>
                <a:gd name="T14" fmla="*/ 2147483646 w 356"/>
                <a:gd name="T15" fmla="*/ 2147483646 h 286"/>
                <a:gd name="T16" fmla="*/ 2147483646 w 356"/>
                <a:gd name="T17" fmla="*/ 2147483646 h 286"/>
                <a:gd name="T18" fmla="*/ 2147483646 w 356"/>
                <a:gd name="T19" fmla="*/ 2147483646 h 286"/>
                <a:gd name="T20" fmla="*/ 2147483646 w 356"/>
                <a:gd name="T21" fmla="*/ 2147483646 h 286"/>
                <a:gd name="T22" fmla="*/ 2147483646 w 356"/>
                <a:gd name="T23" fmla="*/ 2147483646 h 286"/>
                <a:gd name="T24" fmla="*/ 2147483646 w 356"/>
                <a:gd name="T25" fmla="*/ 2147483646 h 286"/>
                <a:gd name="T26" fmla="*/ 2147483646 w 356"/>
                <a:gd name="T27" fmla="*/ 2147483646 h 286"/>
                <a:gd name="T28" fmla="*/ 2147483646 w 356"/>
                <a:gd name="T29" fmla="*/ 2147483646 h 286"/>
                <a:gd name="T30" fmla="*/ 2147483646 w 356"/>
                <a:gd name="T31" fmla="*/ 2147483646 h 286"/>
                <a:gd name="T32" fmla="*/ 2147483646 w 356"/>
                <a:gd name="T33" fmla="*/ 2147483646 h 286"/>
                <a:gd name="T34" fmla="*/ 2147483646 w 356"/>
                <a:gd name="T35" fmla="*/ 2147483646 h 286"/>
                <a:gd name="T36" fmla="*/ 2147483646 w 356"/>
                <a:gd name="T37" fmla="*/ 2147483646 h 2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6" h="286">
                  <a:moveTo>
                    <a:pt x="19" y="285"/>
                  </a:moveTo>
                  <a:lnTo>
                    <a:pt x="0" y="143"/>
                  </a:lnTo>
                  <a:lnTo>
                    <a:pt x="38" y="0"/>
                  </a:lnTo>
                  <a:lnTo>
                    <a:pt x="57" y="0"/>
                  </a:lnTo>
                  <a:lnTo>
                    <a:pt x="63" y="14"/>
                  </a:lnTo>
                  <a:lnTo>
                    <a:pt x="83" y="14"/>
                  </a:lnTo>
                  <a:lnTo>
                    <a:pt x="146" y="59"/>
                  </a:lnTo>
                  <a:lnTo>
                    <a:pt x="154" y="75"/>
                  </a:lnTo>
                  <a:lnTo>
                    <a:pt x="164" y="59"/>
                  </a:lnTo>
                  <a:lnTo>
                    <a:pt x="172" y="75"/>
                  </a:lnTo>
                  <a:lnTo>
                    <a:pt x="183" y="75"/>
                  </a:lnTo>
                  <a:lnTo>
                    <a:pt x="191" y="98"/>
                  </a:lnTo>
                  <a:lnTo>
                    <a:pt x="217" y="109"/>
                  </a:lnTo>
                  <a:lnTo>
                    <a:pt x="266" y="123"/>
                  </a:lnTo>
                  <a:lnTo>
                    <a:pt x="266" y="143"/>
                  </a:lnTo>
                  <a:lnTo>
                    <a:pt x="344" y="216"/>
                  </a:lnTo>
                  <a:lnTo>
                    <a:pt x="355" y="285"/>
                  </a:lnTo>
                  <a:lnTo>
                    <a:pt x="292" y="285"/>
                  </a:lnTo>
                  <a:lnTo>
                    <a:pt x="19" y="285"/>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0" name="Freeform 80">
              <a:extLst>
                <a:ext uri="{FF2B5EF4-FFF2-40B4-BE49-F238E27FC236}">
                  <a16:creationId xmlns:a16="http://schemas.microsoft.com/office/drawing/2014/main" xmlns="" id="{D872267F-61EA-42F8-9004-AC1B93C1D0D1}"/>
                </a:ext>
              </a:extLst>
            </p:cNvPr>
            <p:cNvSpPr>
              <a:spLocks/>
            </p:cNvSpPr>
            <p:nvPr/>
          </p:nvSpPr>
          <p:spPr bwMode="auto">
            <a:xfrm>
              <a:off x="5292411" y="3089563"/>
              <a:ext cx="599398" cy="634400"/>
            </a:xfrm>
            <a:custGeom>
              <a:avLst/>
              <a:gdLst>
                <a:gd name="T0" fmla="*/ 2147483646 w 274"/>
                <a:gd name="T1" fmla="*/ 2147483646 h 290"/>
                <a:gd name="T2" fmla="*/ 2147483646 w 274"/>
                <a:gd name="T3" fmla="*/ 2147483646 h 290"/>
                <a:gd name="T4" fmla="*/ 2147483646 w 274"/>
                <a:gd name="T5" fmla="*/ 2147483646 h 290"/>
                <a:gd name="T6" fmla="*/ 2147483646 w 274"/>
                <a:gd name="T7" fmla="*/ 2147483646 h 290"/>
                <a:gd name="T8" fmla="*/ 2147483646 w 274"/>
                <a:gd name="T9" fmla="*/ 2147483646 h 290"/>
                <a:gd name="T10" fmla="*/ 2147483646 w 274"/>
                <a:gd name="T11" fmla="*/ 2147483646 h 290"/>
                <a:gd name="T12" fmla="*/ 2147483646 w 274"/>
                <a:gd name="T13" fmla="*/ 2147483646 h 290"/>
                <a:gd name="T14" fmla="*/ 2147483646 w 274"/>
                <a:gd name="T15" fmla="*/ 2147483646 h 290"/>
                <a:gd name="T16" fmla="*/ 2147483646 w 274"/>
                <a:gd name="T17" fmla="*/ 2147483646 h 290"/>
                <a:gd name="T18" fmla="*/ 2147483646 w 274"/>
                <a:gd name="T19" fmla="*/ 2147483646 h 290"/>
                <a:gd name="T20" fmla="*/ 2147483646 w 274"/>
                <a:gd name="T21" fmla="*/ 2147483646 h 290"/>
                <a:gd name="T22" fmla="*/ 2147483646 w 274"/>
                <a:gd name="T23" fmla="*/ 2147483646 h 290"/>
                <a:gd name="T24" fmla="*/ 0 w 274"/>
                <a:gd name="T25" fmla="*/ 2147483646 h 290"/>
                <a:gd name="T26" fmla="*/ 2147483646 w 274"/>
                <a:gd name="T27" fmla="*/ 0 h 290"/>
                <a:gd name="T28" fmla="*/ 2147483646 w 274"/>
                <a:gd name="T29" fmla="*/ 0 h 290"/>
                <a:gd name="T30" fmla="*/ 2147483646 w 274"/>
                <a:gd name="T31" fmla="*/ 2147483646 h 290"/>
                <a:gd name="T32" fmla="*/ 2147483646 w 274"/>
                <a:gd name="T33" fmla="*/ 2147483646 h 290"/>
                <a:gd name="T34" fmla="*/ 2147483646 w 274"/>
                <a:gd name="T35" fmla="*/ 2147483646 h 290"/>
                <a:gd name="T36" fmla="*/ 2147483646 w 274"/>
                <a:gd name="T37" fmla="*/ 2147483646 h 290"/>
                <a:gd name="T38" fmla="*/ 2147483646 w 274"/>
                <a:gd name="T39" fmla="*/ 2147483646 h 290"/>
                <a:gd name="T40" fmla="*/ 2147483646 w 274"/>
                <a:gd name="T41" fmla="*/ 2147483646 h 290"/>
                <a:gd name="T42" fmla="*/ 2147483646 w 274"/>
                <a:gd name="T43" fmla="*/ 2147483646 h 290"/>
                <a:gd name="T44" fmla="*/ 2147483646 w 274"/>
                <a:gd name="T45" fmla="*/ 2147483646 h 2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4" h="290">
                  <a:moveTo>
                    <a:pt x="236" y="239"/>
                  </a:moveTo>
                  <a:lnTo>
                    <a:pt x="218" y="264"/>
                  </a:lnTo>
                  <a:lnTo>
                    <a:pt x="209" y="264"/>
                  </a:lnTo>
                  <a:lnTo>
                    <a:pt x="198" y="289"/>
                  </a:lnTo>
                  <a:lnTo>
                    <a:pt x="179" y="264"/>
                  </a:lnTo>
                  <a:lnTo>
                    <a:pt x="161" y="275"/>
                  </a:lnTo>
                  <a:lnTo>
                    <a:pt x="146" y="225"/>
                  </a:lnTo>
                  <a:lnTo>
                    <a:pt x="135" y="239"/>
                  </a:lnTo>
                  <a:lnTo>
                    <a:pt x="90" y="264"/>
                  </a:lnTo>
                  <a:lnTo>
                    <a:pt x="71" y="264"/>
                  </a:lnTo>
                  <a:lnTo>
                    <a:pt x="46" y="264"/>
                  </a:lnTo>
                  <a:lnTo>
                    <a:pt x="37" y="264"/>
                  </a:lnTo>
                  <a:lnTo>
                    <a:pt x="0" y="250"/>
                  </a:lnTo>
                  <a:lnTo>
                    <a:pt x="127" y="0"/>
                  </a:lnTo>
                  <a:lnTo>
                    <a:pt x="190" y="0"/>
                  </a:lnTo>
                  <a:lnTo>
                    <a:pt x="198" y="25"/>
                  </a:lnTo>
                  <a:lnTo>
                    <a:pt x="236" y="25"/>
                  </a:lnTo>
                  <a:lnTo>
                    <a:pt x="243" y="73"/>
                  </a:lnTo>
                  <a:lnTo>
                    <a:pt x="273" y="98"/>
                  </a:lnTo>
                  <a:lnTo>
                    <a:pt x="243" y="191"/>
                  </a:lnTo>
                  <a:lnTo>
                    <a:pt x="273" y="264"/>
                  </a:lnTo>
                  <a:lnTo>
                    <a:pt x="255" y="289"/>
                  </a:lnTo>
                  <a:lnTo>
                    <a:pt x="236" y="239"/>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1" name="Freeform 81">
              <a:extLst>
                <a:ext uri="{FF2B5EF4-FFF2-40B4-BE49-F238E27FC236}">
                  <a16:creationId xmlns:a16="http://schemas.microsoft.com/office/drawing/2014/main" xmlns="" id="{EC4DD84F-4A22-4DC4-BD14-16E0F0E919BE}"/>
                </a:ext>
              </a:extLst>
            </p:cNvPr>
            <p:cNvSpPr>
              <a:spLocks/>
            </p:cNvSpPr>
            <p:nvPr/>
          </p:nvSpPr>
          <p:spPr bwMode="auto">
            <a:xfrm>
              <a:off x="5355458" y="1273866"/>
              <a:ext cx="573147" cy="516270"/>
            </a:xfrm>
            <a:custGeom>
              <a:avLst/>
              <a:gdLst>
                <a:gd name="T0" fmla="*/ 2147483646 w 262"/>
                <a:gd name="T1" fmla="*/ 0 h 236"/>
                <a:gd name="T2" fmla="*/ 2147483646 w 262"/>
                <a:gd name="T3" fmla="*/ 2147483646 h 236"/>
                <a:gd name="T4" fmla="*/ 0 w 262"/>
                <a:gd name="T5" fmla="*/ 2147483646 h 236"/>
                <a:gd name="T6" fmla="*/ 2147483646 w 262"/>
                <a:gd name="T7" fmla="*/ 0 h 236"/>
                <a:gd name="T8" fmla="*/ 2147483646 w 262"/>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36">
                  <a:moveTo>
                    <a:pt x="261" y="0"/>
                  </a:moveTo>
                  <a:lnTo>
                    <a:pt x="254" y="235"/>
                  </a:lnTo>
                  <a:lnTo>
                    <a:pt x="0" y="225"/>
                  </a:lnTo>
                  <a:lnTo>
                    <a:pt x="11" y="0"/>
                  </a:lnTo>
                  <a:lnTo>
                    <a:pt x="261" y="0"/>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2" name="Freeform 82">
              <a:extLst>
                <a:ext uri="{FF2B5EF4-FFF2-40B4-BE49-F238E27FC236}">
                  <a16:creationId xmlns:a16="http://schemas.microsoft.com/office/drawing/2014/main" xmlns="" id="{94905211-8C0E-4F80-A302-3FACE4EB6A31}"/>
                </a:ext>
              </a:extLst>
            </p:cNvPr>
            <p:cNvSpPr>
              <a:spLocks/>
            </p:cNvSpPr>
            <p:nvPr/>
          </p:nvSpPr>
          <p:spPr bwMode="auto">
            <a:xfrm>
              <a:off x="4664969" y="1248010"/>
              <a:ext cx="719715" cy="581898"/>
            </a:xfrm>
            <a:custGeom>
              <a:avLst/>
              <a:gdLst>
                <a:gd name="T0" fmla="*/ 2147483646 w 329"/>
                <a:gd name="T1" fmla="*/ 2147483646 h 266"/>
                <a:gd name="T2" fmla="*/ 2147483646 w 329"/>
                <a:gd name="T3" fmla="*/ 2147483646 h 266"/>
                <a:gd name="T4" fmla="*/ 2147483646 w 329"/>
                <a:gd name="T5" fmla="*/ 2147483646 h 266"/>
                <a:gd name="T6" fmla="*/ 2147483646 w 329"/>
                <a:gd name="T7" fmla="*/ 2147483646 h 266"/>
                <a:gd name="T8" fmla="*/ 2147483646 w 329"/>
                <a:gd name="T9" fmla="*/ 2147483646 h 266"/>
                <a:gd name="T10" fmla="*/ 2147483646 w 329"/>
                <a:gd name="T11" fmla="*/ 2147483646 h 266"/>
                <a:gd name="T12" fmla="*/ 2147483646 w 329"/>
                <a:gd name="T13" fmla="*/ 2147483646 h 266"/>
                <a:gd name="T14" fmla="*/ 2147483646 w 329"/>
                <a:gd name="T15" fmla="*/ 2147483646 h 266"/>
                <a:gd name="T16" fmla="*/ 2147483646 w 329"/>
                <a:gd name="T17" fmla="*/ 2147483646 h 266"/>
                <a:gd name="T18" fmla="*/ 2147483646 w 329"/>
                <a:gd name="T19" fmla="*/ 2147483646 h 266"/>
                <a:gd name="T20" fmla="*/ 2147483646 w 329"/>
                <a:gd name="T21" fmla="*/ 2147483646 h 266"/>
                <a:gd name="T22" fmla="*/ 2147483646 w 329"/>
                <a:gd name="T23" fmla="*/ 2147483646 h 266"/>
                <a:gd name="T24" fmla="*/ 2147483646 w 329"/>
                <a:gd name="T25" fmla="*/ 2147483646 h 266"/>
                <a:gd name="T26" fmla="*/ 2147483646 w 329"/>
                <a:gd name="T27" fmla="*/ 2147483646 h 266"/>
                <a:gd name="T28" fmla="*/ 2147483646 w 329"/>
                <a:gd name="T29" fmla="*/ 2147483646 h 266"/>
                <a:gd name="T30" fmla="*/ 2147483646 w 329"/>
                <a:gd name="T31" fmla="*/ 2147483646 h 266"/>
                <a:gd name="T32" fmla="*/ 2147483646 w 329"/>
                <a:gd name="T33" fmla="*/ 2147483646 h 266"/>
                <a:gd name="T34" fmla="*/ 2147483646 w 329"/>
                <a:gd name="T35" fmla="*/ 2147483646 h 266"/>
                <a:gd name="T36" fmla="*/ 2147483646 w 329"/>
                <a:gd name="T37" fmla="*/ 2147483646 h 266"/>
                <a:gd name="T38" fmla="*/ 0 w 329"/>
                <a:gd name="T39" fmla="*/ 2147483646 h 266"/>
                <a:gd name="T40" fmla="*/ 2147483646 w 329"/>
                <a:gd name="T41" fmla="*/ 0 h 266"/>
                <a:gd name="T42" fmla="*/ 2147483646 w 329"/>
                <a:gd name="T43" fmla="*/ 2147483646 h 2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9" h="266">
                  <a:moveTo>
                    <a:pt x="328" y="16"/>
                  </a:moveTo>
                  <a:lnTo>
                    <a:pt x="318" y="240"/>
                  </a:lnTo>
                  <a:lnTo>
                    <a:pt x="318" y="251"/>
                  </a:lnTo>
                  <a:lnTo>
                    <a:pt x="311" y="251"/>
                  </a:lnTo>
                  <a:lnTo>
                    <a:pt x="272" y="251"/>
                  </a:lnTo>
                  <a:lnTo>
                    <a:pt x="265" y="226"/>
                  </a:lnTo>
                  <a:lnTo>
                    <a:pt x="235" y="226"/>
                  </a:lnTo>
                  <a:lnTo>
                    <a:pt x="217" y="226"/>
                  </a:lnTo>
                  <a:lnTo>
                    <a:pt x="202" y="251"/>
                  </a:lnTo>
                  <a:lnTo>
                    <a:pt x="183" y="240"/>
                  </a:lnTo>
                  <a:lnTo>
                    <a:pt x="146" y="240"/>
                  </a:lnTo>
                  <a:lnTo>
                    <a:pt x="146" y="226"/>
                  </a:lnTo>
                  <a:lnTo>
                    <a:pt x="138" y="240"/>
                  </a:lnTo>
                  <a:lnTo>
                    <a:pt x="127" y="226"/>
                  </a:lnTo>
                  <a:lnTo>
                    <a:pt x="108" y="251"/>
                  </a:lnTo>
                  <a:lnTo>
                    <a:pt x="100" y="251"/>
                  </a:lnTo>
                  <a:lnTo>
                    <a:pt x="64" y="265"/>
                  </a:lnTo>
                  <a:lnTo>
                    <a:pt x="74" y="192"/>
                  </a:lnTo>
                  <a:lnTo>
                    <a:pt x="11" y="133"/>
                  </a:lnTo>
                  <a:lnTo>
                    <a:pt x="0" y="85"/>
                  </a:lnTo>
                  <a:lnTo>
                    <a:pt x="45" y="0"/>
                  </a:lnTo>
                  <a:lnTo>
                    <a:pt x="328" y="16"/>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3" name="Freeform 83">
              <a:extLst>
                <a:ext uri="{FF2B5EF4-FFF2-40B4-BE49-F238E27FC236}">
                  <a16:creationId xmlns:a16="http://schemas.microsoft.com/office/drawing/2014/main" xmlns="" id="{E357A481-CC53-4363-A574-A15C2E9895D9}"/>
                </a:ext>
              </a:extLst>
            </p:cNvPr>
            <p:cNvSpPr>
              <a:spLocks/>
            </p:cNvSpPr>
            <p:nvPr/>
          </p:nvSpPr>
          <p:spPr bwMode="auto">
            <a:xfrm>
              <a:off x="4835205" y="3610207"/>
              <a:ext cx="752529" cy="680338"/>
            </a:xfrm>
            <a:custGeom>
              <a:avLst/>
              <a:gdLst>
                <a:gd name="T0" fmla="*/ 2147483646 w 344"/>
                <a:gd name="T1" fmla="*/ 2147483646 h 311"/>
                <a:gd name="T2" fmla="*/ 2147483646 w 344"/>
                <a:gd name="T3" fmla="*/ 2147483646 h 311"/>
                <a:gd name="T4" fmla="*/ 0 w 344"/>
                <a:gd name="T5" fmla="*/ 2147483646 h 311"/>
                <a:gd name="T6" fmla="*/ 2147483646 w 344"/>
                <a:gd name="T7" fmla="*/ 2147483646 h 311"/>
                <a:gd name="T8" fmla="*/ 2147483646 w 344"/>
                <a:gd name="T9" fmla="*/ 0 h 311"/>
                <a:gd name="T10" fmla="*/ 2147483646 w 344"/>
                <a:gd name="T11" fmla="*/ 2147483646 h 311"/>
                <a:gd name="T12" fmla="*/ 2147483646 w 344"/>
                <a:gd name="T13" fmla="*/ 2147483646 h 311"/>
                <a:gd name="T14" fmla="*/ 2147483646 w 344"/>
                <a:gd name="T15" fmla="*/ 2147483646 h 311"/>
                <a:gd name="T16" fmla="*/ 2147483646 w 344"/>
                <a:gd name="T17" fmla="*/ 2147483646 h 311"/>
                <a:gd name="T18" fmla="*/ 2147483646 w 344"/>
                <a:gd name="T19" fmla="*/ 2147483646 h 311"/>
                <a:gd name="T20" fmla="*/ 2147483646 w 344"/>
                <a:gd name="T21" fmla="*/ 0 h 311"/>
                <a:gd name="T22" fmla="*/ 2147483646 w 344"/>
                <a:gd name="T23" fmla="*/ 2147483646 h 311"/>
                <a:gd name="T24" fmla="*/ 2147483646 w 344"/>
                <a:gd name="T25" fmla="*/ 2147483646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4" h="311">
                  <a:moveTo>
                    <a:pt x="26" y="310"/>
                  </a:moveTo>
                  <a:lnTo>
                    <a:pt x="37" y="217"/>
                  </a:lnTo>
                  <a:lnTo>
                    <a:pt x="0" y="152"/>
                  </a:lnTo>
                  <a:lnTo>
                    <a:pt x="57" y="118"/>
                  </a:lnTo>
                  <a:lnTo>
                    <a:pt x="172" y="0"/>
                  </a:lnTo>
                  <a:lnTo>
                    <a:pt x="209" y="9"/>
                  </a:lnTo>
                  <a:lnTo>
                    <a:pt x="246" y="24"/>
                  </a:lnTo>
                  <a:lnTo>
                    <a:pt x="254" y="24"/>
                  </a:lnTo>
                  <a:lnTo>
                    <a:pt x="280" y="24"/>
                  </a:lnTo>
                  <a:lnTo>
                    <a:pt x="298" y="24"/>
                  </a:lnTo>
                  <a:lnTo>
                    <a:pt x="343" y="0"/>
                  </a:lnTo>
                  <a:lnTo>
                    <a:pt x="318" y="310"/>
                  </a:lnTo>
                  <a:lnTo>
                    <a:pt x="26" y="31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4" name="Freeform 84">
              <a:extLst>
                <a:ext uri="{FF2B5EF4-FFF2-40B4-BE49-F238E27FC236}">
                  <a16:creationId xmlns:a16="http://schemas.microsoft.com/office/drawing/2014/main" xmlns="" id="{6D620D10-3EB9-49C6-810E-12F87E9F1D42}"/>
                </a:ext>
              </a:extLst>
            </p:cNvPr>
            <p:cNvSpPr>
              <a:spLocks/>
            </p:cNvSpPr>
            <p:nvPr/>
          </p:nvSpPr>
          <p:spPr bwMode="auto">
            <a:xfrm>
              <a:off x="4778329" y="1733261"/>
              <a:ext cx="597210" cy="424391"/>
            </a:xfrm>
            <a:custGeom>
              <a:avLst/>
              <a:gdLst>
                <a:gd name="T0" fmla="*/ 2147483646 w 273"/>
                <a:gd name="T1" fmla="*/ 2147483646 h 194"/>
                <a:gd name="T2" fmla="*/ 0 w 273"/>
                <a:gd name="T3" fmla="*/ 2147483646 h 194"/>
                <a:gd name="T4" fmla="*/ 2147483646 w 273"/>
                <a:gd name="T5" fmla="*/ 2147483646 h 194"/>
                <a:gd name="T6" fmla="*/ 2147483646 w 273"/>
                <a:gd name="T7" fmla="*/ 2147483646 h 194"/>
                <a:gd name="T8" fmla="*/ 2147483646 w 273"/>
                <a:gd name="T9" fmla="*/ 2147483646 h 194"/>
                <a:gd name="T10" fmla="*/ 2147483646 w 273"/>
                <a:gd name="T11" fmla="*/ 0 h 194"/>
                <a:gd name="T12" fmla="*/ 2147483646 w 273"/>
                <a:gd name="T13" fmla="*/ 2147483646 h 194"/>
                <a:gd name="T14" fmla="*/ 2147483646 w 273"/>
                <a:gd name="T15" fmla="*/ 0 h 194"/>
                <a:gd name="T16" fmla="*/ 2147483646 w 273"/>
                <a:gd name="T17" fmla="*/ 2147483646 h 194"/>
                <a:gd name="T18" fmla="*/ 2147483646 w 273"/>
                <a:gd name="T19" fmla="*/ 2147483646 h 194"/>
                <a:gd name="T20" fmla="*/ 2147483646 w 273"/>
                <a:gd name="T21" fmla="*/ 2147483646 h 194"/>
                <a:gd name="T22" fmla="*/ 2147483646 w 273"/>
                <a:gd name="T23" fmla="*/ 0 h 194"/>
                <a:gd name="T24" fmla="*/ 2147483646 w 273"/>
                <a:gd name="T25" fmla="*/ 0 h 194"/>
                <a:gd name="T26" fmla="*/ 2147483646 w 273"/>
                <a:gd name="T27" fmla="*/ 0 h 194"/>
                <a:gd name="T28" fmla="*/ 2147483646 w 273"/>
                <a:gd name="T29" fmla="*/ 2147483646 h 194"/>
                <a:gd name="T30" fmla="*/ 2147483646 w 273"/>
                <a:gd name="T31" fmla="*/ 2147483646 h 194"/>
                <a:gd name="T32" fmla="*/ 2147483646 w 273"/>
                <a:gd name="T33" fmla="*/ 2147483646 h 194"/>
                <a:gd name="T34" fmla="*/ 2147483646 w 273"/>
                <a:gd name="T35" fmla="*/ 2147483646 h 194"/>
                <a:gd name="T36" fmla="*/ 2147483646 w 273"/>
                <a:gd name="T37" fmla="*/ 2147483646 h 194"/>
                <a:gd name="T38" fmla="*/ 2147483646 w 273"/>
                <a:gd name="T39" fmla="*/ 2147483646 h 194"/>
                <a:gd name="T40" fmla="*/ 2147483646 w 273"/>
                <a:gd name="T41" fmla="*/ 2147483646 h 194"/>
                <a:gd name="T42" fmla="*/ 2147483646 w 273"/>
                <a:gd name="T43" fmla="*/ 2147483646 h 194"/>
                <a:gd name="T44" fmla="*/ 2147483646 w 273"/>
                <a:gd name="T45" fmla="*/ 2147483646 h 1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194">
                  <a:moveTo>
                    <a:pt x="116" y="182"/>
                  </a:moveTo>
                  <a:lnTo>
                    <a:pt x="0" y="182"/>
                  </a:lnTo>
                  <a:lnTo>
                    <a:pt x="8" y="41"/>
                  </a:lnTo>
                  <a:lnTo>
                    <a:pt x="45" y="25"/>
                  </a:lnTo>
                  <a:lnTo>
                    <a:pt x="52" y="25"/>
                  </a:lnTo>
                  <a:lnTo>
                    <a:pt x="72" y="0"/>
                  </a:lnTo>
                  <a:lnTo>
                    <a:pt x="83" y="16"/>
                  </a:lnTo>
                  <a:lnTo>
                    <a:pt x="90" y="0"/>
                  </a:lnTo>
                  <a:lnTo>
                    <a:pt x="90" y="16"/>
                  </a:lnTo>
                  <a:lnTo>
                    <a:pt x="127" y="16"/>
                  </a:lnTo>
                  <a:lnTo>
                    <a:pt x="146" y="25"/>
                  </a:lnTo>
                  <a:lnTo>
                    <a:pt x="161" y="0"/>
                  </a:lnTo>
                  <a:lnTo>
                    <a:pt x="180" y="0"/>
                  </a:lnTo>
                  <a:lnTo>
                    <a:pt x="209" y="0"/>
                  </a:lnTo>
                  <a:lnTo>
                    <a:pt x="217" y="25"/>
                  </a:lnTo>
                  <a:lnTo>
                    <a:pt x="255" y="25"/>
                  </a:lnTo>
                  <a:lnTo>
                    <a:pt x="261" y="25"/>
                  </a:lnTo>
                  <a:lnTo>
                    <a:pt x="272" y="50"/>
                  </a:lnTo>
                  <a:lnTo>
                    <a:pt x="272" y="123"/>
                  </a:lnTo>
                  <a:lnTo>
                    <a:pt x="255" y="134"/>
                  </a:lnTo>
                  <a:lnTo>
                    <a:pt x="235" y="148"/>
                  </a:lnTo>
                  <a:lnTo>
                    <a:pt x="235" y="193"/>
                  </a:lnTo>
                  <a:lnTo>
                    <a:pt x="116" y="182"/>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5" name="Freeform 85">
              <a:extLst>
                <a:ext uri="{FF2B5EF4-FFF2-40B4-BE49-F238E27FC236}">
                  <a16:creationId xmlns:a16="http://schemas.microsoft.com/office/drawing/2014/main" xmlns="" id="{A73BC90B-7724-4420-B0B4-D75654982DDE}"/>
                </a:ext>
              </a:extLst>
            </p:cNvPr>
            <p:cNvSpPr>
              <a:spLocks/>
            </p:cNvSpPr>
            <p:nvPr/>
          </p:nvSpPr>
          <p:spPr bwMode="auto">
            <a:xfrm>
              <a:off x="4183305" y="2153275"/>
              <a:ext cx="435329" cy="479080"/>
            </a:xfrm>
            <a:custGeom>
              <a:avLst/>
              <a:gdLst>
                <a:gd name="T0" fmla="*/ 0 w 199"/>
                <a:gd name="T1" fmla="*/ 2147483646 h 219"/>
                <a:gd name="T2" fmla="*/ 2147483646 w 199"/>
                <a:gd name="T3" fmla="*/ 2147483646 h 219"/>
                <a:gd name="T4" fmla="*/ 2147483646 w 199"/>
                <a:gd name="T5" fmla="*/ 2147483646 h 219"/>
                <a:gd name="T6" fmla="*/ 2147483646 w 199"/>
                <a:gd name="T7" fmla="*/ 2147483646 h 219"/>
                <a:gd name="T8" fmla="*/ 2147483646 w 199"/>
                <a:gd name="T9" fmla="*/ 2147483646 h 219"/>
                <a:gd name="T10" fmla="*/ 2147483646 w 199"/>
                <a:gd name="T11" fmla="*/ 0 h 219"/>
                <a:gd name="T12" fmla="*/ 2147483646 w 199"/>
                <a:gd name="T13" fmla="*/ 2147483646 h 219"/>
                <a:gd name="T14" fmla="*/ 2147483646 w 199"/>
                <a:gd name="T15" fmla="*/ 0 h 219"/>
                <a:gd name="T16" fmla="*/ 2147483646 w 199"/>
                <a:gd name="T17" fmla="*/ 2147483646 h 219"/>
                <a:gd name="T18" fmla="*/ 2147483646 w 199"/>
                <a:gd name="T19" fmla="*/ 0 h 219"/>
                <a:gd name="T20" fmla="*/ 2147483646 w 199"/>
                <a:gd name="T21" fmla="*/ 2147483646 h 219"/>
                <a:gd name="T22" fmla="*/ 2147483646 w 199"/>
                <a:gd name="T23" fmla="*/ 2147483646 h 219"/>
                <a:gd name="T24" fmla="*/ 0 w 199"/>
                <a:gd name="T25" fmla="*/ 2147483646 h 2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19">
                  <a:moveTo>
                    <a:pt x="0" y="193"/>
                  </a:moveTo>
                  <a:lnTo>
                    <a:pt x="120" y="168"/>
                  </a:lnTo>
                  <a:lnTo>
                    <a:pt x="138" y="218"/>
                  </a:lnTo>
                  <a:lnTo>
                    <a:pt x="183" y="143"/>
                  </a:lnTo>
                  <a:lnTo>
                    <a:pt x="198" y="74"/>
                  </a:lnTo>
                  <a:lnTo>
                    <a:pt x="190" y="0"/>
                  </a:lnTo>
                  <a:lnTo>
                    <a:pt x="164" y="14"/>
                  </a:lnTo>
                  <a:lnTo>
                    <a:pt x="127" y="0"/>
                  </a:lnTo>
                  <a:lnTo>
                    <a:pt x="100" y="14"/>
                  </a:lnTo>
                  <a:lnTo>
                    <a:pt x="82" y="0"/>
                  </a:lnTo>
                  <a:lnTo>
                    <a:pt x="45" y="14"/>
                  </a:lnTo>
                  <a:lnTo>
                    <a:pt x="12" y="34"/>
                  </a:lnTo>
                  <a:lnTo>
                    <a:pt x="0" y="193"/>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6" name="Freeform 86">
              <a:extLst>
                <a:ext uri="{FF2B5EF4-FFF2-40B4-BE49-F238E27FC236}">
                  <a16:creationId xmlns:a16="http://schemas.microsoft.com/office/drawing/2014/main" xmlns="" id="{CA0079F8-6E3E-43E1-A615-239DBC0BA98B}"/>
                </a:ext>
              </a:extLst>
            </p:cNvPr>
            <p:cNvSpPr>
              <a:spLocks/>
            </p:cNvSpPr>
            <p:nvPr/>
          </p:nvSpPr>
          <p:spPr bwMode="auto">
            <a:xfrm>
              <a:off x="4165806" y="1227926"/>
              <a:ext cx="590648" cy="367514"/>
            </a:xfrm>
            <a:custGeom>
              <a:avLst/>
              <a:gdLst>
                <a:gd name="T0" fmla="*/ 2147483646 w 270"/>
                <a:gd name="T1" fmla="*/ 2147483646 h 168"/>
                <a:gd name="T2" fmla="*/ 2147483646 w 270"/>
                <a:gd name="T3" fmla="*/ 2147483646 h 168"/>
                <a:gd name="T4" fmla="*/ 2147483646 w 270"/>
                <a:gd name="T5" fmla="*/ 2147483646 h 168"/>
                <a:gd name="T6" fmla="*/ 2147483646 w 270"/>
                <a:gd name="T7" fmla="*/ 2147483646 h 168"/>
                <a:gd name="T8" fmla="*/ 2147483646 w 270"/>
                <a:gd name="T9" fmla="*/ 2147483646 h 168"/>
                <a:gd name="T10" fmla="*/ 2147483646 w 270"/>
                <a:gd name="T11" fmla="*/ 2147483646 h 168"/>
                <a:gd name="T12" fmla="*/ 2147483646 w 270"/>
                <a:gd name="T13" fmla="*/ 2147483646 h 168"/>
                <a:gd name="T14" fmla="*/ 2147483646 w 270"/>
                <a:gd name="T15" fmla="*/ 2147483646 h 168"/>
                <a:gd name="T16" fmla="*/ 2147483646 w 270"/>
                <a:gd name="T17" fmla="*/ 2147483646 h 168"/>
                <a:gd name="T18" fmla="*/ 2147483646 w 270"/>
                <a:gd name="T19" fmla="*/ 2147483646 h 168"/>
                <a:gd name="T20" fmla="*/ 2147483646 w 270"/>
                <a:gd name="T21" fmla="*/ 2147483646 h 168"/>
                <a:gd name="T22" fmla="*/ 2147483646 w 270"/>
                <a:gd name="T23" fmla="*/ 2147483646 h 168"/>
                <a:gd name="T24" fmla="*/ 2147483646 w 270"/>
                <a:gd name="T25" fmla="*/ 2147483646 h 168"/>
                <a:gd name="T26" fmla="*/ 0 w 270"/>
                <a:gd name="T27" fmla="*/ 0 h 168"/>
                <a:gd name="T28" fmla="*/ 2147483646 w 270"/>
                <a:gd name="T29" fmla="*/ 2147483646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0" h="168">
                  <a:moveTo>
                    <a:pt x="269" y="9"/>
                  </a:moveTo>
                  <a:lnTo>
                    <a:pt x="224" y="92"/>
                  </a:lnTo>
                  <a:lnTo>
                    <a:pt x="235" y="142"/>
                  </a:lnTo>
                  <a:lnTo>
                    <a:pt x="224" y="167"/>
                  </a:lnTo>
                  <a:lnTo>
                    <a:pt x="198" y="167"/>
                  </a:lnTo>
                  <a:lnTo>
                    <a:pt x="191" y="117"/>
                  </a:lnTo>
                  <a:lnTo>
                    <a:pt x="171" y="117"/>
                  </a:lnTo>
                  <a:lnTo>
                    <a:pt x="154" y="107"/>
                  </a:lnTo>
                  <a:lnTo>
                    <a:pt x="135" y="131"/>
                  </a:lnTo>
                  <a:lnTo>
                    <a:pt x="115" y="117"/>
                  </a:lnTo>
                  <a:lnTo>
                    <a:pt x="63" y="167"/>
                  </a:lnTo>
                  <a:lnTo>
                    <a:pt x="52" y="117"/>
                  </a:lnTo>
                  <a:lnTo>
                    <a:pt x="19" y="74"/>
                  </a:lnTo>
                  <a:lnTo>
                    <a:pt x="0" y="0"/>
                  </a:lnTo>
                  <a:lnTo>
                    <a:pt x="269"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7" name="Freeform 87">
              <a:extLst>
                <a:ext uri="{FF2B5EF4-FFF2-40B4-BE49-F238E27FC236}">
                  <a16:creationId xmlns:a16="http://schemas.microsoft.com/office/drawing/2014/main" xmlns="" id="{4EB38668-9494-47B3-A04A-464984842AD7}"/>
                </a:ext>
              </a:extLst>
            </p:cNvPr>
            <p:cNvSpPr>
              <a:spLocks/>
            </p:cNvSpPr>
            <p:nvPr/>
          </p:nvSpPr>
          <p:spPr bwMode="auto">
            <a:xfrm>
              <a:off x="3649534" y="1219176"/>
              <a:ext cx="656276" cy="568772"/>
            </a:xfrm>
            <a:custGeom>
              <a:avLst/>
              <a:gdLst>
                <a:gd name="T0" fmla="*/ 0 w 300"/>
                <a:gd name="T1" fmla="*/ 2147483646 h 260"/>
                <a:gd name="T2" fmla="*/ 2147483646 w 300"/>
                <a:gd name="T3" fmla="*/ 2147483646 h 260"/>
                <a:gd name="T4" fmla="*/ 2147483646 w 300"/>
                <a:gd name="T5" fmla="*/ 2147483646 h 260"/>
                <a:gd name="T6" fmla="*/ 2147483646 w 300"/>
                <a:gd name="T7" fmla="*/ 0 h 260"/>
                <a:gd name="T8" fmla="*/ 2147483646 w 300"/>
                <a:gd name="T9" fmla="*/ 0 h 260"/>
                <a:gd name="T10" fmla="*/ 2147483646 w 300"/>
                <a:gd name="T11" fmla="*/ 2147483646 h 260"/>
                <a:gd name="T12" fmla="*/ 2147483646 w 300"/>
                <a:gd name="T13" fmla="*/ 2147483646 h 260"/>
                <a:gd name="T14" fmla="*/ 2147483646 w 300"/>
                <a:gd name="T15" fmla="*/ 2147483646 h 260"/>
                <a:gd name="T16" fmla="*/ 2147483646 w 300"/>
                <a:gd name="T17" fmla="*/ 2147483646 h 260"/>
                <a:gd name="T18" fmla="*/ 2147483646 w 300"/>
                <a:gd name="T19" fmla="*/ 2147483646 h 260"/>
                <a:gd name="T20" fmla="*/ 2147483646 w 300"/>
                <a:gd name="T21" fmla="*/ 2147483646 h 260"/>
                <a:gd name="T22" fmla="*/ 2147483646 w 300"/>
                <a:gd name="T23" fmla="*/ 2147483646 h 260"/>
                <a:gd name="T24" fmla="*/ 2147483646 w 300"/>
                <a:gd name="T25" fmla="*/ 2147483646 h 260"/>
                <a:gd name="T26" fmla="*/ 2147483646 w 300"/>
                <a:gd name="T27" fmla="*/ 2147483646 h 260"/>
                <a:gd name="T28" fmla="*/ 2147483646 w 300"/>
                <a:gd name="T29" fmla="*/ 2147483646 h 260"/>
                <a:gd name="T30" fmla="*/ 2147483646 w 300"/>
                <a:gd name="T31" fmla="*/ 2147483646 h 260"/>
                <a:gd name="T32" fmla="*/ 2147483646 w 300"/>
                <a:gd name="T33" fmla="*/ 2147483646 h 260"/>
                <a:gd name="T34" fmla="*/ 0 w 300"/>
                <a:gd name="T35" fmla="*/ 2147483646 h 2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0" h="260">
                  <a:moveTo>
                    <a:pt x="0" y="143"/>
                  </a:moveTo>
                  <a:lnTo>
                    <a:pt x="27" y="93"/>
                  </a:lnTo>
                  <a:lnTo>
                    <a:pt x="27" y="34"/>
                  </a:lnTo>
                  <a:lnTo>
                    <a:pt x="46" y="0"/>
                  </a:lnTo>
                  <a:lnTo>
                    <a:pt x="236" y="0"/>
                  </a:lnTo>
                  <a:lnTo>
                    <a:pt x="254" y="73"/>
                  </a:lnTo>
                  <a:lnTo>
                    <a:pt x="288" y="118"/>
                  </a:lnTo>
                  <a:lnTo>
                    <a:pt x="299" y="166"/>
                  </a:lnTo>
                  <a:lnTo>
                    <a:pt x="281" y="177"/>
                  </a:lnTo>
                  <a:lnTo>
                    <a:pt x="254" y="166"/>
                  </a:lnTo>
                  <a:lnTo>
                    <a:pt x="236" y="166"/>
                  </a:lnTo>
                  <a:lnTo>
                    <a:pt x="224" y="235"/>
                  </a:lnTo>
                  <a:lnTo>
                    <a:pt x="199" y="225"/>
                  </a:lnTo>
                  <a:lnTo>
                    <a:pt x="161" y="259"/>
                  </a:lnTo>
                  <a:lnTo>
                    <a:pt x="109" y="235"/>
                  </a:lnTo>
                  <a:lnTo>
                    <a:pt x="64" y="191"/>
                  </a:lnTo>
                  <a:lnTo>
                    <a:pt x="9" y="143"/>
                  </a:lnTo>
                  <a:lnTo>
                    <a:pt x="0" y="1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8" name="Freeform 89">
              <a:extLst>
                <a:ext uri="{FF2B5EF4-FFF2-40B4-BE49-F238E27FC236}">
                  <a16:creationId xmlns:a16="http://schemas.microsoft.com/office/drawing/2014/main" xmlns="" id="{544D93EA-C96D-4FE9-8B7B-3D0090843263}"/>
                </a:ext>
              </a:extLst>
            </p:cNvPr>
            <p:cNvSpPr>
              <a:spLocks/>
            </p:cNvSpPr>
            <p:nvPr/>
          </p:nvSpPr>
          <p:spPr bwMode="auto">
            <a:xfrm>
              <a:off x="2148851" y="2520791"/>
              <a:ext cx="925348" cy="710964"/>
            </a:xfrm>
            <a:custGeom>
              <a:avLst/>
              <a:gdLst>
                <a:gd name="T0" fmla="*/ 2147483646 w 423"/>
                <a:gd name="T1" fmla="*/ 2147483646 h 325"/>
                <a:gd name="T2" fmla="*/ 2147483646 w 423"/>
                <a:gd name="T3" fmla="*/ 2147483646 h 325"/>
                <a:gd name="T4" fmla="*/ 2147483646 w 423"/>
                <a:gd name="T5" fmla="*/ 2147483646 h 325"/>
                <a:gd name="T6" fmla="*/ 2147483646 w 423"/>
                <a:gd name="T7" fmla="*/ 2147483646 h 325"/>
                <a:gd name="T8" fmla="*/ 2147483646 w 423"/>
                <a:gd name="T9" fmla="*/ 2147483646 h 325"/>
                <a:gd name="T10" fmla="*/ 2147483646 w 423"/>
                <a:gd name="T11" fmla="*/ 2147483646 h 325"/>
                <a:gd name="T12" fmla="*/ 2147483646 w 423"/>
                <a:gd name="T13" fmla="*/ 2147483646 h 325"/>
                <a:gd name="T14" fmla="*/ 2147483646 w 423"/>
                <a:gd name="T15" fmla="*/ 2147483646 h 325"/>
                <a:gd name="T16" fmla="*/ 2147483646 w 423"/>
                <a:gd name="T17" fmla="*/ 2147483646 h 325"/>
                <a:gd name="T18" fmla="*/ 2147483646 w 423"/>
                <a:gd name="T19" fmla="*/ 2147483646 h 325"/>
                <a:gd name="T20" fmla="*/ 2147483646 w 423"/>
                <a:gd name="T21" fmla="*/ 2147483646 h 325"/>
                <a:gd name="T22" fmla="*/ 2147483646 w 423"/>
                <a:gd name="T23" fmla="*/ 2147483646 h 325"/>
                <a:gd name="T24" fmla="*/ 2147483646 w 423"/>
                <a:gd name="T25" fmla="*/ 2147483646 h 325"/>
                <a:gd name="T26" fmla="*/ 2147483646 w 423"/>
                <a:gd name="T27" fmla="*/ 2147483646 h 325"/>
                <a:gd name="T28" fmla="*/ 2147483646 w 423"/>
                <a:gd name="T29" fmla="*/ 2147483646 h 325"/>
                <a:gd name="T30" fmla="*/ 2147483646 w 423"/>
                <a:gd name="T31" fmla="*/ 2147483646 h 325"/>
                <a:gd name="T32" fmla="*/ 2147483646 w 423"/>
                <a:gd name="T33" fmla="*/ 2147483646 h 325"/>
                <a:gd name="T34" fmla="*/ 2147483646 w 423"/>
                <a:gd name="T35" fmla="*/ 2147483646 h 325"/>
                <a:gd name="T36" fmla="*/ 2147483646 w 423"/>
                <a:gd name="T37" fmla="*/ 2147483646 h 325"/>
                <a:gd name="T38" fmla="*/ 2147483646 w 423"/>
                <a:gd name="T39" fmla="*/ 2147483646 h 325"/>
                <a:gd name="T40" fmla="*/ 2147483646 w 423"/>
                <a:gd name="T41" fmla="*/ 2147483646 h 325"/>
                <a:gd name="T42" fmla="*/ 2147483646 w 423"/>
                <a:gd name="T43" fmla="*/ 2147483646 h 325"/>
                <a:gd name="T44" fmla="*/ 2147483646 w 423"/>
                <a:gd name="T45" fmla="*/ 2147483646 h 325"/>
                <a:gd name="T46" fmla="*/ 2147483646 w 423"/>
                <a:gd name="T47" fmla="*/ 2147483646 h 325"/>
                <a:gd name="T48" fmla="*/ 2147483646 w 423"/>
                <a:gd name="T49" fmla="*/ 2147483646 h 325"/>
                <a:gd name="T50" fmla="*/ 2147483646 w 423"/>
                <a:gd name="T51" fmla="*/ 2147483646 h 325"/>
                <a:gd name="T52" fmla="*/ 2147483646 w 423"/>
                <a:gd name="T53" fmla="*/ 2147483646 h 325"/>
                <a:gd name="T54" fmla="*/ 2147483646 w 423"/>
                <a:gd name="T55" fmla="*/ 0 h 325"/>
                <a:gd name="T56" fmla="*/ 2147483646 w 423"/>
                <a:gd name="T57" fmla="*/ 2147483646 h 325"/>
                <a:gd name="T58" fmla="*/ 2147483646 w 423"/>
                <a:gd name="T59" fmla="*/ 2147483646 h 325"/>
                <a:gd name="T60" fmla="*/ 2147483646 w 423"/>
                <a:gd name="T61" fmla="*/ 2147483646 h 325"/>
                <a:gd name="T62" fmla="*/ 2147483646 w 423"/>
                <a:gd name="T63" fmla="*/ 2147483646 h 325"/>
                <a:gd name="T64" fmla="*/ 2147483646 w 423"/>
                <a:gd name="T65" fmla="*/ 2147483646 h 325"/>
                <a:gd name="T66" fmla="*/ 2147483646 w 423"/>
                <a:gd name="T67" fmla="*/ 2147483646 h 325"/>
                <a:gd name="T68" fmla="*/ 2147483646 w 423"/>
                <a:gd name="T69" fmla="*/ 2147483646 h 325"/>
                <a:gd name="T70" fmla="*/ 2147483646 w 423"/>
                <a:gd name="T71" fmla="*/ 2147483646 h 325"/>
                <a:gd name="T72" fmla="*/ 2147483646 w 423"/>
                <a:gd name="T73" fmla="*/ 2147483646 h 325"/>
                <a:gd name="T74" fmla="*/ 0 w 423"/>
                <a:gd name="T75" fmla="*/ 2147483646 h 325"/>
                <a:gd name="T76" fmla="*/ 2147483646 w 423"/>
                <a:gd name="T77" fmla="*/ 2147483646 h 3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23" h="325">
                  <a:moveTo>
                    <a:pt x="14" y="166"/>
                  </a:moveTo>
                  <a:lnTo>
                    <a:pt x="45" y="166"/>
                  </a:lnTo>
                  <a:lnTo>
                    <a:pt x="63" y="201"/>
                  </a:lnTo>
                  <a:lnTo>
                    <a:pt x="52" y="285"/>
                  </a:lnTo>
                  <a:lnTo>
                    <a:pt x="63" y="308"/>
                  </a:lnTo>
                  <a:lnTo>
                    <a:pt x="78" y="324"/>
                  </a:lnTo>
                  <a:lnTo>
                    <a:pt x="108" y="298"/>
                  </a:lnTo>
                  <a:lnTo>
                    <a:pt x="127" y="298"/>
                  </a:lnTo>
                  <a:lnTo>
                    <a:pt x="186" y="308"/>
                  </a:lnTo>
                  <a:lnTo>
                    <a:pt x="204" y="308"/>
                  </a:lnTo>
                  <a:lnTo>
                    <a:pt x="243" y="308"/>
                  </a:lnTo>
                  <a:lnTo>
                    <a:pt x="280" y="285"/>
                  </a:lnTo>
                  <a:lnTo>
                    <a:pt x="307" y="285"/>
                  </a:lnTo>
                  <a:lnTo>
                    <a:pt x="307" y="274"/>
                  </a:lnTo>
                  <a:lnTo>
                    <a:pt x="332" y="260"/>
                  </a:lnTo>
                  <a:lnTo>
                    <a:pt x="370" y="285"/>
                  </a:lnTo>
                  <a:lnTo>
                    <a:pt x="376" y="285"/>
                  </a:lnTo>
                  <a:lnTo>
                    <a:pt x="388" y="285"/>
                  </a:lnTo>
                  <a:lnTo>
                    <a:pt x="388" y="250"/>
                  </a:lnTo>
                  <a:lnTo>
                    <a:pt x="422" y="240"/>
                  </a:lnTo>
                  <a:lnTo>
                    <a:pt x="351" y="191"/>
                  </a:lnTo>
                  <a:lnTo>
                    <a:pt x="370" y="166"/>
                  </a:lnTo>
                  <a:lnTo>
                    <a:pt x="351" y="118"/>
                  </a:lnTo>
                  <a:lnTo>
                    <a:pt x="370" y="98"/>
                  </a:lnTo>
                  <a:lnTo>
                    <a:pt x="362" y="84"/>
                  </a:lnTo>
                  <a:lnTo>
                    <a:pt x="332" y="59"/>
                  </a:lnTo>
                  <a:lnTo>
                    <a:pt x="325" y="14"/>
                  </a:lnTo>
                  <a:lnTo>
                    <a:pt x="313" y="0"/>
                  </a:lnTo>
                  <a:lnTo>
                    <a:pt x="287" y="14"/>
                  </a:lnTo>
                  <a:lnTo>
                    <a:pt x="243" y="25"/>
                  </a:lnTo>
                  <a:lnTo>
                    <a:pt x="224" y="25"/>
                  </a:lnTo>
                  <a:lnTo>
                    <a:pt x="127" y="84"/>
                  </a:lnTo>
                  <a:lnTo>
                    <a:pt x="108" y="73"/>
                  </a:lnTo>
                  <a:lnTo>
                    <a:pt x="97" y="98"/>
                  </a:lnTo>
                  <a:lnTo>
                    <a:pt x="89" y="84"/>
                  </a:lnTo>
                  <a:lnTo>
                    <a:pt x="45" y="118"/>
                  </a:lnTo>
                  <a:lnTo>
                    <a:pt x="14" y="98"/>
                  </a:lnTo>
                  <a:lnTo>
                    <a:pt x="0" y="118"/>
                  </a:lnTo>
                  <a:lnTo>
                    <a:pt x="14" y="166"/>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19" name="Freeform 90">
              <a:extLst>
                <a:ext uri="{FF2B5EF4-FFF2-40B4-BE49-F238E27FC236}">
                  <a16:creationId xmlns:a16="http://schemas.microsoft.com/office/drawing/2014/main" xmlns="" id="{92EC8551-B6E1-48C2-A348-E36ED1E12DF3}"/>
                </a:ext>
              </a:extLst>
            </p:cNvPr>
            <p:cNvSpPr>
              <a:spLocks/>
            </p:cNvSpPr>
            <p:nvPr/>
          </p:nvSpPr>
          <p:spPr bwMode="auto">
            <a:xfrm>
              <a:off x="3332335" y="2227653"/>
              <a:ext cx="811595" cy="767842"/>
            </a:xfrm>
            <a:custGeom>
              <a:avLst/>
              <a:gdLst>
                <a:gd name="T0" fmla="*/ 2147483646 w 371"/>
                <a:gd name="T1" fmla="*/ 0 h 351"/>
                <a:gd name="T2" fmla="*/ 2147483646 w 371"/>
                <a:gd name="T3" fmla="*/ 2147483646 h 351"/>
                <a:gd name="T4" fmla="*/ 2147483646 w 371"/>
                <a:gd name="T5" fmla="*/ 2147483646 h 351"/>
                <a:gd name="T6" fmla="*/ 2147483646 w 371"/>
                <a:gd name="T7" fmla="*/ 2147483646 h 351"/>
                <a:gd name="T8" fmla="*/ 2147483646 w 371"/>
                <a:gd name="T9" fmla="*/ 2147483646 h 351"/>
                <a:gd name="T10" fmla="*/ 2147483646 w 371"/>
                <a:gd name="T11" fmla="*/ 2147483646 h 351"/>
                <a:gd name="T12" fmla="*/ 2147483646 w 371"/>
                <a:gd name="T13" fmla="*/ 2147483646 h 351"/>
                <a:gd name="T14" fmla="*/ 2147483646 w 371"/>
                <a:gd name="T15" fmla="*/ 2147483646 h 351"/>
                <a:gd name="T16" fmla="*/ 2147483646 w 371"/>
                <a:gd name="T17" fmla="*/ 2147483646 h 351"/>
                <a:gd name="T18" fmla="*/ 2147483646 w 371"/>
                <a:gd name="T19" fmla="*/ 2147483646 h 351"/>
                <a:gd name="T20" fmla="*/ 2147483646 w 371"/>
                <a:gd name="T21" fmla="*/ 2147483646 h 351"/>
                <a:gd name="T22" fmla="*/ 2147483646 w 371"/>
                <a:gd name="T23" fmla="*/ 2147483646 h 351"/>
                <a:gd name="T24" fmla="*/ 2147483646 w 371"/>
                <a:gd name="T25" fmla="*/ 2147483646 h 351"/>
                <a:gd name="T26" fmla="*/ 2147483646 w 371"/>
                <a:gd name="T27" fmla="*/ 2147483646 h 351"/>
                <a:gd name="T28" fmla="*/ 2147483646 w 371"/>
                <a:gd name="T29" fmla="*/ 2147483646 h 351"/>
                <a:gd name="T30" fmla="*/ 2147483646 w 371"/>
                <a:gd name="T31" fmla="*/ 2147483646 h 351"/>
                <a:gd name="T32" fmla="*/ 2147483646 w 371"/>
                <a:gd name="T33" fmla="*/ 2147483646 h 351"/>
                <a:gd name="T34" fmla="*/ 2147483646 w 371"/>
                <a:gd name="T35" fmla="*/ 2147483646 h 351"/>
                <a:gd name="T36" fmla="*/ 2147483646 w 371"/>
                <a:gd name="T37" fmla="*/ 2147483646 h 351"/>
                <a:gd name="T38" fmla="*/ 2147483646 w 371"/>
                <a:gd name="T39" fmla="*/ 2147483646 h 351"/>
                <a:gd name="T40" fmla="*/ 0 w 371"/>
                <a:gd name="T41" fmla="*/ 2147483646 h 351"/>
                <a:gd name="T42" fmla="*/ 2147483646 w 371"/>
                <a:gd name="T43" fmla="*/ 2147483646 h 351"/>
                <a:gd name="T44" fmla="*/ 2147483646 w 371"/>
                <a:gd name="T45" fmla="*/ 2147483646 h 351"/>
                <a:gd name="T46" fmla="*/ 2147483646 w 371"/>
                <a:gd name="T47" fmla="*/ 2147483646 h 351"/>
                <a:gd name="T48" fmla="*/ 2147483646 w 371"/>
                <a:gd name="T49" fmla="*/ 0 h 3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1" h="351">
                  <a:moveTo>
                    <a:pt x="45" y="0"/>
                  </a:moveTo>
                  <a:lnTo>
                    <a:pt x="64" y="16"/>
                  </a:lnTo>
                  <a:lnTo>
                    <a:pt x="109" y="25"/>
                  </a:lnTo>
                  <a:lnTo>
                    <a:pt x="164" y="98"/>
                  </a:lnTo>
                  <a:lnTo>
                    <a:pt x="210" y="123"/>
                  </a:lnTo>
                  <a:lnTo>
                    <a:pt x="229" y="148"/>
                  </a:lnTo>
                  <a:lnTo>
                    <a:pt x="229" y="134"/>
                  </a:lnTo>
                  <a:lnTo>
                    <a:pt x="262" y="184"/>
                  </a:lnTo>
                  <a:lnTo>
                    <a:pt x="325" y="168"/>
                  </a:lnTo>
                  <a:lnTo>
                    <a:pt x="352" y="193"/>
                  </a:lnTo>
                  <a:lnTo>
                    <a:pt x="370" y="184"/>
                  </a:lnTo>
                  <a:lnTo>
                    <a:pt x="273" y="350"/>
                  </a:lnTo>
                  <a:lnTo>
                    <a:pt x="243" y="350"/>
                  </a:lnTo>
                  <a:lnTo>
                    <a:pt x="236" y="336"/>
                  </a:lnTo>
                  <a:lnTo>
                    <a:pt x="210" y="350"/>
                  </a:lnTo>
                  <a:lnTo>
                    <a:pt x="172" y="336"/>
                  </a:lnTo>
                  <a:lnTo>
                    <a:pt x="164" y="311"/>
                  </a:lnTo>
                  <a:lnTo>
                    <a:pt x="135" y="300"/>
                  </a:lnTo>
                  <a:lnTo>
                    <a:pt x="101" y="336"/>
                  </a:lnTo>
                  <a:lnTo>
                    <a:pt x="71" y="232"/>
                  </a:lnTo>
                  <a:lnTo>
                    <a:pt x="0" y="159"/>
                  </a:lnTo>
                  <a:lnTo>
                    <a:pt x="38" y="123"/>
                  </a:lnTo>
                  <a:lnTo>
                    <a:pt x="45" y="98"/>
                  </a:lnTo>
                  <a:lnTo>
                    <a:pt x="26" y="39"/>
                  </a:lnTo>
                  <a:lnTo>
                    <a:pt x="45" y="0"/>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20" name="Freeform 91">
              <a:extLst>
                <a:ext uri="{FF2B5EF4-FFF2-40B4-BE49-F238E27FC236}">
                  <a16:creationId xmlns:a16="http://schemas.microsoft.com/office/drawing/2014/main" xmlns="" id="{F4B42B99-3DFA-4689-9AE1-3089DA6CB154}"/>
                </a:ext>
              </a:extLst>
            </p:cNvPr>
            <p:cNvSpPr>
              <a:spLocks/>
            </p:cNvSpPr>
            <p:nvPr/>
          </p:nvSpPr>
          <p:spPr bwMode="auto">
            <a:xfrm>
              <a:off x="3553282" y="2009288"/>
              <a:ext cx="658462" cy="645337"/>
            </a:xfrm>
            <a:custGeom>
              <a:avLst/>
              <a:gdLst>
                <a:gd name="T0" fmla="*/ 2147483646 w 301"/>
                <a:gd name="T1" fmla="*/ 2147483646 h 295"/>
                <a:gd name="T2" fmla="*/ 2147483646 w 301"/>
                <a:gd name="T3" fmla="*/ 2147483646 h 295"/>
                <a:gd name="T4" fmla="*/ 2147483646 w 301"/>
                <a:gd name="T5" fmla="*/ 2147483646 h 295"/>
                <a:gd name="T6" fmla="*/ 2147483646 w 301"/>
                <a:gd name="T7" fmla="*/ 2147483646 h 295"/>
                <a:gd name="T8" fmla="*/ 2147483646 w 301"/>
                <a:gd name="T9" fmla="*/ 2147483646 h 295"/>
                <a:gd name="T10" fmla="*/ 2147483646 w 301"/>
                <a:gd name="T11" fmla="*/ 2147483646 h 295"/>
                <a:gd name="T12" fmla="*/ 2147483646 w 301"/>
                <a:gd name="T13" fmla="*/ 2147483646 h 295"/>
                <a:gd name="T14" fmla="*/ 2147483646 w 301"/>
                <a:gd name="T15" fmla="*/ 2147483646 h 295"/>
                <a:gd name="T16" fmla="*/ 2147483646 w 301"/>
                <a:gd name="T17" fmla="*/ 2147483646 h 295"/>
                <a:gd name="T18" fmla="*/ 2147483646 w 301"/>
                <a:gd name="T19" fmla="*/ 2147483646 h 295"/>
                <a:gd name="T20" fmla="*/ 2147483646 w 301"/>
                <a:gd name="T21" fmla="*/ 2147483646 h 295"/>
                <a:gd name="T22" fmla="*/ 0 w 301"/>
                <a:gd name="T23" fmla="*/ 2147483646 h 295"/>
                <a:gd name="T24" fmla="*/ 2147483646 w 301"/>
                <a:gd name="T25" fmla="*/ 0 h 295"/>
                <a:gd name="T26" fmla="*/ 2147483646 w 301"/>
                <a:gd name="T27" fmla="*/ 2147483646 h 295"/>
                <a:gd name="T28" fmla="*/ 2147483646 w 301"/>
                <a:gd name="T29" fmla="*/ 0 h 295"/>
                <a:gd name="T30" fmla="*/ 2147483646 w 301"/>
                <a:gd name="T31" fmla="*/ 2147483646 h 295"/>
                <a:gd name="T32" fmla="*/ 2147483646 w 301"/>
                <a:gd name="T33" fmla="*/ 2147483646 h 295"/>
                <a:gd name="T34" fmla="*/ 2147483646 w 301"/>
                <a:gd name="T35" fmla="*/ 2147483646 h 295"/>
                <a:gd name="T36" fmla="*/ 2147483646 w 301"/>
                <a:gd name="T37" fmla="*/ 2147483646 h 295"/>
                <a:gd name="T38" fmla="*/ 2147483646 w 301"/>
                <a:gd name="T39" fmla="*/ 2147483646 h 295"/>
                <a:gd name="T40" fmla="*/ 2147483646 w 301"/>
                <a:gd name="T41" fmla="*/ 2147483646 h 295"/>
                <a:gd name="T42" fmla="*/ 2147483646 w 301"/>
                <a:gd name="T43" fmla="*/ 2147483646 h 2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1" h="295">
                  <a:moveTo>
                    <a:pt x="288" y="260"/>
                  </a:moveTo>
                  <a:lnTo>
                    <a:pt x="269" y="285"/>
                  </a:lnTo>
                  <a:lnTo>
                    <a:pt x="251" y="294"/>
                  </a:lnTo>
                  <a:lnTo>
                    <a:pt x="225" y="270"/>
                  </a:lnTo>
                  <a:lnTo>
                    <a:pt x="161" y="285"/>
                  </a:lnTo>
                  <a:lnTo>
                    <a:pt x="128" y="237"/>
                  </a:lnTo>
                  <a:lnTo>
                    <a:pt x="128" y="251"/>
                  </a:lnTo>
                  <a:lnTo>
                    <a:pt x="109" y="226"/>
                  </a:lnTo>
                  <a:lnTo>
                    <a:pt x="63" y="201"/>
                  </a:lnTo>
                  <a:lnTo>
                    <a:pt x="8" y="128"/>
                  </a:lnTo>
                  <a:lnTo>
                    <a:pt x="52" y="44"/>
                  </a:lnTo>
                  <a:lnTo>
                    <a:pt x="0" y="10"/>
                  </a:lnTo>
                  <a:lnTo>
                    <a:pt x="91" y="0"/>
                  </a:lnTo>
                  <a:lnTo>
                    <a:pt x="161" y="10"/>
                  </a:lnTo>
                  <a:lnTo>
                    <a:pt x="172" y="0"/>
                  </a:lnTo>
                  <a:lnTo>
                    <a:pt x="180" y="25"/>
                  </a:lnTo>
                  <a:lnTo>
                    <a:pt x="217" y="25"/>
                  </a:lnTo>
                  <a:lnTo>
                    <a:pt x="225" y="44"/>
                  </a:lnTo>
                  <a:lnTo>
                    <a:pt x="236" y="44"/>
                  </a:lnTo>
                  <a:lnTo>
                    <a:pt x="251" y="44"/>
                  </a:lnTo>
                  <a:lnTo>
                    <a:pt x="300" y="103"/>
                  </a:lnTo>
                  <a:lnTo>
                    <a:pt x="288" y="260"/>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21" name="Freeform 92">
              <a:extLst>
                <a:ext uri="{FF2B5EF4-FFF2-40B4-BE49-F238E27FC236}">
                  <a16:creationId xmlns:a16="http://schemas.microsoft.com/office/drawing/2014/main" xmlns="" id="{8989C499-FD13-4185-9A35-0318A80444B3}"/>
                </a:ext>
              </a:extLst>
            </p:cNvPr>
            <p:cNvSpPr>
              <a:spLocks/>
            </p:cNvSpPr>
            <p:nvPr/>
          </p:nvSpPr>
          <p:spPr bwMode="auto">
            <a:xfrm>
              <a:off x="245653" y="3452701"/>
              <a:ext cx="833469" cy="522832"/>
            </a:xfrm>
            <a:custGeom>
              <a:avLst/>
              <a:gdLst>
                <a:gd name="T0" fmla="*/ 0 w 381"/>
                <a:gd name="T1" fmla="*/ 2147483646 h 239"/>
                <a:gd name="T2" fmla="*/ 2147483646 w 381"/>
                <a:gd name="T3" fmla="*/ 2147483646 h 239"/>
                <a:gd name="T4" fmla="*/ 2147483646 w 381"/>
                <a:gd name="T5" fmla="*/ 2147483646 h 239"/>
                <a:gd name="T6" fmla="*/ 2147483646 w 381"/>
                <a:gd name="T7" fmla="*/ 2147483646 h 239"/>
                <a:gd name="T8" fmla="*/ 2147483646 w 381"/>
                <a:gd name="T9" fmla="*/ 2147483646 h 239"/>
                <a:gd name="T10" fmla="*/ 2147483646 w 381"/>
                <a:gd name="T11" fmla="*/ 0 h 239"/>
                <a:gd name="T12" fmla="*/ 2147483646 w 381"/>
                <a:gd name="T13" fmla="*/ 2147483646 h 239"/>
                <a:gd name="T14" fmla="*/ 2147483646 w 381"/>
                <a:gd name="T15" fmla="*/ 2147483646 h 239"/>
                <a:gd name="T16" fmla="*/ 2147483646 w 381"/>
                <a:gd name="T17" fmla="*/ 2147483646 h 239"/>
                <a:gd name="T18" fmla="*/ 2147483646 w 381"/>
                <a:gd name="T19" fmla="*/ 2147483646 h 239"/>
                <a:gd name="T20" fmla="*/ 2147483646 w 381"/>
                <a:gd name="T21" fmla="*/ 2147483646 h 239"/>
                <a:gd name="T22" fmla="*/ 2147483646 w 381"/>
                <a:gd name="T23" fmla="*/ 2147483646 h 239"/>
                <a:gd name="T24" fmla="*/ 2147483646 w 381"/>
                <a:gd name="T25" fmla="*/ 2147483646 h 239"/>
                <a:gd name="T26" fmla="*/ 2147483646 w 381"/>
                <a:gd name="T27" fmla="*/ 2147483646 h 239"/>
                <a:gd name="T28" fmla="*/ 2147483646 w 381"/>
                <a:gd name="T29" fmla="*/ 2147483646 h 239"/>
                <a:gd name="T30" fmla="*/ 2147483646 w 381"/>
                <a:gd name="T31" fmla="*/ 2147483646 h 239"/>
                <a:gd name="T32" fmla="*/ 2147483646 w 381"/>
                <a:gd name="T33" fmla="*/ 2147483646 h 239"/>
                <a:gd name="T34" fmla="*/ 2147483646 w 381"/>
                <a:gd name="T35" fmla="*/ 2147483646 h 239"/>
                <a:gd name="T36" fmla="*/ 2147483646 w 381"/>
                <a:gd name="T37" fmla="*/ 2147483646 h 239"/>
                <a:gd name="T38" fmla="*/ 2147483646 w 381"/>
                <a:gd name="T39" fmla="*/ 2147483646 h 239"/>
                <a:gd name="T40" fmla="*/ 2147483646 w 381"/>
                <a:gd name="T41" fmla="*/ 2147483646 h 239"/>
                <a:gd name="T42" fmla="*/ 0 w 381"/>
                <a:gd name="T43" fmla="*/ 2147483646 h 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1" h="239">
                  <a:moveTo>
                    <a:pt x="0" y="238"/>
                  </a:moveTo>
                  <a:lnTo>
                    <a:pt x="17" y="49"/>
                  </a:lnTo>
                  <a:lnTo>
                    <a:pt x="63" y="25"/>
                  </a:lnTo>
                  <a:lnTo>
                    <a:pt x="83" y="39"/>
                  </a:lnTo>
                  <a:lnTo>
                    <a:pt x="134" y="39"/>
                  </a:lnTo>
                  <a:lnTo>
                    <a:pt x="179" y="0"/>
                  </a:lnTo>
                  <a:lnTo>
                    <a:pt x="189" y="49"/>
                  </a:lnTo>
                  <a:lnTo>
                    <a:pt x="217" y="59"/>
                  </a:lnTo>
                  <a:lnTo>
                    <a:pt x="292" y="25"/>
                  </a:lnTo>
                  <a:lnTo>
                    <a:pt x="317" y="25"/>
                  </a:lnTo>
                  <a:lnTo>
                    <a:pt x="351" y="39"/>
                  </a:lnTo>
                  <a:lnTo>
                    <a:pt x="369" y="25"/>
                  </a:lnTo>
                  <a:lnTo>
                    <a:pt x="380" y="49"/>
                  </a:lnTo>
                  <a:lnTo>
                    <a:pt x="361" y="73"/>
                  </a:lnTo>
                  <a:lnTo>
                    <a:pt x="369" y="73"/>
                  </a:lnTo>
                  <a:lnTo>
                    <a:pt x="351" y="107"/>
                  </a:lnTo>
                  <a:lnTo>
                    <a:pt x="280" y="122"/>
                  </a:lnTo>
                  <a:lnTo>
                    <a:pt x="254" y="165"/>
                  </a:lnTo>
                  <a:lnTo>
                    <a:pt x="217" y="190"/>
                  </a:lnTo>
                  <a:lnTo>
                    <a:pt x="228" y="213"/>
                  </a:lnTo>
                  <a:lnTo>
                    <a:pt x="189" y="238"/>
                  </a:lnTo>
                  <a:lnTo>
                    <a:pt x="0" y="23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22" name="Freeform 93">
              <a:extLst>
                <a:ext uri="{FF2B5EF4-FFF2-40B4-BE49-F238E27FC236}">
                  <a16:creationId xmlns:a16="http://schemas.microsoft.com/office/drawing/2014/main" xmlns="" id="{60D9B51F-291A-420E-BA7A-563AC35D3349}"/>
                </a:ext>
              </a:extLst>
            </p:cNvPr>
            <p:cNvSpPr>
              <a:spLocks/>
            </p:cNvSpPr>
            <p:nvPr/>
          </p:nvSpPr>
          <p:spPr bwMode="auto">
            <a:xfrm>
              <a:off x="659105" y="3684586"/>
              <a:ext cx="700027" cy="290948"/>
            </a:xfrm>
            <a:custGeom>
              <a:avLst/>
              <a:gdLst>
                <a:gd name="T0" fmla="*/ 0 w 320"/>
                <a:gd name="T1" fmla="*/ 2147483646 h 133"/>
                <a:gd name="T2" fmla="*/ 2147483646 w 320"/>
                <a:gd name="T3" fmla="*/ 2147483646 h 133"/>
                <a:gd name="T4" fmla="*/ 2147483646 w 320"/>
                <a:gd name="T5" fmla="*/ 2147483646 h 133"/>
                <a:gd name="T6" fmla="*/ 2147483646 w 320"/>
                <a:gd name="T7" fmla="*/ 2147483646 h 133"/>
                <a:gd name="T8" fmla="*/ 2147483646 w 320"/>
                <a:gd name="T9" fmla="*/ 2147483646 h 133"/>
                <a:gd name="T10" fmla="*/ 2147483646 w 320"/>
                <a:gd name="T11" fmla="*/ 0 h 133"/>
                <a:gd name="T12" fmla="*/ 2147483646 w 320"/>
                <a:gd name="T13" fmla="*/ 2147483646 h 133"/>
                <a:gd name="T14" fmla="*/ 2147483646 w 320"/>
                <a:gd name="T15" fmla="*/ 0 h 133"/>
                <a:gd name="T16" fmla="*/ 2147483646 w 320"/>
                <a:gd name="T17" fmla="*/ 2147483646 h 133"/>
                <a:gd name="T18" fmla="*/ 2147483646 w 320"/>
                <a:gd name="T19" fmla="*/ 2147483646 h 133"/>
                <a:gd name="T20" fmla="*/ 0 w 320"/>
                <a:gd name="T21" fmla="*/ 2147483646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0" h="133">
                  <a:moveTo>
                    <a:pt x="0" y="132"/>
                  </a:moveTo>
                  <a:lnTo>
                    <a:pt x="38" y="107"/>
                  </a:lnTo>
                  <a:lnTo>
                    <a:pt x="27" y="84"/>
                  </a:lnTo>
                  <a:lnTo>
                    <a:pt x="64" y="60"/>
                  </a:lnTo>
                  <a:lnTo>
                    <a:pt x="90" y="16"/>
                  </a:lnTo>
                  <a:lnTo>
                    <a:pt x="161" y="0"/>
                  </a:lnTo>
                  <a:lnTo>
                    <a:pt x="172" y="16"/>
                  </a:lnTo>
                  <a:lnTo>
                    <a:pt x="217" y="0"/>
                  </a:lnTo>
                  <a:lnTo>
                    <a:pt x="289" y="118"/>
                  </a:lnTo>
                  <a:lnTo>
                    <a:pt x="319" y="132"/>
                  </a:lnTo>
                  <a:lnTo>
                    <a:pt x="0" y="13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23" name="Freeform 94">
              <a:extLst>
                <a:ext uri="{FF2B5EF4-FFF2-40B4-BE49-F238E27FC236}">
                  <a16:creationId xmlns:a16="http://schemas.microsoft.com/office/drawing/2014/main" xmlns="" id="{7BD45C05-39DB-497E-94CD-ACF560FBCAA3}"/>
                </a:ext>
              </a:extLst>
            </p:cNvPr>
            <p:cNvSpPr>
              <a:spLocks/>
            </p:cNvSpPr>
            <p:nvPr/>
          </p:nvSpPr>
          <p:spPr bwMode="auto">
            <a:xfrm>
              <a:off x="3627658" y="2960494"/>
              <a:ext cx="584085" cy="708777"/>
            </a:xfrm>
            <a:custGeom>
              <a:avLst/>
              <a:gdLst>
                <a:gd name="T0" fmla="*/ 0 w 267"/>
                <a:gd name="T1" fmla="*/ 2147483646 h 324"/>
                <a:gd name="T2" fmla="*/ 2147483646 w 267"/>
                <a:gd name="T3" fmla="*/ 2147483646 h 324"/>
                <a:gd name="T4" fmla="*/ 2147483646 w 267"/>
                <a:gd name="T5" fmla="*/ 0 h 324"/>
                <a:gd name="T6" fmla="*/ 2147483646 w 267"/>
                <a:gd name="T7" fmla="*/ 2147483646 h 324"/>
                <a:gd name="T8" fmla="*/ 2147483646 w 267"/>
                <a:gd name="T9" fmla="*/ 0 h 324"/>
                <a:gd name="T10" fmla="*/ 2147483646 w 267"/>
                <a:gd name="T11" fmla="*/ 2147483646 h 324"/>
                <a:gd name="T12" fmla="*/ 2147483646 w 267"/>
                <a:gd name="T13" fmla="*/ 2147483646 h 324"/>
                <a:gd name="T14" fmla="*/ 2147483646 w 267"/>
                <a:gd name="T15" fmla="*/ 2147483646 h 324"/>
                <a:gd name="T16" fmla="*/ 2147483646 w 267"/>
                <a:gd name="T17" fmla="*/ 2147483646 h 324"/>
                <a:gd name="T18" fmla="*/ 2147483646 w 267"/>
                <a:gd name="T19" fmla="*/ 2147483646 h 324"/>
                <a:gd name="T20" fmla="*/ 2147483646 w 267"/>
                <a:gd name="T21" fmla="*/ 2147483646 h 324"/>
                <a:gd name="T22" fmla="*/ 2147483646 w 267"/>
                <a:gd name="T23" fmla="*/ 2147483646 h 324"/>
                <a:gd name="T24" fmla="*/ 2147483646 w 267"/>
                <a:gd name="T25" fmla="*/ 2147483646 h 324"/>
                <a:gd name="T26" fmla="*/ 2147483646 w 267"/>
                <a:gd name="T27" fmla="*/ 2147483646 h 324"/>
                <a:gd name="T28" fmla="*/ 0 w 267"/>
                <a:gd name="T29" fmla="*/ 2147483646 h 3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7" h="324">
                  <a:moveTo>
                    <a:pt x="0" y="309"/>
                  </a:moveTo>
                  <a:lnTo>
                    <a:pt x="37" y="182"/>
                  </a:lnTo>
                  <a:lnTo>
                    <a:pt x="37" y="0"/>
                  </a:lnTo>
                  <a:lnTo>
                    <a:pt x="74" y="14"/>
                  </a:lnTo>
                  <a:lnTo>
                    <a:pt x="100" y="0"/>
                  </a:lnTo>
                  <a:lnTo>
                    <a:pt x="108" y="14"/>
                  </a:lnTo>
                  <a:lnTo>
                    <a:pt x="138" y="14"/>
                  </a:lnTo>
                  <a:lnTo>
                    <a:pt x="157" y="14"/>
                  </a:lnTo>
                  <a:lnTo>
                    <a:pt x="183" y="132"/>
                  </a:lnTo>
                  <a:lnTo>
                    <a:pt x="216" y="182"/>
                  </a:lnTo>
                  <a:lnTo>
                    <a:pt x="246" y="191"/>
                  </a:lnTo>
                  <a:lnTo>
                    <a:pt x="246" y="226"/>
                  </a:lnTo>
                  <a:lnTo>
                    <a:pt x="266" y="250"/>
                  </a:lnTo>
                  <a:lnTo>
                    <a:pt x="266" y="323"/>
                  </a:lnTo>
                  <a:lnTo>
                    <a:pt x="0" y="309"/>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24" name="Freeform 95">
              <a:extLst>
                <a:ext uri="{FF2B5EF4-FFF2-40B4-BE49-F238E27FC236}">
                  <a16:creationId xmlns:a16="http://schemas.microsoft.com/office/drawing/2014/main" xmlns="" id="{CFFB8A02-3CD2-4310-8C21-5CCD7A1899EB}"/>
                </a:ext>
              </a:extLst>
            </p:cNvPr>
            <p:cNvSpPr>
              <a:spLocks/>
            </p:cNvSpPr>
            <p:nvPr/>
          </p:nvSpPr>
          <p:spPr bwMode="auto">
            <a:xfrm>
              <a:off x="637230" y="3144252"/>
              <a:ext cx="581898" cy="444080"/>
            </a:xfrm>
            <a:custGeom>
              <a:avLst/>
              <a:gdLst>
                <a:gd name="T0" fmla="*/ 2147483646 w 266"/>
                <a:gd name="T1" fmla="*/ 2147483646 h 203"/>
                <a:gd name="T2" fmla="*/ 2147483646 w 266"/>
                <a:gd name="T3" fmla="*/ 0 h 203"/>
                <a:gd name="T4" fmla="*/ 2147483646 w 266"/>
                <a:gd name="T5" fmla="*/ 2147483646 h 203"/>
                <a:gd name="T6" fmla="*/ 2147483646 w 266"/>
                <a:gd name="T7" fmla="*/ 0 h 203"/>
                <a:gd name="T8" fmla="*/ 2147483646 w 266"/>
                <a:gd name="T9" fmla="*/ 2147483646 h 203"/>
                <a:gd name="T10" fmla="*/ 2147483646 w 266"/>
                <a:gd name="T11" fmla="*/ 2147483646 h 203"/>
                <a:gd name="T12" fmla="*/ 2147483646 w 266"/>
                <a:gd name="T13" fmla="*/ 2147483646 h 203"/>
                <a:gd name="T14" fmla="*/ 2147483646 w 266"/>
                <a:gd name="T15" fmla="*/ 2147483646 h 203"/>
                <a:gd name="T16" fmla="*/ 2147483646 w 266"/>
                <a:gd name="T17" fmla="*/ 2147483646 h 203"/>
                <a:gd name="T18" fmla="*/ 2147483646 w 266"/>
                <a:gd name="T19" fmla="*/ 2147483646 h 203"/>
                <a:gd name="T20" fmla="*/ 2147483646 w 266"/>
                <a:gd name="T21" fmla="*/ 2147483646 h 203"/>
                <a:gd name="T22" fmla="*/ 2147483646 w 266"/>
                <a:gd name="T23" fmla="*/ 2147483646 h 203"/>
                <a:gd name="T24" fmla="*/ 2147483646 w 266"/>
                <a:gd name="T25" fmla="*/ 2147483646 h 203"/>
                <a:gd name="T26" fmla="*/ 2147483646 w 266"/>
                <a:gd name="T27" fmla="*/ 2147483646 h 203"/>
                <a:gd name="T28" fmla="*/ 2147483646 w 266"/>
                <a:gd name="T29" fmla="*/ 2147483646 h 203"/>
                <a:gd name="T30" fmla="*/ 2147483646 w 266"/>
                <a:gd name="T31" fmla="*/ 2147483646 h 203"/>
                <a:gd name="T32" fmla="*/ 2147483646 w 266"/>
                <a:gd name="T33" fmla="*/ 2147483646 h 203"/>
                <a:gd name="T34" fmla="*/ 2147483646 w 266"/>
                <a:gd name="T35" fmla="*/ 2147483646 h 203"/>
                <a:gd name="T36" fmla="*/ 2147483646 w 266"/>
                <a:gd name="T37" fmla="*/ 2147483646 h 203"/>
                <a:gd name="T38" fmla="*/ 2147483646 w 266"/>
                <a:gd name="T39" fmla="*/ 2147483646 h 203"/>
                <a:gd name="T40" fmla="*/ 2147483646 w 266"/>
                <a:gd name="T41" fmla="*/ 2147483646 h 203"/>
                <a:gd name="T42" fmla="*/ 0 w 266"/>
                <a:gd name="T43" fmla="*/ 2147483646 h 203"/>
                <a:gd name="T44" fmla="*/ 2147483646 w 266"/>
                <a:gd name="T45" fmla="*/ 2147483646 h 2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203">
                  <a:moveTo>
                    <a:pt x="11" y="49"/>
                  </a:moveTo>
                  <a:lnTo>
                    <a:pt x="49" y="0"/>
                  </a:lnTo>
                  <a:lnTo>
                    <a:pt x="56" y="25"/>
                  </a:lnTo>
                  <a:lnTo>
                    <a:pt x="64" y="0"/>
                  </a:lnTo>
                  <a:lnTo>
                    <a:pt x="101" y="25"/>
                  </a:lnTo>
                  <a:lnTo>
                    <a:pt x="138" y="25"/>
                  </a:lnTo>
                  <a:lnTo>
                    <a:pt x="138" y="14"/>
                  </a:lnTo>
                  <a:lnTo>
                    <a:pt x="227" y="39"/>
                  </a:lnTo>
                  <a:lnTo>
                    <a:pt x="227" y="25"/>
                  </a:lnTo>
                  <a:lnTo>
                    <a:pt x="245" y="39"/>
                  </a:lnTo>
                  <a:lnTo>
                    <a:pt x="265" y="25"/>
                  </a:lnTo>
                  <a:lnTo>
                    <a:pt x="265" y="73"/>
                  </a:lnTo>
                  <a:lnTo>
                    <a:pt x="245" y="98"/>
                  </a:lnTo>
                  <a:lnTo>
                    <a:pt x="201" y="123"/>
                  </a:lnTo>
                  <a:lnTo>
                    <a:pt x="210" y="157"/>
                  </a:lnTo>
                  <a:lnTo>
                    <a:pt x="190" y="168"/>
                  </a:lnTo>
                  <a:lnTo>
                    <a:pt x="172" y="181"/>
                  </a:lnTo>
                  <a:lnTo>
                    <a:pt x="138" y="168"/>
                  </a:lnTo>
                  <a:lnTo>
                    <a:pt x="113" y="168"/>
                  </a:lnTo>
                  <a:lnTo>
                    <a:pt x="38" y="202"/>
                  </a:lnTo>
                  <a:lnTo>
                    <a:pt x="11" y="193"/>
                  </a:lnTo>
                  <a:lnTo>
                    <a:pt x="0" y="143"/>
                  </a:lnTo>
                  <a:lnTo>
                    <a:pt x="11" y="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25" name="Freeform 96">
              <a:extLst>
                <a:ext uri="{FF2B5EF4-FFF2-40B4-BE49-F238E27FC236}">
                  <a16:creationId xmlns:a16="http://schemas.microsoft.com/office/drawing/2014/main" xmlns="" id="{39326A56-84A8-4DD5-ADEC-E74341523381}"/>
                </a:ext>
              </a:extLst>
            </p:cNvPr>
            <p:cNvSpPr>
              <a:spLocks/>
            </p:cNvSpPr>
            <p:nvPr/>
          </p:nvSpPr>
          <p:spPr bwMode="auto">
            <a:xfrm>
              <a:off x="1650081" y="2573292"/>
              <a:ext cx="671588" cy="883784"/>
            </a:xfrm>
            <a:custGeom>
              <a:avLst/>
              <a:gdLst>
                <a:gd name="T0" fmla="*/ 0 w 307"/>
                <a:gd name="T1" fmla="*/ 2147483646 h 404"/>
                <a:gd name="T2" fmla="*/ 2147483646 w 307"/>
                <a:gd name="T3" fmla="*/ 2147483646 h 404"/>
                <a:gd name="T4" fmla="*/ 2147483646 w 307"/>
                <a:gd name="T5" fmla="*/ 2147483646 h 404"/>
                <a:gd name="T6" fmla="*/ 2147483646 w 307"/>
                <a:gd name="T7" fmla="*/ 2147483646 h 404"/>
                <a:gd name="T8" fmla="*/ 2147483646 w 307"/>
                <a:gd name="T9" fmla="*/ 2147483646 h 404"/>
                <a:gd name="T10" fmla="*/ 2147483646 w 307"/>
                <a:gd name="T11" fmla="*/ 0 h 404"/>
                <a:gd name="T12" fmla="*/ 2147483646 w 307"/>
                <a:gd name="T13" fmla="*/ 2147483646 h 404"/>
                <a:gd name="T14" fmla="*/ 2147483646 w 307"/>
                <a:gd name="T15" fmla="*/ 2147483646 h 404"/>
                <a:gd name="T16" fmla="*/ 2147483646 w 307"/>
                <a:gd name="T17" fmla="*/ 2147483646 h 404"/>
                <a:gd name="T18" fmla="*/ 2147483646 w 307"/>
                <a:gd name="T19" fmla="*/ 2147483646 h 404"/>
                <a:gd name="T20" fmla="*/ 2147483646 w 307"/>
                <a:gd name="T21" fmla="*/ 2147483646 h 404"/>
                <a:gd name="T22" fmla="*/ 2147483646 w 307"/>
                <a:gd name="T23" fmla="*/ 2147483646 h 404"/>
                <a:gd name="T24" fmla="*/ 2147483646 w 307"/>
                <a:gd name="T25" fmla="*/ 2147483646 h 404"/>
                <a:gd name="T26" fmla="*/ 2147483646 w 307"/>
                <a:gd name="T27" fmla="*/ 2147483646 h 404"/>
                <a:gd name="T28" fmla="*/ 2147483646 w 307"/>
                <a:gd name="T29" fmla="*/ 2147483646 h 404"/>
                <a:gd name="T30" fmla="*/ 2147483646 w 307"/>
                <a:gd name="T31" fmla="*/ 2147483646 h 404"/>
                <a:gd name="T32" fmla="*/ 2147483646 w 307"/>
                <a:gd name="T33" fmla="*/ 2147483646 h 404"/>
                <a:gd name="T34" fmla="*/ 2147483646 w 307"/>
                <a:gd name="T35" fmla="*/ 2147483646 h 404"/>
                <a:gd name="T36" fmla="*/ 2147483646 w 307"/>
                <a:gd name="T37" fmla="*/ 2147483646 h 404"/>
                <a:gd name="T38" fmla="*/ 2147483646 w 307"/>
                <a:gd name="T39" fmla="*/ 2147483646 h 404"/>
                <a:gd name="T40" fmla="*/ 2147483646 w 307"/>
                <a:gd name="T41" fmla="*/ 2147483646 h 404"/>
                <a:gd name="T42" fmla="*/ 2147483646 w 307"/>
                <a:gd name="T43" fmla="*/ 2147483646 h 404"/>
                <a:gd name="T44" fmla="*/ 2147483646 w 307"/>
                <a:gd name="T45" fmla="*/ 2147483646 h 404"/>
                <a:gd name="T46" fmla="*/ 2147483646 w 307"/>
                <a:gd name="T47" fmla="*/ 2147483646 h 404"/>
                <a:gd name="T48" fmla="*/ 2147483646 w 307"/>
                <a:gd name="T49" fmla="*/ 2147483646 h 404"/>
                <a:gd name="T50" fmla="*/ 2147483646 w 307"/>
                <a:gd name="T51" fmla="*/ 2147483646 h 404"/>
                <a:gd name="T52" fmla="*/ 2147483646 w 307"/>
                <a:gd name="T53" fmla="*/ 2147483646 h 404"/>
                <a:gd name="T54" fmla="*/ 2147483646 w 307"/>
                <a:gd name="T55" fmla="*/ 2147483646 h 404"/>
                <a:gd name="T56" fmla="*/ 2147483646 w 307"/>
                <a:gd name="T57" fmla="*/ 2147483646 h 404"/>
                <a:gd name="T58" fmla="*/ 2147483646 w 307"/>
                <a:gd name="T59" fmla="*/ 2147483646 h 404"/>
                <a:gd name="T60" fmla="*/ 2147483646 w 307"/>
                <a:gd name="T61" fmla="*/ 2147483646 h 404"/>
                <a:gd name="T62" fmla="*/ 0 w 307"/>
                <a:gd name="T63" fmla="*/ 2147483646 h 404"/>
                <a:gd name="T64" fmla="*/ 0 w 307"/>
                <a:gd name="T65" fmla="*/ 2147483646 h 4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7" h="404">
                  <a:moveTo>
                    <a:pt x="0" y="75"/>
                  </a:moveTo>
                  <a:lnTo>
                    <a:pt x="37" y="59"/>
                  </a:lnTo>
                  <a:lnTo>
                    <a:pt x="63" y="25"/>
                  </a:lnTo>
                  <a:lnTo>
                    <a:pt x="108" y="10"/>
                  </a:lnTo>
                  <a:lnTo>
                    <a:pt x="163" y="25"/>
                  </a:lnTo>
                  <a:lnTo>
                    <a:pt x="179" y="0"/>
                  </a:lnTo>
                  <a:lnTo>
                    <a:pt x="179" y="48"/>
                  </a:lnTo>
                  <a:lnTo>
                    <a:pt x="209" y="48"/>
                  </a:lnTo>
                  <a:lnTo>
                    <a:pt x="228" y="93"/>
                  </a:lnTo>
                  <a:lnTo>
                    <a:pt x="242" y="143"/>
                  </a:lnTo>
                  <a:lnTo>
                    <a:pt x="272" y="143"/>
                  </a:lnTo>
                  <a:lnTo>
                    <a:pt x="291" y="178"/>
                  </a:lnTo>
                  <a:lnTo>
                    <a:pt x="280" y="260"/>
                  </a:lnTo>
                  <a:lnTo>
                    <a:pt x="291" y="285"/>
                  </a:lnTo>
                  <a:lnTo>
                    <a:pt x="306" y="300"/>
                  </a:lnTo>
                  <a:lnTo>
                    <a:pt x="254" y="383"/>
                  </a:lnTo>
                  <a:lnTo>
                    <a:pt x="235" y="383"/>
                  </a:lnTo>
                  <a:lnTo>
                    <a:pt x="197" y="403"/>
                  </a:lnTo>
                  <a:lnTo>
                    <a:pt x="179" y="383"/>
                  </a:lnTo>
                  <a:lnTo>
                    <a:pt x="163" y="344"/>
                  </a:lnTo>
                  <a:lnTo>
                    <a:pt x="134" y="319"/>
                  </a:lnTo>
                  <a:lnTo>
                    <a:pt x="100" y="275"/>
                  </a:lnTo>
                  <a:lnTo>
                    <a:pt x="71" y="260"/>
                  </a:lnTo>
                  <a:lnTo>
                    <a:pt x="71" y="236"/>
                  </a:lnTo>
                  <a:lnTo>
                    <a:pt x="45" y="226"/>
                  </a:lnTo>
                  <a:lnTo>
                    <a:pt x="63" y="191"/>
                  </a:lnTo>
                  <a:lnTo>
                    <a:pt x="45" y="167"/>
                  </a:lnTo>
                  <a:lnTo>
                    <a:pt x="56" y="133"/>
                  </a:lnTo>
                  <a:lnTo>
                    <a:pt x="37" y="118"/>
                  </a:lnTo>
                  <a:lnTo>
                    <a:pt x="45" y="93"/>
                  </a:lnTo>
                  <a:lnTo>
                    <a:pt x="25" y="84"/>
                  </a:lnTo>
                  <a:lnTo>
                    <a:pt x="0" y="84"/>
                  </a:lnTo>
                  <a:lnTo>
                    <a:pt x="0" y="75"/>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26" name="Freeform 97">
              <a:extLst>
                <a:ext uri="{FF2B5EF4-FFF2-40B4-BE49-F238E27FC236}">
                  <a16:creationId xmlns:a16="http://schemas.microsoft.com/office/drawing/2014/main" xmlns="" id="{0DB83B2F-CAE7-49A5-B3D9-2C3D5B26CBB9}"/>
                </a:ext>
              </a:extLst>
            </p:cNvPr>
            <p:cNvSpPr>
              <a:spLocks/>
            </p:cNvSpPr>
            <p:nvPr/>
          </p:nvSpPr>
          <p:spPr bwMode="auto">
            <a:xfrm>
              <a:off x="2319484" y="3089563"/>
              <a:ext cx="640962" cy="634400"/>
            </a:xfrm>
            <a:custGeom>
              <a:avLst/>
              <a:gdLst>
                <a:gd name="T0" fmla="*/ 2147483646 w 293"/>
                <a:gd name="T1" fmla="*/ 2147483646 h 290"/>
                <a:gd name="T2" fmla="*/ 2147483646 w 293"/>
                <a:gd name="T3" fmla="*/ 2147483646 h 290"/>
                <a:gd name="T4" fmla="*/ 2147483646 w 293"/>
                <a:gd name="T5" fmla="*/ 2147483646 h 290"/>
                <a:gd name="T6" fmla="*/ 2147483646 w 293"/>
                <a:gd name="T7" fmla="*/ 2147483646 h 290"/>
                <a:gd name="T8" fmla="*/ 2147483646 w 293"/>
                <a:gd name="T9" fmla="*/ 2147483646 h 290"/>
                <a:gd name="T10" fmla="*/ 2147483646 w 293"/>
                <a:gd name="T11" fmla="*/ 2147483646 h 290"/>
                <a:gd name="T12" fmla="*/ 0 w 293"/>
                <a:gd name="T13" fmla="*/ 2147483646 h 290"/>
                <a:gd name="T14" fmla="*/ 2147483646 w 293"/>
                <a:gd name="T15" fmla="*/ 2147483646 h 290"/>
                <a:gd name="T16" fmla="*/ 2147483646 w 293"/>
                <a:gd name="T17" fmla="*/ 2147483646 h 290"/>
                <a:gd name="T18" fmla="*/ 2147483646 w 293"/>
                <a:gd name="T19" fmla="*/ 2147483646 h 290"/>
                <a:gd name="T20" fmla="*/ 2147483646 w 293"/>
                <a:gd name="T21" fmla="*/ 2147483646 h 290"/>
                <a:gd name="T22" fmla="*/ 2147483646 w 293"/>
                <a:gd name="T23" fmla="*/ 2147483646 h 290"/>
                <a:gd name="T24" fmla="*/ 2147483646 w 293"/>
                <a:gd name="T25" fmla="*/ 2147483646 h 290"/>
                <a:gd name="T26" fmla="*/ 2147483646 w 293"/>
                <a:gd name="T27" fmla="*/ 2147483646 h 290"/>
                <a:gd name="T28" fmla="*/ 2147483646 w 293"/>
                <a:gd name="T29" fmla="*/ 2147483646 h 290"/>
                <a:gd name="T30" fmla="*/ 2147483646 w 293"/>
                <a:gd name="T31" fmla="*/ 0 h 290"/>
                <a:gd name="T32" fmla="*/ 2147483646 w 293"/>
                <a:gd name="T33" fmla="*/ 2147483646 h 290"/>
                <a:gd name="T34" fmla="*/ 2147483646 w 293"/>
                <a:gd name="T35" fmla="*/ 2147483646 h 290"/>
                <a:gd name="T36" fmla="*/ 2147483646 w 293"/>
                <a:gd name="T37" fmla="*/ 2147483646 h 290"/>
                <a:gd name="T38" fmla="*/ 2147483646 w 293"/>
                <a:gd name="T39" fmla="*/ 2147483646 h 290"/>
                <a:gd name="T40" fmla="*/ 2147483646 w 293"/>
                <a:gd name="T41" fmla="*/ 2147483646 h 290"/>
                <a:gd name="T42" fmla="*/ 2147483646 w 293"/>
                <a:gd name="T43" fmla="*/ 2147483646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3" h="290">
                  <a:moveTo>
                    <a:pt x="229" y="250"/>
                  </a:moveTo>
                  <a:lnTo>
                    <a:pt x="220" y="225"/>
                  </a:lnTo>
                  <a:lnTo>
                    <a:pt x="183" y="264"/>
                  </a:lnTo>
                  <a:lnTo>
                    <a:pt x="165" y="264"/>
                  </a:lnTo>
                  <a:lnTo>
                    <a:pt x="108" y="289"/>
                  </a:lnTo>
                  <a:lnTo>
                    <a:pt x="75" y="157"/>
                  </a:lnTo>
                  <a:lnTo>
                    <a:pt x="0" y="64"/>
                  </a:lnTo>
                  <a:lnTo>
                    <a:pt x="29" y="39"/>
                  </a:lnTo>
                  <a:lnTo>
                    <a:pt x="49" y="39"/>
                  </a:lnTo>
                  <a:lnTo>
                    <a:pt x="108" y="50"/>
                  </a:lnTo>
                  <a:lnTo>
                    <a:pt x="126" y="50"/>
                  </a:lnTo>
                  <a:lnTo>
                    <a:pt x="165" y="50"/>
                  </a:lnTo>
                  <a:lnTo>
                    <a:pt x="202" y="25"/>
                  </a:lnTo>
                  <a:lnTo>
                    <a:pt x="229" y="25"/>
                  </a:lnTo>
                  <a:lnTo>
                    <a:pt x="229" y="16"/>
                  </a:lnTo>
                  <a:lnTo>
                    <a:pt x="254" y="0"/>
                  </a:lnTo>
                  <a:lnTo>
                    <a:pt x="292" y="25"/>
                  </a:lnTo>
                  <a:lnTo>
                    <a:pt x="292" y="50"/>
                  </a:lnTo>
                  <a:lnTo>
                    <a:pt x="292" y="82"/>
                  </a:lnTo>
                  <a:lnTo>
                    <a:pt x="247" y="167"/>
                  </a:lnTo>
                  <a:lnTo>
                    <a:pt x="235" y="239"/>
                  </a:lnTo>
                  <a:lnTo>
                    <a:pt x="229" y="250"/>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27" name="Freeform 98">
              <a:extLst>
                <a:ext uri="{FF2B5EF4-FFF2-40B4-BE49-F238E27FC236}">
                  <a16:creationId xmlns:a16="http://schemas.microsoft.com/office/drawing/2014/main" xmlns="" id="{1392EA65-8AD1-496C-9843-4B07215C837C}"/>
                </a:ext>
              </a:extLst>
            </p:cNvPr>
            <p:cNvSpPr>
              <a:spLocks/>
            </p:cNvSpPr>
            <p:nvPr/>
          </p:nvSpPr>
          <p:spPr bwMode="auto">
            <a:xfrm>
              <a:off x="1510077" y="3043623"/>
              <a:ext cx="573147" cy="905660"/>
            </a:xfrm>
            <a:custGeom>
              <a:avLst/>
              <a:gdLst>
                <a:gd name="T0" fmla="*/ 2147483646 w 262"/>
                <a:gd name="T1" fmla="*/ 2147483646 h 414"/>
                <a:gd name="T2" fmla="*/ 2147483646 w 262"/>
                <a:gd name="T3" fmla="*/ 2147483646 h 414"/>
                <a:gd name="T4" fmla="*/ 2147483646 w 262"/>
                <a:gd name="T5" fmla="*/ 2147483646 h 414"/>
                <a:gd name="T6" fmla="*/ 2147483646 w 262"/>
                <a:gd name="T7" fmla="*/ 2147483646 h 414"/>
                <a:gd name="T8" fmla="*/ 2147483646 w 262"/>
                <a:gd name="T9" fmla="*/ 2147483646 h 414"/>
                <a:gd name="T10" fmla="*/ 2147483646 w 262"/>
                <a:gd name="T11" fmla="*/ 2147483646 h 414"/>
                <a:gd name="T12" fmla="*/ 2147483646 w 262"/>
                <a:gd name="T13" fmla="*/ 2147483646 h 414"/>
                <a:gd name="T14" fmla="*/ 2147483646 w 262"/>
                <a:gd name="T15" fmla="*/ 2147483646 h 414"/>
                <a:gd name="T16" fmla="*/ 0 w 262"/>
                <a:gd name="T17" fmla="*/ 2147483646 h 414"/>
                <a:gd name="T18" fmla="*/ 2147483646 w 262"/>
                <a:gd name="T19" fmla="*/ 2147483646 h 414"/>
                <a:gd name="T20" fmla="*/ 2147483646 w 262"/>
                <a:gd name="T21" fmla="*/ 2147483646 h 414"/>
                <a:gd name="T22" fmla="*/ 2147483646 w 262"/>
                <a:gd name="T23" fmla="*/ 0 h 414"/>
                <a:gd name="T24" fmla="*/ 2147483646 w 262"/>
                <a:gd name="T25" fmla="*/ 2147483646 h 414"/>
                <a:gd name="T26" fmla="*/ 2147483646 w 262"/>
                <a:gd name="T27" fmla="*/ 2147483646 h 414"/>
                <a:gd name="T28" fmla="*/ 2147483646 w 262"/>
                <a:gd name="T29" fmla="*/ 2147483646 h 414"/>
                <a:gd name="T30" fmla="*/ 2147483646 w 262"/>
                <a:gd name="T31" fmla="*/ 2147483646 h 414"/>
                <a:gd name="T32" fmla="*/ 2147483646 w 262"/>
                <a:gd name="T33" fmla="*/ 2147483646 h 414"/>
                <a:gd name="T34" fmla="*/ 2147483646 w 262"/>
                <a:gd name="T35" fmla="*/ 2147483646 h 414"/>
                <a:gd name="T36" fmla="*/ 2147483646 w 262"/>
                <a:gd name="T37" fmla="*/ 2147483646 h 414"/>
                <a:gd name="T38" fmla="*/ 2147483646 w 262"/>
                <a:gd name="T39" fmla="*/ 2147483646 h 414"/>
                <a:gd name="T40" fmla="*/ 2147483646 w 262"/>
                <a:gd name="T41" fmla="*/ 2147483646 h 414"/>
                <a:gd name="T42" fmla="*/ 2147483646 w 262"/>
                <a:gd name="T43" fmla="*/ 2147483646 h 414"/>
                <a:gd name="T44" fmla="*/ 2147483646 w 262"/>
                <a:gd name="T45" fmla="*/ 2147483646 h 414"/>
                <a:gd name="T46" fmla="*/ 2147483646 w 262"/>
                <a:gd name="T47" fmla="*/ 2147483646 h 414"/>
                <a:gd name="T48" fmla="*/ 2147483646 w 262"/>
                <a:gd name="T49" fmla="*/ 2147483646 h 414"/>
                <a:gd name="T50" fmla="*/ 2147483646 w 262"/>
                <a:gd name="T51" fmla="*/ 2147483646 h 4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2" h="414">
                  <a:moveTo>
                    <a:pt x="152" y="413"/>
                  </a:moveTo>
                  <a:lnTo>
                    <a:pt x="120" y="369"/>
                  </a:lnTo>
                  <a:lnTo>
                    <a:pt x="127" y="344"/>
                  </a:lnTo>
                  <a:lnTo>
                    <a:pt x="83" y="285"/>
                  </a:lnTo>
                  <a:lnTo>
                    <a:pt x="83" y="237"/>
                  </a:lnTo>
                  <a:lnTo>
                    <a:pt x="45" y="237"/>
                  </a:lnTo>
                  <a:lnTo>
                    <a:pt x="8" y="153"/>
                  </a:lnTo>
                  <a:lnTo>
                    <a:pt x="20" y="119"/>
                  </a:lnTo>
                  <a:lnTo>
                    <a:pt x="0" y="94"/>
                  </a:lnTo>
                  <a:lnTo>
                    <a:pt x="8" y="46"/>
                  </a:lnTo>
                  <a:lnTo>
                    <a:pt x="26" y="46"/>
                  </a:lnTo>
                  <a:lnTo>
                    <a:pt x="83" y="0"/>
                  </a:lnTo>
                  <a:lnTo>
                    <a:pt x="109" y="10"/>
                  </a:lnTo>
                  <a:lnTo>
                    <a:pt x="135" y="20"/>
                  </a:lnTo>
                  <a:lnTo>
                    <a:pt x="135" y="46"/>
                  </a:lnTo>
                  <a:lnTo>
                    <a:pt x="164" y="59"/>
                  </a:lnTo>
                  <a:lnTo>
                    <a:pt x="198" y="103"/>
                  </a:lnTo>
                  <a:lnTo>
                    <a:pt x="227" y="128"/>
                  </a:lnTo>
                  <a:lnTo>
                    <a:pt x="243" y="167"/>
                  </a:lnTo>
                  <a:lnTo>
                    <a:pt x="261" y="187"/>
                  </a:lnTo>
                  <a:lnTo>
                    <a:pt x="261" y="237"/>
                  </a:lnTo>
                  <a:lnTo>
                    <a:pt x="227" y="295"/>
                  </a:lnTo>
                  <a:lnTo>
                    <a:pt x="235" y="310"/>
                  </a:lnTo>
                  <a:lnTo>
                    <a:pt x="191" y="378"/>
                  </a:lnTo>
                  <a:lnTo>
                    <a:pt x="216" y="403"/>
                  </a:lnTo>
                  <a:lnTo>
                    <a:pt x="152" y="413"/>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28" name="Freeform 99">
              <a:extLst>
                <a:ext uri="{FF2B5EF4-FFF2-40B4-BE49-F238E27FC236}">
                  <a16:creationId xmlns:a16="http://schemas.microsoft.com/office/drawing/2014/main" xmlns="" id="{BCA1B0A1-8B50-4F4B-9458-75CC510A5F1C}"/>
                </a:ext>
              </a:extLst>
            </p:cNvPr>
            <p:cNvSpPr>
              <a:spLocks/>
            </p:cNvSpPr>
            <p:nvPr/>
          </p:nvSpPr>
          <p:spPr bwMode="auto">
            <a:xfrm>
              <a:off x="3927357" y="2993309"/>
              <a:ext cx="770030" cy="258135"/>
            </a:xfrm>
            <a:custGeom>
              <a:avLst/>
              <a:gdLst>
                <a:gd name="T0" fmla="*/ 2147483646 w 352"/>
                <a:gd name="T1" fmla="*/ 2147483646 h 118"/>
                <a:gd name="T2" fmla="*/ 2147483646 w 352"/>
                <a:gd name="T3" fmla="*/ 2147483646 h 118"/>
                <a:gd name="T4" fmla="*/ 2147483646 w 352"/>
                <a:gd name="T5" fmla="*/ 2147483646 h 118"/>
                <a:gd name="T6" fmla="*/ 2147483646 w 352"/>
                <a:gd name="T7" fmla="*/ 2147483646 h 118"/>
                <a:gd name="T8" fmla="*/ 2147483646 w 352"/>
                <a:gd name="T9" fmla="*/ 2147483646 h 118"/>
                <a:gd name="T10" fmla="*/ 2147483646 w 352"/>
                <a:gd name="T11" fmla="*/ 0 h 118"/>
                <a:gd name="T12" fmla="*/ 0 w 352"/>
                <a:gd name="T13" fmla="*/ 0 h 118"/>
                <a:gd name="T14" fmla="*/ 2147483646 w 352"/>
                <a:gd name="T15" fmla="*/ 2147483646 h 1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2" h="118">
                  <a:moveTo>
                    <a:pt x="351" y="9"/>
                  </a:moveTo>
                  <a:lnTo>
                    <a:pt x="351" y="24"/>
                  </a:lnTo>
                  <a:lnTo>
                    <a:pt x="351" y="34"/>
                  </a:lnTo>
                  <a:lnTo>
                    <a:pt x="351" y="117"/>
                  </a:lnTo>
                  <a:lnTo>
                    <a:pt x="45" y="117"/>
                  </a:lnTo>
                  <a:lnTo>
                    <a:pt x="20" y="0"/>
                  </a:lnTo>
                  <a:lnTo>
                    <a:pt x="0" y="0"/>
                  </a:lnTo>
                  <a:lnTo>
                    <a:pt x="351" y="9"/>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29" name="Freeform 100">
              <a:extLst>
                <a:ext uri="{FF2B5EF4-FFF2-40B4-BE49-F238E27FC236}">
                  <a16:creationId xmlns:a16="http://schemas.microsoft.com/office/drawing/2014/main" xmlns="" id="{E0BDC59D-0CB1-4003-B120-66A7753316AD}"/>
                </a:ext>
              </a:extLst>
            </p:cNvPr>
            <p:cNvSpPr>
              <a:spLocks/>
            </p:cNvSpPr>
            <p:nvPr/>
          </p:nvSpPr>
          <p:spPr bwMode="auto">
            <a:xfrm>
              <a:off x="1013493" y="3373948"/>
              <a:ext cx="833471" cy="601585"/>
            </a:xfrm>
            <a:custGeom>
              <a:avLst/>
              <a:gdLst>
                <a:gd name="T0" fmla="*/ 2147483646 w 381"/>
                <a:gd name="T1" fmla="*/ 2147483646 h 275"/>
                <a:gd name="T2" fmla="*/ 2147483646 w 381"/>
                <a:gd name="T3" fmla="*/ 2147483646 h 275"/>
                <a:gd name="T4" fmla="*/ 2147483646 w 381"/>
                <a:gd name="T5" fmla="*/ 2147483646 h 275"/>
                <a:gd name="T6" fmla="*/ 2147483646 w 381"/>
                <a:gd name="T7" fmla="*/ 2147483646 h 275"/>
                <a:gd name="T8" fmla="*/ 0 w 381"/>
                <a:gd name="T9" fmla="*/ 2147483646 h 275"/>
                <a:gd name="T10" fmla="*/ 2147483646 w 381"/>
                <a:gd name="T11" fmla="*/ 2147483646 h 275"/>
                <a:gd name="T12" fmla="*/ 2147483646 w 381"/>
                <a:gd name="T13" fmla="*/ 2147483646 h 275"/>
                <a:gd name="T14" fmla="*/ 2147483646 w 381"/>
                <a:gd name="T15" fmla="*/ 2147483646 h 275"/>
                <a:gd name="T16" fmla="*/ 2147483646 w 381"/>
                <a:gd name="T17" fmla="*/ 2147483646 h 275"/>
                <a:gd name="T18" fmla="*/ 2147483646 w 381"/>
                <a:gd name="T19" fmla="*/ 2147483646 h 275"/>
                <a:gd name="T20" fmla="*/ 2147483646 w 381"/>
                <a:gd name="T21" fmla="*/ 2147483646 h 275"/>
                <a:gd name="T22" fmla="*/ 2147483646 w 381"/>
                <a:gd name="T23" fmla="*/ 2147483646 h 275"/>
                <a:gd name="T24" fmla="*/ 2147483646 w 381"/>
                <a:gd name="T25" fmla="*/ 2147483646 h 275"/>
                <a:gd name="T26" fmla="*/ 2147483646 w 381"/>
                <a:gd name="T27" fmla="*/ 0 h 275"/>
                <a:gd name="T28" fmla="*/ 2147483646 w 381"/>
                <a:gd name="T29" fmla="*/ 2147483646 h 275"/>
                <a:gd name="T30" fmla="*/ 2147483646 w 381"/>
                <a:gd name="T31" fmla="*/ 2147483646 h 275"/>
                <a:gd name="T32" fmla="*/ 2147483646 w 381"/>
                <a:gd name="T33" fmla="*/ 2147483646 h 275"/>
                <a:gd name="T34" fmla="*/ 2147483646 w 381"/>
                <a:gd name="T35" fmla="*/ 2147483646 h 275"/>
                <a:gd name="T36" fmla="*/ 2147483646 w 381"/>
                <a:gd name="T37" fmla="*/ 2147483646 h 275"/>
                <a:gd name="T38" fmla="*/ 2147483646 w 381"/>
                <a:gd name="T39" fmla="*/ 2147483646 h 275"/>
                <a:gd name="T40" fmla="*/ 2147483646 w 381"/>
                <a:gd name="T41" fmla="*/ 2147483646 h 2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1" h="275">
                  <a:moveTo>
                    <a:pt x="157" y="274"/>
                  </a:moveTo>
                  <a:lnTo>
                    <a:pt x="126" y="260"/>
                  </a:lnTo>
                  <a:lnTo>
                    <a:pt x="56" y="142"/>
                  </a:lnTo>
                  <a:lnTo>
                    <a:pt x="11" y="158"/>
                  </a:lnTo>
                  <a:lnTo>
                    <a:pt x="0" y="142"/>
                  </a:lnTo>
                  <a:lnTo>
                    <a:pt x="19" y="108"/>
                  </a:lnTo>
                  <a:lnTo>
                    <a:pt x="11" y="108"/>
                  </a:lnTo>
                  <a:lnTo>
                    <a:pt x="29" y="84"/>
                  </a:lnTo>
                  <a:lnTo>
                    <a:pt x="19" y="59"/>
                  </a:lnTo>
                  <a:lnTo>
                    <a:pt x="38" y="50"/>
                  </a:lnTo>
                  <a:lnTo>
                    <a:pt x="157" y="25"/>
                  </a:lnTo>
                  <a:lnTo>
                    <a:pt x="164" y="35"/>
                  </a:lnTo>
                  <a:lnTo>
                    <a:pt x="183" y="16"/>
                  </a:lnTo>
                  <a:lnTo>
                    <a:pt x="235" y="0"/>
                  </a:lnTo>
                  <a:lnTo>
                    <a:pt x="272" y="84"/>
                  </a:lnTo>
                  <a:lnTo>
                    <a:pt x="310" y="84"/>
                  </a:lnTo>
                  <a:lnTo>
                    <a:pt x="310" y="132"/>
                  </a:lnTo>
                  <a:lnTo>
                    <a:pt x="355" y="192"/>
                  </a:lnTo>
                  <a:lnTo>
                    <a:pt x="347" y="215"/>
                  </a:lnTo>
                  <a:lnTo>
                    <a:pt x="380" y="260"/>
                  </a:lnTo>
                  <a:lnTo>
                    <a:pt x="157" y="27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30" name="Freeform 101">
              <a:extLst>
                <a:ext uri="{FF2B5EF4-FFF2-40B4-BE49-F238E27FC236}">
                  <a16:creationId xmlns:a16="http://schemas.microsoft.com/office/drawing/2014/main" xmlns="" id="{EE838438-BD66-43D5-963A-E2D1728A06B9}"/>
                </a:ext>
              </a:extLst>
            </p:cNvPr>
            <p:cNvSpPr>
              <a:spLocks/>
            </p:cNvSpPr>
            <p:nvPr/>
          </p:nvSpPr>
          <p:spPr bwMode="auto">
            <a:xfrm>
              <a:off x="2041658" y="2098585"/>
              <a:ext cx="737217" cy="675964"/>
            </a:xfrm>
            <a:custGeom>
              <a:avLst/>
              <a:gdLst>
                <a:gd name="T0" fmla="*/ 2147483646 w 337"/>
                <a:gd name="T1" fmla="*/ 2147483646 h 309"/>
                <a:gd name="T2" fmla="*/ 2147483646 w 337"/>
                <a:gd name="T3" fmla="*/ 2147483646 h 309"/>
                <a:gd name="T4" fmla="*/ 2147483646 w 337"/>
                <a:gd name="T5" fmla="*/ 2147483646 h 309"/>
                <a:gd name="T6" fmla="*/ 2147483646 w 337"/>
                <a:gd name="T7" fmla="*/ 2147483646 h 309"/>
                <a:gd name="T8" fmla="*/ 2147483646 w 337"/>
                <a:gd name="T9" fmla="*/ 2147483646 h 309"/>
                <a:gd name="T10" fmla="*/ 2147483646 w 337"/>
                <a:gd name="T11" fmla="*/ 2147483646 h 309"/>
                <a:gd name="T12" fmla="*/ 2147483646 w 337"/>
                <a:gd name="T13" fmla="*/ 0 h 309"/>
                <a:gd name="T14" fmla="*/ 2147483646 w 337"/>
                <a:gd name="T15" fmla="*/ 2147483646 h 309"/>
                <a:gd name="T16" fmla="*/ 2147483646 w 337"/>
                <a:gd name="T17" fmla="*/ 2147483646 h 309"/>
                <a:gd name="T18" fmla="*/ 2147483646 w 337"/>
                <a:gd name="T19" fmla="*/ 2147483646 h 309"/>
                <a:gd name="T20" fmla="*/ 2147483646 w 337"/>
                <a:gd name="T21" fmla="*/ 2147483646 h 309"/>
                <a:gd name="T22" fmla="*/ 2147483646 w 337"/>
                <a:gd name="T23" fmla="*/ 2147483646 h 309"/>
                <a:gd name="T24" fmla="*/ 2147483646 w 337"/>
                <a:gd name="T25" fmla="*/ 2147483646 h 309"/>
                <a:gd name="T26" fmla="*/ 2147483646 w 337"/>
                <a:gd name="T27" fmla="*/ 2147483646 h 309"/>
                <a:gd name="T28" fmla="*/ 2147483646 w 337"/>
                <a:gd name="T29" fmla="*/ 2147483646 h 309"/>
                <a:gd name="T30" fmla="*/ 2147483646 w 337"/>
                <a:gd name="T31" fmla="*/ 2147483646 h 309"/>
                <a:gd name="T32" fmla="*/ 2147483646 w 337"/>
                <a:gd name="T33" fmla="*/ 2147483646 h 309"/>
                <a:gd name="T34" fmla="*/ 2147483646 w 337"/>
                <a:gd name="T35" fmla="*/ 2147483646 h 309"/>
                <a:gd name="T36" fmla="*/ 2147483646 w 337"/>
                <a:gd name="T37" fmla="*/ 2147483646 h 309"/>
                <a:gd name="T38" fmla="*/ 2147483646 w 337"/>
                <a:gd name="T39" fmla="*/ 2147483646 h 309"/>
                <a:gd name="T40" fmla="*/ 2147483646 w 337"/>
                <a:gd name="T41" fmla="*/ 2147483646 h 309"/>
                <a:gd name="T42" fmla="*/ 2147483646 w 337"/>
                <a:gd name="T43" fmla="*/ 2147483646 h 309"/>
                <a:gd name="T44" fmla="*/ 2147483646 w 337"/>
                <a:gd name="T45" fmla="*/ 2147483646 h 309"/>
                <a:gd name="T46" fmla="*/ 2147483646 w 337"/>
                <a:gd name="T47" fmla="*/ 2147483646 h 309"/>
                <a:gd name="T48" fmla="*/ 2147483646 w 337"/>
                <a:gd name="T49" fmla="*/ 2147483646 h 309"/>
                <a:gd name="T50" fmla="*/ 2147483646 w 337"/>
                <a:gd name="T51" fmla="*/ 2147483646 h 309"/>
                <a:gd name="T52" fmla="*/ 0 w 337"/>
                <a:gd name="T53" fmla="*/ 2147483646 h 309"/>
                <a:gd name="T54" fmla="*/ 0 w 337"/>
                <a:gd name="T55" fmla="*/ 2147483646 h 309"/>
                <a:gd name="T56" fmla="*/ 2147483646 w 337"/>
                <a:gd name="T57" fmla="*/ 2147483646 h 3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37" h="309">
                  <a:moveTo>
                    <a:pt x="38" y="157"/>
                  </a:moveTo>
                  <a:lnTo>
                    <a:pt x="18" y="123"/>
                  </a:lnTo>
                  <a:lnTo>
                    <a:pt x="57" y="98"/>
                  </a:lnTo>
                  <a:lnTo>
                    <a:pt x="94" y="123"/>
                  </a:lnTo>
                  <a:lnTo>
                    <a:pt x="112" y="50"/>
                  </a:lnTo>
                  <a:lnTo>
                    <a:pt x="175" y="16"/>
                  </a:lnTo>
                  <a:lnTo>
                    <a:pt x="202" y="0"/>
                  </a:lnTo>
                  <a:lnTo>
                    <a:pt x="221" y="25"/>
                  </a:lnTo>
                  <a:lnTo>
                    <a:pt x="209" y="50"/>
                  </a:lnTo>
                  <a:lnTo>
                    <a:pt x="221" y="84"/>
                  </a:lnTo>
                  <a:lnTo>
                    <a:pt x="235" y="98"/>
                  </a:lnTo>
                  <a:lnTo>
                    <a:pt x="273" y="74"/>
                  </a:lnTo>
                  <a:lnTo>
                    <a:pt x="290" y="98"/>
                  </a:lnTo>
                  <a:lnTo>
                    <a:pt x="284" y="123"/>
                  </a:lnTo>
                  <a:lnTo>
                    <a:pt x="310" y="142"/>
                  </a:lnTo>
                  <a:lnTo>
                    <a:pt x="336" y="206"/>
                  </a:lnTo>
                  <a:lnTo>
                    <a:pt x="290" y="215"/>
                  </a:lnTo>
                  <a:lnTo>
                    <a:pt x="273" y="215"/>
                  </a:lnTo>
                  <a:lnTo>
                    <a:pt x="175" y="274"/>
                  </a:lnTo>
                  <a:lnTo>
                    <a:pt x="157" y="265"/>
                  </a:lnTo>
                  <a:lnTo>
                    <a:pt x="146" y="290"/>
                  </a:lnTo>
                  <a:lnTo>
                    <a:pt x="138" y="274"/>
                  </a:lnTo>
                  <a:lnTo>
                    <a:pt x="94" y="308"/>
                  </a:lnTo>
                  <a:lnTo>
                    <a:pt x="63" y="290"/>
                  </a:lnTo>
                  <a:lnTo>
                    <a:pt x="49" y="308"/>
                  </a:lnTo>
                  <a:lnTo>
                    <a:pt x="30" y="265"/>
                  </a:lnTo>
                  <a:lnTo>
                    <a:pt x="0" y="265"/>
                  </a:lnTo>
                  <a:lnTo>
                    <a:pt x="0" y="215"/>
                  </a:lnTo>
                  <a:lnTo>
                    <a:pt x="38" y="157"/>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31" name="Freeform 102">
              <a:extLst>
                <a:ext uri="{FF2B5EF4-FFF2-40B4-BE49-F238E27FC236}">
                  <a16:creationId xmlns:a16="http://schemas.microsoft.com/office/drawing/2014/main" xmlns="" id="{D2283638-937A-4900-B141-849D146926B6}"/>
                </a:ext>
              </a:extLst>
            </p:cNvPr>
            <p:cNvSpPr>
              <a:spLocks/>
            </p:cNvSpPr>
            <p:nvPr/>
          </p:nvSpPr>
          <p:spPr bwMode="auto">
            <a:xfrm>
              <a:off x="2916692" y="2312970"/>
              <a:ext cx="638775" cy="732842"/>
            </a:xfrm>
            <a:custGeom>
              <a:avLst/>
              <a:gdLst>
                <a:gd name="T0" fmla="*/ 2147483646 w 292"/>
                <a:gd name="T1" fmla="*/ 0 h 335"/>
                <a:gd name="T2" fmla="*/ 2147483646 w 292"/>
                <a:gd name="T3" fmla="*/ 2147483646 h 335"/>
                <a:gd name="T4" fmla="*/ 2147483646 w 292"/>
                <a:gd name="T5" fmla="*/ 2147483646 h 335"/>
                <a:gd name="T6" fmla="*/ 2147483646 w 292"/>
                <a:gd name="T7" fmla="*/ 2147483646 h 335"/>
                <a:gd name="T8" fmla="*/ 2147483646 w 292"/>
                <a:gd name="T9" fmla="*/ 2147483646 h 335"/>
                <a:gd name="T10" fmla="*/ 2147483646 w 292"/>
                <a:gd name="T11" fmla="*/ 2147483646 h 335"/>
                <a:gd name="T12" fmla="*/ 2147483646 w 292"/>
                <a:gd name="T13" fmla="*/ 2147483646 h 335"/>
                <a:gd name="T14" fmla="*/ 2147483646 w 292"/>
                <a:gd name="T15" fmla="*/ 2147483646 h 335"/>
                <a:gd name="T16" fmla="*/ 2147483646 w 292"/>
                <a:gd name="T17" fmla="*/ 2147483646 h 335"/>
                <a:gd name="T18" fmla="*/ 2147483646 w 292"/>
                <a:gd name="T19" fmla="*/ 2147483646 h 335"/>
                <a:gd name="T20" fmla="*/ 2147483646 w 292"/>
                <a:gd name="T21" fmla="*/ 2147483646 h 335"/>
                <a:gd name="T22" fmla="*/ 0 w 292"/>
                <a:gd name="T23" fmla="*/ 2147483646 h 335"/>
                <a:gd name="T24" fmla="*/ 2147483646 w 292"/>
                <a:gd name="T25" fmla="*/ 2147483646 h 335"/>
                <a:gd name="T26" fmla="*/ 0 w 292"/>
                <a:gd name="T27" fmla="*/ 2147483646 h 335"/>
                <a:gd name="T28" fmla="*/ 2147483646 w 292"/>
                <a:gd name="T29" fmla="*/ 2147483646 h 335"/>
                <a:gd name="T30" fmla="*/ 2147483646 w 292"/>
                <a:gd name="T31" fmla="*/ 2147483646 h 335"/>
                <a:gd name="T32" fmla="*/ 2147483646 w 292"/>
                <a:gd name="T33" fmla="*/ 2147483646 h 335"/>
                <a:gd name="T34" fmla="*/ 2147483646 w 292"/>
                <a:gd name="T35" fmla="*/ 2147483646 h 335"/>
                <a:gd name="T36" fmla="*/ 2147483646 w 292"/>
                <a:gd name="T37" fmla="*/ 2147483646 h 335"/>
                <a:gd name="T38" fmla="*/ 2147483646 w 292"/>
                <a:gd name="T39" fmla="*/ 2147483646 h 335"/>
                <a:gd name="T40" fmla="*/ 2147483646 w 292"/>
                <a:gd name="T41" fmla="*/ 2147483646 h 335"/>
                <a:gd name="T42" fmla="*/ 2147483646 w 292"/>
                <a:gd name="T43" fmla="*/ 2147483646 h 335"/>
                <a:gd name="T44" fmla="*/ 2147483646 w 292"/>
                <a:gd name="T45" fmla="*/ 2147483646 h 335"/>
                <a:gd name="T46" fmla="*/ 2147483646 w 292"/>
                <a:gd name="T47" fmla="*/ 0 h 3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92" h="335">
                  <a:moveTo>
                    <a:pt x="216" y="0"/>
                  </a:moveTo>
                  <a:lnTo>
                    <a:pt x="235" y="59"/>
                  </a:lnTo>
                  <a:lnTo>
                    <a:pt x="228" y="84"/>
                  </a:lnTo>
                  <a:lnTo>
                    <a:pt x="190" y="119"/>
                  </a:lnTo>
                  <a:lnTo>
                    <a:pt x="261" y="193"/>
                  </a:lnTo>
                  <a:lnTo>
                    <a:pt x="291" y="296"/>
                  </a:lnTo>
                  <a:lnTo>
                    <a:pt x="273" y="321"/>
                  </a:lnTo>
                  <a:lnTo>
                    <a:pt x="198" y="334"/>
                  </a:lnTo>
                  <a:lnTo>
                    <a:pt x="182" y="321"/>
                  </a:lnTo>
                  <a:lnTo>
                    <a:pt x="164" y="334"/>
                  </a:lnTo>
                  <a:lnTo>
                    <a:pt x="72" y="334"/>
                  </a:lnTo>
                  <a:lnTo>
                    <a:pt x="0" y="286"/>
                  </a:lnTo>
                  <a:lnTo>
                    <a:pt x="18" y="261"/>
                  </a:lnTo>
                  <a:lnTo>
                    <a:pt x="0" y="212"/>
                  </a:lnTo>
                  <a:lnTo>
                    <a:pt x="18" y="193"/>
                  </a:lnTo>
                  <a:lnTo>
                    <a:pt x="26" y="202"/>
                  </a:lnTo>
                  <a:lnTo>
                    <a:pt x="63" y="168"/>
                  </a:lnTo>
                  <a:lnTo>
                    <a:pt x="101" y="94"/>
                  </a:lnTo>
                  <a:lnTo>
                    <a:pt x="127" y="69"/>
                  </a:lnTo>
                  <a:lnTo>
                    <a:pt x="164" y="69"/>
                  </a:lnTo>
                  <a:lnTo>
                    <a:pt x="164" y="46"/>
                  </a:lnTo>
                  <a:lnTo>
                    <a:pt x="182" y="59"/>
                  </a:lnTo>
                  <a:lnTo>
                    <a:pt x="190" y="25"/>
                  </a:lnTo>
                  <a:lnTo>
                    <a:pt x="216"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32" name="Freeform 103">
              <a:extLst>
                <a:ext uri="{FF2B5EF4-FFF2-40B4-BE49-F238E27FC236}">
                  <a16:creationId xmlns:a16="http://schemas.microsoft.com/office/drawing/2014/main" xmlns="" id="{05CB51C3-0D07-4D6D-9B38-FE1987267E42}"/>
                </a:ext>
              </a:extLst>
            </p:cNvPr>
            <p:cNvSpPr>
              <a:spLocks/>
            </p:cNvSpPr>
            <p:nvPr/>
          </p:nvSpPr>
          <p:spPr bwMode="auto">
            <a:xfrm>
              <a:off x="2761376" y="1949831"/>
              <a:ext cx="573147" cy="573147"/>
            </a:xfrm>
            <a:custGeom>
              <a:avLst/>
              <a:gdLst>
                <a:gd name="T0" fmla="*/ 2147483646 w 262"/>
                <a:gd name="T1" fmla="*/ 2147483646 h 262"/>
                <a:gd name="T2" fmla="*/ 2147483646 w 262"/>
                <a:gd name="T3" fmla="*/ 2147483646 h 262"/>
                <a:gd name="T4" fmla="*/ 2147483646 w 262"/>
                <a:gd name="T5" fmla="*/ 2147483646 h 262"/>
                <a:gd name="T6" fmla="*/ 2147483646 w 262"/>
                <a:gd name="T7" fmla="*/ 0 h 262"/>
                <a:gd name="T8" fmla="*/ 2147483646 w 262"/>
                <a:gd name="T9" fmla="*/ 2147483646 h 262"/>
                <a:gd name="T10" fmla="*/ 2147483646 w 262"/>
                <a:gd name="T11" fmla="*/ 2147483646 h 262"/>
                <a:gd name="T12" fmla="*/ 2147483646 w 262"/>
                <a:gd name="T13" fmla="*/ 2147483646 h 262"/>
                <a:gd name="T14" fmla="*/ 2147483646 w 262"/>
                <a:gd name="T15" fmla="*/ 2147483646 h 262"/>
                <a:gd name="T16" fmla="*/ 2147483646 w 262"/>
                <a:gd name="T17" fmla="*/ 2147483646 h 262"/>
                <a:gd name="T18" fmla="*/ 2147483646 w 262"/>
                <a:gd name="T19" fmla="*/ 2147483646 h 262"/>
                <a:gd name="T20" fmla="*/ 2147483646 w 262"/>
                <a:gd name="T21" fmla="*/ 2147483646 h 262"/>
                <a:gd name="T22" fmla="*/ 2147483646 w 262"/>
                <a:gd name="T23" fmla="*/ 2147483646 h 262"/>
                <a:gd name="T24" fmla="*/ 2147483646 w 262"/>
                <a:gd name="T25" fmla="*/ 2147483646 h 262"/>
                <a:gd name="T26" fmla="*/ 2147483646 w 262"/>
                <a:gd name="T27" fmla="*/ 2147483646 h 262"/>
                <a:gd name="T28" fmla="*/ 2147483646 w 262"/>
                <a:gd name="T29" fmla="*/ 2147483646 h 262"/>
                <a:gd name="T30" fmla="*/ 2147483646 w 262"/>
                <a:gd name="T31" fmla="*/ 2147483646 h 262"/>
                <a:gd name="T32" fmla="*/ 2147483646 w 262"/>
                <a:gd name="T33" fmla="*/ 2147483646 h 262"/>
                <a:gd name="T34" fmla="*/ 2147483646 w 262"/>
                <a:gd name="T35" fmla="*/ 2147483646 h 262"/>
                <a:gd name="T36" fmla="*/ 2147483646 w 262"/>
                <a:gd name="T37" fmla="*/ 2147483646 h 262"/>
                <a:gd name="T38" fmla="*/ 2147483646 w 262"/>
                <a:gd name="T39" fmla="*/ 2147483646 h 262"/>
                <a:gd name="T40" fmla="*/ 2147483646 w 262"/>
                <a:gd name="T41" fmla="*/ 2147483646 h 262"/>
                <a:gd name="T42" fmla="*/ 2147483646 w 262"/>
                <a:gd name="T43" fmla="*/ 2147483646 h 262"/>
                <a:gd name="T44" fmla="*/ 2147483646 w 262"/>
                <a:gd name="T45" fmla="*/ 2147483646 h 262"/>
                <a:gd name="T46" fmla="*/ 2147483646 w 262"/>
                <a:gd name="T47" fmla="*/ 2147483646 h 262"/>
                <a:gd name="T48" fmla="*/ 2147483646 w 262"/>
                <a:gd name="T49" fmla="*/ 2147483646 h 262"/>
                <a:gd name="T50" fmla="*/ 2147483646 w 262"/>
                <a:gd name="T51" fmla="*/ 2147483646 h 262"/>
                <a:gd name="T52" fmla="*/ 2147483646 w 262"/>
                <a:gd name="T53" fmla="*/ 2147483646 h 262"/>
                <a:gd name="T54" fmla="*/ 2147483646 w 262"/>
                <a:gd name="T55" fmla="*/ 2147483646 h 262"/>
                <a:gd name="T56" fmla="*/ 2147483646 w 262"/>
                <a:gd name="T57" fmla="*/ 2147483646 h 262"/>
                <a:gd name="T58" fmla="*/ 0 w 262"/>
                <a:gd name="T59" fmla="*/ 2147483646 h 262"/>
                <a:gd name="T60" fmla="*/ 2147483646 w 262"/>
                <a:gd name="T61" fmla="*/ 2147483646 h 2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2" h="262">
                  <a:moveTo>
                    <a:pt x="34" y="35"/>
                  </a:moveTo>
                  <a:lnTo>
                    <a:pt x="71" y="25"/>
                  </a:lnTo>
                  <a:lnTo>
                    <a:pt x="108" y="25"/>
                  </a:lnTo>
                  <a:lnTo>
                    <a:pt x="126" y="0"/>
                  </a:lnTo>
                  <a:lnTo>
                    <a:pt x="141" y="10"/>
                  </a:lnTo>
                  <a:lnTo>
                    <a:pt x="160" y="10"/>
                  </a:lnTo>
                  <a:lnTo>
                    <a:pt x="178" y="49"/>
                  </a:lnTo>
                  <a:lnTo>
                    <a:pt x="198" y="49"/>
                  </a:lnTo>
                  <a:lnTo>
                    <a:pt x="223" y="118"/>
                  </a:lnTo>
                  <a:lnTo>
                    <a:pt x="216" y="143"/>
                  </a:lnTo>
                  <a:lnTo>
                    <a:pt x="223" y="152"/>
                  </a:lnTo>
                  <a:lnTo>
                    <a:pt x="261" y="193"/>
                  </a:lnTo>
                  <a:lnTo>
                    <a:pt x="252" y="226"/>
                  </a:lnTo>
                  <a:lnTo>
                    <a:pt x="234" y="212"/>
                  </a:lnTo>
                  <a:lnTo>
                    <a:pt x="234" y="236"/>
                  </a:lnTo>
                  <a:lnTo>
                    <a:pt x="198" y="236"/>
                  </a:lnTo>
                  <a:lnTo>
                    <a:pt x="171" y="261"/>
                  </a:lnTo>
                  <a:lnTo>
                    <a:pt x="160" y="177"/>
                  </a:lnTo>
                  <a:lnTo>
                    <a:pt x="152" y="193"/>
                  </a:lnTo>
                  <a:lnTo>
                    <a:pt x="134" y="168"/>
                  </a:lnTo>
                  <a:lnTo>
                    <a:pt x="134" y="118"/>
                  </a:lnTo>
                  <a:lnTo>
                    <a:pt x="97" y="118"/>
                  </a:lnTo>
                  <a:lnTo>
                    <a:pt x="97" y="143"/>
                  </a:lnTo>
                  <a:lnTo>
                    <a:pt x="71" y="93"/>
                  </a:lnTo>
                  <a:lnTo>
                    <a:pt x="62" y="108"/>
                  </a:lnTo>
                  <a:lnTo>
                    <a:pt x="52" y="108"/>
                  </a:lnTo>
                  <a:lnTo>
                    <a:pt x="34" y="60"/>
                  </a:lnTo>
                  <a:lnTo>
                    <a:pt x="26" y="68"/>
                  </a:lnTo>
                  <a:lnTo>
                    <a:pt x="17" y="60"/>
                  </a:lnTo>
                  <a:lnTo>
                    <a:pt x="0" y="68"/>
                  </a:lnTo>
                  <a:lnTo>
                    <a:pt x="34" y="3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33" name="Freeform 104">
              <a:extLst>
                <a:ext uri="{FF2B5EF4-FFF2-40B4-BE49-F238E27FC236}">
                  <a16:creationId xmlns:a16="http://schemas.microsoft.com/office/drawing/2014/main" xmlns="" id="{0BD503B9-CA63-4B41-8832-F18321E12454}"/>
                </a:ext>
              </a:extLst>
            </p:cNvPr>
            <p:cNvSpPr>
              <a:spLocks/>
            </p:cNvSpPr>
            <p:nvPr/>
          </p:nvSpPr>
          <p:spPr bwMode="auto">
            <a:xfrm>
              <a:off x="2835752" y="3253631"/>
              <a:ext cx="516270" cy="382828"/>
            </a:xfrm>
            <a:custGeom>
              <a:avLst/>
              <a:gdLst>
                <a:gd name="T0" fmla="*/ 2147483646 w 236"/>
                <a:gd name="T1" fmla="*/ 2147483646 h 175"/>
                <a:gd name="T2" fmla="*/ 2147483646 w 236"/>
                <a:gd name="T3" fmla="*/ 2147483646 h 175"/>
                <a:gd name="T4" fmla="*/ 0 w 236"/>
                <a:gd name="T5" fmla="*/ 2147483646 h 175"/>
                <a:gd name="T6" fmla="*/ 2147483646 w 236"/>
                <a:gd name="T7" fmla="*/ 2147483646 h 175"/>
                <a:gd name="T8" fmla="*/ 2147483646 w 236"/>
                <a:gd name="T9" fmla="*/ 2147483646 h 175"/>
                <a:gd name="T10" fmla="*/ 2147483646 w 236"/>
                <a:gd name="T11" fmla="*/ 0 h 175"/>
                <a:gd name="T12" fmla="*/ 2147483646 w 236"/>
                <a:gd name="T13" fmla="*/ 2147483646 h 175"/>
                <a:gd name="T14" fmla="*/ 2147483646 w 236"/>
                <a:gd name="T15" fmla="*/ 2147483646 h 175"/>
                <a:gd name="T16" fmla="*/ 2147483646 w 236"/>
                <a:gd name="T17" fmla="*/ 2147483646 h 175"/>
                <a:gd name="T18" fmla="*/ 2147483646 w 236"/>
                <a:gd name="T19" fmla="*/ 2147483646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6" h="175">
                  <a:moveTo>
                    <a:pt x="57" y="164"/>
                  </a:moveTo>
                  <a:lnTo>
                    <a:pt x="18" y="174"/>
                  </a:lnTo>
                  <a:lnTo>
                    <a:pt x="0" y="164"/>
                  </a:lnTo>
                  <a:lnTo>
                    <a:pt x="12" y="92"/>
                  </a:lnTo>
                  <a:lnTo>
                    <a:pt x="57" y="9"/>
                  </a:lnTo>
                  <a:lnTo>
                    <a:pt x="120" y="0"/>
                  </a:lnTo>
                  <a:lnTo>
                    <a:pt x="146" y="9"/>
                  </a:lnTo>
                  <a:lnTo>
                    <a:pt x="235" y="116"/>
                  </a:lnTo>
                  <a:lnTo>
                    <a:pt x="235" y="174"/>
                  </a:lnTo>
                  <a:lnTo>
                    <a:pt x="57" y="16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34" name="Freeform 105">
              <a:extLst>
                <a:ext uri="{FF2B5EF4-FFF2-40B4-BE49-F238E27FC236}">
                  <a16:creationId xmlns:a16="http://schemas.microsoft.com/office/drawing/2014/main" xmlns="" id="{324447D0-C38A-4639-8CDE-17047961CB8F}"/>
                </a:ext>
              </a:extLst>
            </p:cNvPr>
            <p:cNvSpPr>
              <a:spLocks/>
            </p:cNvSpPr>
            <p:nvPr/>
          </p:nvSpPr>
          <p:spPr bwMode="auto">
            <a:xfrm>
              <a:off x="2958259" y="2886117"/>
              <a:ext cx="754716" cy="750342"/>
            </a:xfrm>
            <a:custGeom>
              <a:avLst/>
              <a:gdLst>
                <a:gd name="T0" fmla="*/ 2147483646 w 345"/>
                <a:gd name="T1" fmla="*/ 2147483646 h 343"/>
                <a:gd name="T2" fmla="*/ 2147483646 w 345"/>
                <a:gd name="T3" fmla="*/ 2147483646 h 343"/>
                <a:gd name="T4" fmla="*/ 2147483646 w 345"/>
                <a:gd name="T5" fmla="*/ 2147483646 h 343"/>
                <a:gd name="T6" fmla="*/ 2147483646 w 345"/>
                <a:gd name="T7" fmla="*/ 2147483646 h 343"/>
                <a:gd name="T8" fmla="*/ 0 w 345"/>
                <a:gd name="T9" fmla="*/ 2147483646 h 343"/>
                <a:gd name="T10" fmla="*/ 0 w 345"/>
                <a:gd name="T11" fmla="*/ 2147483646 h 343"/>
                <a:gd name="T12" fmla="*/ 0 w 345"/>
                <a:gd name="T13" fmla="*/ 2147483646 h 343"/>
                <a:gd name="T14" fmla="*/ 2147483646 w 345"/>
                <a:gd name="T15" fmla="*/ 2147483646 h 343"/>
                <a:gd name="T16" fmla="*/ 2147483646 w 345"/>
                <a:gd name="T17" fmla="*/ 2147483646 h 343"/>
                <a:gd name="T18" fmla="*/ 2147483646 w 345"/>
                <a:gd name="T19" fmla="*/ 2147483646 h 343"/>
                <a:gd name="T20" fmla="*/ 2147483646 w 345"/>
                <a:gd name="T21" fmla="*/ 2147483646 h 343"/>
                <a:gd name="T22" fmla="*/ 2147483646 w 345"/>
                <a:gd name="T23" fmla="*/ 2147483646 h 343"/>
                <a:gd name="T24" fmla="*/ 2147483646 w 345"/>
                <a:gd name="T25" fmla="*/ 2147483646 h 343"/>
                <a:gd name="T26" fmla="*/ 2147483646 w 345"/>
                <a:gd name="T27" fmla="*/ 2147483646 h 343"/>
                <a:gd name="T28" fmla="*/ 2147483646 w 345"/>
                <a:gd name="T29" fmla="*/ 2147483646 h 343"/>
                <a:gd name="T30" fmla="*/ 2147483646 w 345"/>
                <a:gd name="T31" fmla="*/ 2147483646 h 343"/>
                <a:gd name="T32" fmla="*/ 2147483646 w 345"/>
                <a:gd name="T33" fmla="*/ 0 h 343"/>
                <a:gd name="T34" fmla="*/ 2147483646 w 345"/>
                <a:gd name="T35" fmla="*/ 2147483646 h 343"/>
                <a:gd name="T36" fmla="*/ 2147483646 w 345"/>
                <a:gd name="T37" fmla="*/ 2147483646 h 343"/>
                <a:gd name="T38" fmla="*/ 2147483646 w 345"/>
                <a:gd name="T39" fmla="*/ 2147483646 h 343"/>
                <a:gd name="T40" fmla="*/ 2147483646 w 345"/>
                <a:gd name="T41" fmla="*/ 2147483646 h 343"/>
                <a:gd name="T42" fmla="*/ 2147483646 w 345"/>
                <a:gd name="T43" fmla="*/ 2147483646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43">
                  <a:moveTo>
                    <a:pt x="179" y="342"/>
                  </a:moveTo>
                  <a:lnTo>
                    <a:pt x="179" y="283"/>
                  </a:lnTo>
                  <a:lnTo>
                    <a:pt x="90" y="175"/>
                  </a:lnTo>
                  <a:lnTo>
                    <a:pt x="63" y="166"/>
                  </a:lnTo>
                  <a:lnTo>
                    <a:pt x="0" y="175"/>
                  </a:lnTo>
                  <a:lnTo>
                    <a:pt x="0" y="142"/>
                  </a:lnTo>
                  <a:lnTo>
                    <a:pt x="0" y="117"/>
                  </a:lnTo>
                  <a:lnTo>
                    <a:pt x="8" y="117"/>
                  </a:lnTo>
                  <a:lnTo>
                    <a:pt x="19" y="117"/>
                  </a:lnTo>
                  <a:lnTo>
                    <a:pt x="19" y="84"/>
                  </a:lnTo>
                  <a:lnTo>
                    <a:pt x="52" y="73"/>
                  </a:lnTo>
                  <a:lnTo>
                    <a:pt x="145" y="73"/>
                  </a:lnTo>
                  <a:lnTo>
                    <a:pt x="163" y="59"/>
                  </a:lnTo>
                  <a:lnTo>
                    <a:pt x="179" y="73"/>
                  </a:lnTo>
                  <a:lnTo>
                    <a:pt x="254" y="59"/>
                  </a:lnTo>
                  <a:lnTo>
                    <a:pt x="272" y="34"/>
                  </a:lnTo>
                  <a:lnTo>
                    <a:pt x="306" y="0"/>
                  </a:lnTo>
                  <a:lnTo>
                    <a:pt x="335" y="10"/>
                  </a:lnTo>
                  <a:lnTo>
                    <a:pt x="344" y="34"/>
                  </a:lnTo>
                  <a:lnTo>
                    <a:pt x="344" y="215"/>
                  </a:lnTo>
                  <a:lnTo>
                    <a:pt x="306" y="342"/>
                  </a:lnTo>
                  <a:lnTo>
                    <a:pt x="179" y="34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35" name="Freeform 106">
              <a:extLst>
                <a:ext uri="{FF2B5EF4-FFF2-40B4-BE49-F238E27FC236}">
                  <a16:creationId xmlns:a16="http://schemas.microsoft.com/office/drawing/2014/main" xmlns="" id="{E24DDFAD-032B-4BDF-A01B-9BC061D73080}"/>
                </a:ext>
              </a:extLst>
            </p:cNvPr>
            <p:cNvSpPr>
              <a:spLocks/>
            </p:cNvSpPr>
            <p:nvPr/>
          </p:nvSpPr>
          <p:spPr bwMode="auto">
            <a:xfrm>
              <a:off x="744421" y="2757049"/>
              <a:ext cx="1047853" cy="732840"/>
            </a:xfrm>
            <a:custGeom>
              <a:avLst/>
              <a:gdLst>
                <a:gd name="T0" fmla="*/ 2147483646 w 479"/>
                <a:gd name="T1" fmla="*/ 2147483646 h 335"/>
                <a:gd name="T2" fmla="*/ 2147483646 w 479"/>
                <a:gd name="T3" fmla="*/ 2147483646 h 335"/>
                <a:gd name="T4" fmla="*/ 2147483646 w 479"/>
                <a:gd name="T5" fmla="*/ 2147483646 h 335"/>
                <a:gd name="T6" fmla="*/ 2147483646 w 479"/>
                <a:gd name="T7" fmla="*/ 2147483646 h 335"/>
                <a:gd name="T8" fmla="*/ 2147483646 w 479"/>
                <a:gd name="T9" fmla="*/ 2147483646 h 335"/>
                <a:gd name="T10" fmla="*/ 2147483646 w 479"/>
                <a:gd name="T11" fmla="*/ 2147483646 h 335"/>
                <a:gd name="T12" fmla="*/ 2147483646 w 479"/>
                <a:gd name="T13" fmla="*/ 2147483646 h 335"/>
                <a:gd name="T14" fmla="*/ 2147483646 w 479"/>
                <a:gd name="T15" fmla="*/ 2147483646 h 335"/>
                <a:gd name="T16" fmla="*/ 2147483646 w 479"/>
                <a:gd name="T17" fmla="*/ 2147483646 h 335"/>
                <a:gd name="T18" fmla="*/ 2147483646 w 479"/>
                <a:gd name="T19" fmla="*/ 2147483646 h 335"/>
                <a:gd name="T20" fmla="*/ 2147483646 w 479"/>
                <a:gd name="T21" fmla="*/ 2147483646 h 335"/>
                <a:gd name="T22" fmla="*/ 2147483646 w 479"/>
                <a:gd name="T23" fmla="*/ 2147483646 h 335"/>
                <a:gd name="T24" fmla="*/ 2147483646 w 479"/>
                <a:gd name="T25" fmla="*/ 0 h 335"/>
                <a:gd name="T26" fmla="*/ 2147483646 w 479"/>
                <a:gd name="T27" fmla="*/ 0 h 335"/>
                <a:gd name="T28" fmla="*/ 2147483646 w 479"/>
                <a:gd name="T29" fmla="*/ 2147483646 h 335"/>
                <a:gd name="T30" fmla="*/ 2147483646 w 479"/>
                <a:gd name="T31" fmla="*/ 2147483646 h 335"/>
                <a:gd name="T32" fmla="*/ 2147483646 w 479"/>
                <a:gd name="T33" fmla="*/ 2147483646 h 335"/>
                <a:gd name="T34" fmla="*/ 2147483646 w 479"/>
                <a:gd name="T35" fmla="*/ 2147483646 h 335"/>
                <a:gd name="T36" fmla="*/ 2147483646 w 479"/>
                <a:gd name="T37" fmla="*/ 2147483646 h 335"/>
                <a:gd name="T38" fmla="*/ 2147483646 w 479"/>
                <a:gd name="T39" fmla="*/ 2147483646 h 335"/>
                <a:gd name="T40" fmla="*/ 2147483646 w 479"/>
                <a:gd name="T41" fmla="*/ 2147483646 h 335"/>
                <a:gd name="T42" fmla="*/ 2147483646 w 479"/>
                <a:gd name="T43" fmla="*/ 2147483646 h 335"/>
                <a:gd name="T44" fmla="*/ 2147483646 w 479"/>
                <a:gd name="T45" fmla="*/ 2147483646 h 335"/>
                <a:gd name="T46" fmla="*/ 2147483646 w 479"/>
                <a:gd name="T47" fmla="*/ 2147483646 h 335"/>
                <a:gd name="T48" fmla="*/ 2147483646 w 479"/>
                <a:gd name="T49" fmla="*/ 2147483646 h 335"/>
                <a:gd name="T50" fmla="*/ 2147483646 w 479"/>
                <a:gd name="T51" fmla="*/ 2147483646 h 335"/>
                <a:gd name="T52" fmla="*/ 2147483646 w 479"/>
                <a:gd name="T53" fmla="*/ 2147483646 h 335"/>
                <a:gd name="T54" fmla="*/ 2147483646 w 479"/>
                <a:gd name="T55" fmla="*/ 2147483646 h 335"/>
                <a:gd name="T56" fmla="*/ 2147483646 w 479"/>
                <a:gd name="T57" fmla="*/ 2147483646 h 335"/>
                <a:gd name="T58" fmla="*/ 2147483646 w 479"/>
                <a:gd name="T59" fmla="*/ 2147483646 h 335"/>
                <a:gd name="T60" fmla="*/ 2147483646 w 479"/>
                <a:gd name="T61" fmla="*/ 2147483646 h 335"/>
                <a:gd name="T62" fmla="*/ 2147483646 w 479"/>
                <a:gd name="T63" fmla="*/ 2147483646 h 335"/>
                <a:gd name="T64" fmla="*/ 2147483646 w 479"/>
                <a:gd name="T65" fmla="*/ 2147483646 h 335"/>
                <a:gd name="T66" fmla="*/ 2147483646 w 479"/>
                <a:gd name="T67" fmla="*/ 2147483646 h 335"/>
                <a:gd name="T68" fmla="*/ 2147483646 w 479"/>
                <a:gd name="T69" fmla="*/ 2147483646 h 335"/>
                <a:gd name="T70" fmla="*/ 2147483646 w 479"/>
                <a:gd name="T71" fmla="*/ 2147483646 h 335"/>
                <a:gd name="T72" fmla="*/ 2147483646 w 479"/>
                <a:gd name="T73" fmla="*/ 2147483646 h 335"/>
                <a:gd name="T74" fmla="*/ 2147483646 w 479"/>
                <a:gd name="T75" fmla="*/ 2147483646 h 335"/>
                <a:gd name="T76" fmla="*/ 2147483646 w 479"/>
                <a:gd name="T77" fmla="*/ 2147483646 h 335"/>
                <a:gd name="T78" fmla="*/ 2147483646 w 479"/>
                <a:gd name="T79" fmla="*/ 2147483646 h 335"/>
                <a:gd name="T80" fmla="*/ 2147483646 w 479"/>
                <a:gd name="T81" fmla="*/ 2147483646 h 335"/>
                <a:gd name="T82" fmla="*/ 2147483646 w 479"/>
                <a:gd name="T83" fmla="*/ 2147483646 h 335"/>
                <a:gd name="T84" fmla="*/ 0 w 479"/>
                <a:gd name="T85" fmla="*/ 2147483646 h 335"/>
                <a:gd name="T86" fmla="*/ 2147483646 w 479"/>
                <a:gd name="T87" fmla="*/ 2147483646 h 3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9" h="335">
                  <a:moveTo>
                    <a:pt x="15" y="177"/>
                  </a:moveTo>
                  <a:lnTo>
                    <a:pt x="34" y="143"/>
                  </a:lnTo>
                  <a:lnTo>
                    <a:pt x="72" y="132"/>
                  </a:lnTo>
                  <a:lnTo>
                    <a:pt x="109" y="107"/>
                  </a:lnTo>
                  <a:lnTo>
                    <a:pt x="179" y="107"/>
                  </a:lnTo>
                  <a:lnTo>
                    <a:pt x="206" y="93"/>
                  </a:lnTo>
                  <a:lnTo>
                    <a:pt x="217" y="107"/>
                  </a:lnTo>
                  <a:lnTo>
                    <a:pt x="269" y="107"/>
                  </a:lnTo>
                  <a:lnTo>
                    <a:pt x="306" y="59"/>
                  </a:lnTo>
                  <a:lnTo>
                    <a:pt x="332" y="59"/>
                  </a:lnTo>
                  <a:lnTo>
                    <a:pt x="359" y="25"/>
                  </a:lnTo>
                  <a:lnTo>
                    <a:pt x="396" y="34"/>
                  </a:lnTo>
                  <a:lnTo>
                    <a:pt x="415" y="0"/>
                  </a:lnTo>
                  <a:lnTo>
                    <a:pt x="441" y="0"/>
                  </a:lnTo>
                  <a:lnTo>
                    <a:pt x="459" y="9"/>
                  </a:lnTo>
                  <a:lnTo>
                    <a:pt x="452" y="34"/>
                  </a:lnTo>
                  <a:lnTo>
                    <a:pt x="470" y="48"/>
                  </a:lnTo>
                  <a:lnTo>
                    <a:pt x="459" y="83"/>
                  </a:lnTo>
                  <a:lnTo>
                    <a:pt x="478" y="107"/>
                  </a:lnTo>
                  <a:lnTo>
                    <a:pt x="459" y="143"/>
                  </a:lnTo>
                  <a:lnTo>
                    <a:pt x="433" y="132"/>
                  </a:lnTo>
                  <a:lnTo>
                    <a:pt x="378" y="177"/>
                  </a:lnTo>
                  <a:lnTo>
                    <a:pt x="359" y="177"/>
                  </a:lnTo>
                  <a:lnTo>
                    <a:pt x="351" y="225"/>
                  </a:lnTo>
                  <a:lnTo>
                    <a:pt x="370" y="250"/>
                  </a:lnTo>
                  <a:lnTo>
                    <a:pt x="359" y="284"/>
                  </a:lnTo>
                  <a:lnTo>
                    <a:pt x="306" y="300"/>
                  </a:lnTo>
                  <a:lnTo>
                    <a:pt x="287" y="320"/>
                  </a:lnTo>
                  <a:lnTo>
                    <a:pt x="281" y="309"/>
                  </a:lnTo>
                  <a:lnTo>
                    <a:pt x="161" y="334"/>
                  </a:lnTo>
                  <a:lnTo>
                    <a:pt x="154" y="300"/>
                  </a:lnTo>
                  <a:lnTo>
                    <a:pt x="198" y="275"/>
                  </a:lnTo>
                  <a:lnTo>
                    <a:pt x="217" y="250"/>
                  </a:lnTo>
                  <a:lnTo>
                    <a:pt x="217" y="202"/>
                  </a:lnTo>
                  <a:lnTo>
                    <a:pt x="198" y="216"/>
                  </a:lnTo>
                  <a:lnTo>
                    <a:pt x="179" y="202"/>
                  </a:lnTo>
                  <a:lnTo>
                    <a:pt x="179" y="216"/>
                  </a:lnTo>
                  <a:lnTo>
                    <a:pt x="90" y="191"/>
                  </a:lnTo>
                  <a:lnTo>
                    <a:pt x="90" y="202"/>
                  </a:lnTo>
                  <a:lnTo>
                    <a:pt x="52" y="202"/>
                  </a:lnTo>
                  <a:lnTo>
                    <a:pt x="15" y="177"/>
                  </a:lnTo>
                  <a:lnTo>
                    <a:pt x="8" y="202"/>
                  </a:lnTo>
                  <a:lnTo>
                    <a:pt x="0" y="177"/>
                  </a:lnTo>
                  <a:lnTo>
                    <a:pt x="15" y="17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36" name="Freeform 107">
              <a:extLst>
                <a:ext uri="{FF2B5EF4-FFF2-40B4-BE49-F238E27FC236}">
                  <a16:creationId xmlns:a16="http://schemas.microsoft.com/office/drawing/2014/main" xmlns="" id="{C94E9672-B2D7-4271-8C4B-A49998054922}"/>
                </a:ext>
              </a:extLst>
            </p:cNvPr>
            <p:cNvSpPr>
              <a:spLocks/>
            </p:cNvSpPr>
            <p:nvPr/>
          </p:nvSpPr>
          <p:spPr bwMode="auto">
            <a:xfrm>
              <a:off x="1930092" y="3227379"/>
              <a:ext cx="627836" cy="700027"/>
            </a:xfrm>
            <a:custGeom>
              <a:avLst/>
              <a:gdLst>
                <a:gd name="T0" fmla="*/ 2147483646 w 287"/>
                <a:gd name="T1" fmla="*/ 2147483646 h 320"/>
                <a:gd name="T2" fmla="*/ 2147483646 w 287"/>
                <a:gd name="T3" fmla="*/ 2147483646 h 320"/>
                <a:gd name="T4" fmla="*/ 2147483646 w 287"/>
                <a:gd name="T5" fmla="*/ 2147483646 h 320"/>
                <a:gd name="T6" fmla="*/ 2147483646 w 287"/>
                <a:gd name="T7" fmla="*/ 2147483646 h 320"/>
                <a:gd name="T8" fmla="*/ 2147483646 w 287"/>
                <a:gd name="T9" fmla="*/ 2147483646 h 320"/>
                <a:gd name="T10" fmla="*/ 2147483646 w 287"/>
                <a:gd name="T11" fmla="*/ 2147483646 h 320"/>
                <a:gd name="T12" fmla="*/ 2147483646 w 287"/>
                <a:gd name="T13" fmla="*/ 2147483646 h 320"/>
                <a:gd name="T14" fmla="*/ 2147483646 w 287"/>
                <a:gd name="T15" fmla="*/ 2147483646 h 320"/>
                <a:gd name="T16" fmla="*/ 0 w 287"/>
                <a:gd name="T17" fmla="*/ 2147483646 h 320"/>
                <a:gd name="T18" fmla="*/ 2147483646 w 287"/>
                <a:gd name="T19" fmla="*/ 2147483646 h 320"/>
                <a:gd name="T20" fmla="*/ 2147483646 w 287"/>
                <a:gd name="T21" fmla="*/ 2147483646 h 320"/>
                <a:gd name="T22" fmla="*/ 2147483646 w 287"/>
                <a:gd name="T23" fmla="*/ 2147483646 h 320"/>
                <a:gd name="T24" fmla="*/ 2147483646 w 287"/>
                <a:gd name="T25" fmla="*/ 2147483646 h 320"/>
                <a:gd name="T26" fmla="*/ 2147483646 w 287"/>
                <a:gd name="T27" fmla="*/ 2147483646 h 320"/>
                <a:gd name="T28" fmla="*/ 2147483646 w 287"/>
                <a:gd name="T29" fmla="*/ 2147483646 h 320"/>
                <a:gd name="T30" fmla="*/ 2147483646 w 287"/>
                <a:gd name="T31" fmla="*/ 0 h 320"/>
                <a:gd name="T32" fmla="*/ 2147483646 w 287"/>
                <a:gd name="T33" fmla="*/ 2147483646 h 320"/>
                <a:gd name="T34" fmla="*/ 2147483646 w 287"/>
                <a:gd name="T35" fmla="*/ 2147483646 h 320"/>
                <a:gd name="T36" fmla="*/ 2147483646 w 287"/>
                <a:gd name="T37" fmla="*/ 2147483646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7" h="320">
                  <a:moveTo>
                    <a:pt x="235" y="246"/>
                  </a:moveTo>
                  <a:lnTo>
                    <a:pt x="216" y="235"/>
                  </a:lnTo>
                  <a:lnTo>
                    <a:pt x="216" y="260"/>
                  </a:lnTo>
                  <a:lnTo>
                    <a:pt x="197" y="260"/>
                  </a:lnTo>
                  <a:lnTo>
                    <a:pt x="178" y="285"/>
                  </a:lnTo>
                  <a:lnTo>
                    <a:pt x="163" y="285"/>
                  </a:lnTo>
                  <a:lnTo>
                    <a:pt x="163" y="269"/>
                  </a:lnTo>
                  <a:lnTo>
                    <a:pt x="25" y="319"/>
                  </a:lnTo>
                  <a:lnTo>
                    <a:pt x="0" y="294"/>
                  </a:lnTo>
                  <a:lnTo>
                    <a:pt x="45" y="226"/>
                  </a:lnTo>
                  <a:lnTo>
                    <a:pt x="36" y="212"/>
                  </a:lnTo>
                  <a:lnTo>
                    <a:pt x="70" y="153"/>
                  </a:lnTo>
                  <a:lnTo>
                    <a:pt x="70" y="103"/>
                  </a:lnTo>
                  <a:lnTo>
                    <a:pt x="108" y="84"/>
                  </a:lnTo>
                  <a:lnTo>
                    <a:pt x="126" y="84"/>
                  </a:lnTo>
                  <a:lnTo>
                    <a:pt x="178" y="0"/>
                  </a:lnTo>
                  <a:lnTo>
                    <a:pt x="253" y="93"/>
                  </a:lnTo>
                  <a:lnTo>
                    <a:pt x="286" y="226"/>
                  </a:lnTo>
                  <a:lnTo>
                    <a:pt x="235" y="246"/>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337" name="Freeform 108">
              <a:extLst>
                <a:ext uri="{FF2B5EF4-FFF2-40B4-BE49-F238E27FC236}">
                  <a16:creationId xmlns:a16="http://schemas.microsoft.com/office/drawing/2014/main" xmlns="" id="{2867C416-0E35-4180-B0DC-6801E2F4F3FF}"/>
                </a:ext>
              </a:extLst>
            </p:cNvPr>
            <p:cNvSpPr>
              <a:spLocks/>
            </p:cNvSpPr>
            <p:nvPr/>
          </p:nvSpPr>
          <p:spPr bwMode="auto">
            <a:xfrm>
              <a:off x="3430777" y="1534190"/>
              <a:ext cx="597210" cy="494394"/>
            </a:xfrm>
            <a:custGeom>
              <a:avLst/>
              <a:gdLst>
                <a:gd name="T0" fmla="*/ 2147483646 w 273"/>
                <a:gd name="T1" fmla="*/ 2147483646 h 226"/>
                <a:gd name="T2" fmla="*/ 2147483646 w 273"/>
                <a:gd name="T3" fmla="*/ 2147483646 h 226"/>
                <a:gd name="T4" fmla="*/ 2147483646 w 273"/>
                <a:gd name="T5" fmla="*/ 2147483646 h 226"/>
                <a:gd name="T6" fmla="*/ 2147483646 w 273"/>
                <a:gd name="T7" fmla="*/ 2147483646 h 226"/>
                <a:gd name="T8" fmla="*/ 2147483646 w 273"/>
                <a:gd name="T9" fmla="*/ 0 h 226"/>
                <a:gd name="T10" fmla="*/ 2147483646 w 273"/>
                <a:gd name="T11" fmla="*/ 2147483646 h 226"/>
                <a:gd name="T12" fmla="*/ 2147483646 w 273"/>
                <a:gd name="T13" fmla="*/ 2147483646 h 226"/>
                <a:gd name="T14" fmla="*/ 2147483646 w 273"/>
                <a:gd name="T15" fmla="*/ 2147483646 h 226"/>
                <a:gd name="T16" fmla="*/ 2147483646 w 273"/>
                <a:gd name="T17" fmla="*/ 2147483646 h 226"/>
                <a:gd name="T18" fmla="*/ 2147483646 w 273"/>
                <a:gd name="T19" fmla="*/ 2147483646 h 226"/>
                <a:gd name="T20" fmla="*/ 2147483646 w 273"/>
                <a:gd name="T21" fmla="*/ 2147483646 h 226"/>
                <a:gd name="T22" fmla="*/ 2147483646 w 273"/>
                <a:gd name="T23" fmla="*/ 2147483646 h 226"/>
                <a:gd name="T24" fmla="*/ 2147483646 w 273"/>
                <a:gd name="T25" fmla="*/ 2147483646 h 226"/>
                <a:gd name="T26" fmla="*/ 2147483646 w 273"/>
                <a:gd name="T27" fmla="*/ 2147483646 h 226"/>
                <a:gd name="T28" fmla="*/ 0 w 273"/>
                <a:gd name="T29" fmla="*/ 2147483646 h 226"/>
                <a:gd name="T30" fmla="*/ 2147483646 w 273"/>
                <a:gd name="T31" fmla="*/ 2147483646 h 226"/>
                <a:gd name="T32" fmla="*/ 0 w 273"/>
                <a:gd name="T33" fmla="*/ 2147483646 h 226"/>
                <a:gd name="T34" fmla="*/ 2147483646 w 273"/>
                <a:gd name="T35" fmla="*/ 2147483646 h 2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3" h="226">
                  <a:moveTo>
                    <a:pt x="38" y="48"/>
                  </a:moveTo>
                  <a:lnTo>
                    <a:pt x="72" y="34"/>
                  </a:lnTo>
                  <a:lnTo>
                    <a:pt x="90" y="48"/>
                  </a:lnTo>
                  <a:lnTo>
                    <a:pt x="127" y="48"/>
                  </a:lnTo>
                  <a:lnTo>
                    <a:pt x="109" y="0"/>
                  </a:lnTo>
                  <a:lnTo>
                    <a:pt x="164" y="48"/>
                  </a:lnTo>
                  <a:lnTo>
                    <a:pt x="210" y="92"/>
                  </a:lnTo>
                  <a:lnTo>
                    <a:pt x="261" y="116"/>
                  </a:lnTo>
                  <a:lnTo>
                    <a:pt x="272" y="157"/>
                  </a:lnTo>
                  <a:lnTo>
                    <a:pt x="227" y="215"/>
                  </a:lnTo>
                  <a:lnTo>
                    <a:pt x="218" y="225"/>
                  </a:lnTo>
                  <a:lnTo>
                    <a:pt x="146" y="215"/>
                  </a:lnTo>
                  <a:lnTo>
                    <a:pt x="57" y="225"/>
                  </a:lnTo>
                  <a:lnTo>
                    <a:pt x="57" y="191"/>
                  </a:lnTo>
                  <a:lnTo>
                    <a:pt x="0" y="141"/>
                  </a:lnTo>
                  <a:lnTo>
                    <a:pt x="12" y="107"/>
                  </a:lnTo>
                  <a:lnTo>
                    <a:pt x="0" y="92"/>
                  </a:lnTo>
                  <a:lnTo>
                    <a:pt x="38" y="4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38" name="Freeform 109">
              <a:extLst>
                <a:ext uri="{FF2B5EF4-FFF2-40B4-BE49-F238E27FC236}">
                  <a16:creationId xmlns:a16="http://schemas.microsoft.com/office/drawing/2014/main" xmlns="" id="{10A638B8-A06F-42EC-898B-82704EF01C31}"/>
                </a:ext>
              </a:extLst>
            </p:cNvPr>
            <p:cNvSpPr>
              <a:spLocks/>
            </p:cNvSpPr>
            <p:nvPr/>
          </p:nvSpPr>
          <p:spPr bwMode="auto">
            <a:xfrm>
              <a:off x="3936107" y="1457625"/>
              <a:ext cx="892535" cy="774405"/>
            </a:xfrm>
            <a:custGeom>
              <a:avLst/>
              <a:gdLst>
                <a:gd name="T0" fmla="*/ 2147483646 w 408"/>
                <a:gd name="T1" fmla="*/ 2147483646 h 354"/>
                <a:gd name="T2" fmla="*/ 2147483646 w 408"/>
                <a:gd name="T3" fmla="*/ 2147483646 h 354"/>
                <a:gd name="T4" fmla="*/ 2147483646 w 408"/>
                <a:gd name="T5" fmla="*/ 2147483646 h 354"/>
                <a:gd name="T6" fmla="*/ 2147483646 w 408"/>
                <a:gd name="T7" fmla="*/ 2147483646 h 354"/>
                <a:gd name="T8" fmla="*/ 2147483646 w 408"/>
                <a:gd name="T9" fmla="*/ 2147483646 h 354"/>
                <a:gd name="T10" fmla="*/ 2147483646 w 408"/>
                <a:gd name="T11" fmla="*/ 2147483646 h 354"/>
                <a:gd name="T12" fmla="*/ 2147483646 w 408"/>
                <a:gd name="T13" fmla="*/ 2147483646 h 354"/>
                <a:gd name="T14" fmla="*/ 2147483646 w 408"/>
                <a:gd name="T15" fmla="*/ 2147483646 h 354"/>
                <a:gd name="T16" fmla="*/ 2147483646 w 408"/>
                <a:gd name="T17" fmla="*/ 2147483646 h 354"/>
                <a:gd name="T18" fmla="*/ 2147483646 w 408"/>
                <a:gd name="T19" fmla="*/ 2147483646 h 354"/>
                <a:gd name="T20" fmla="*/ 2147483646 w 408"/>
                <a:gd name="T21" fmla="*/ 2147483646 h 354"/>
                <a:gd name="T22" fmla="*/ 0 w 408"/>
                <a:gd name="T23" fmla="*/ 2147483646 h 354"/>
                <a:gd name="T24" fmla="*/ 2147483646 w 408"/>
                <a:gd name="T25" fmla="*/ 2147483646 h 354"/>
                <a:gd name="T26" fmla="*/ 2147483646 w 408"/>
                <a:gd name="T27" fmla="*/ 2147483646 h 354"/>
                <a:gd name="T28" fmla="*/ 2147483646 w 408"/>
                <a:gd name="T29" fmla="*/ 2147483646 h 354"/>
                <a:gd name="T30" fmla="*/ 2147483646 w 408"/>
                <a:gd name="T31" fmla="*/ 2147483646 h 354"/>
                <a:gd name="T32" fmla="*/ 2147483646 w 408"/>
                <a:gd name="T33" fmla="*/ 2147483646 h 354"/>
                <a:gd name="T34" fmla="*/ 2147483646 w 408"/>
                <a:gd name="T35" fmla="*/ 2147483646 h 354"/>
                <a:gd name="T36" fmla="*/ 2147483646 w 408"/>
                <a:gd name="T37" fmla="*/ 2147483646 h 354"/>
                <a:gd name="T38" fmla="*/ 2147483646 w 408"/>
                <a:gd name="T39" fmla="*/ 2147483646 h 354"/>
                <a:gd name="T40" fmla="*/ 2147483646 w 408"/>
                <a:gd name="T41" fmla="*/ 2147483646 h 354"/>
                <a:gd name="T42" fmla="*/ 2147483646 w 408"/>
                <a:gd name="T43" fmla="*/ 2147483646 h 354"/>
                <a:gd name="T44" fmla="*/ 2147483646 w 408"/>
                <a:gd name="T45" fmla="*/ 0 h 354"/>
                <a:gd name="T46" fmla="*/ 2147483646 w 408"/>
                <a:gd name="T47" fmla="*/ 2147483646 h 354"/>
                <a:gd name="T48" fmla="*/ 2147483646 w 408"/>
                <a:gd name="T49" fmla="*/ 2147483646 h 354"/>
                <a:gd name="T50" fmla="*/ 2147483646 w 408"/>
                <a:gd name="T51" fmla="*/ 2147483646 h 354"/>
                <a:gd name="T52" fmla="*/ 2147483646 w 408"/>
                <a:gd name="T53" fmla="*/ 2147483646 h 354"/>
                <a:gd name="T54" fmla="*/ 2147483646 w 408"/>
                <a:gd name="T55" fmla="*/ 2147483646 h 354"/>
                <a:gd name="T56" fmla="*/ 2147483646 w 408"/>
                <a:gd name="T57" fmla="*/ 2147483646 h 354"/>
                <a:gd name="T58" fmla="*/ 2147483646 w 408"/>
                <a:gd name="T59" fmla="*/ 2147483646 h 354"/>
                <a:gd name="T60" fmla="*/ 2147483646 w 408"/>
                <a:gd name="T61" fmla="*/ 2147483646 h 354"/>
                <a:gd name="T62" fmla="*/ 2147483646 w 408"/>
                <a:gd name="T63" fmla="*/ 2147483646 h 354"/>
                <a:gd name="T64" fmla="*/ 2147483646 w 408"/>
                <a:gd name="T65" fmla="*/ 2147483646 h 354"/>
                <a:gd name="T66" fmla="*/ 2147483646 w 408"/>
                <a:gd name="T67" fmla="*/ 2147483646 h 3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08" h="354">
                  <a:moveTo>
                    <a:pt x="280" y="333"/>
                  </a:moveTo>
                  <a:lnTo>
                    <a:pt x="243" y="319"/>
                  </a:lnTo>
                  <a:lnTo>
                    <a:pt x="216" y="333"/>
                  </a:lnTo>
                  <a:lnTo>
                    <a:pt x="197" y="319"/>
                  </a:lnTo>
                  <a:lnTo>
                    <a:pt x="160" y="333"/>
                  </a:lnTo>
                  <a:lnTo>
                    <a:pt x="127" y="353"/>
                  </a:lnTo>
                  <a:lnTo>
                    <a:pt x="77" y="294"/>
                  </a:lnTo>
                  <a:lnTo>
                    <a:pt x="63" y="294"/>
                  </a:lnTo>
                  <a:lnTo>
                    <a:pt x="52" y="294"/>
                  </a:lnTo>
                  <a:lnTo>
                    <a:pt x="44" y="275"/>
                  </a:lnTo>
                  <a:lnTo>
                    <a:pt x="7" y="275"/>
                  </a:lnTo>
                  <a:lnTo>
                    <a:pt x="0" y="250"/>
                  </a:lnTo>
                  <a:lnTo>
                    <a:pt x="44" y="191"/>
                  </a:lnTo>
                  <a:lnTo>
                    <a:pt x="34" y="152"/>
                  </a:lnTo>
                  <a:lnTo>
                    <a:pt x="71" y="118"/>
                  </a:lnTo>
                  <a:lnTo>
                    <a:pt x="97" y="127"/>
                  </a:lnTo>
                  <a:lnTo>
                    <a:pt x="108" y="59"/>
                  </a:lnTo>
                  <a:lnTo>
                    <a:pt x="127" y="59"/>
                  </a:lnTo>
                  <a:lnTo>
                    <a:pt x="153" y="69"/>
                  </a:lnTo>
                  <a:lnTo>
                    <a:pt x="171" y="59"/>
                  </a:lnTo>
                  <a:lnTo>
                    <a:pt x="225" y="10"/>
                  </a:lnTo>
                  <a:lnTo>
                    <a:pt x="243" y="24"/>
                  </a:lnTo>
                  <a:lnTo>
                    <a:pt x="262" y="0"/>
                  </a:lnTo>
                  <a:lnTo>
                    <a:pt x="280" y="10"/>
                  </a:lnTo>
                  <a:lnTo>
                    <a:pt x="299" y="10"/>
                  </a:lnTo>
                  <a:lnTo>
                    <a:pt x="307" y="59"/>
                  </a:lnTo>
                  <a:lnTo>
                    <a:pt x="333" y="59"/>
                  </a:lnTo>
                  <a:lnTo>
                    <a:pt x="344" y="34"/>
                  </a:lnTo>
                  <a:lnTo>
                    <a:pt x="407" y="93"/>
                  </a:lnTo>
                  <a:lnTo>
                    <a:pt x="396" y="167"/>
                  </a:lnTo>
                  <a:lnTo>
                    <a:pt x="388" y="310"/>
                  </a:lnTo>
                  <a:lnTo>
                    <a:pt x="333" y="310"/>
                  </a:lnTo>
                  <a:lnTo>
                    <a:pt x="307" y="319"/>
                  </a:lnTo>
                  <a:lnTo>
                    <a:pt x="280" y="333"/>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39" name="Freeform 110">
              <a:extLst>
                <a:ext uri="{FF2B5EF4-FFF2-40B4-BE49-F238E27FC236}">
                  <a16:creationId xmlns:a16="http://schemas.microsoft.com/office/drawing/2014/main" xmlns="" id="{BB478D6A-52A2-4AC9-9AEF-B19CB184293D}"/>
                </a:ext>
              </a:extLst>
            </p:cNvPr>
            <p:cNvSpPr>
              <a:spLocks/>
            </p:cNvSpPr>
            <p:nvPr/>
          </p:nvSpPr>
          <p:spPr bwMode="auto">
            <a:xfrm>
              <a:off x="2638871" y="2078899"/>
              <a:ext cx="500956" cy="678151"/>
            </a:xfrm>
            <a:custGeom>
              <a:avLst/>
              <a:gdLst>
                <a:gd name="T0" fmla="*/ 2147483646 w 229"/>
                <a:gd name="T1" fmla="*/ 2147483646 h 310"/>
                <a:gd name="T2" fmla="*/ 2147483646 w 229"/>
                <a:gd name="T3" fmla="*/ 2147483646 h 310"/>
                <a:gd name="T4" fmla="*/ 2147483646 w 229"/>
                <a:gd name="T5" fmla="*/ 0 h 310"/>
                <a:gd name="T6" fmla="*/ 2147483646 w 229"/>
                <a:gd name="T7" fmla="*/ 2147483646 h 310"/>
                <a:gd name="T8" fmla="*/ 2147483646 w 229"/>
                <a:gd name="T9" fmla="*/ 0 h 310"/>
                <a:gd name="T10" fmla="*/ 2147483646 w 229"/>
                <a:gd name="T11" fmla="*/ 2147483646 h 310"/>
                <a:gd name="T12" fmla="*/ 2147483646 w 229"/>
                <a:gd name="T13" fmla="*/ 2147483646 h 310"/>
                <a:gd name="T14" fmla="*/ 2147483646 w 229"/>
                <a:gd name="T15" fmla="*/ 2147483646 h 310"/>
                <a:gd name="T16" fmla="*/ 2147483646 w 229"/>
                <a:gd name="T17" fmla="*/ 2147483646 h 310"/>
                <a:gd name="T18" fmla="*/ 2147483646 w 229"/>
                <a:gd name="T19" fmla="*/ 2147483646 h 310"/>
                <a:gd name="T20" fmla="*/ 2147483646 w 229"/>
                <a:gd name="T21" fmla="*/ 2147483646 h 310"/>
                <a:gd name="T22" fmla="*/ 2147483646 w 229"/>
                <a:gd name="T23" fmla="*/ 2147483646 h 310"/>
                <a:gd name="T24" fmla="*/ 2147483646 w 229"/>
                <a:gd name="T25" fmla="*/ 2147483646 h 310"/>
                <a:gd name="T26" fmla="*/ 2147483646 w 229"/>
                <a:gd name="T27" fmla="*/ 2147483646 h 310"/>
                <a:gd name="T28" fmla="*/ 2147483646 w 229"/>
                <a:gd name="T29" fmla="*/ 2147483646 h 310"/>
                <a:gd name="T30" fmla="*/ 2147483646 w 229"/>
                <a:gd name="T31" fmla="*/ 2147483646 h 310"/>
                <a:gd name="T32" fmla="*/ 2147483646 w 229"/>
                <a:gd name="T33" fmla="*/ 2147483646 h 310"/>
                <a:gd name="T34" fmla="*/ 2147483646 w 229"/>
                <a:gd name="T35" fmla="*/ 2147483646 h 310"/>
                <a:gd name="T36" fmla="*/ 2147483646 w 229"/>
                <a:gd name="T37" fmla="*/ 2147483646 h 310"/>
                <a:gd name="T38" fmla="*/ 2147483646 w 229"/>
                <a:gd name="T39" fmla="*/ 2147483646 h 310"/>
                <a:gd name="T40" fmla="*/ 2147483646 w 229"/>
                <a:gd name="T41" fmla="*/ 2147483646 h 310"/>
                <a:gd name="T42" fmla="*/ 2147483646 w 229"/>
                <a:gd name="T43" fmla="*/ 2147483646 h 310"/>
                <a:gd name="T44" fmla="*/ 2147483646 w 229"/>
                <a:gd name="T45" fmla="*/ 2147483646 h 310"/>
                <a:gd name="T46" fmla="*/ 2147483646 w 229"/>
                <a:gd name="T47" fmla="*/ 2147483646 h 310"/>
                <a:gd name="T48" fmla="*/ 2147483646 w 229"/>
                <a:gd name="T49" fmla="*/ 2147483646 h 310"/>
                <a:gd name="T50" fmla="*/ 2147483646 w 229"/>
                <a:gd name="T51" fmla="*/ 2147483646 h 310"/>
                <a:gd name="T52" fmla="*/ 0 w 229"/>
                <a:gd name="T53" fmla="*/ 2147483646 h 310"/>
                <a:gd name="T54" fmla="*/ 2147483646 w 229"/>
                <a:gd name="T55" fmla="*/ 2147483646 h 3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9" h="310">
                  <a:moveTo>
                    <a:pt x="26" y="59"/>
                  </a:moveTo>
                  <a:lnTo>
                    <a:pt x="56" y="9"/>
                  </a:lnTo>
                  <a:lnTo>
                    <a:pt x="74" y="0"/>
                  </a:lnTo>
                  <a:lnTo>
                    <a:pt x="83" y="9"/>
                  </a:lnTo>
                  <a:lnTo>
                    <a:pt x="89" y="0"/>
                  </a:lnTo>
                  <a:lnTo>
                    <a:pt x="108" y="48"/>
                  </a:lnTo>
                  <a:lnTo>
                    <a:pt x="119" y="48"/>
                  </a:lnTo>
                  <a:lnTo>
                    <a:pt x="128" y="34"/>
                  </a:lnTo>
                  <a:lnTo>
                    <a:pt x="153" y="84"/>
                  </a:lnTo>
                  <a:lnTo>
                    <a:pt x="153" y="59"/>
                  </a:lnTo>
                  <a:lnTo>
                    <a:pt x="190" y="59"/>
                  </a:lnTo>
                  <a:lnTo>
                    <a:pt x="190" y="107"/>
                  </a:lnTo>
                  <a:lnTo>
                    <a:pt x="209" y="132"/>
                  </a:lnTo>
                  <a:lnTo>
                    <a:pt x="216" y="117"/>
                  </a:lnTo>
                  <a:lnTo>
                    <a:pt x="228" y="202"/>
                  </a:lnTo>
                  <a:lnTo>
                    <a:pt x="190" y="275"/>
                  </a:lnTo>
                  <a:lnTo>
                    <a:pt x="153" y="309"/>
                  </a:lnTo>
                  <a:lnTo>
                    <a:pt x="145" y="300"/>
                  </a:lnTo>
                  <a:lnTo>
                    <a:pt x="139" y="284"/>
                  </a:lnTo>
                  <a:lnTo>
                    <a:pt x="108" y="259"/>
                  </a:lnTo>
                  <a:lnTo>
                    <a:pt x="101" y="216"/>
                  </a:lnTo>
                  <a:lnTo>
                    <a:pt x="89" y="202"/>
                  </a:lnTo>
                  <a:lnTo>
                    <a:pt x="63" y="216"/>
                  </a:lnTo>
                  <a:lnTo>
                    <a:pt x="37" y="152"/>
                  </a:lnTo>
                  <a:lnTo>
                    <a:pt x="11" y="132"/>
                  </a:lnTo>
                  <a:lnTo>
                    <a:pt x="19" y="107"/>
                  </a:lnTo>
                  <a:lnTo>
                    <a:pt x="0" y="84"/>
                  </a:lnTo>
                  <a:lnTo>
                    <a:pt x="26" y="5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40" name="Freeform 111">
              <a:extLst>
                <a:ext uri="{FF2B5EF4-FFF2-40B4-BE49-F238E27FC236}">
                  <a16:creationId xmlns:a16="http://schemas.microsoft.com/office/drawing/2014/main" xmlns="" id="{072A3841-E370-48CA-A19F-6E69F3607F83}"/>
                </a:ext>
              </a:extLst>
            </p:cNvPr>
            <p:cNvSpPr>
              <a:spLocks/>
            </p:cNvSpPr>
            <p:nvPr/>
          </p:nvSpPr>
          <p:spPr bwMode="auto">
            <a:xfrm>
              <a:off x="3929545" y="2520791"/>
              <a:ext cx="811593" cy="492206"/>
            </a:xfrm>
            <a:custGeom>
              <a:avLst/>
              <a:gdLst>
                <a:gd name="T0" fmla="*/ 2147483646 w 371"/>
                <a:gd name="T1" fmla="*/ 0 h 225"/>
                <a:gd name="T2" fmla="*/ 2147483646 w 371"/>
                <a:gd name="T3" fmla="*/ 2147483646 h 225"/>
                <a:gd name="T4" fmla="*/ 2147483646 w 371"/>
                <a:gd name="T5" fmla="*/ 2147483646 h 225"/>
                <a:gd name="T6" fmla="*/ 2147483646 w 371"/>
                <a:gd name="T7" fmla="*/ 2147483646 h 225"/>
                <a:gd name="T8" fmla="*/ 2147483646 w 371"/>
                <a:gd name="T9" fmla="*/ 2147483646 h 225"/>
                <a:gd name="T10" fmla="*/ 2147483646 w 371"/>
                <a:gd name="T11" fmla="*/ 2147483646 h 225"/>
                <a:gd name="T12" fmla="*/ 0 w 371"/>
                <a:gd name="T13" fmla="*/ 2147483646 h 225"/>
                <a:gd name="T14" fmla="*/ 2147483646 w 371"/>
                <a:gd name="T15" fmla="*/ 2147483646 h 225"/>
                <a:gd name="T16" fmla="*/ 2147483646 w 371"/>
                <a:gd name="T17" fmla="*/ 2147483646 h 225"/>
                <a:gd name="T18" fmla="*/ 2147483646 w 371"/>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1" h="225">
                  <a:moveTo>
                    <a:pt x="236" y="0"/>
                  </a:moveTo>
                  <a:lnTo>
                    <a:pt x="254" y="49"/>
                  </a:lnTo>
                  <a:lnTo>
                    <a:pt x="281" y="98"/>
                  </a:lnTo>
                  <a:lnTo>
                    <a:pt x="314" y="98"/>
                  </a:lnTo>
                  <a:lnTo>
                    <a:pt x="370" y="165"/>
                  </a:lnTo>
                  <a:lnTo>
                    <a:pt x="351" y="224"/>
                  </a:lnTo>
                  <a:lnTo>
                    <a:pt x="0" y="215"/>
                  </a:lnTo>
                  <a:lnTo>
                    <a:pt x="97" y="49"/>
                  </a:lnTo>
                  <a:lnTo>
                    <a:pt x="116" y="25"/>
                  </a:lnTo>
                  <a:lnTo>
                    <a:pt x="236" y="0"/>
                  </a:lnTo>
                </a:path>
              </a:pathLst>
            </a:custGeom>
            <a:solidFill>
              <a:schemeClr val="accent2"/>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41" name="Freeform 88">
              <a:extLst>
                <a:ext uri="{FF2B5EF4-FFF2-40B4-BE49-F238E27FC236}">
                  <a16:creationId xmlns:a16="http://schemas.microsoft.com/office/drawing/2014/main" xmlns="" id="{448E65B6-A32A-4674-BFA0-A2D827D67CAC}"/>
                </a:ext>
              </a:extLst>
            </p:cNvPr>
            <p:cNvSpPr>
              <a:spLocks/>
            </p:cNvSpPr>
            <p:nvPr/>
          </p:nvSpPr>
          <p:spPr bwMode="auto">
            <a:xfrm>
              <a:off x="3194518" y="1733259"/>
              <a:ext cx="476894" cy="638775"/>
            </a:xfrm>
            <a:custGeom>
              <a:avLst/>
              <a:gdLst>
                <a:gd name="T0" fmla="*/ 2147483646 w 218"/>
                <a:gd name="T1" fmla="*/ 2147483646 h 292"/>
                <a:gd name="T2" fmla="*/ 2147483646 w 218"/>
                <a:gd name="T3" fmla="*/ 2147483646 h 292"/>
                <a:gd name="T4" fmla="*/ 2147483646 w 218"/>
                <a:gd name="T5" fmla="*/ 0 h 292"/>
                <a:gd name="T6" fmla="*/ 2147483646 w 218"/>
                <a:gd name="T7" fmla="*/ 2147483646 h 292"/>
                <a:gd name="T8" fmla="*/ 2147483646 w 218"/>
                <a:gd name="T9" fmla="*/ 2147483646 h 292"/>
                <a:gd name="T10" fmla="*/ 2147483646 w 218"/>
                <a:gd name="T11" fmla="*/ 2147483646 h 292"/>
                <a:gd name="T12" fmla="*/ 2147483646 w 218"/>
                <a:gd name="T13" fmla="*/ 2147483646 h 292"/>
                <a:gd name="T14" fmla="*/ 2147483646 w 218"/>
                <a:gd name="T15" fmla="*/ 2147483646 h 292"/>
                <a:gd name="T16" fmla="*/ 2147483646 w 218"/>
                <a:gd name="T17" fmla="*/ 2147483646 h 292"/>
                <a:gd name="T18" fmla="*/ 2147483646 w 218"/>
                <a:gd name="T19" fmla="*/ 2147483646 h 292"/>
                <a:gd name="T20" fmla="*/ 2147483646 w 218"/>
                <a:gd name="T21" fmla="*/ 2147483646 h 292"/>
                <a:gd name="T22" fmla="*/ 2147483646 w 218"/>
                <a:gd name="T23" fmla="*/ 2147483646 h 292"/>
                <a:gd name="T24" fmla="*/ 2147483646 w 218"/>
                <a:gd name="T25" fmla="*/ 2147483646 h 292"/>
                <a:gd name="T26" fmla="*/ 2147483646 w 218"/>
                <a:gd name="T27" fmla="*/ 2147483646 h 292"/>
                <a:gd name="T28" fmla="*/ 2147483646 w 218"/>
                <a:gd name="T29" fmla="*/ 2147483646 h 292"/>
                <a:gd name="T30" fmla="*/ 2147483646 w 218"/>
                <a:gd name="T31" fmla="*/ 2147483646 h 292"/>
                <a:gd name="T32" fmla="*/ 0 w 218"/>
                <a:gd name="T33" fmla="*/ 2147483646 h 292"/>
                <a:gd name="T34" fmla="*/ 2147483646 w 218"/>
                <a:gd name="T35" fmla="*/ 2147483646 h 2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8" h="292">
                  <a:moveTo>
                    <a:pt x="19" y="123"/>
                  </a:moveTo>
                  <a:lnTo>
                    <a:pt x="37" y="123"/>
                  </a:lnTo>
                  <a:lnTo>
                    <a:pt x="108" y="0"/>
                  </a:lnTo>
                  <a:lnTo>
                    <a:pt x="120" y="16"/>
                  </a:lnTo>
                  <a:lnTo>
                    <a:pt x="108" y="50"/>
                  </a:lnTo>
                  <a:lnTo>
                    <a:pt x="164" y="98"/>
                  </a:lnTo>
                  <a:lnTo>
                    <a:pt x="164" y="134"/>
                  </a:lnTo>
                  <a:lnTo>
                    <a:pt x="217" y="168"/>
                  </a:lnTo>
                  <a:lnTo>
                    <a:pt x="172" y="250"/>
                  </a:lnTo>
                  <a:lnTo>
                    <a:pt x="126" y="241"/>
                  </a:lnTo>
                  <a:lnTo>
                    <a:pt x="108" y="227"/>
                  </a:lnTo>
                  <a:lnTo>
                    <a:pt x="89" y="266"/>
                  </a:lnTo>
                  <a:lnTo>
                    <a:pt x="63" y="291"/>
                  </a:lnTo>
                  <a:lnTo>
                    <a:pt x="26" y="250"/>
                  </a:lnTo>
                  <a:lnTo>
                    <a:pt x="19" y="241"/>
                  </a:lnTo>
                  <a:lnTo>
                    <a:pt x="26" y="216"/>
                  </a:lnTo>
                  <a:lnTo>
                    <a:pt x="0" y="148"/>
                  </a:lnTo>
                  <a:lnTo>
                    <a:pt x="19" y="12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42" name="Freeform 31">
              <a:extLst>
                <a:ext uri="{FF2B5EF4-FFF2-40B4-BE49-F238E27FC236}">
                  <a16:creationId xmlns:a16="http://schemas.microsoft.com/office/drawing/2014/main" xmlns="" id="{FFA2D860-3ABE-424A-94CA-F6280D599EAD}"/>
                </a:ext>
              </a:extLst>
            </p:cNvPr>
            <p:cNvSpPr>
              <a:spLocks/>
            </p:cNvSpPr>
            <p:nvPr/>
          </p:nvSpPr>
          <p:spPr bwMode="auto">
            <a:xfrm>
              <a:off x="8816352" y="3234336"/>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43" name="Freeform 43">
              <a:extLst>
                <a:ext uri="{FF2B5EF4-FFF2-40B4-BE49-F238E27FC236}">
                  <a16:creationId xmlns:a16="http://schemas.microsoft.com/office/drawing/2014/main" xmlns="" id="{B122C68E-8248-494A-A15C-6E9E59EF9E8B}"/>
                </a:ext>
              </a:extLst>
            </p:cNvPr>
            <p:cNvSpPr>
              <a:spLocks/>
            </p:cNvSpPr>
            <p:nvPr/>
          </p:nvSpPr>
          <p:spPr bwMode="auto">
            <a:xfrm>
              <a:off x="10115383" y="2262655"/>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44" name="Freeform 50">
              <a:extLst>
                <a:ext uri="{FF2B5EF4-FFF2-40B4-BE49-F238E27FC236}">
                  <a16:creationId xmlns:a16="http://schemas.microsoft.com/office/drawing/2014/main" xmlns="" id="{EFDA9FAE-EE38-4861-B35A-D44AED744A1F}"/>
                </a:ext>
              </a:extLst>
            </p:cNvPr>
            <p:cNvSpPr>
              <a:spLocks/>
            </p:cNvSpPr>
            <p:nvPr/>
          </p:nvSpPr>
          <p:spPr bwMode="auto">
            <a:xfrm>
              <a:off x="7527469" y="1273867"/>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45" name="Freeform 61">
              <a:extLst>
                <a:ext uri="{FF2B5EF4-FFF2-40B4-BE49-F238E27FC236}">
                  <a16:creationId xmlns:a16="http://schemas.microsoft.com/office/drawing/2014/main" xmlns="" id="{777C11A7-4AD8-478C-92A3-891BD353FBA7}"/>
                </a:ext>
              </a:extLst>
            </p:cNvPr>
            <p:cNvSpPr>
              <a:spLocks/>
            </p:cNvSpPr>
            <p:nvPr/>
          </p:nvSpPr>
          <p:spPr bwMode="auto">
            <a:xfrm>
              <a:off x="7903735" y="1273867"/>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grpSp>
      <p:grpSp>
        <p:nvGrpSpPr>
          <p:cNvPr id="346" name="Group 345">
            <a:extLst>
              <a:ext uri="{FF2B5EF4-FFF2-40B4-BE49-F238E27FC236}">
                <a16:creationId xmlns:a16="http://schemas.microsoft.com/office/drawing/2014/main" xmlns="" id="{7FC07956-1A87-4EB9-9477-1675CA3EB851}"/>
              </a:ext>
            </a:extLst>
          </p:cNvPr>
          <p:cNvGrpSpPr>
            <a:grpSpLocks noChangeAspect="1"/>
          </p:cNvGrpSpPr>
          <p:nvPr/>
        </p:nvGrpSpPr>
        <p:grpSpPr>
          <a:xfrm>
            <a:off x="58427" y="2801217"/>
            <a:ext cx="5950375" cy="2408646"/>
            <a:chOff x="245653" y="1219176"/>
            <a:chExt cx="11694829" cy="4733935"/>
          </a:xfrm>
          <a:solidFill>
            <a:schemeClr val="tx2">
              <a:lumMod val="75000"/>
            </a:schemeClr>
          </a:solidFill>
        </p:grpSpPr>
        <p:sp>
          <p:nvSpPr>
            <p:cNvPr id="347" name="Freeform 3">
              <a:extLst>
                <a:ext uri="{FF2B5EF4-FFF2-40B4-BE49-F238E27FC236}">
                  <a16:creationId xmlns:a16="http://schemas.microsoft.com/office/drawing/2014/main" xmlns="" id="{E3BEDABB-D18F-4A98-8929-4B9CB45D456E}"/>
                </a:ext>
              </a:extLst>
            </p:cNvPr>
            <p:cNvSpPr>
              <a:spLocks/>
            </p:cNvSpPr>
            <p:nvPr/>
          </p:nvSpPr>
          <p:spPr bwMode="auto">
            <a:xfrm>
              <a:off x="9488198" y="1785761"/>
              <a:ext cx="850971" cy="767842"/>
            </a:xfrm>
            <a:custGeom>
              <a:avLst/>
              <a:gdLst>
                <a:gd name="T0" fmla="*/ 2147483646 w 389"/>
                <a:gd name="T1" fmla="*/ 2147483646 h 351"/>
                <a:gd name="T2" fmla="*/ 2147483646 w 389"/>
                <a:gd name="T3" fmla="*/ 2147483646 h 351"/>
                <a:gd name="T4" fmla="*/ 2147483646 w 389"/>
                <a:gd name="T5" fmla="*/ 2147483646 h 351"/>
                <a:gd name="T6" fmla="*/ 2147483646 w 389"/>
                <a:gd name="T7" fmla="*/ 2147483646 h 351"/>
                <a:gd name="T8" fmla="*/ 2147483646 w 389"/>
                <a:gd name="T9" fmla="*/ 2147483646 h 351"/>
                <a:gd name="T10" fmla="*/ 2147483646 w 389"/>
                <a:gd name="T11" fmla="*/ 2147483646 h 351"/>
                <a:gd name="T12" fmla="*/ 2147483646 w 389"/>
                <a:gd name="T13" fmla="*/ 2147483646 h 351"/>
                <a:gd name="T14" fmla="*/ 2147483646 w 389"/>
                <a:gd name="T15" fmla="*/ 2147483646 h 351"/>
                <a:gd name="T16" fmla="*/ 2147483646 w 389"/>
                <a:gd name="T17" fmla="*/ 2147483646 h 351"/>
                <a:gd name="T18" fmla="*/ 2147483646 w 389"/>
                <a:gd name="T19" fmla="*/ 2147483646 h 351"/>
                <a:gd name="T20" fmla="*/ 2147483646 w 389"/>
                <a:gd name="T21" fmla="*/ 2147483646 h 351"/>
                <a:gd name="T22" fmla="*/ 2147483646 w 389"/>
                <a:gd name="T23" fmla="*/ 2147483646 h 351"/>
                <a:gd name="T24" fmla="*/ 2147483646 w 389"/>
                <a:gd name="T25" fmla="*/ 2147483646 h 351"/>
                <a:gd name="T26" fmla="*/ 2147483646 w 389"/>
                <a:gd name="T27" fmla="*/ 2147483646 h 351"/>
                <a:gd name="T28" fmla="*/ 2147483646 w 389"/>
                <a:gd name="T29" fmla="*/ 2147483646 h 351"/>
                <a:gd name="T30" fmla="*/ 2147483646 w 389"/>
                <a:gd name="T31" fmla="*/ 2147483646 h 351"/>
                <a:gd name="T32" fmla="*/ 2147483646 w 389"/>
                <a:gd name="T33" fmla="*/ 2147483646 h 351"/>
                <a:gd name="T34" fmla="*/ 2147483646 w 389"/>
                <a:gd name="T35" fmla="*/ 2147483646 h 351"/>
                <a:gd name="T36" fmla="*/ 2147483646 w 389"/>
                <a:gd name="T37" fmla="*/ 2147483646 h 351"/>
                <a:gd name="T38" fmla="*/ 2147483646 w 389"/>
                <a:gd name="T39" fmla="*/ 2147483646 h 351"/>
                <a:gd name="T40" fmla="*/ 2147483646 w 389"/>
                <a:gd name="T41" fmla="*/ 2147483646 h 351"/>
                <a:gd name="T42" fmla="*/ 2147483646 w 389"/>
                <a:gd name="T43" fmla="*/ 2147483646 h 351"/>
                <a:gd name="T44" fmla="*/ 0 w 389"/>
                <a:gd name="T45" fmla="*/ 2147483646 h 351"/>
                <a:gd name="T46" fmla="*/ 0 w 389"/>
                <a:gd name="T47" fmla="*/ 2147483646 h 351"/>
                <a:gd name="T48" fmla="*/ 2147483646 w 389"/>
                <a:gd name="T49" fmla="*/ 2147483646 h 351"/>
                <a:gd name="T50" fmla="*/ 2147483646 w 389"/>
                <a:gd name="T51" fmla="*/ 2147483646 h 351"/>
                <a:gd name="T52" fmla="*/ 2147483646 w 389"/>
                <a:gd name="T53" fmla="*/ 2147483646 h 351"/>
                <a:gd name="T54" fmla="*/ 2147483646 w 389"/>
                <a:gd name="T55" fmla="*/ 2147483646 h 351"/>
                <a:gd name="T56" fmla="*/ 2147483646 w 389"/>
                <a:gd name="T57" fmla="*/ 0 h 351"/>
                <a:gd name="T58" fmla="*/ 2147483646 w 389"/>
                <a:gd name="T59" fmla="*/ 0 h 351"/>
                <a:gd name="T60" fmla="*/ 2147483646 w 389"/>
                <a:gd name="T61" fmla="*/ 2147483646 h 3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89" h="351">
                  <a:moveTo>
                    <a:pt x="343" y="41"/>
                  </a:moveTo>
                  <a:lnTo>
                    <a:pt x="343" y="98"/>
                  </a:lnTo>
                  <a:lnTo>
                    <a:pt x="370" y="193"/>
                  </a:lnTo>
                  <a:lnTo>
                    <a:pt x="388" y="202"/>
                  </a:lnTo>
                  <a:lnTo>
                    <a:pt x="358" y="241"/>
                  </a:lnTo>
                  <a:lnTo>
                    <a:pt x="358" y="275"/>
                  </a:lnTo>
                  <a:lnTo>
                    <a:pt x="333" y="311"/>
                  </a:lnTo>
                  <a:lnTo>
                    <a:pt x="298" y="287"/>
                  </a:lnTo>
                  <a:lnTo>
                    <a:pt x="287" y="311"/>
                  </a:lnTo>
                  <a:lnTo>
                    <a:pt x="261" y="350"/>
                  </a:lnTo>
                  <a:lnTo>
                    <a:pt x="236" y="287"/>
                  </a:lnTo>
                  <a:lnTo>
                    <a:pt x="224" y="275"/>
                  </a:lnTo>
                  <a:lnTo>
                    <a:pt x="198" y="311"/>
                  </a:lnTo>
                  <a:lnTo>
                    <a:pt x="161" y="311"/>
                  </a:lnTo>
                  <a:lnTo>
                    <a:pt x="179" y="252"/>
                  </a:lnTo>
                  <a:lnTo>
                    <a:pt x="161" y="241"/>
                  </a:lnTo>
                  <a:lnTo>
                    <a:pt x="134" y="266"/>
                  </a:lnTo>
                  <a:lnTo>
                    <a:pt x="123" y="252"/>
                  </a:lnTo>
                  <a:lnTo>
                    <a:pt x="115" y="266"/>
                  </a:lnTo>
                  <a:lnTo>
                    <a:pt x="109" y="241"/>
                  </a:lnTo>
                  <a:lnTo>
                    <a:pt x="78" y="252"/>
                  </a:lnTo>
                  <a:lnTo>
                    <a:pt x="72" y="193"/>
                  </a:lnTo>
                  <a:lnTo>
                    <a:pt x="0" y="159"/>
                  </a:lnTo>
                  <a:lnTo>
                    <a:pt x="0" y="143"/>
                  </a:lnTo>
                  <a:lnTo>
                    <a:pt x="52" y="123"/>
                  </a:lnTo>
                  <a:lnTo>
                    <a:pt x="15" y="75"/>
                  </a:lnTo>
                  <a:lnTo>
                    <a:pt x="15" y="41"/>
                  </a:lnTo>
                  <a:lnTo>
                    <a:pt x="52" y="25"/>
                  </a:lnTo>
                  <a:lnTo>
                    <a:pt x="72" y="0"/>
                  </a:lnTo>
                  <a:lnTo>
                    <a:pt x="358" y="0"/>
                  </a:lnTo>
                  <a:lnTo>
                    <a:pt x="343" y="41"/>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48" name="Freeform 4">
              <a:extLst>
                <a:ext uri="{FF2B5EF4-FFF2-40B4-BE49-F238E27FC236}">
                  <a16:creationId xmlns:a16="http://schemas.microsoft.com/office/drawing/2014/main" xmlns="" id="{14A8CE92-A654-4D3F-AFC8-8F54062EB688}"/>
                </a:ext>
              </a:extLst>
            </p:cNvPr>
            <p:cNvSpPr>
              <a:spLocks/>
            </p:cNvSpPr>
            <p:nvPr/>
          </p:nvSpPr>
          <p:spPr bwMode="auto">
            <a:xfrm>
              <a:off x="9634767" y="2678296"/>
              <a:ext cx="951599" cy="907847"/>
            </a:xfrm>
            <a:custGeom>
              <a:avLst/>
              <a:gdLst>
                <a:gd name="T0" fmla="*/ 2147483646 w 435"/>
                <a:gd name="T1" fmla="*/ 2147483646 h 415"/>
                <a:gd name="T2" fmla="*/ 2147483646 w 435"/>
                <a:gd name="T3" fmla="*/ 2147483646 h 415"/>
                <a:gd name="T4" fmla="*/ 2147483646 w 435"/>
                <a:gd name="T5" fmla="*/ 2147483646 h 415"/>
                <a:gd name="T6" fmla="*/ 2147483646 w 435"/>
                <a:gd name="T7" fmla="*/ 2147483646 h 415"/>
                <a:gd name="T8" fmla="*/ 2147483646 w 435"/>
                <a:gd name="T9" fmla="*/ 2147483646 h 415"/>
                <a:gd name="T10" fmla="*/ 2147483646 w 435"/>
                <a:gd name="T11" fmla="*/ 2147483646 h 415"/>
                <a:gd name="T12" fmla="*/ 2147483646 w 435"/>
                <a:gd name="T13" fmla="*/ 2147483646 h 415"/>
                <a:gd name="T14" fmla="*/ 2147483646 w 435"/>
                <a:gd name="T15" fmla="*/ 2147483646 h 415"/>
                <a:gd name="T16" fmla="*/ 2147483646 w 435"/>
                <a:gd name="T17" fmla="*/ 2147483646 h 415"/>
                <a:gd name="T18" fmla="*/ 2147483646 w 435"/>
                <a:gd name="T19" fmla="*/ 2147483646 h 415"/>
                <a:gd name="T20" fmla="*/ 2147483646 w 435"/>
                <a:gd name="T21" fmla="*/ 2147483646 h 415"/>
                <a:gd name="T22" fmla="*/ 2147483646 w 435"/>
                <a:gd name="T23" fmla="*/ 2147483646 h 415"/>
                <a:gd name="T24" fmla="*/ 2147483646 w 435"/>
                <a:gd name="T25" fmla="*/ 2147483646 h 415"/>
                <a:gd name="T26" fmla="*/ 2147483646 w 435"/>
                <a:gd name="T27" fmla="*/ 2147483646 h 415"/>
                <a:gd name="T28" fmla="*/ 2147483646 w 435"/>
                <a:gd name="T29" fmla="*/ 2147483646 h 415"/>
                <a:gd name="T30" fmla="*/ 2147483646 w 435"/>
                <a:gd name="T31" fmla="*/ 2147483646 h 415"/>
                <a:gd name="T32" fmla="*/ 2147483646 w 435"/>
                <a:gd name="T33" fmla="*/ 2147483646 h 415"/>
                <a:gd name="T34" fmla="*/ 2147483646 w 435"/>
                <a:gd name="T35" fmla="*/ 2147483646 h 415"/>
                <a:gd name="T36" fmla="*/ 2147483646 w 435"/>
                <a:gd name="T37" fmla="*/ 2147483646 h 415"/>
                <a:gd name="T38" fmla="*/ 2147483646 w 435"/>
                <a:gd name="T39" fmla="*/ 2147483646 h 415"/>
                <a:gd name="T40" fmla="*/ 2147483646 w 435"/>
                <a:gd name="T41" fmla="*/ 2147483646 h 415"/>
                <a:gd name="T42" fmla="*/ 2147483646 w 435"/>
                <a:gd name="T43" fmla="*/ 2147483646 h 415"/>
                <a:gd name="T44" fmla="*/ 2147483646 w 435"/>
                <a:gd name="T45" fmla="*/ 2147483646 h 415"/>
                <a:gd name="T46" fmla="*/ 2147483646 w 435"/>
                <a:gd name="T47" fmla="*/ 2147483646 h 415"/>
                <a:gd name="T48" fmla="*/ 2147483646 w 435"/>
                <a:gd name="T49" fmla="*/ 2147483646 h 415"/>
                <a:gd name="T50" fmla="*/ 2147483646 w 435"/>
                <a:gd name="T51" fmla="*/ 2147483646 h 415"/>
                <a:gd name="T52" fmla="*/ 2147483646 w 435"/>
                <a:gd name="T53" fmla="*/ 2147483646 h 415"/>
                <a:gd name="T54" fmla="*/ 2147483646 w 435"/>
                <a:gd name="T55" fmla="*/ 2147483646 h 415"/>
                <a:gd name="T56" fmla="*/ 2147483646 w 435"/>
                <a:gd name="T57" fmla="*/ 2147483646 h 415"/>
                <a:gd name="T58" fmla="*/ 2147483646 w 435"/>
                <a:gd name="T59" fmla="*/ 2147483646 h 415"/>
                <a:gd name="T60" fmla="*/ 2147483646 w 435"/>
                <a:gd name="T61" fmla="*/ 2147483646 h 415"/>
                <a:gd name="T62" fmla="*/ 2147483646 w 435"/>
                <a:gd name="T63" fmla="*/ 2147483646 h 415"/>
                <a:gd name="T64" fmla="*/ 2147483646 w 435"/>
                <a:gd name="T65" fmla="*/ 2147483646 h 415"/>
                <a:gd name="T66" fmla="*/ 2147483646 w 435"/>
                <a:gd name="T67" fmla="*/ 2147483646 h 415"/>
                <a:gd name="T68" fmla="*/ 2147483646 w 435"/>
                <a:gd name="T69" fmla="*/ 2147483646 h 415"/>
                <a:gd name="T70" fmla="*/ 2147483646 w 435"/>
                <a:gd name="T71" fmla="*/ 2147483646 h 415"/>
                <a:gd name="T72" fmla="*/ 2147483646 w 435"/>
                <a:gd name="T73" fmla="*/ 2147483646 h 415"/>
                <a:gd name="T74" fmla="*/ 2147483646 w 435"/>
                <a:gd name="T75" fmla="*/ 2147483646 h 415"/>
                <a:gd name="T76" fmla="*/ 2147483646 w 435"/>
                <a:gd name="T77" fmla="*/ 2147483646 h 415"/>
                <a:gd name="T78" fmla="*/ 2147483646 w 435"/>
                <a:gd name="T79" fmla="*/ 2147483646 h 415"/>
                <a:gd name="T80" fmla="*/ 2147483646 w 435"/>
                <a:gd name="T81" fmla="*/ 2147483646 h 415"/>
                <a:gd name="T82" fmla="*/ 2147483646 w 435"/>
                <a:gd name="T83" fmla="*/ 2147483646 h 415"/>
                <a:gd name="T84" fmla="*/ 2147483646 w 435"/>
                <a:gd name="T85" fmla="*/ 2147483646 h 415"/>
                <a:gd name="T86" fmla="*/ 2147483646 w 435"/>
                <a:gd name="T87" fmla="*/ 2147483646 h 415"/>
                <a:gd name="T88" fmla="*/ 2147483646 w 435"/>
                <a:gd name="T89" fmla="*/ 2147483646 h 415"/>
                <a:gd name="T90" fmla="*/ 2147483646 w 435"/>
                <a:gd name="T91" fmla="*/ 2147483646 h 415"/>
                <a:gd name="T92" fmla="*/ 2147483646 w 435"/>
                <a:gd name="T93" fmla="*/ 2147483646 h 415"/>
                <a:gd name="T94" fmla="*/ 2147483646 w 435"/>
                <a:gd name="T95" fmla="*/ 2147483646 h 415"/>
                <a:gd name="T96" fmla="*/ 2147483646 w 435"/>
                <a:gd name="T97" fmla="*/ 2147483646 h 415"/>
                <a:gd name="T98" fmla="*/ 0 w 435"/>
                <a:gd name="T99" fmla="*/ 2147483646 h 415"/>
                <a:gd name="T100" fmla="*/ 2147483646 w 435"/>
                <a:gd name="T101" fmla="*/ 2147483646 h 415"/>
                <a:gd name="T102" fmla="*/ 2147483646 w 435"/>
                <a:gd name="T103" fmla="*/ 2147483646 h 415"/>
                <a:gd name="T104" fmla="*/ 2147483646 w 435"/>
                <a:gd name="T105" fmla="*/ 2147483646 h 415"/>
                <a:gd name="T106" fmla="*/ 2147483646 w 435"/>
                <a:gd name="T107" fmla="*/ 2147483646 h 415"/>
                <a:gd name="T108" fmla="*/ 2147483646 w 435"/>
                <a:gd name="T109" fmla="*/ 2147483646 h 4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35" h="415">
                  <a:moveTo>
                    <a:pt x="415" y="168"/>
                  </a:moveTo>
                  <a:lnTo>
                    <a:pt x="400" y="168"/>
                  </a:lnTo>
                  <a:lnTo>
                    <a:pt x="382" y="168"/>
                  </a:lnTo>
                  <a:lnTo>
                    <a:pt x="363" y="154"/>
                  </a:lnTo>
                  <a:lnTo>
                    <a:pt x="370" y="143"/>
                  </a:lnTo>
                  <a:lnTo>
                    <a:pt x="345" y="168"/>
                  </a:lnTo>
                  <a:lnTo>
                    <a:pt x="325" y="143"/>
                  </a:lnTo>
                  <a:lnTo>
                    <a:pt x="325" y="118"/>
                  </a:lnTo>
                  <a:lnTo>
                    <a:pt x="325" y="154"/>
                  </a:lnTo>
                  <a:lnTo>
                    <a:pt x="306" y="143"/>
                  </a:lnTo>
                  <a:lnTo>
                    <a:pt x="306" y="154"/>
                  </a:lnTo>
                  <a:lnTo>
                    <a:pt x="325" y="168"/>
                  </a:lnTo>
                  <a:lnTo>
                    <a:pt x="325" y="154"/>
                  </a:lnTo>
                  <a:lnTo>
                    <a:pt x="337" y="168"/>
                  </a:lnTo>
                  <a:lnTo>
                    <a:pt x="345" y="177"/>
                  </a:lnTo>
                  <a:lnTo>
                    <a:pt x="306" y="188"/>
                  </a:lnTo>
                  <a:lnTo>
                    <a:pt x="280" y="177"/>
                  </a:lnTo>
                  <a:lnTo>
                    <a:pt x="288" y="188"/>
                  </a:lnTo>
                  <a:lnTo>
                    <a:pt x="306" y="202"/>
                  </a:lnTo>
                  <a:lnTo>
                    <a:pt x="337" y="177"/>
                  </a:lnTo>
                  <a:lnTo>
                    <a:pt x="363" y="213"/>
                  </a:lnTo>
                  <a:lnTo>
                    <a:pt x="363" y="227"/>
                  </a:lnTo>
                  <a:lnTo>
                    <a:pt x="345" y="227"/>
                  </a:lnTo>
                  <a:lnTo>
                    <a:pt x="363" y="237"/>
                  </a:lnTo>
                  <a:lnTo>
                    <a:pt x="363" y="262"/>
                  </a:lnTo>
                  <a:lnTo>
                    <a:pt x="363" y="271"/>
                  </a:lnTo>
                  <a:lnTo>
                    <a:pt x="370" y="262"/>
                  </a:lnTo>
                  <a:lnTo>
                    <a:pt x="370" y="287"/>
                  </a:lnTo>
                  <a:lnTo>
                    <a:pt x="325" y="262"/>
                  </a:lnTo>
                  <a:lnTo>
                    <a:pt x="325" y="252"/>
                  </a:lnTo>
                  <a:lnTo>
                    <a:pt x="345" y="262"/>
                  </a:lnTo>
                  <a:lnTo>
                    <a:pt x="325" y="237"/>
                  </a:lnTo>
                  <a:lnTo>
                    <a:pt x="325" y="252"/>
                  </a:lnTo>
                  <a:lnTo>
                    <a:pt x="306" y="237"/>
                  </a:lnTo>
                  <a:lnTo>
                    <a:pt x="306" y="262"/>
                  </a:lnTo>
                  <a:lnTo>
                    <a:pt x="288" y="237"/>
                  </a:lnTo>
                  <a:lnTo>
                    <a:pt x="288" y="262"/>
                  </a:lnTo>
                  <a:lnTo>
                    <a:pt x="262" y="262"/>
                  </a:lnTo>
                  <a:lnTo>
                    <a:pt x="228" y="237"/>
                  </a:lnTo>
                  <a:lnTo>
                    <a:pt x="228" y="227"/>
                  </a:lnTo>
                  <a:lnTo>
                    <a:pt x="243" y="213"/>
                  </a:lnTo>
                  <a:lnTo>
                    <a:pt x="228" y="213"/>
                  </a:lnTo>
                  <a:lnTo>
                    <a:pt x="236" y="188"/>
                  </a:lnTo>
                  <a:lnTo>
                    <a:pt x="217" y="237"/>
                  </a:lnTo>
                  <a:lnTo>
                    <a:pt x="198" y="237"/>
                  </a:lnTo>
                  <a:lnTo>
                    <a:pt x="198" y="227"/>
                  </a:lnTo>
                  <a:lnTo>
                    <a:pt x="165" y="237"/>
                  </a:lnTo>
                  <a:lnTo>
                    <a:pt x="153" y="213"/>
                  </a:lnTo>
                  <a:lnTo>
                    <a:pt x="165" y="213"/>
                  </a:lnTo>
                  <a:lnTo>
                    <a:pt x="146" y="213"/>
                  </a:lnTo>
                  <a:lnTo>
                    <a:pt x="135" y="188"/>
                  </a:lnTo>
                  <a:lnTo>
                    <a:pt x="135" y="213"/>
                  </a:lnTo>
                  <a:lnTo>
                    <a:pt x="80" y="152"/>
                  </a:lnTo>
                  <a:lnTo>
                    <a:pt x="101" y="188"/>
                  </a:lnTo>
                  <a:lnTo>
                    <a:pt x="82" y="188"/>
                  </a:lnTo>
                  <a:lnTo>
                    <a:pt x="71" y="177"/>
                  </a:lnTo>
                  <a:lnTo>
                    <a:pt x="71" y="188"/>
                  </a:lnTo>
                  <a:lnTo>
                    <a:pt x="128" y="237"/>
                  </a:lnTo>
                  <a:lnTo>
                    <a:pt x="128" y="287"/>
                  </a:lnTo>
                  <a:lnTo>
                    <a:pt x="135" y="252"/>
                  </a:lnTo>
                  <a:lnTo>
                    <a:pt x="153" y="237"/>
                  </a:lnTo>
                  <a:lnTo>
                    <a:pt x="165" y="262"/>
                  </a:lnTo>
                  <a:lnTo>
                    <a:pt x="172" y="252"/>
                  </a:lnTo>
                  <a:lnTo>
                    <a:pt x="209" y="262"/>
                  </a:lnTo>
                  <a:lnTo>
                    <a:pt x="217" y="287"/>
                  </a:lnTo>
                  <a:lnTo>
                    <a:pt x="228" y="296"/>
                  </a:lnTo>
                  <a:lnTo>
                    <a:pt x="228" y="287"/>
                  </a:lnTo>
                  <a:lnTo>
                    <a:pt x="236" y="296"/>
                  </a:lnTo>
                  <a:lnTo>
                    <a:pt x="243" y="287"/>
                  </a:lnTo>
                  <a:lnTo>
                    <a:pt x="280" y="296"/>
                  </a:lnTo>
                  <a:lnTo>
                    <a:pt x="300" y="311"/>
                  </a:lnTo>
                  <a:lnTo>
                    <a:pt x="273" y="311"/>
                  </a:lnTo>
                  <a:lnTo>
                    <a:pt x="236" y="346"/>
                  </a:lnTo>
                  <a:lnTo>
                    <a:pt x="254" y="356"/>
                  </a:lnTo>
                  <a:lnTo>
                    <a:pt x="254" y="346"/>
                  </a:lnTo>
                  <a:lnTo>
                    <a:pt x="288" y="321"/>
                  </a:lnTo>
                  <a:lnTo>
                    <a:pt x="288" y="346"/>
                  </a:lnTo>
                  <a:lnTo>
                    <a:pt x="306" y="321"/>
                  </a:lnTo>
                  <a:lnTo>
                    <a:pt x="345" y="335"/>
                  </a:lnTo>
                  <a:lnTo>
                    <a:pt x="325" y="335"/>
                  </a:lnTo>
                  <a:lnTo>
                    <a:pt x="345" y="346"/>
                  </a:lnTo>
                  <a:lnTo>
                    <a:pt x="325" y="356"/>
                  </a:lnTo>
                  <a:lnTo>
                    <a:pt x="345" y="356"/>
                  </a:lnTo>
                  <a:lnTo>
                    <a:pt x="325" y="369"/>
                  </a:lnTo>
                  <a:lnTo>
                    <a:pt x="318" y="356"/>
                  </a:lnTo>
                  <a:lnTo>
                    <a:pt x="318" y="369"/>
                  </a:lnTo>
                  <a:lnTo>
                    <a:pt x="351" y="380"/>
                  </a:lnTo>
                  <a:lnTo>
                    <a:pt x="345" y="405"/>
                  </a:lnTo>
                  <a:lnTo>
                    <a:pt x="217" y="414"/>
                  </a:lnTo>
                  <a:lnTo>
                    <a:pt x="179" y="380"/>
                  </a:lnTo>
                  <a:lnTo>
                    <a:pt x="116" y="335"/>
                  </a:lnTo>
                  <a:lnTo>
                    <a:pt x="26" y="271"/>
                  </a:lnTo>
                  <a:lnTo>
                    <a:pt x="0" y="262"/>
                  </a:lnTo>
                  <a:lnTo>
                    <a:pt x="19" y="177"/>
                  </a:lnTo>
                  <a:lnTo>
                    <a:pt x="37" y="143"/>
                  </a:lnTo>
                  <a:lnTo>
                    <a:pt x="63" y="143"/>
                  </a:lnTo>
                  <a:lnTo>
                    <a:pt x="71" y="143"/>
                  </a:lnTo>
                  <a:lnTo>
                    <a:pt x="37" y="118"/>
                  </a:lnTo>
                  <a:lnTo>
                    <a:pt x="19" y="70"/>
                  </a:lnTo>
                  <a:lnTo>
                    <a:pt x="0" y="35"/>
                  </a:lnTo>
                  <a:lnTo>
                    <a:pt x="19" y="0"/>
                  </a:lnTo>
                  <a:lnTo>
                    <a:pt x="135" y="70"/>
                  </a:lnTo>
                  <a:lnTo>
                    <a:pt x="217" y="25"/>
                  </a:lnTo>
                  <a:lnTo>
                    <a:pt x="345" y="25"/>
                  </a:lnTo>
                  <a:lnTo>
                    <a:pt x="363" y="60"/>
                  </a:lnTo>
                  <a:lnTo>
                    <a:pt x="363" y="95"/>
                  </a:lnTo>
                  <a:lnTo>
                    <a:pt x="400" y="118"/>
                  </a:lnTo>
                  <a:lnTo>
                    <a:pt x="415" y="118"/>
                  </a:lnTo>
                  <a:lnTo>
                    <a:pt x="434" y="143"/>
                  </a:lnTo>
                  <a:lnTo>
                    <a:pt x="415" y="168"/>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49" name="Freeform 5">
              <a:extLst>
                <a:ext uri="{FF2B5EF4-FFF2-40B4-BE49-F238E27FC236}">
                  <a16:creationId xmlns:a16="http://schemas.microsoft.com/office/drawing/2014/main" xmlns="" id="{9BCF095A-84A9-4CA5-9E38-C319F9B37470}"/>
                </a:ext>
              </a:extLst>
            </p:cNvPr>
            <p:cNvSpPr>
              <a:spLocks/>
            </p:cNvSpPr>
            <p:nvPr/>
          </p:nvSpPr>
          <p:spPr bwMode="auto">
            <a:xfrm>
              <a:off x="7385930" y="4216167"/>
              <a:ext cx="951599" cy="857533"/>
            </a:xfrm>
            <a:custGeom>
              <a:avLst/>
              <a:gdLst>
                <a:gd name="T0" fmla="*/ 2147483646 w 435"/>
                <a:gd name="T1" fmla="*/ 2147483646 h 392"/>
                <a:gd name="T2" fmla="*/ 2147483646 w 435"/>
                <a:gd name="T3" fmla="*/ 2147483646 h 392"/>
                <a:gd name="T4" fmla="*/ 2147483646 w 435"/>
                <a:gd name="T5" fmla="*/ 2147483646 h 392"/>
                <a:gd name="T6" fmla="*/ 2147483646 w 435"/>
                <a:gd name="T7" fmla="*/ 2147483646 h 392"/>
                <a:gd name="T8" fmla="*/ 2147483646 w 435"/>
                <a:gd name="T9" fmla="*/ 2147483646 h 392"/>
                <a:gd name="T10" fmla="*/ 2147483646 w 435"/>
                <a:gd name="T11" fmla="*/ 2147483646 h 392"/>
                <a:gd name="T12" fmla="*/ 2147483646 w 435"/>
                <a:gd name="T13" fmla="*/ 2147483646 h 392"/>
                <a:gd name="T14" fmla="*/ 2147483646 w 435"/>
                <a:gd name="T15" fmla="*/ 2147483646 h 392"/>
                <a:gd name="T16" fmla="*/ 2147483646 w 435"/>
                <a:gd name="T17" fmla="*/ 2147483646 h 392"/>
                <a:gd name="T18" fmla="*/ 2147483646 w 435"/>
                <a:gd name="T19" fmla="*/ 2147483646 h 392"/>
                <a:gd name="T20" fmla="*/ 2147483646 w 435"/>
                <a:gd name="T21" fmla="*/ 2147483646 h 392"/>
                <a:gd name="T22" fmla="*/ 2147483646 w 435"/>
                <a:gd name="T23" fmla="*/ 2147483646 h 392"/>
                <a:gd name="T24" fmla="*/ 2147483646 w 435"/>
                <a:gd name="T25" fmla="*/ 2147483646 h 392"/>
                <a:gd name="T26" fmla="*/ 2147483646 w 435"/>
                <a:gd name="T27" fmla="*/ 2147483646 h 392"/>
                <a:gd name="T28" fmla="*/ 2147483646 w 435"/>
                <a:gd name="T29" fmla="*/ 2147483646 h 392"/>
                <a:gd name="T30" fmla="*/ 2147483646 w 435"/>
                <a:gd name="T31" fmla="*/ 2147483646 h 392"/>
                <a:gd name="T32" fmla="*/ 2147483646 w 435"/>
                <a:gd name="T33" fmla="*/ 2147483646 h 392"/>
                <a:gd name="T34" fmla="*/ 2147483646 w 435"/>
                <a:gd name="T35" fmla="*/ 0 h 392"/>
                <a:gd name="T36" fmla="*/ 2147483646 w 435"/>
                <a:gd name="T37" fmla="*/ 2147483646 h 392"/>
                <a:gd name="T38" fmla="*/ 2147483646 w 435"/>
                <a:gd name="T39" fmla="*/ 0 h 392"/>
                <a:gd name="T40" fmla="*/ 0 w 435"/>
                <a:gd name="T41" fmla="*/ 2147483646 h 392"/>
                <a:gd name="T42" fmla="*/ 2147483646 w 435"/>
                <a:gd name="T43" fmla="*/ 2147483646 h 392"/>
                <a:gd name="T44" fmla="*/ 2147483646 w 435"/>
                <a:gd name="T45" fmla="*/ 2147483646 h 392"/>
                <a:gd name="T46" fmla="*/ 2147483646 w 435"/>
                <a:gd name="T47" fmla="*/ 2147483646 h 392"/>
                <a:gd name="T48" fmla="*/ 2147483646 w 435"/>
                <a:gd name="T49" fmla="*/ 2147483646 h 392"/>
                <a:gd name="T50" fmla="*/ 2147483646 w 435"/>
                <a:gd name="T51" fmla="*/ 2147483646 h 392"/>
                <a:gd name="T52" fmla="*/ 2147483646 w 435"/>
                <a:gd name="T53" fmla="*/ 2147483646 h 3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35" h="392">
                  <a:moveTo>
                    <a:pt x="52" y="307"/>
                  </a:moveTo>
                  <a:lnTo>
                    <a:pt x="143" y="307"/>
                  </a:lnTo>
                  <a:lnTo>
                    <a:pt x="154" y="318"/>
                  </a:lnTo>
                  <a:lnTo>
                    <a:pt x="161" y="318"/>
                  </a:lnTo>
                  <a:lnTo>
                    <a:pt x="172" y="318"/>
                  </a:lnTo>
                  <a:lnTo>
                    <a:pt x="191" y="341"/>
                  </a:lnTo>
                  <a:lnTo>
                    <a:pt x="281" y="377"/>
                  </a:lnTo>
                  <a:lnTo>
                    <a:pt x="345" y="391"/>
                  </a:lnTo>
                  <a:lnTo>
                    <a:pt x="397" y="366"/>
                  </a:lnTo>
                  <a:lnTo>
                    <a:pt x="434" y="307"/>
                  </a:lnTo>
                  <a:lnTo>
                    <a:pt x="397" y="268"/>
                  </a:lnTo>
                  <a:lnTo>
                    <a:pt x="378" y="250"/>
                  </a:lnTo>
                  <a:lnTo>
                    <a:pt x="397" y="234"/>
                  </a:lnTo>
                  <a:lnTo>
                    <a:pt x="352" y="175"/>
                  </a:lnTo>
                  <a:lnTo>
                    <a:pt x="352" y="152"/>
                  </a:lnTo>
                  <a:lnTo>
                    <a:pt x="326" y="116"/>
                  </a:lnTo>
                  <a:lnTo>
                    <a:pt x="308" y="82"/>
                  </a:lnTo>
                  <a:lnTo>
                    <a:pt x="244" y="0"/>
                  </a:lnTo>
                  <a:lnTo>
                    <a:pt x="237" y="8"/>
                  </a:lnTo>
                  <a:lnTo>
                    <a:pt x="91" y="0"/>
                  </a:lnTo>
                  <a:lnTo>
                    <a:pt x="0" y="8"/>
                  </a:lnTo>
                  <a:lnTo>
                    <a:pt x="35" y="92"/>
                  </a:lnTo>
                  <a:lnTo>
                    <a:pt x="64" y="127"/>
                  </a:lnTo>
                  <a:lnTo>
                    <a:pt x="35" y="225"/>
                  </a:lnTo>
                  <a:lnTo>
                    <a:pt x="35" y="268"/>
                  </a:lnTo>
                  <a:lnTo>
                    <a:pt x="19" y="293"/>
                  </a:lnTo>
                  <a:lnTo>
                    <a:pt x="52" y="30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0" name="Freeform 6">
              <a:extLst>
                <a:ext uri="{FF2B5EF4-FFF2-40B4-BE49-F238E27FC236}">
                  <a16:creationId xmlns:a16="http://schemas.microsoft.com/office/drawing/2014/main" xmlns="" id="{719F8E10-36C1-4E78-BEC7-6DF0F8800288}"/>
                </a:ext>
              </a:extLst>
            </p:cNvPr>
            <p:cNvSpPr>
              <a:spLocks/>
            </p:cNvSpPr>
            <p:nvPr/>
          </p:nvSpPr>
          <p:spPr bwMode="auto">
            <a:xfrm>
              <a:off x="7722819" y="5040889"/>
              <a:ext cx="975663" cy="912222"/>
            </a:xfrm>
            <a:custGeom>
              <a:avLst/>
              <a:gdLst>
                <a:gd name="T0" fmla="*/ 2147483646 w 446"/>
                <a:gd name="T1" fmla="*/ 2147483646 h 417"/>
                <a:gd name="T2" fmla="*/ 2147483646 w 446"/>
                <a:gd name="T3" fmla="*/ 2147483646 h 417"/>
                <a:gd name="T4" fmla="*/ 2147483646 w 446"/>
                <a:gd name="T5" fmla="*/ 2147483646 h 417"/>
                <a:gd name="T6" fmla="*/ 2147483646 w 446"/>
                <a:gd name="T7" fmla="*/ 2147483646 h 417"/>
                <a:gd name="T8" fmla="*/ 2147483646 w 446"/>
                <a:gd name="T9" fmla="*/ 2147483646 h 417"/>
                <a:gd name="T10" fmla="*/ 2147483646 w 446"/>
                <a:gd name="T11" fmla="*/ 2147483646 h 417"/>
                <a:gd name="T12" fmla="*/ 2147483646 w 446"/>
                <a:gd name="T13" fmla="*/ 2147483646 h 417"/>
                <a:gd name="T14" fmla="*/ 2147483646 w 446"/>
                <a:gd name="T15" fmla="*/ 2147483646 h 417"/>
                <a:gd name="T16" fmla="*/ 2147483646 w 446"/>
                <a:gd name="T17" fmla="*/ 2147483646 h 417"/>
                <a:gd name="T18" fmla="*/ 2147483646 w 446"/>
                <a:gd name="T19" fmla="*/ 2147483646 h 417"/>
                <a:gd name="T20" fmla="*/ 2147483646 w 446"/>
                <a:gd name="T21" fmla="*/ 2147483646 h 417"/>
                <a:gd name="T22" fmla="*/ 2147483646 w 446"/>
                <a:gd name="T23" fmla="*/ 2147483646 h 417"/>
                <a:gd name="T24" fmla="*/ 2147483646 w 446"/>
                <a:gd name="T25" fmla="*/ 2147483646 h 417"/>
                <a:gd name="T26" fmla="*/ 2147483646 w 446"/>
                <a:gd name="T27" fmla="*/ 2147483646 h 417"/>
                <a:gd name="T28" fmla="*/ 2147483646 w 446"/>
                <a:gd name="T29" fmla="*/ 2147483646 h 417"/>
                <a:gd name="T30" fmla="*/ 2147483646 w 446"/>
                <a:gd name="T31" fmla="*/ 2147483646 h 417"/>
                <a:gd name="T32" fmla="*/ 2147483646 w 446"/>
                <a:gd name="T33" fmla="*/ 2147483646 h 417"/>
                <a:gd name="T34" fmla="*/ 2147483646 w 446"/>
                <a:gd name="T35" fmla="*/ 2147483646 h 417"/>
                <a:gd name="T36" fmla="*/ 2147483646 w 446"/>
                <a:gd name="T37" fmla="*/ 2147483646 h 417"/>
                <a:gd name="T38" fmla="*/ 2147483646 w 446"/>
                <a:gd name="T39" fmla="*/ 2147483646 h 417"/>
                <a:gd name="T40" fmla="*/ 2147483646 w 446"/>
                <a:gd name="T41" fmla="*/ 2147483646 h 417"/>
                <a:gd name="T42" fmla="*/ 2147483646 w 446"/>
                <a:gd name="T43" fmla="*/ 2147483646 h 417"/>
                <a:gd name="T44" fmla="*/ 2147483646 w 446"/>
                <a:gd name="T45" fmla="*/ 2147483646 h 417"/>
                <a:gd name="T46" fmla="*/ 0 w 446"/>
                <a:gd name="T47" fmla="*/ 2147483646 h 417"/>
                <a:gd name="T48" fmla="*/ 2147483646 w 446"/>
                <a:gd name="T49" fmla="*/ 2147483646 h 417"/>
                <a:gd name="T50" fmla="*/ 2147483646 w 446"/>
                <a:gd name="T51" fmla="*/ 2147483646 h 417"/>
                <a:gd name="T52" fmla="*/ 2147483646 w 446"/>
                <a:gd name="T53" fmla="*/ 2147483646 h 417"/>
                <a:gd name="T54" fmla="*/ 2147483646 w 446"/>
                <a:gd name="T55" fmla="*/ 2147483646 h 417"/>
                <a:gd name="T56" fmla="*/ 2147483646 w 446"/>
                <a:gd name="T57" fmla="*/ 2147483646 h 417"/>
                <a:gd name="T58" fmla="*/ 2147483646 w 446"/>
                <a:gd name="T59" fmla="*/ 2147483646 h 417"/>
                <a:gd name="T60" fmla="*/ 2147483646 w 446"/>
                <a:gd name="T61" fmla="*/ 2147483646 h 417"/>
                <a:gd name="T62" fmla="*/ 2147483646 w 446"/>
                <a:gd name="T63" fmla="*/ 2147483646 h 417"/>
                <a:gd name="T64" fmla="*/ 2147483646 w 446"/>
                <a:gd name="T65" fmla="*/ 2147483646 h 417"/>
                <a:gd name="T66" fmla="*/ 2147483646 w 446"/>
                <a:gd name="T67" fmla="*/ 2147483646 h 417"/>
                <a:gd name="T68" fmla="*/ 2147483646 w 446"/>
                <a:gd name="T69" fmla="*/ 0 h 417"/>
                <a:gd name="T70" fmla="*/ 2147483646 w 446"/>
                <a:gd name="T71" fmla="*/ 2147483646 h 417"/>
                <a:gd name="T72" fmla="*/ 2147483646 w 446"/>
                <a:gd name="T73" fmla="*/ 2147483646 h 417"/>
                <a:gd name="T74" fmla="*/ 2147483646 w 446"/>
                <a:gd name="T75" fmla="*/ 2147483646 h 417"/>
                <a:gd name="T76" fmla="*/ 2147483646 w 446"/>
                <a:gd name="T77" fmla="*/ 2147483646 h 417"/>
                <a:gd name="T78" fmla="*/ 2147483646 w 446"/>
                <a:gd name="T79" fmla="*/ 2147483646 h 4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46" h="417">
                  <a:moveTo>
                    <a:pt x="433" y="250"/>
                  </a:moveTo>
                  <a:lnTo>
                    <a:pt x="399" y="273"/>
                  </a:lnTo>
                  <a:lnTo>
                    <a:pt x="425" y="250"/>
                  </a:lnTo>
                  <a:lnTo>
                    <a:pt x="445" y="273"/>
                  </a:lnTo>
                  <a:lnTo>
                    <a:pt x="407" y="358"/>
                  </a:lnTo>
                  <a:lnTo>
                    <a:pt x="388" y="368"/>
                  </a:lnTo>
                  <a:lnTo>
                    <a:pt x="370" y="358"/>
                  </a:lnTo>
                  <a:lnTo>
                    <a:pt x="399" y="382"/>
                  </a:lnTo>
                  <a:lnTo>
                    <a:pt x="318" y="368"/>
                  </a:lnTo>
                  <a:lnTo>
                    <a:pt x="262" y="368"/>
                  </a:lnTo>
                  <a:lnTo>
                    <a:pt x="299" y="358"/>
                  </a:lnTo>
                  <a:lnTo>
                    <a:pt x="280" y="358"/>
                  </a:lnTo>
                  <a:lnTo>
                    <a:pt x="273" y="334"/>
                  </a:lnTo>
                  <a:lnTo>
                    <a:pt x="262" y="368"/>
                  </a:lnTo>
                  <a:lnTo>
                    <a:pt x="180" y="368"/>
                  </a:lnTo>
                  <a:lnTo>
                    <a:pt x="190" y="343"/>
                  </a:lnTo>
                  <a:lnTo>
                    <a:pt x="180" y="334"/>
                  </a:lnTo>
                  <a:lnTo>
                    <a:pt x="164" y="368"/>
                  </a:lnTo>
                  <a:lnTo>
                    <a:pt x="135" y="382"/>
                  </a:lnTo>
                  <a:lnTo>
                    <a:pt x="115" y="392"/>
                  </a:lnTo>
                  <a:lnTo>
                    <a:pt x="115" y="382"/>
                  </a:lnTo>
                  <a:lnTo>
                    <a:pt x="71" y="392"/>
                  </a:lnTo>
                  <a:lnTo>
                    <a:pt x="64" y="416"/>
                  </a:lnTo>
                  <a:lnTo>
                    <a:pt x="0" y="343"/>
                  </a:lnTo>
                  <a:lnTo>
                    <a:pt x="18" y="324"/>
                  </a:lnTo>
                  <a:lnTo>
                    <a:pt x="8" y="284"/>
                  </a:lnTo>
                  <a:lnTo>
                    <a:pt x="46" y="273"/>
                  </a:lnTo>
                  <a:lnTo>
                    <a:pt x="64" y="250"/>
                  </a:lnTo>
                  <a:lnTo>
                    <a:pt x="64" y="181"/>
                  </a:lnTo>
                  <a:lnTo>
                    <a:pt x="90" y="166"/>
                  </a:lnTo>
                  <a:lnTo>
                    <a:pt x="135" y="181"/>
                  </a:lnTo>
                  <a:lnTo>
                    <a:pt x="172" y="132"/>
                  </a:lnTo>
                  <a:lnTo>
                    <a:pt x="243" y="132"/>
                  </a:lnTo>
                  <a:lnTo>
                    <a:pt x="299" y="14"/>
                  </a:lnTo>
                  <a:lnTo>
                    <a:pt x="318" y="0"/>
                  </a:lnTo>
                  <a:lnTo>
                    <a:pt x="351" y="34"/>
                  </a:lnTo>
                  <a:lnTo>
                    <a:pt x="370" y="34"/>
                  </a:lnTo>
                  <a:lnTo>
                    <a:pt x="425" y="107"/>
                  </a:lnTo>
                  <a:lnTo>
                    <a:pt x="425" y="141"/>
                  </a:lnTo>
                  <a:lnTo>
                    <a:pt x="433" y="25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1" name="Freeform 7">
              <a:extLst>
                <a:ext uri="{FF2B5EF4-FFF2-40B4-BE49-F238E27FC236}">
                  <a16:creationId xmlns:a16="http://schemas.microsoft.com/office/drawing/2014/main" xmlns="" id="{A21F5ABB-D0CC-48A6-AF5E-8F9C35055753}"/>
                </a:ext>
              </a:extLst>
            </p:cNvPr>
            <p:cNvSpPr>
              <a:spLocks/>
            </p:cNvSpPr>
            <p:nvPr/>
          </p:nvSpPr>
          <p:spPr bwMode="auto">
            <a:xfrm>
              <a:off x="10518553" y="1273868"/>
              <a:ext cx="826907" cy="678151"/>
            </a:xfrm>
            <a:custGeom>
              <a:avLst/>
              <a:gdLst>
                <a:gd name="T0" fmla="*/ 2147483646 w 378"/>
                <a:gd name="T1" fmla="*/ 2147483646 h 310"/>
                <a:gd name="T2" fmla="*/ 2147483646 w 378"/>
                <a:gd name="T3" fmla="*/ 2147483646 h 310"/>
                <a:gd name="T4" fmla="*/ 2147483646 w 378"/>
                <a:gd name="T5" fmla="*/ 2147483646 h 310"/>
                <a:gd name="T6" fmla="*/ 2147483646 w 378"/>
                <a:gd name="T7" fmla="*/ 2147483646 h 310"/>
                <a:gd name="T8" fmla="*/ 2147483646 w 378"/>
                <a:gd name="T9" fmla="*/ 2147483646 h 310"/>
                <a:gd name="T10" fmla="*/ 2147483646 w 378"/>
                <a:gd name="T11" fmla="*/ 2147483646 h 310"/>
                <a:gd name="T12" fmla="*/ 2147483646 w 378"/>
                <a:gd name="T13" fmla="*/ 2147483646 h 310"/>
                <a:gd name="T14" fmla="*/ 2147483646 w 378"/>
                <a:gd name="T15" fmla="*/ 2147483646 h 310"/>
                <a:gd name="T16" fmla="*/ 2147483646 w 378"/>
                <a:gd name="T17" fmla="*/ 2147483646 h 310"/>
                <a:gd name="T18" fmla="*/ 2147483646 w 378"/>
                <a:gd name="T19" fmla="*/ 2147483646 h 310"/>
                <a:gd name="T20" fmla="*/ 2147483646 w 378"/>
                <a:gd name="T21" fmla="*/ 2147483646 h 310"/>
                <a:gd name="T22" fmla="*/ 2147483646 w 378"/>
                <a:gd name="T23" fmla="*/ 2147483646 h 310"/>
                <a:gd name="T24" fmla="*/ 2147483646 w 378"/>
                <a:gd name="T25" fmla="*/ 2147483646 h 310"/>
                <a:gd name="T26" fmla="*/ 2147483646 w 378"/>
                <a:gd name="T27" fmla="*/ 2147483646 h 310"/>
                <a:gd name="T28" fmla="*/ 2147483646 w 378"/>
                <a:gd name="T29" fmla="*/ 2147483646 h 310"/>
                <a:gd name="T30" fmla="*/ 2147483646 w 378"/>
                <a:gd name="T31" fmla="*/ 2147483646 h 310"/>
                <a:gd name="T32" fmla="*/ 2147483646 w 378"/>
                <a:gd name="T33" fmla="*/ 2147483646 h 310"/>
                <a:gd name="T34" fmla="*/ 2147483646 w 378"/>
                <a:gd name="T35" fmla="*/ 2147483646 h 310"/>
                <a:gd name="T36" fmla="*/ 2147483646 w 378"/>
                <a:gd name="T37" fmla="*/ 2147483646 h 310"/>
                <a:gd name="T38" fmla="*/ 2147483646 w 378"/>
                <a:gd name="T39" fmla="*/ 2147483646 h 310"/>
                <a:gd name="T40" fmla="*/ 2147483646 w 378"/>
                <a:gd name="T41" fmla="*/ 2147483646 h 310"/>
                <a:gd name="T42" fmla="*/ 2147483646 w 378"/>
                <a:gd name="T43" fmla="*/ 2147483646 h 310"/>
                <a:gd name="T44" fmla="*/ 2147483646 w 378"/>
                <a:gd name="T45" fmla="*/ 2147483646 h 310"/>
                <a:gd name="T46" fmla="*/ 2147483646 w 378"/>
                <a:gd name="T47" fmla="*/ 2147483646 h 310"/>
                <a:gd name="T48" fmla="*/ 2147483646 w 378"/>
                <a:gd name="T49" fmla="*/ 2147483646 h 310"/>
                <a:gd name="T50" fmla="*/ 2147483646 w 378"/>
                <a:gd name="T51" fmla="*/ 2147483646 h 310"/>
                <a:gd name="T52" fmla="*/ 2147483646 w 378"/>
                <a:gd name="T53" fmla="*/ 2147483646 h 310"/>
                <a:gd name="T54" fmla="*/ 0 w 378"/>
                <a:gd name="T55" fmla="*/ 0 h 310"/>
                <a:gd name="T56" fmla="*/ 2147483646 w 378"/>
                <a:gd name="T57" fmla="*/ 0 h 310"/>
                <a:gd name="T58" fmla="*/ 2147483646 w 378"/>
                <a:gd name="T59" fmla="*/ 2147483646 h 310"/>
                <a:gd name="T60" fmla="*/ 2147483646 w 378"/>
                <a:gd name="T61" fmla="*/ 2147483646 h 310"/>
                <a:gd name="T62" fmla="*/ 2147483646 w 378"/>
                <a:gd name="T63" fmla="*/ 2147483646 h 310"/>
                <a:gd name="T64" fmla="*/ 2147483646 w 378"/>
                <a:gd name="T65" fmla="*/ 2147483646 h 310"/>
                <a:gd name="T66" fmla="*/ 2147483646 w 378"/>
                <a:gd name="T67" fmla="*/ 2147483646 h 310"/>
                <a:gd name="T68" fmla="*/ 2147483646 w 378"/>
                <a:gd name="T69" fmla="*/ 2147483646 h 310"/>
                <a:gd name="T70" fmla="*/ 2147483646 w 378"/>
                <a:gd name="T71" fmla="*/ 2147483646 h 3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78" h="310">
                  <a:moveTo>
                    <a:pt x="325" y="191"/>
                  </a:moveTo>
                  <a:lnTo>
                    <a:pt x="343" y="191"/>
                  </a:lnTo>
                  <a:lnTo>
                    <a:pt x="325" y="202"/>
                  </a:lnTo>
                  <a:lnTo>
                    <a:pt x="343" y="202"/>
                  </a:lnTo>
                  <a:lnTo>
                    <a:pt x="351" y="211"/>
                  </a:lnTo>
                  <a:lnTo>
                    <a:pt x="343" y="236"/>
                  </a:lnTo>
                  <a:lnTo>
                    <a:pt x="357" y="259"/>
                  </a:lnTo>
                  <a:lnTo>
                    <a:pt x="343" y="275"/>
                  </a:lnTo>
                  <a:lnTo>
                    <a:pt x="325" y="259"/>
                  </a:lnTo>
                  <a:lnTo>
                    <a:pt x="325" y="275"/>
                  </a:lnTo>
                  <a:lnTo>
                    <a:pt x="343" y="275"/>
                  </a:lnTo>
                  <a:lnTo>
                    <a:pt x="377" y="309"/>
                  </a:lnTo>
                  <a:lnTo>
                    <a:pt x="306" y="284"/>
                  </a:lnTo>
                  <a:lnTo>
                    <a:pt x="243" y="202"/>
                  </a:lnTo>
                  <a:lnTo>
                    <a:pt x="216" y="191"/>
                  </a:lnTo>
                  <a:lnTo>
                    <a:pt x="197" y="202"/>
                  </a:lnTo>
                  <a:lnTo>
                    <a:pt x="216" y="177"/>
                  </a:lnTo>
                  <a:lnTo>
                    <a:pt x="197" y="177"/>
                  </a:lnTo>
                  <a:lnTo>
                    <a:pt x="179" y="143"/>
                  </a:lnTo>
                  <a:lnTo>
                    <a:pt x="171" y="143"/>
                  </a:lnTo>
                  <a:lnTo>
                    <a:pt x="171" y="127"/>
                  </a:lnTo>
                  <a:lnTo>
                    <a:pt x="154" y="127"/>
                  </a:lnTo>
                  <a:lnTo>
                    <a:pt x="123" y="93"/>
                  </a:lnTo>
                  <a:lnTo>
                    <a:pt x="108" y="93"/>
                  </a:lnTo>
                  <a:lnTo>
                    <a:pt x="108" y="84"/>
                  </a:lnTo>
                  <a:lnTo>
                    <a:pt x="71" y="69"/>
                  </a:lnTo>
                  <a:lnTo>
                    <a:pt x="26" y="25"/>
                  </a:lnTo>
                  <a:lnTo>
                    <a:pt x="0" y="0"/>
                  </a:lnTo>
                  <a:lnTo>
                    <a:pt x="134" y="0"/>
                  </a:lnTo>
                  <a:lnTo>
                    <a:pt x="235" y="93"/>
                  </a:lnTo>
                  <a:lnTo>
                    <a:pt x="235" y="118"/>
                  </a:lnTo>
                  <a:lnTo>
                    <a:pt x="262" y="152"/>
                  </a:lnTo>
                  <a:lnTo>
                    <a:pt x="280" y="168"/>
                  </a:lnTo>
                  <a:lnTo>
                    <a:pt x="299" y="152"/>
                  </a:lnTo>
                  <a:lnTo>
                    <a:pt x="325" y="177"/>
                  </a:lnTo>
                  <a:lnTo>
                    <a:pt x="325" y="191"/>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2" name="Freeform 8">
              <a:extLst>
                <a:ext uri="{FF2B5EF4-FFF2-40B4-BE49-F238E27FC236}">
                  <a16:creationId xmlns:a16="http://schemas.microsoft.com/office/drawing/2014/main" xmlns="" id="{C75C4DB0-20DE-4D06-B3BC-6599E59EBD1B}"/>
                </a:ext>
              </a:extLst>
            </p:cNvPr>
            <p:cNvSpPr>
              <a:spLocks/>
            </p:cNvSpPr>
            <p:nvPr/>
          </p:nvSpPr>
          <p:spPr bwMode="auto">
            <a:xfrm>
              <a:off x="10492302" y="4154915"/>
              <a:ext cx="360951" cy="518458"/>
            </a:xfrm>
            <a:custGeom>
              <a:avLst/>
              <a:gdLst>
                <a:gd name="T0" fmla="*/ 2147483646 w 165"/>
                <a:gd name="T1" fmla="*/ 2147483646 h 237"/>
                <a:gd name="T2" fmla="*/ 2147483646 w 165"/>
                <a:gd name="T3" fmla="*/ 2147483646 h 237"/>
                <a:gd name="T4" fmla="*/ 2147483646 w 165"/>
                <a:gd name="T5" fmla="*/ 2147483646 h 237"/>
                <a:gd name="T6" fmla="*/ 2147483646 w 165"/>
                <a:gd name="T7" fmla="*/ 2147483646 h 237"/>
                <a:gd name="T8" fmla="*/ 2147483646 w 165"/>
                <a:gd name="T9" fmla="*/ 2147483646 h 237"/>
                <a:gd name="T10" fmla="*/ 2147483646 w 165"/>
                <a:gd name="T11" fmla="*/ 0 h 237"/>
                <a:gd name="T12" fmla="*/ 2147483646 w 165"/>
                <a:gd name="T13" fmla="*/ 2147483646 h 237"/>
                <a:gd name="T14" fmla="*/ 2147483646 w 165"/>
                <a:gd name="T15" fmla="*/ 2147483646 h 237"/>
                <a:gd name="T16" fmla="*/ 0 w 165"/>
                <a:gd name="T17" fmla="*/ 2147483646 h 237"/>
                <a:gd name="T18" fmla="*/ 2147483646 w 165"/>
                <a:gd name="T19" fmla="*/ 2147483646 h 2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5" h="237">
                  <a:moveTo>
                    <a:pt x="11" y="211"/>
                  </a:moveTo>
                  <a:lnTo>
                    <a:pt x="75" y="94"/>
                  </a:lnTo>
                  <a:lnTo>
                    <a:pt x="90" y="94"/>
                  </a:lnTo>
                  <a:lnTo>
                    <a:pt x="101" y="69"/>
                  </a:lnTo>
                  <a:lnTo>
                    <a:pt x="101" y="85"/>
                  </a:lnTo>
                  <a:lnTo>
                    <a:pt x="164" y="0"/>
                  </a:lnTo>
                  <a:lnTo>
                    <a:pt x="37" y="177"/>
                  </a:lnTo>
                  <a:lnTo>
                    <a:pt x="11" y="236"/>
                  </a:lnTo>
                  <a:lnTo>
                    <a:pt x="0" y="211"/>
                  </a:lnTo>
                  <a:lnTo>
                    <a:pt x="11" y="21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3" name="Freeform 9">
              <a:extLst>
                <a:ext uri="{FF2B5EF4-FFF2-40B4-BE49-F238E27FC236}">
                  <a16:creationId xmlns:a16="http://schemas.microsoft.com/office/drawing/2014/main" xmlns="" id="{54CA439E-649B-4449-A9C0-8E04F682C5A7}"/>
                </a:ext>
              </a:extLst>
            </p:cNvPr>
            <p:cNvSpPr>
              <a:spLocks/>
            </p:cNvSpPr>
            <p:nvPr/>
          </p:nvSpPr>
          <p:spPr bwMode="auto">
            <a:xfrm>
              <a:off x="9763835" y="4439302"/>
              <a:ext cx="581898" cy="135630"/>
            </a:xfrm>
            <a:custGeom>
              <a:avLst/>
              <a:gdLst>
                <a:gd name="T0" fmla="*/ 2147483646 w 266"/>
                <a:gd name="T1" fmla="*/ 2147483646 h 62"/>
                <a:gd name="T2" fmla="*/ 2147483646 w 266"/>
                <a:gd name="T3" fmla="*/ 2147483646 h 62"/>
                <a:gd name="T4" fmla="*/ 2147483646 w 266"/>
                <a:gd name="T5" fmla="*/ 0 h 62"/>
                <a:gd name="T6" fmla="*/ 2147483646 w 266"/>
                <a:gd name="T7" fmla="*/ 2147483646 h 62"/>
                <a:gd name="T8" fmla="*/ 2147483646 w 266"/>
                <a:gd name="T9" fmla="*/ 2147483646 h 62"/>
                <a:gd name="T10" fmla="*/ 2147483646 w 266"/>
                <a:gd name="T11" fmla="*/ 2147483646 h 62"/>
                <a:gd name="T12" fmla="*/ 0 w 266"/>
                <a:gd name="T13" fmla="*/ 2147483646 h 62"/>
                <a:gd name="T14" fmla="*/ 0 w 266"/>
                <a:gd name="T15" fmla="*/ 2147483646 h 62"/>
                <a:gd name="T16" fmla="*/ 2147483646 w 266"/>
                <a:gd name="T17" fmla="*/ 2147483646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6" h="62">
                  <a:moveTo>
                    <a:pt x="175" y="14"/>
                  </a:moveTo>
                  <a:lnTo>
                    <a:pt x="201" y="14"/>
                  </a:lnTo>
                  <a:lnTo>
                    <a:pt x="219" y="0"/>
                  </a:lnTo>
                  <a:lnTo>
                    <a:pt x="265" y="24"/>
                  </a:lnTo>
                  <a:lnTo>
                    <a:pt x="156" y="24"/>
                  </a:lnTo>
                  <a:lnTo>
                    <a:pt x="63" y="48"/>
                  </a:lnTo>
                  <a:lnTo>
                    <a:pt x="0" y="61"/>
                  </a:lnTo>
                  <a:lnTo>
                    <a:pt x="0" y="48"/>
                  </a:lnTo>
                  <a:lnTo>
                    <a:pt x="175" y="1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4" name="Freeform 10">
              <a:extLst>
                <a:ext uri="{FF2B5EF4-FFF2-40B4-BE49-F238E27FC236}">
                  <a16:creationId xmlns:a16="http://schemas.microsoft.com/office/drawing/2014/main" xmlns="" id="{CF5704BB-89D6-4884-9061-487F69C59427}"/>
                </a:ext>
              </a:extLst>
            </p:cNvPr>
            <p:cNvSpPr>
              <a:spLocks/>
            </p:cNvSpPr>
            <p:nvPr/>
          </p:nvSpPr>
          <p:spPr bwMode="auto">
            <a:xfrm>
              <a:off x="9682895" y="3813652"/>
              <a:ext cx="1229423" cy="710966"/>
            </a:xfrm>
            <a:custGeom>
              <a:avLst/>
              <a:gdLst>
                <a:gd name="T0" fmla="*/ 2147483646 w 562"/>
                <a:gd name="T1" fmla="*/ 2147483646 h 325"/>
                <a:gd name="T2" fmla="*/ 2147483646 w 562"/>
                <a:gd name="T3" fmla="*/ 2147483646 h 325"/>
                <a:gd name="T4" fmla="*/ 2147483646 w 562"/>
                <a:gd name="T5" fmla="*/ 2147483646 h 325"/>
                <a:gd name="T6" fmla="*/ 2147483646 w 562"/>
                <a:gd name="T7" fmla="*/ 2147483646 h 325"/>
                <a:gd name="T8" fmla="*/ 2147483646 w 562"/>
                <a:gd name="T9" fmla="*/ 2147483646 h 325"/>
                <a:gd name="T10" fmla="*/ 2147483646 w 562"/>
                <a:gd name="T11" fmla="*/ 2147483646 h 325"/>
                <a:gd name="T12" fmla="*/ 2147483646 w 562"/>
                <a:gd name="T13" fmla="*/ 2147483646 h 325"/>
                <a:gd name="T14" fmla="*/ 2147483646 w 562"/>
                <a:gd name="T15" fmla="*/ 2147483646 h 325"/>
                <a:gd name="T16" fmla="*/ 2147483646 w 562"/>
                <a:gd name="T17" fmla="*/ 2147483646 h 325"/>
                <a:gd name="T18" fmla="*/ 2147483646 w 562"/>
                <a:gd name="T19" fmla="*/ 2147483646 h 325"/>
                <a:gd name="T20" fmla="*/ 2147483646 w 562"/>
                <a:gd name="T21" fmla="*/ 2147483646 h 325"/>
                <a:gd name="T22" fmla="*/ 2147483646 w 562"/>
                <a:gd name="T23" fmla="*/ 0 h 325"/>
                <a:gd name="T24" fmla="*/ 2147483646 w 562"/>
                <a:gd name="T25" fmla="*/ 2147483646 h 325"/>
                <a:gd name="T26" fmla="*/ 2147483646 w 562"/>
                <a:gd name="T27" fmla="*/ 2147483646 h 325"/>
                <a:gd name="T28" fmla="*/ 2147483646 w 562"/>
                <a:gd name="T29" fmla="*/ 2147483646 h 325"/>
                <a:gd name="T30" fmla="*/ 2147483646 w 562"/>
                <a:gd name="T31" fmla="*/ 2147483646 h 325"/>
                <a:gd name="T32" fmla="*/ 2147483646 w 562"/>
                <a:gd name="T33" fmla="*/ 2147483646 h 325"/>
                <a:gd name="T34" fmla="*/ 2147483646 w 562"/>
                <a:gd name="T35" fmla="*/ 2147483646 h 325"/>
                <a:gd name="T36" fmla="*/ 2147483646 w 562"/>
                <a:gd name="T37" fmla="*/ 2147483646 h 325"/>
                <a:gd name="T38" fmla="*/ 2147483646 w 562"/>
                <a:gd name="T39" fmla="*/ 2147483646 h 325"/>
                <a:gd name="T40" fmla="*/ 2147483646 w 562"/>
                <a:gd name="T41" fmla="*/ 2147483646 h 325"/>
                <a:gd name="T42" fmla="*/ 2147483646 w 562"/>
                <a:gd name="T43" fmla="*/ 2147483646 h 325"/>
                <a:gd name="T44" fmla="*/ 2147483646 w 562"/>
                <a:gd name="T45" fmla="*/ 2147483646 h 325"/>
                <a:gd name="T46" fmla="*/ 2147483646 w 562"/>
                <a:gd name="T47" fmla="*/ 2147483646 h 325"/>
                <a:gd name="T48" fmla="*/ 2147483646 w 562"/>
                <a:gd name="T49" fmla="*/ 2147483646 h 325"/>
                <a:gd name="T50" fmla="*/ 2147483646 w 562"/>
                <a:gd name="T51" fmla="*/ 2147483646 h 325"/>
                <a:gd name="T52" fmla="*/ 2147483646 w 562"/>
                <a:gd name="T53" fmla="*/ 2147483646 h 325"/>
                <a:gd name="T54" fmla="*/ 2147483646 w 562"/>
                <a:gd name="T55" fmla="*/ 2147483646 h 325"/>
                <a:gd name="T56" fmla="*/ 2147483646 w 562"/>
                <a:gd name="T57" fmla="*/ 2147483646 h 325"/>
                <a:gd name="T58" fmla="*/ 2147483646 w 562"/>
                <a:gd name="T59" fmla="*/ 2147483646 h 325"/>
                <a:gd name="T60" fmla="*/ 2147483646 w 562"/>
                <a:gd name="T61" fmla="*/ 2147483646 h 325"/>
                <a:gd name="T62" fmla="*/ 2147483646 w 562"/>
                <a:gd name="T63" fmla="*/ 2147483646 h 325"/>
                <a:gd name="T64" fmla="*/ 2147483646 w 562"/>
                <a:gd name="T65" fmla="*/ 2147483646 h 325"/>
                <a:gd name="T66" fmla="*/ 2147483646 w 562"/>
                <a:gd name="T67" fmla="*/ 2147483646 h 325"/>
                <a:gd name="T68" fmla="*/ 2147483646 w 562"/>
                <a:gd name="T69" fmla="*/ 2147483646 h 325"/>
                <a:gd name="T70" fmla="*/ 2147483646 w 562"/>
                <a:gd name="T71" fmla="*/ 2147483646 h 325"/>
                <a:gd name="T72" fmla="*/ 2147483646 w 562"/>
                <a:gd name="T73" fmla="*/ 2147483646 h 325"/>
                <a:gd name="T74" fmla="*/ 2147483646 w 562"/>
                <a:gd name="T75" fmla="*/ 2147483646 h 325"/>
                <a:gd name="T76" fmla="*/ 2147483646 w 562"/>
                <a:gd name="T77" fmla="*/ 2147483646 h 325"/>
                <a:gd name="T78" fmla="*/ 2147483646 w 562"/>
                <a:gd name="T79" fmla="*/ 2147483646 h 325"/>
                <a:gd name="T80" fmla="*/ 2147483646 w 562"/>
                <a:gd name="T81" fmla="*/ 2147483646 h 325"/>
                <a:gd name="T82" fmla="*/ 2147483646 w 562"/>
                <a:gd name="T83" fmla="*/ 2147483646 h 325"/>
                <a:gd name="T84" fmla="*/ 2147483646 w 562"/>
                <a:gd name="T85" fmla="*/ 2147483646 h 325"/>
                <a:gd name="T86" fmla="*/ 2147483646 w 562"/>
                <a:gd name="T87" fmla="*/ 2147483646 h 325"/>
                <a:gd name="T88" fmla="*/ 2147483646 w 562"/>
                <a:gd name="T89" fmla="*/ 2147483646 h 325"/>
                <a:gd name="T90" fmla="*/ 2147483646 w 562"/>
                <a:gd name="T91" fmla="*/ 2147483646 h 325"/>
                <a:gd name="T92" fmla="*/ 2147483646 w 562"/>
                <a:gd name="T93" fmla="*/ 2147483646 h 325"/>
                <a:gd name="T94" fmla="*/ 2147483646 w 562"/>
                <a:gd name="T95" fmla="*/ 2147483646 h 325"/>
                <a:gd name="T96" fmla="*/ 2147483646 w 562"/>
                <a:gd name="T97" fmla="*/ 2147483646 h 325"/>
                <a:gd name="T98" fmla="*/ 0 w 562"/>
                <a:gd name="T99" fmla="*/ 2147483646 h 325"/>
                <a:gd name="T100" fmla="*/ 2147483646 w 562"/>
                <a:gd name="T101" fmla="*/ 2147483646 h 325"/>
                <a:gd name="T102" fmla="*/ 2147483646 w 562"/>
                <a:gd name="T103" fmla="*/ 2147483646 h 325"/>
                <a:gd name="T104" fmla="*/ 2147483646 w 562"/>
                <a:gd name="T105" fmla="*/ 2147483646 h 325"/>
                <a:gd name="T106" fmla="*/ 2147483646 w 562"/>
                <a:gd name="T107" fmla="*/ 2147483646 h 3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2" h="325">
                  <a:moveTo>
                    <a:pt x="288" y="98"/>
                  </a:moveTo>
                  <a:lnTo>
                    <a:pt x="306" y="73"/>
                  </a:lnTo>
                  <a:lnTo>
                    <a:pt x="325" y="73"/>
                  </a:lnTo>
                  <a:lnTo>
                    <a:pt x="351" y="73"/>
                  </a:lnTo>
                  <a:lnTo>
                    <a:pt x="344" y="98"/>
                  </a:lnTo>
                  <a:lnTo>
                    <a:pt x="381" y="123"/>
                  </a:lnTo>
                  <a:lnTo>
                    <a:pt x="363" y="132"/>
                  </a:lnTo>
                  <a:lnTo>
                    <a:pt x="381" y="132"/>
                  </a:lnTo>
                  <a:lnTo>
                    <a:pt x="397" y="157"/>
                  </a:lnTo>
                  <a:lnTo>
                    <a:pt x="381" y="123"/>
                  </a:lnTo>
                  <a:lnTo>
                    <a:pt x="389" y="123"/>
                  </a:lnTo>
                  <a:lnTo>
                    <a:pt x="363" y="98"/>
                  </a:lnTo>
                  <a:lnTo>
                    <a:pt x="363" y="73"/>
                  </a:lnTo>
                  <a:lnTo>
                    <a:pt x="369" y="59"/>
                  </a:lnTo>
                  <a:lnTo>
                    <a:pt x="397" y="59"/>
                  </a:lnTo>
                  <a:lnTo>
                    <a:pt x="397" y="73"/>
                  </a:lnTo>
                  <a:lnTo>
                    <a:pt x="415" y="73"/>
                  </a:lnTo>
                  <a:lnTo>
                    <a:pt x="407" y="59"/>
                  </a:lnTo>
                  <a:lnTo>
                    <a:pt x="415" y="49"/>
                  </a:lnTo>
                  <a:lnTo>
                    <a:pt x="415" y="25"/>
                  </a:lnTo>
                  <a:lnTo>
                    <a:pt x="434" y="49"/>
                  </a:lnTo>
                  <a:lnTo>
                    <a:pt x="434" y="25"/>
                  </a:lnTo>
                  <a:lnTo>
                    <a:pt x="415" y="14"/>
                  </a:lnTo>
                  <a:lnTo>
                    <a:pt x="434" y="0"/>
                  </a:lnTo>
                  <a:lnTo>
                    <a:pt x="452" y="39"/>
                  </a:lnTo>
                  <a:lnTo>
                    <a:pt x="444" y="49"/>
                  </a:lnTo>
                  <a:lnTo>
                    <a:pt x="452" y="84"/>
                  </a:lnTo>
                  <a:lnTo>
                    <a:pt x="444" y="98"/>
                  </a:lnTo>
                  <a:lnTo>
                    <a:pt x="426" y="98"/>
                  </a:lnTo>
                  <a:lnTo>
                    <a:pt x="444" y="132"/>
                  </a:lnTo>
                  <a:lnTo>
                    <a:pt x="444" y="109"/>
                  </a:lnTo>
                  <a:lnTo>
                    <a:pt x="452" y="109"/>
                  </a:lnTo>
                  <a:lnTo>
                    <a:pt x="460" y="98"/>
                  </a:lnTo>
                  <a:lnTo>
                    <a:pt x="460" y="123"/>
                  </a:lnTo>
                  <a:lnTo>
                    <a:pt x="478" y="123"/>
                  </a:lnTo>
                  <a:lnTo>
                    <a:pt x="478" y="73"/>
                  </a:lnTo>
                  <a:lnTo>
                    <a:pt x="523" y="98"/>
                  </a:lnTo>
                  <a:lnTo>
                    <a:pt x="489" y="49"/>
                  </a:lnTo>
                  <a:lnTo>
                    <a:pt x="516" y="59"/>
                  </a:lnTo>
                  <a:lnTo>
                    <a:pt x="504" y="39"/>
                  </a:lnTo>
                  <a:lnTo>
                    <a:pt x="561" y="59"/>
                  </a:lnTo>
                  <a:lnTo>
                    <a:pt x="553" y="84"/>
                  </a:lnTo>
                  <a:lnTo>
                    <a:pt x="523" y="49"/>
                  </a:lnTo>
                  <a:lnTo>
                    <a:pt x="541" y="98"/>
                  </a:lnTo>
                  <a:lnTo>
                    <a:pt x="535" y="98"/>
                  </a:lnTo>
                  <a:lnTo>
                    <a:pt x="523" y="123"/>
                  </a:lnTo>
                  <a:lnTo>
                    <a:pt x="504" y="123"/>
                  </a:lnTo>
                  <a:lnTo>
                    <a:pt x="504" y="132"/>
                  </a:lnTo>
                  <a:lnTo>
                    <a:pt x="523" y="132"/>
                  </a:lnTo>
                  <a:lnTo>
                    <a:pt x="504" y="157"/>
                  </a:lnTo>
                  <a:lnTo>
                    <a:pt x="478" y="167"/>
                  </a:lnTo>
                  <a:lnTo>
                    <a:pt x="478" y="182"/>
                  </a:lnTo>
                  <a:lnTo>
                    <a:pt x="472" y="143"/>
                  </a:lnTo>
                  <a:lnTo>
                    <a:pt x="452" y="201"/>
                  </a:lnTo>
                  <a:lnTo>
                    <a:pt x="452" y="192"/>
                  </a:lnTo>
                  <a:lnTo>
                    <a:pt x="434" y="201"/>
                  </a:lnTo>
                  <a:lnTo>
                    <a:pt x="426" y="192"/>
                  </a:lnTo>
                  <a:lnTo>
                    <a:pt x="434" y="216"/>
                  </a:lnTo>
                  <a:lnTo>
                    <a:pt x="415" y="251"/>
                  </a:lnTo>
                  <a:lnTo>
                    <a:pt x="415" y="216"/>
                  </a:lnTo>
                  <a:lnTo>
                    <a:pt x="397" y="226"/>
                  </a:lnTo>
                  <a:lnTo>
                    <a:pt x="407" y="251"/>
                  </a:lnTo>
                  <a:lnTo>
                    <a:pt x="389" y="265"/>
                  </a:lnTo>
                  <a:lnTo>
                    <a:pt x="397" y="286"/>
                  </a:lnTo>
                  <a:lnTo>
                    <a:pt x="389" y="275"/>
                  </a:lnTo>
                  <a:lnTo>
                    <a:pt x="381" y="286"/>
                  </a:lnTo>
                  <a:lnTo>
                    <a:pt x="381" y="275"/>
                  </a:lnTo>
                  <a:lnTo>
                    <a:pt x="363" y="286"/>
                  </a:lnTo>
                  <a:lnTo>
                    <a:pt x="351" y="265"/>
                  </a:lnTo>
                  <a:lnTo>
                    <a:pt x="363" y="251"/>
                  </a:lnTo>
                  <a:lnTo>
                    <a:pt x="363" y="226"/>
                  </a:lnTo>
                  <a:lnTo>
                    <a:pt x="344" y="241"/>
                  </a:lnTo>
                  <a:lnTo>
                    <a:pt x="325" y="201"/>
                  </a:lnTo>
                  <a:lnTo>
                    <a:pt x="344" y="226"/>
                  </a:lnTo>
                  <a:lnTo>
                    <a:pt x="325" y="286"/>
                  </a:lnTo>
                  <a:lnTo>
                    <a:pt x="332" y="299"/>
                  </a:lnTo>
                  <a:lnTo>
                    <a:pt x="288" y="286"/>
                  </a:lnTo>
                  <a:lnTo>
                    <a:pt x="306" y="286"/>
                  </a:lnTo>
                  <a:lnTo>
                    <a:pt x="306" y="265"/>
                  </a:lnTo>
                  <a:lnTo>
                    <a:pt x="288" y="216"/>
                  </a:lnTo>
                  <a:lnTo>
                    <a:pt x="288" y="241"/>
                  </a:lnTo>
                  <a:lnTo>
                    <a:pt x="269" y="241"/>
                  </a:lnTo>
                  <a:lnTo>
                    <a:pt x="269" y="226"/>
                  </a:lnTo>
                  <a:lnTo>
                    <a:pt x="235" y="265"/>
                  </a:lnTo>
                  <a:lnTo>
                    <a:pt x="254" y="265"/>
                  </a:lnTo>
                  <a:lnTo>
                    <a:pt x="269" y="251"/>
                  </a:lnTo>
                  <a:lnTo>
                    <a:pt x="281" y="265"/>
                  </a:lnTo>
                  <a:lnTo>
                    <a:pt x="281" y="275"/>
                  </a:lnTo>
                  <a:lnTo>
                    <a:pt x="269" y="275"/>
                  </a:lnTo>
                  <a:lnTo>
                    <a:pt x="288" y="286"/>
                  </a:lnTo>
                  <a:lnTo>
                    <a:pt x="160" y="275"/>
                  </a:lnTo>
                  <a:lnTo>
                    <a:pt x="146" y="286"/>
                  </a:lnTo>
                  <a:lnTo>
                    <a:pt x="127" y="286"/>
                  </a:lnTo>
                  <a:lnTo>
                    <a:pt x="89" y="310"/>
                  </a:lnTo>
                  <a:lnTo>
                    <a:pt x="89" y="299"/>
                  </a:lnTo>
                  <a:lnTo>
                    <a:pt x="72" y="310"/>
                  </a:lnTo>
                  <a:lnTo>
                    <a:pt x="34" y="324"/>
                  </a:lnTo>
                  <a:lnTo>
                    <a:pt x="34" y="286"/>
                  </a:lnTo>
                  <a:lnTo>
                    <a:pt x="19" y="265"/>
                  </a:lnTo>
                  <a:lnTo>
                    <a:pt x="0" y="241"/>
                  </a:lnTo>
                  <a:lnTo>
                    <a:pt x="0" y="226"/>
                  </a:lnTo>
                  <a:lnTo>
                    <a:pt x="45" y="216"/>
                  </a:lnTo>
                  <a:lnTo>
                    <a:pt x="72" y="192"/>
                  </a:lnTo>
                  <a:lnTo>
                    <a:pt x="254" y="192"/>
                  </a:lnTo>
                  <a:lnTo>
                    <a:pt x="325" y="143"/>
                  </a:lnTo>
                  <a:lnTo>
                    <a:pt x="306" y="132"/>
                  </a:lnTo>
                  <a:lnTo>
                    <a:pt x="306" y="123"/>
                  </a:lnTo>
                  <a:lnTo>
                    <a:pt x="288" y="98"/>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5" name="Freeform 11">
              <a:extLst>
                <a:ext uri="{FF2B5EF4-FFF2-40B4-BE49-F238E27FC236}">
                  <a16:creationId xmlns:a16="http://schemas.microsoft.com/office/drawing/2014/main" xmlns="" id="{74895206-65F6-481E-A71E-62B627A5AF85}"/>
                </a:ext>
              </a:extLst>
            </p:cNvPr>
            <p:cNvSpPr>
              <a:spLocks/>
            </p:cNvSpPr>
            <p:nvPr/>
          </p:nvSpPr>
          <p:spPr bwMode="auto">
            <a:xfrm>
              <a:off x="11089511" y="3813653"/>
              <a:ext cx="115943" cy="109379"/>
            </a:xfrm>
            <a:custGeom>
              <a:avLst/>
              <a:gdLst>
                <a:gd name="T0" fmla="*/ 2147483646 w 53"/>
                <a:gd name="T1" fmla="*/ 0 h 50"/>
                <a:gd name="T2" fmla="*/ 2147483646 w 53"/>
                <a:gd name="T3" fmla="*/ 2147483646 h 50"/>
                <a:gd name="T4" fmla="*/ 0 w 53"/>
                <a:gd name="T5" fmla="*/ 2147483646 h 50"/>
                <a:gd name="T6" fmla="*/ 2147483646 w 53"/>
                <a:gd name="T7" fmla="*/ 0 h 50"/>
                <a:gd name="T8" fmla="*/ 2147483646 w 53"/>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50">
                  <a:moveTo>
                    <a:pt x="45" y="0"/>
                  </a:moveTo>
                  <a:lnTo>
                    <a:pt x="52" y="16"/>
                  </a:lnTo>
                  <a:lnTo>
                    <a:pt x="0" y="49"/>
                  </a:lnTo>
                  <a:lnTo>
                    <a:pt x="27" y="0"/>
                  </a:lnTo>
                  <a:lnTo>
                    <a:pt x="4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6" name="Freeform 12">
              <a:extLst>
                <a:ext uri="{FF2B5EF4-FFF2-40B4-BE49-F238E27FC236}">
                  <a16:creationId xmlns:a16="http://schemas.microsoft.com/office/drawing/2014/main" xmlns="" id="{6E3F44A8-B0F0-4D5E-ADCD-253918580046}"/>
                </a:ext>
              </a:extLst>
            </p:cNvPr>
            <p:cNvSpPr>
              <a:spLocks/>
            </p:cNvSpPr>
            <p:nvPr/>
          </p:nvSpPr>
          <p:spPr bwMode="auto">
            <a:xfrm>
              <a:off x="10273542" y="1641381"/>
              <a:ext cx="402516" cy="566584"/>
            </a:xfrm>
            <a:custGeom>
              <a:avLst/>
              <a:gdLst>
                <a:gd name="T0" fmla="*/ 2147483646 w 184"/>
                <a:gd name="T1" fmla="*/ 2147483646 h 259"/>
                <a:gd name="T2" fmla="*/ 2147483646 w 184"/>
                <a:gd name="T3" fmla="*/ 2147483646 h 259"/>
                <a:gd name="T4" fmla="*/ 2147483646 w 184"/>
                <a:gd name="T5" fmla="*/ 2147483646 h 259"/>
                <a:gd name="T6" fmla="*/ 2147483646 w 184"/>
                <a:gd name="T7" fmla="*/ 2147483646 h 259"/>
                <a:gd name="T8" fmla="*/ 2147483646 w 184"/>
                <a:gd name="T9" fmla="*/ 2147483646 h 259"/>
                <a:gd name="T10" fmla="*/ 2147483646 w 184"/>
                <a:gd name="T11" fmla="*/ 2147483646 h 259"/>
                <a:gd name="T12" fmla="*/ 2147483646 w 184"/>
                <a:gd name="T13" fmla="*/ 2147483646 h 259"/>
                <a:gd name="T14" fmla="*/ 2147483646 w 184"/>
                <a:gd name="T15" fmla="*/ 2147483646 h 259"/>
                <a:gd name="T16" fmla="*/ 0 w 184"/>
                <a:gd name="T17" fmla="*/ 2147483646 h 259"/>
                <a:gd name="T18" fmla="*/ 0 w 184"/>
                <a:gd name="T19" fmla="*/ 2147483646 h 259"/>
                <a:gd name="T20" fmla="*/ 2147483646 w 184"/>
                <a:gd name="T21" fmla="*/ 2147483646 h 259"/>
                <a:gd name="T22" fmla="*/ 2147483646 w 184"/>
                <a:gd name="T23" fmla="*/ 2147483646 h 259"/>
                <a:gd name="T24" fmla="*/ 2147483646 w 184"/>
                <a:gd name="T25" fmla="*/ 2147483646 h 259"/>
                <a:gd name="T26" fmla="*/ 2147483646 w 184"/>
                <a:gd name="T27" fmla="*/ 2147483646 h 259"/>
                <a:gd name="T28" fmla="*/ 2147483646 w 184"/>
                <a:gd name="T29" fmla="*/ 0 h 259"/>
                <a:gd name="T30" fmla="*/ 2147483646 w 184"/>
                <a:gd name="T31" fmla="*/ 2147483646 h 259"/>
                <a:gd name="T32" fmla="*/ 2147483646 w 184"/>
                <a:gd name="T33" fmla="*/ 2147483646 h 259"/>
                <a:gd name="T34" fmla="*/ 2147483646 w 184"/>
                <a:gd name="T35" fmla="*/ 2147483646 h 259"/>
                <a:gd name="T36" fmla="*/ 2147483646 w 184"/>
                <a:gd name="T37" fmla="*/ 2147483646 h 259"/>
                <a:gd name="T38" fmla="*/ 2147483646 w 184"/>
                <a:gd name="T39" fmla="*/ 2147483646 h 259"/>
                <a:gd name="T40" fmla="*/ 2147483646 w 184"/>
                <a:gd name="T41" fmla="*/ 214748364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4" h="259">
                  <a:moveTo>
                    <a:pt x="157" y="249"/>
                  </a:moveTo>
                  <a:lnTo>
                    <a:pt x="127" y="258"/>
                  </a:lnTo>
                  <a:lnTo>
                    <a:pt x="82" y="258"/>
                  </a:lnTo>
                  <a:lnTo>
                    <a:pt x="74" y="224"/>
                  </a:lnTo>
                  <a:lnTo>
                    <a:pt x="49" y="210"/>
                  </a:lnTo>
                  <a:lnTo>
                    <a:pt x="63" y="235"/>
                  </a:lnTo>
                  <a:lnTo>
                    <a:pt x="56" y="235"/>
                  </a:lnTo>
                  <a:lnTo>
                    <a:pt x="31" y="235"/>
                  </a:lnTo>
                  <a:lnTo>
                    <a:pt x="0" y="141"/>
                  </a:lnTo>
                  <a:lnTo>
                    <a:pt x="0" y="91"/>
                  </a:lnTo>
                  <a:lnTo>
                    <a:pt x="37" y="59"/>
                  </a:lnTo>
                  <a:lnTo>
                    <a:pt x="19" y="23"/>
                  </a:lnTo>
                  <a:lnTo>
                    <a:pt x="56" y="9"/>
                  </a:lnTo>
                  <a:lnTo>
                    <a:pt x="74" y="9"/>
                  </a:lnTo>
                  <a:lnTo>
                    <a:pt x="94" y="0"/>
                  </a:lnTo>
                  <a:lnTo>
                    <a:pt x="82" y="68"/>
                  </a:lnTo>
                  <a:lnTo>
                    <a:pt x="94" y="190"/>
                  </a:lnTo>
                  <a:lnTo>
                    <a:pt x="127" y="201"/>
                  </a:lnTo>
                  <a:lnTo>
                    <a:pt x="146" y="190"/>
                  </a:lnTo>
                  <a:lnTo>
                    <a:pt x="183" y="210"/>
                  </a:lnTo>
                  <a:lnTo>
                    <a:pt x="157" y="2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7" name="Freeform 13">
              <a:extLst>
                <a:ext uri="{FF2B5EF4-FFF2-40B4-BE49-F238E27FC236}">
                  <a16:creationId xmlns:a16="http://schemas.microsoft.com/office/drawing/2014/main" xmlns="" id="{2F4591A1-FF73-4040-B161-AA2040CFBBA8}"/>
                </a:ext>
              </a:extLst>
            </p:cNvPr>
            <p:cNvSpPr>
              <a:spLocks/>
            </p:cNvSpPr>
            <p:nvPr/>
          </p:nvSpPr>
          <p:spPr bwMode="auto">
            <a:xfrm>
              <a:off x="7167173" y="4857130"/>
              <a:ext cx="1209734" cy="934098"/>
            </a:xfrm>
            <a:custGeom>
              <a:avLst/>
              <a:gdLst>
                <a:gd name="T0" fmla="*/ 0 w 553"/>
                <a:gd name="T1" fmla="*/ 2147483646 h 427"/>
                <a:gd name="T2" fmla="*/ 2147483646 w 553"/>
                <a:gd name="T3" fmla="*/ 2147483646 h 427"/>
                <a:gd name="T4" fmla="*/ 2147483646 w 553"/>
                <a:gd name="T5" fmla="*/ 2147483646 h 427"/>
                <a:gd name="T6" fmla="*/ 2147483646 w 553"/>
                <a:gd name="T7" fmla="*/ 2147483646 h 427"/>
                <a:gd name="T8" fmla="*/ 2147483646 w 553"/>
                <a:gd name="T9" fmla="*/ 2147483646 h 427"/>
                <a:gd name="T10" fmla="*/ 2147483646 w 553"/>
                <a:gd name="T11" fmla="*/ 2147483646 h 427"/>
                <a:gd name="T12" fmla="*/ 2147483646 w 553"/>
                <a:gd name="T13" fmla="*/ 0 h 427"/>
                <a:gd name="T14" fmla="*/ 2147483646 w 553"/>
                <a:gd name="T15" fmla="*/ 2147483646 h 427"/>
                <a:gd name="T16" fmla="*/ 2147483646 w 553"/>
                <a:gd name="T17" fmla="*/ 2147483646 h 427"/>
                <a:gd name="T18" fmla="*/ 2147483646 w 553"/>
                <a:gd name="T19" fmla="*/ 2147483646 h 427"/>
                <a:gd name="T20" fmla="*/ 2147483646 w 553"/>
                <a:gd name="T21" fmla="*/ 2147483646 h 427"/>
                <a:gd name="T22" fmla="*/ 2147483646 w 553"/>
                <a:gd name="T23" fmla="*/ 2147483646 h 427"/>
                <a:gd name="T24" fmla="*/ 2147483646 w 553"/>
                <a:gd name="T25" fmla="*/ 2147483646 h 427"/>
                <a:gd name="T26" fmla="*/ 2147483646 w 553"/>
                <a:gd name="T27" fmla="*/ 2147483646 h 427"/>
                <a:gd name="T28" fmla="*/ 2147483646 w 553"/>
                <a:gd name="T29" fmla="*/ 2147483646 h 427"/>
                <a:gd name="T30" fmla="*/ 2147483646 w 553"/>
                <a:gd name="T31" fmla="*/ 2147483646 h 427"/>
                <a:gd name="T32" fmla="*/ 2147483646 w 553"/>
                <a:gd name="T33" fmla="*/ 2147483646 h 427"/>
                <a:gd name="T34" fmla="*/ 2147483646 w 553"/>
                <a:gd name="T35" fmla="*/ 2147483646 h 427"/>
                <a:gd name="T36" fmla="*/ 2147483646 w 553"/>
                <a:gd name="T37" fmla="*/ 2147483646 h 427"/>
                <a:gd name="T38" fmla="*/ 2147483646 w 553"/>
                <a:gd name="T39" fmla="*/ 2147483646 h 427"/>
                <a:gd name="T40" fmla="*/ 2147483646 w 553"/>
                <a:gd name="T41" fmla="*/ 2147483646 h 427"/>
                <a:gd name="T42" fmla="*/ 2147483646 w 553"/>
                <a:gd name="T43" fmla="*/ 2147483646 h 427"/>
                <a:gd name="T44" fmla="*/ 2147483646 w 553"/>
                <a:gd name="T45" fmla="*/ 2147483646 h 427"/>
                <a:gd name="T46" fmla="*/ 2147483646 w 553"/>
                <a:gd name="T47" fmla="*/ 2147483646 h 427"/>
                <a:gd name="T48" fmla="*/ 2147483646 w 553"/>
                <a:gd name="T49" fmla="*/ 2147483646 h 427"/>
                <a:gd name="T50" fmla="*/ 2147483646 w 553"/>
                <a:gd name="T51" fmla="*/ 2147483646 h 427"/>
                <a:gd name="T52" fmla="*/ 2147483646 w 553"/>
                <a:gd name="T53" fmla="*/ 2147483646 h 427"/>
                <a:gd name="T54" fmla="*/ 2147483646 w 553"/>
                <a:gd name="T55" fmla="*/ 2147483646 h 427"/>
                <a:gd name="T56" fmla="*/ 0 w 553"/>
                <a:gd name="T57" fmla="*/ 2147483646 h 4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3" h="427">
                  <a:moveTo>
                    <a:pt x="0" y="142"/>
                  </a:moveTo>
                  <a:lnTo>
                    <a:pt x="25" y="118"/>
                  </a:lnTo>
                  <a:lnTo>
                    <a:pt x="45" y="73"/>
                  </a:lnTo>
                  <a:lnTo>
                    <a:pt x="63" y="73"/>
                  </a:lnTo>
                  <a:lnTo>
                    <a:pt x="71" y="25"/>
                  </a:lnTo>
                  <a:lnTo>
                    <a:pt x="100" y="25"/>
                  </a:lnTo>
                  <a:lnTo>
                    <a:pt x="119" y="0"/>
                  </a:lnTo>
                  <a:lnTo>
                    <a:pt x="152" y="14"/>
                  </a:lnTo>
                  <a:lnTo>
                    <a:pt x="243" y="14"/>
                  </a:lnTo>
                  <a:lnTo>
                    <a:pt x="254" y="25"/>
                  </a:lnTo>
                  <a:lnTo>
                    <a:pt x="261" y="25"/>
                  </a:lnTo>
                  <a:lnTo>
                    <a:pt x="272" y="25"/>
                  </a:lnTo>
                  <a:lnTo>
                    <a:pt x="291" y="48"/>
                  </a:lnTo>
                  <a:lnTo>
                    <a:pt x="380" y="84"/>
                  </a:lnTo>
                  <a:lnTo>
                    <a:pt x="444" y="98"/>
                  </a:lnTo>
                  <a:lnTo>
                    <a:pt x="496" y="73"/>
                  </a:lnTo>
                  <a:lnTo>
                    <a:pt x="526" y="98"/>
                  </a:lnTo>
                  <a:lnTo>
                    <a:pt x="552" y="98"/>
                  </a:lnTo>
                  <a:lnTo>
                    <a:pt x="496" y="216"/>
                  </a:lnTo>
                  <a:lnTo>
                    <a:pt x="425" y="216"/>
                  </a:lnTo>
                  <a:lnTo>
                    <a:pt x="388" y="265"/>
                  </a:lnTo>
                  <a:lnTo>
                    <a:pt x="343" y="250"/>
                  </a:lnTo>
                  <a:lnTo>
                    <a:pt x="317" y="265"/>
                  </a:lnTo>
                  <a:lnTo>
                    <a:pt x="317" y="333"/>
                  </a:lnTo>
                  <a:lnTo>
                    <a:pt x="298" y="358"/>
                  </a:lnTo>
                  <a:lnTo>
                    <a:pt x="261" y="367"/>
                  </a:lnTo>
                  <a:lnTo>
                    <a:pt x="272" y="408"/>
                  </a:lnTo>
                  <a:lnTo>
                    <a:pt x="254" y="426"/>
                  </a:lnTo>
                  <a:lnTo>
                    <a:pt x="0" y="14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8" name="Freeform 14">
              <a:extLst>
                <a:ext uri="{FF2B5EF4-FFF2-40B4-BE49-F238E27FC236}">
                  <a16:creationId xmlns:a16="http://schemas.microsoft.com/office/drawing/2014/main" xmlns="" id="{CDC8F2C1-AAB2-4D61-B6F2-35854B22B9DE}"/>
                </a:ext>
              </a:extLst>
            </p:cNvPr>
            <p:cNvSpPr>
              <a:spLocks/>
            </p:cNvSpPr>
            <p:nvPr/>
          </p:nvSpPr>
          <p:spPr bwMode="auto">
            <a:xfrm>
              <a:off x="9282565" y="3244880"/>
              <a:ext cx="1113482" cy="990977"/>
            </a:xfrm>
            <a:custGeom>
              <a:avLst/>
              <a:gdLst>
                <a:gd name="T0" fmla="*/ 2147483646 w 509"/>
                <a:gd name="T1" fmla="*/ 2147483646 h 453"/>
                <a:gd name="T2" fmla="*/ 2147483646 w 509"/>
                <a:gd name="T3" fmla="*/ 2147483646 h 453"/>
                <a:gd name="T4" fmla="*/ 2147483646 w 509"/>
                <a:gd name="T5" fmla="*/ 2147483646 h 453"/>
                <a:gd name="T6" fmla="*/ 2147483646 w 509"/>
                <a:gd name="T7" fmla="*/ 2147483646 h 453"/>
                <a:gd name="T8" fmla="*/ 2147483646 w 509"/>
                <a:gd name="T9" fmla="*/ 2147483646 h 453"/>
                <a:gd name="T10" fmla="*/ 2147483646 w 509"/>
                <a:gd name="T11" fmla="*/ 2147483646 h 453"/>
                <a:gd name="T12" fmla="*/ 2147483646 w 509"/>
                <a:gd name="T13" fmla="*/ 2147483646 h 453"/>
                <a:gd name="T14" fmla="*/ 2147483646 w 509"/>
                <a:gd name="T15" fmla="*/ 2147483646 h 453"/>
                <a:gd name="T16" fmla="*/ 2147483646 w 509"/>
                <a:gd name="T17" fmla="*/ 2147483646 h 453"/>
                <a:gd name="T18" fmla="*/ 2147483646 w 509"/>
                <a:gd name="T19" fmla="*/ 2147483646 h 453"/>
                <a:gd name="T20" fmla="*/ 2147483646 w 509"/>
                <a:gd name="T21" fmla="*/ 2147483646 h 453"/>
                <a:gd name="T22" fmla="*/ 2147483646 w 509"/>
                <a:gd name="T23" fmla="*/ 2147483646 h 453"/>
                <a:gd name="T24" fmla="*/ 2147483646 w 509"/>
                <a:gd name="T25" fmla="*/ 2147483646 h 453"/>
                <a:gd name="T26" fmla="*/ 2147483646 w 509"/>
                <a:gd name="T27" fmla="*/ 2147483646 h 453"/>
                <a:gd name="T28" fmla="*/ 2147483646 w 509"/>
                <a:gd name="T29" fmla="*/ 2147483646 h 453"/>
                <a:gd name="T30" fmla="*/ 2147483646 w 509"/>
                <a:gd name="T31" fmla="*/ 2147483646 h 453"/>
                <a:gd name="T32" fmla="*/ 2147483646 w 509"/>
                <a:gd name="T33" fmla="*/ 2147483646 h 453"/>
                <a:gd name="T34" fmla="*/ 2147483646 w 509"/>
                <a:gd name="T35" fmla="*/ 2147483646 h 453"/>
                <a:gd name="T36" fmla="*/ 2147483646 w 509"/>
                <a:gd name="T37" fmla="*/ 2147483646 h 453"/>
                <a:gd name="T38" fmla="*/ 2147483646 w 509"/>
                <a:gd name="T39" fmla="*/ 2147483646 h 453"/>
                <a:gd name="T40" fmla="*/ 2147483646 w 509"/>
                <a:gd name="T41" fmla="*/ 2147483646 h 453"/>
                <a:gd name="T42" fmla="*/ 2147483646 w 509"/>
                <a:gd name="T43" fmla="*/ 2147483646 h 453"/>
                <a:gd name="T44" fmla="*/ 2147483646 w 509"/>
                <a:gd name="T45" fmla="*/ 2147483646 h 453"/>
                <a:gd name="T46" fmla="*/ 2147483646 w 509"/>
                <a:gd name="T47" fmla="*/ 2147483646 h 453"/>
                <a:gd name="T48" fmla="*/ 2147483646 w 509"/>
                <a:gd name="T49" fmla="*/ 2147483646 h 453"/>
                <a:gd name="T50" fmla="*/ 0 w 509"/>
                <a:gd name="T51" fmla="*/ 2147483646 h 453"/>
                <a:gd name="T52" fmla="*/ 2147483646 w 509"/>
                <a:gd name="T53" fmla="*/ 2147483646 h 453"/>
                <a:gd name="T54" fmla="*/ 2147483646 w 509"/>
                <a:gd name="T55" fmla="*/ 2147483646 h 453"/>
                <a:gd name="T56" fmla="*/ 2147483646 w 509"/>
                <a:gd name="T57" fmla="*/ 2147483646 h 453"/>
                <a:gd name="T58" fmla="*/ 2147483646 w 509"/>
                <a:gd name="T59" fmla="*/ 2147483646 h 453"/>
                <a:gd name="T60" fmla="*/ 2147483646 w 509"/>
                <a:gd name="T61" fmla="*/ 2147483646 h 453"/>
                <a:gd name="T62" fmla="*/ 2147483646 w 509"/>
                <a:gd name="T63" fmla="*/ 2147483646 h 453"/>
                <a:gd name="T64" fmla="*/ 2147483646 w 509"/>
                <a:gd name="T65" fmla="*/ 2147483646 h 453"/>
                <a:gd name="T66" fmla="*/ 2147483646 w 509"/>
                <a:gd name="T67" fmla="*/ 2147483646 h 453"/>
                <a:gd name="T68" fmla="*/ 2147483646 w 509"/>
                <a:gd name="T69" fmla="*/ 2147483646 h 453"/>
                <a:gd name="T70" fmla="*/ 2147483646 w 509"/>
                <a:gd name="T71" fmla="*/ 0 h 453"/>
                <a:gd name="T72" fmla="*/ 2147483646 w 509"/>
                <a:gd name="T73" fmla="*/ 2147483646 h 453"/>
                <a:gd name="T74" fmla="*/ 2147483646 w 509"/>
                <a:gd name="T75" fmla="*/ 2147483646 h 453"/>
                <a:gd name="T76" fmla="*/ 2147483646 w 509"/>
                <a:gd name="T77" fmla="*/ 2147483646 h 453"/>
                <a:gd name="T78" fmla="*/ 2147483646 w 509"/>
                <a:gd name="T79" fmla="*/ 2147483646 h 453"/>
                <a:gd name="T80" fmla="*/ 2147483646 w 509"/>
                <a:gd name="T81" fmla="*/ 2147483646 h 453"/>
                <a:gd name="T82" fmla="*/ 2147483646 w 509"/>
                <a:gd name="T83" fmla="*/ 2147483646 h 453"/>
                <a:gd name="T84" fmla="*/ 2147483646 w 509"/>
                <a:gd name="T85" fmla="*/ 2147483646 h 453"/>
                <a:gd name="T86" fmla="*/ 2147483646 w 509"/>
                <a:gd name="T87" fmla="*/ 2147483646 h 4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09" h="453">
                  <a:moveTo>
                    <a:pt x="299" y="275"/>
                  </a:moveTo>
                  <a:lnTo>
                    <a:pt x="255" y="217"/>
                  </a:lnTo>
                  <a:lnTo>
                    <a:pt x="246" y="202"/>
                  </a:lnTo>
                  <a:lnTo>
                    <a:pt x="235" y="217"/>
                  </a:lnTo>
                  <a:lnTo>
                    <a:pt x="292" y="320"/>
                  </a:lnTo>
                  <a:lnTo>
                    <a:pt x="336" y="359"/>
                  </a:lnTo>
                  <a:lnTo>
                    <a:pt x="336" y="384"/>
                  </a:lnTo>
                  <a:lnTo>
                    <a:pt x="344" y="359"/>
                  </a:lnTo>
                  <a:lnTo>
                    <a:pt x="373" y="384"/>
                  </a:lnTo>
                  <a:lnTo>
                    <a:pt x="399" y="369"/>
                  </a:lnTo>
                  <a:lnTo>
                    <a:pt x="426" y="384"/>
                  </a:lnTo>
                  <a:lnTo>
                    <a:pt x="418" y="404"/>
                  </a:lnTo>
                  <a:lnTo>
                    <a:pt x="463" y="359"/>
                  </a:lnTo>
                  <a:lnTo>
                    <a:pt x="488" y="384"/>
                  </a:lnTo>
                  <a:lnTo>
                    <a:pt x="488" y="393"/>
                  </a:lnTo>
                  <a:lnTo>
                    <a:pt x="508" y="404"/>
                  </a:lnTo>
                  <a:lnTo>
                    <a:pt x="436" y="452"/>
                  </a:lnTo>
                  <a:lnTo>
                    <a:pt x="255" y="452"/>
                  </a:lnTo>
                  <a:lnTo>
                    <a:pt x="216" y="452"/>
                  </a:lnTo>
                  <a:lnTo>
                    <a:pt x="216" y="261"/>
                  </a:lnTo>
                  <a:lnTo>
                    <a:pt x="209" y="261"/>
                  </a:lnTo>
                  <a:lnTo>
                    <a:pt x="201" y="286"/>
                  </a:lnTo>
                  <a:lnTo>
                    <a:pt x="172" y="275"/>
                  </a:lnTo>
                  <a:lnTo>
                    <a:pt x="164" y="261"/>
                  </a:lnTo>
                  <a:lnTo>
                    <a:pt x="45" y="191"/>
                  </a:lnTo>
                  <a:lnTo>
                    <a:pt x="0" y="143"/>
                  </a:lnTo>
                  <a:lnTo>
                    <a:pt x="37" y="118"/>
                  </a:lnTo>
                  <a:lnTo>
                    <a:pt x="18" y="94"/>
                  </a:lnTo>
                  <a:lnTo>
                    <a:pt x="18" y="73"/>
                  </a:lnTo>
                  <a:lnTo>
                    <a:pt x="55" y="50"/>
                  </a:lnTo>
                  <a:lnTo>
                    <a:pt x="75" y="59"/>
                  </a:lnTo>
                  <a:lnTo>
                    <a:pt x="108" y="25"/>
                  </a:lnTo>
                  <a:lnTo>
                    <a:pt x="127" y="50"/>
                  </a:lnTo>
                  <a:lnTo>
                    <a:pt x="146" y="34"/>
                  </a:lnTo>
                  <a:lnTo>
                    <a:pt x="146" y="25"/>
                  </a:lnTo>
                  <a:lnTo>
                    <a:pt x="164" y="0"/>
                  </a:lnTo>
                  <a:lnTo>
                    <a:pt x="190" y="9"/>
                  </a:lnTo>
                  <a:lnTo>
                    <a:pt x="280" y="73"/>
                  </a:lnTo>
                  <a:lnTo>
                    <a:pt x="344" y="118"/>
                  </a:lnTo>
                  <a:lnTo>
                    <a:pt x="318" y="143"/>
                  </a:lnTo>
                  <a:lnTo>
                    <a:pt x="292" y="202"/>
                  </a:lnTo>
                  <a:lnTo>
                    <a:pt x="329" y="236"/>
                  </a:lnTo>
                  <a:lnTo>
                    <a:pt x="329" y="261"/>
                  </a:lnTo>
                  <a:lnTo>
                    <a:pt x="299" y="27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59" name="Freeform 15">
              <a:extLst>
                <a:ext uri="{FF2B5EF4-FFF2-40B4-BE49-F238E27FC236}">
                  <a16:creationId xmlns:a16="http://schemas.microsoft.com/office/drawing/2014/main" xmlns="" id="{887375AA-0E6B-4111-8C8B-ABA95A23FD76}"/>
                </a:ext>
              </a:extLst>
            </p:cNvPr>
            <p:cNvSpPr>
              <a:spLocks/>
            </p:cNvSpPr>
            <p:nvPr/>
          </p:nvSpPr>
          <p:spPr bwMode="auto">
            <a:xfrm>
              <a:off x="10809501" y="1273866"/>
              <a:ext cx="697840" cy="829094"/>
            </a:xfrm>
            <a:custGeom>
              <a:avLst/>
              <a:gdLst>
                <a:gd name="T0" fmla="*/ 2147483646 w 319"/>
                <a:gd name="T1" fmla="*/ 0 h 379"/>
                <a:gd name="T2" fmla="*/ 2147483646 w 319"/>
                <a:gd name="T3" fmla="*/ 2147483646 h 379"/>
                <a:gd name="T4" fmla="*/ 2147483646 w 319"/>
                <a:gd name="T5" fmla="*/ 2147483646 h 379"/>
                <a:gd name="T6" fmla="*/ 2147483646 w 319"/>
                <a:gd name="T7" fmla="*/ 2147483646 h 379"/>
                <a:gd name="T8" fmla="*/ 2147483646 w 319"/>
                <a:gd name="T9" fmla="*/ 2147483646 h 379"/>
                <a:gd name="T10" fmla="*/ 2147483646 w 319"/>
                <a:gd name="T11" fmla="*/ 2147483646 h 379"/>
                <a:gd name="T12" fmla="*/ 2147483646 w 319"/>
                <a:gd name="T13" fmla="*/ 2147483646 h 379"/>
                <a:gd name="T14" fmla="*/ 2147483646 w 319"/>
                <a:gd name="T15" fmla="*/ 2147483646 h 379"/>
                <a:gd name="T16" fmla="*/ 2147483646 w 319"/>
                <a:gd name="T17" fmla="*/ 2147483646 h 379"/>
                <a:gd name="T18" fmla="*/ 2147483646 w 319"/>
                <a:gd name="T19" fmla="*/ 2147483646 h 379"/>
                <a:gd name="T20" fmla="*/ 2147483646 w 319"/>
                <a:gd name="T21" fmla="*/ 2147483646 h 379"/>
                <a:gd name="T22" fmla="*/ 2147483646 w 319"/>
                <a:gd name="T23" fmla="*/ 2147483646 h 379"/>
                <a:gd name="T24" fmla="*/ 2147483646 w 319"/>
                <a:gd name="T25" fmla="*/ 2147483646 h 379"/>
                <a:gd name="T26" fmla="*/ 2147483646 w 319"/>
                <a:gd name="T27" fmla="*/ 2147483646 h 379"/>
                <a:gd name="T28" fmla="*/ 2147483646 w 319"/>
                <a:gd name="T29" fmla="*/ 2147483646 h 379"/>
                <a:gd name="T30" fmla="*/ 2147483646 w 319"/>
                <a:gd name="T31" fmla="*/ 2147483646 h 379"/>
                <a:gd name="T32" fmla="*/ 2147483646 w 319"/>
                <a:gd name="T33" fmla="*/ 2147483646 h 379"/>
                <a:gd name="T34" fmla="*/ 2147483646 w 319"/>
                <a:gd name="T35" fmla="*/ 2147483646 h 379"/>
                <a:gd name="T36" fmla="*/ 2147483646 w 319"/>
                <a:gd name="T37" fmla="*/ 2147483646 h 379"/>
                <a:gd name="T38" fmla="*/ 2147483646 w 319"/>
                <a:gd name="T39" fmla="*/ 2147483646 h 379"/>
                <a:gd name="T40" fmla="*/ 2147483646 w 319"/>
                <a:gd name="T41" fmla="*/ 2147483646 h 379"/>
                <a:gd name="T42" fmla="*/ 2147483646 w 319"/>
                <a:gd name="T43" fmla="*/ 2147483646 h 379"/>
                <a:gd name="T44" fmla="*/ 2147483646 w 319"/>
                <a:gd name="T45" fmla="*/ 2147483646 h 379"/>
                <a:gd name="T46" fmla="*/ 2147483646 w 319"/>
                <a:gd name="T47" fmla="*/ 2147483646 h 379"/>
                <a:gd name="T48" fmla="*/ 2147483646 w 319"/>
                <a:gd name="T49" fmla="*/ 2147483646 h 379"/>
                <a:gd name="T50" fmla="*/ 2147483646 w 319"/>
                <a:gd name="T51" fmla="*/ 2147483646 h 379"/>
                <a:gd name="T52" fmla="*/ 2147483646 w 319"/>
                <a:gd name="T53" fmla="*/ 2147483646 h 379"/>
                <a:gd name="T54" fmla="*/ 2147483646 w 319"/>
                <a:gd name="T55" fmla="*/ 2147483646 h 379"/>
                <a:gd name="T56" fmla="*/ 2147483646 w 319"/>
                <a:gd name="T57" fmla="*/ 2147483646 h 379"/>
                <a:gd name="T58" fmla="*/ 2147483646 w 319"/>
                <a:gd name="T59" fmla="*/ 2147483646 h 379"/>
                <a:gd name="T60" fmla="*/ 2147483646 w 319"/>
                <a:gd name="T61" fmla="*/ 2147483646 h 379"/>
                <a:gd name="T62" fmla="*/ 2147483646 w 319"/>
                <a:gd name="T63" fmla="*/ 2147483646 h 379"/>
                <a:gd name="T64" fmla="*/ 2147483646 w 319"/>
                <a:gd name="T65" fmla="*/ 2147483646 h 379"/>
                <a:gd name="T66" fmla="*/ 2147483646 w 319"/>
                <a:gd name="T67" fmla="*/ 2147483646 h 379"/>
                <a:gd name="T68" fmla="*/ 2147483646 w 319"/>
                <a:gd name="T69" fmla="*/ 2147483646 h 379"/>
                <a:gd name="T70" fmla="*/ 2147483646 w 319"/>
                <a:gd name="T71" fmla="*/ 2147483646 h 379"/>
                <a:gd name="T72" fmla="*/ 0 w 319"/>
                <a:gd name="T73" fmla="*/ 0 h 379"/>
                <a:gd name="T74" fmla="*/ 2147483646 w 319"/>
                <a:gd name="T75" fmla="*/ 0 h 3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9" h="379">
                  <a:moveTo>
                    <a:pt x="172" y="0"/>
                  </a:moveTo>
                  <a:lnTo>
                    <a:pt x="172" y="25"/>
                  </a:lnTo>
                  <a:lnTo>
                    <a:pt x="154" y="9"/>
                  </a:lnTo>
                  <a:lnTo>
                    <a:pt x="154" y="25"/>
                  </a:lnTo>
                  <a:lnTo>
                    <a:pt x="146" y="25"/>
                  </a:lnTo>
                  <a:lnTo>
                    <a:pt x="135" y="34"/>
                  </a:lnTo>
                  <a:lnTo>
                    <a:pt x="164" y="25"/>
                  </a:lnTo>
                  <a:lnTo>
                    <a:pt x="180" y="69"/>
                  </a:lnTo>
                  <a:lnTo>
                    <a:pt x="198" y="84"/>
                  </a:lnTo>
                  <a:lnTo>
                    <a:pt x="209" y="84"/>
                  </a:lnTo>
                  <a:lnTo>
                    <a:pt x="209" y="94"/>
                  </a:lnTo>
                  <a:lnTo>
                    <a:pt x="198" y="94"/>
                  </a:lnTo>
                  <a:lnTo>
                    <a:pt x="191" y="94"/>
                  </a:lnTo>
                  <a:lnTo>
                    <a:pt x="217" y="143"/>
                  </a:lnTo>
                  <a:lnTo>
                    <a:pt x="209" y="118"/>
                  </a:lnTo>
                  <a:lnTo>
                    <a:pt x="224" y="118"/>
                  </a:lnTo>
                  <a:lnTo>
                    <a:pt x="217" y="84"/>
                  </a:lnTo>
                  <a:lnTo>
                    <a:pt x="224" y="94"/>
                  </a:lnTo>
                  <a:lnTo>
                    <a:pt x="224" y="143"/>
                  </a:lnTo>
                  <a:lnTo>
                    <a:pt x="261" y="211"/>
                  </a:lnTo>
                  <a:lnTo>
                    <a:pt x="261" y="235"/>
                  </a:lnTo>
                  <a:lnTo>
                    <a:pt x="318" y="378"/>
                  </a:lnTo>
                  <a:lnTo>
                    <a:pt x="307" y="378"/>
                  </a:lnTo>
                  <a:lnTo>
                    <a:pt x="280" y="369"/>
                  </a:lnTo>
                  <a:lnTo>
                    <a:pt x="261" y="344"/>
                  </a:lnTo>
                  <a:lnTo>
                    <a:pt x="273" y="309"/>
                  </a:lnTo>
                  <a:lnTo>
                    <a:pt x="243" y="275"/>
                  </a:lnTo>
                  <a:lnTo>
                    <a:pt x="243" y="235"/>
                  </a:lnTo>
                  <a:lnTo>
                    <a:pt x="217" y="235"/>
                  </a:lnTo>
                  <a:lnTo>
                    <a:pt x="217" y="211"/>
                  </a:lnTo>
                  <a:lnTo>
                    <a:pt x="191" y="177"/>
                  </a:lnTo>
                  <a:lnTo>
                    <a:pt x="164" y="152"/>
                  </a:lnTo>
                  <a:lnTo>
                    <a:pt x="146" y="167"/>
                  </a:lnTo>
                  <a:lnTo>
                    <a:pt x="126" y="152"/>
                  </a:lnTo>
                  <a:lnTo>
                    <a:pt x="101" y="118"/>
                  </a:lnTo>
                  <a:lnTo>
                    <a:pt x="101" y="94"/>
                  </a:lnTo>
                  <a:lnTo>
                    <a:pt x="0" y="0"/>
                  </a:lnTo>
                  <a:lnTo>
                    <a:pt x="172"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60" name="Freeform 16">
              <a:extLst>
                <a:ext uri="{FF2B5EF4-FFF2-40B4-BE49-F238E27FC236}">
                  <a16:creationId xmlns:a16="http://schemas.microsoft.com/office/drawing/2014/main" xmlns="" id="{7054AE74-1145-4AB0-A6F0-3E754677090D}"/>
                </a:ext>
              </a:extLst>
            </p:cNvPr>
            <p:cNvSpPr>
              <a:spLocks/>
            </p:cNvSpPr>
            <p:nvPr/>
          </p:nvSpPr>
          <p:spPr bwMode="auto">
            <a:xfrm>
              <a:off x="11367335" y="1273868"/>
              <a:ext cx="140005" cy="546896"/>
            </a:xfrm>
            <a:custGeom>
              <a:avLst/>
              <a:gdLst>
                <a:gd name="T0" fmla="*/ 2147483646 w 64"/>
                <a:gd name="T1" fmla="*/ 2147483646 h 250"/>
                <a:gd name="T2" fmla="*/ 2147483646 w 64"/>
                <a:gd name="T3" fmla="*/ 2147483646 h 250"/>
                <a:gd name="T4" fmla="*/ 0 w 64"/>
                <a:gd name="T5" fmla="*/ 0 h 250"/>
                <a:gd name="T6" fmla="*/ 2147483646 w 64"/>
                <a:gd name="T7" fmla="*/ 0 h 250"/>
                <a:gd name="T8" fmla="*/ 2147483646 w 64"/>
                <a:gd name="T9" fmla="*/ 2147483646 h 250"/>
                <a:gd name="T10" fmla="*/ 2147483646 w 64"/>
                <a:gd name="T11" fmla="*/ 2147483646 h 250"/>
                <a:gd name="T12" fmla="*/ 2147483646 w 64"/>
                <a:gd name="T13" fmla="*/ 2147483646 h 250"/>
                <a:gd name="T14" fmla="*/ 2147483646 w 64"/>
                <a:gd name="T15" fmla="*/ 2147483646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250">
                  <a:moveTo>
                    <a:pt x="26" y="93"/>
                  </a:moveTo>
                  <a:lnTo>
                    <a:pt x="8" y="82"/>
                  </a:lnTo>
                  <a:lnTo>
                    <a:pt x="0" y="0"/>
                  </a:lnTo>
                  <a:lnTo>
                    <a:pt x="8" y="0"/>
                  </a:lnTo>
                  <a:lnTo>
                    <a:pt x="18" y="23"/>
                  </a:lnTo>
                  <a:lnTo>
                    <a:pt x="63" y="249"/>
                  </a:lnTo>
                  <a:lnTo>
                    <a:pt x="34" y="190"/>
                  </a:lnTo>
                  <a:lnTo>
                    <a:pt x="26" y="9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61" name="Freeform 17">
              <a:extLst>
                <a:ext uri="{FF2B5EF4-FFF2-40B4-BE49-F238E27FC236}">
                  <a16:creationId xmlns:a16="http://schemas.microsoft.com/office/drawing/2014/main" xmlns="" id="{01B99DC4-DEFE-4312-BEFF-1D7801C90AA4}"/>
                </a:ext>
              </a:extLst>
            </p:cNvPr>
            <p:cNvSpPr>
              <a:spLocks/>
            </p:cNvSpPr>
            <p:nvPr/>
          </p:nvSpPr>
          <p:spPr bwMode="auto">
            <a:xfrm>
              <a:off x="11229516" y="1269491"/>
              <a:ext cx="113754" cy="113754"/>
            </a:xfrm>
            <a:custGeom>
              <a:avLst/>
              <a:gdLst>
                <a:gd name="T0" fmla="*/ 2147483646 w 52"/>
                <a:gd name="T1" fmla="*/ 2147483646 h 52"/>
                <a:gd name="T2" fmla="*/ 2147483646 w 52"/>
                <a:gd name="T3" fmla="*/ 2147483646 h 52"/>
                <a:gd name="T4" fmla="*/ 2147483646 w 52"/>
                <a:gd name="T5" fmla="*/ 2147483646 h 52"/>
                <a:gd name="T6" fmla="*/ 0 w 52"/>
                <a:gd name="T7" fmla="*/ 0 h 52"/>
                <a:gd name="T8" fmla="*/ 2147483646 w 52"/>
                <a:gd name="T9" fmla="*/ 0 h 52"/>
                <a:gd name="T10" fmla="*/ 2147483646 w 52"/>
                <a:gd name="T11" fmla="*/ 2147483646 h 52"/>
                <a:gd name="T12" fmla="*/ 2147483646 w 52"/>
                <a:gd name="T13" fmla="*/ 2147483646 h 52"/>
                <a:gd name="T14" fmla="*/ 2147483646 w 52"/>
                <a:gd name="T15" fmla="*/ 2147483646 h 52"/>
                <a:gd name="T16" fmla="*/ 2147483646 w 52"/>
                <a:gd name="T17" fmla="*/ 2147483646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 h="52">
                  <a:moveTo>
                    <a:pt x="8" y="35"/>
                  </a:moveTo>
                  <a:lnTo>
                    <a:pt x="8" y="26"/>
                  </a:lnTo>
                  <a:lnTo>
                    <a:pt x="18" y="11"/>
                  </a:lnTo>
                  <a:lnTo>
                    <a:pt x="0" y="0"/>
                  </a:lnTo>
                  <a:lnTo>
                    <a:pt x="51" y="0"/>
                  </a:lnTo>
                  <a:lnTo>
                    <a:pt x="51" y="35"/>
                  </a:lnTo>
                  <a:lnTo>
                    <a:pt x="33" y="51"/>
                  </a:lnTo>
                  <a:lnTo>
                    <a:pt x="18" y="26"/>
                  </a:lnTo>
                  <a:lnTo>
                    <a:pt x="8" y="3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62" name="Freeform 18">
              <a:extLst>
                <a:ext uri="{FF2B5EF4-FFF2-40B4-BE49-F238E27FC236}">
                  <a16:creationId xmlns:a16="http://schemas.microsoft.com/office/drawing/2014/main" xmlns="" id="{1D97D199-F3FF-44E3-9451-1B87B376834E}"/>
                </a:ext>
              </a:extLst>
            </p:cNvPr>
            <p:cNvSpPr>
              <a:spLocks/>
            </p:cNvSpPr>
            <p:nvPr/>
          </p:nvSpPr>
          <p:spPr bwMode="auto">
            <a:xfrm>
              <a:off x="11564217" y="2630170"/>
              <a:ext cx="376265" cy="1008476"/>
            </a:xfrm>
            <a:custGeom>
              <a:avLst/>
              <a:gdLst>
                <a:gd name="T0" fmla="*/ 2147483646 w 172"/>
                <a:gd name="T1" fmla="*/ 2147483646 h 461"/>
                <a:gd name="T2" fmla="*/ 2147483646 w 172"/>
                <a:gd name="T3" fmla="*/ 2147483646 h 461"/>
                <a:gd name="T4" fmla="*/ 2147483646 w 172"/>
                <a:gd name="T5" fmla="*/ 2147483646 h 461"/>
                <a:gd name="T6" fmla="*/ 2147483646 w 172"/>
                <a:gd name="T7" fmla="*/ 2147483646 h 461"/>
                <a:gd name="T8" fmla="*/ 2147483646 w 172"/>
                <a:gd name="T9" fmla="*/ 2147483646 h 461"/>
                <a:gd name="T10" fmla="*/ 2147483646 w 172"/>
                <a:gd name="T11" fmla="*/ 2147483646 h 461"/>
                <a:gd name="T12" fmla="*/ 2147483646 w 172"/>
                <a:gd name="T13" fmla="*/ 2147483646 h 461"/>
                <a:gd name="T14" fmla="*/ 2147483646 w 172"/>
                <a:gd name="T15" fmla="*/ 2147483646 h 461"/>
                <a:gd name="T16" fmla="*/ 2147483646 w 172"/>
                <a:gd name="T17" fmla="*/ 0 h 461"/>
                <a:gd name="T18" fmla="*/ 2147483646 w 172"/>
                <a:gd name="T19" fmla="*/ 2147483646 h 461"/>
                <a:gd name="T20" fmla="*/ 2147483646 w 172"/>
                <a:gd name="T21" fmla="*/ 2147483646 h 461"/>
                <a:gd name="T22" fmla="*/ 2147483646 w 172"/>
                <a:gd name="T23" fmla="*/ 2147483646 h 461"/>
                <a:gd name="T24" fmla="*/ 2147483646 w 172"/>
                <a:gd name="T25" fmla="*/ 2147483646 h 461"/>
                <a:gd name="T26" fmla="*/ 2147483646 w 172"/>
                <a:gd name="T27" fmla="*/ 2147483646 h 461"/>
                <a:gd name="T28" fmla="*/ 0 w 172"/>
                <a:gd name="T29" fmla="*/ 2147483646 h 461"/>
                <a:gd name="T30" fmla="*/ 0 w 172"/>
                <a:gd name="T31" fmla="*/ 2147483646 h 461"/>
                <a:gd name="T32" fmla="*/ 2147483646 w 172"/>
                <a:gd name="T33" fmla="*/ 2147483646 h 4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2" h="461">
                  <a:moveTo>
                    <a:pt x="25" y="450"/>
                  </a:moveTo>
                  <a:lnTo>
                    <a:pt x="25" y="426"/>
                  </a:lnTo>
                  <a:lnTo>
                    <a:pt x="45" y="435"/>
                  </a:lnTo>
                  <a:lnTo>
                    <a:pt x="63" y="426"/>
                  </a:lnTo>
                  <a:lnTo>
                    <a:pt x="89" y="401"/>
                  </a:lnTo>
                  <a:lnTo>
                    <a:pt x="100" y="401"/>
                  </a:lnTo>
                  <a:lnTo>
                    <a:pt x="134" y="391"/>
                  </a:lnTo>
                  <a:lnTo>
                    <a:pt x="171" y="142"/>
                  </a:lnTo>
                  <a:lnTo>
                    <a:pt x="134" y="0"/>
                  </a:lnTo>
                  <a:lnTo>
                    <a:pt x="152" y="23"/>
                  </a:lnTo>
                  <a:lnTo>
                    <a:pt x="171" y="142"/>
                  </a:lnTo>
                  <a:lnTo>
                    <a:pt x="134" y="416"/>
                  </a:lnTo>
                  <a:lnTo>
                    <a:pt x="134" y="426"/>
                  </a:lnTo>
                  <a:lnTo>
                    <a:pt x="100" y="426"/>
                  </a:lnTo>
                  <a:lnTo>
                    <a:pt x="0" y="460"/>
                  </a:lnTo>
                  <a:lnTo>
                    <a:pt x="0" y="450"/>
                  </a:lnTo>
                  <a:lnTo>
                    <a:pt x="25" y="450"/>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63" name="Freeform 19">
              <a:extLst>
                <a:ext uri="{FF2B5EF4-FFF2-40B4-BE49-F238E27FC236}">
                  <a16:creationId xmlns:a16="http://schemas.microsoft.com/office/drawing/2014/main" xmlns="" id="{77C1021F-CCC1-4CBD-AB7B-DF6F2E113DE1}"/>
                </a:ext>
              </a:extLst>
            </p:cNvPr>
            <p:cNvSpPr>
              <a:spLocks/>
            </p:cNvSpPr>
            <p:nvPr/>
          </p:nvSpPr>
          <p:spPr bwMode="auto">
            <a:xfrm>
              <a:off x="11229518" y="2262655"/>
              <a:ext cx="391578" cy="700027"/>
            </a:xfrm>
            <a:custGeom>
              <a:avLst/>
              <a:gdLst>
                <a:gd name="T0" fmla="*/ 2147483646 w 179"/>
                <a:gd name="T1" fmla="*/ 2147483646 h 320"/>
                <a:gd name="T2" fmla="*/ 2147483646 w 179"/>
                <a:gd name="T3" fmla="*/ 2147483646 h 320"/>
                <a:gd name="T4" fmla="*/ 2147483646 w 179"/>
                <a:gd name="T5" fmla="*/ 2147483646 h 320"/>
                <a:gd name="T6" fmla="*/ 2147483646 w 179"/>
                <a:gd name="T7" fmla="*/ 2147483646 h 320"/>
                <a:gd name="T8" fmla="*/ 2147483646 w 179"/>
                <a:gd name="T9" fmla="*/ 2147483646 h 320"/>
                <a:gd name="T10" fmla="*/ 2147483646 w 179"/>
                <a:gd name="T11" fmla="*/ 2147483646 h 320"/>
                <a:gd name="T12" fmla="*/ 2147483646 w 179"/>
                <a:gd name="T13" fmla="*/ 2147483646 h 320"/>
                <a:gd name="T14" fmla="*/ 2147483646 w 179"/>
                <a:gd name="T15" fmla="*/ 2147483646 h 320"/>
                <a:gd name="T16" fmla="*/ 2147483646 w 179"/>
                <a:gd name="T17" fmla="*/ 2147483646 h 320"/>
                <a:gd name="T18" fmla="*/ 2147483646 w 179"/>
                <a:gd name="T19" fmla="*/ 2147483646 h 320"/>
                <a:gd name="T20" fmla="*/ 2147483646 w 179"/>
                <a:gd name="T21" fmla="*/ 2147483646 h 320"/>
                <a:gd name="T22" fmla="*/ 2147483646 w 179"/>
                <a:gd name="T23" fmla="*/ 2147483646 h 320"/>
                <a:gd name="T24" fmla="*/ 2147483646 w 179"/>
                <a:gd name="T25" fmla="*/ 2147483646 h 320"/>
                <a:gd name="T26" fmla="*/ 2147483646 w 179"/>
                <a:gd name="T27" fmla="*/ 0 h 320"/>
                <a:gd name="T28" fmla="*/ 2147483646 w 179"/>
                <a:gd name="T29" fmla="*/ 2147483646 h 320"/>
                <a:gd name="T30" fmla="*/ 2147483646 w 179"/>
                <a:gd name="T31" fmla="*/ 2147483646 h 320"/>
                <a:gd name="T32" fmla="*/ 2147483646 w 179"/>
                <a:gd name="T33" fmla="*/ 2147483646 h 320"/>
                <a:gd name="T34" fmla="*/ 2147483646 w 179"/>
                <a:gd name="T35" fmla="*/ 2147483646 h 320"/>
                <a:gd name="T36" fmla="*/ 2147483646 w 179"/>
                <a:gd name="T37" fmla="*/ 2147483646 h 320"/>
                <a:gd name="T38" fmla="*/ 2147483646 w 179"/>
                <a:gd name="T39" fmla="*/ 2147483646 h 320"/>
                <a:gd name="T40" fmla="*/ 2147483646 w 179"/>
                <a:gd name="T41" fmla="*/ 2147483646 h 320"/>
                <a:gd name="T42" fmla="*/ 2147483646 w 179"/>
                <a:gd name="T43" fmla="*/ 2147483646 h 320"/>
                <a:gd name="T44" fmla="*/ 2147483646 w 179"/>
                <a:gd name="T45" fmla="*/ 2147483646 h 320"/>
                <a:gd name="T46" fmla="*/ 2147483646 w 179"/>
                <a:gd name="T47" fmla="*/ 2147483646 h 320"/>
                <a:gd name="T48" fmla="*/ 2147483646 w 179"/>
                <a:gd name="T49" fmla="*/ 2147483646 h 320"/>
                <a:gd name="T50" fmla="*/ 2147483646 w 179"/>
                <a:gd name="T51" fmla="*/ 2147483646 h 320"/>
                <a:gd name="T52" fmla="*/ 2147483646 w 179"/>
                <a:gd name="T53" fmla="*/ 2147483646 h 320"/>
                <a:gd name="T54" fmla="*/ 2147483646 w 179"/>
                <a:gd name="T55" fmla="*/ 2147483646 h 320"/>
                <a:gd name="T56" fmla="*/ 2147483646 w 179"/>
                <a:gd name="T57" fmla="*/ 2147483646 h 320"/>
                <a:gd name="T58" fmla="*/ 2147483646 w 179"/>
                <a:gd name="T59" fmla="*/ 2147483646 h 320"/>
                <a:gd name="T60" fmla="*/ 2147483646 w 179"/>
                <a:gd name="T61" fmla="*/ 2147483646 h 320"/>
                <a:gd name="T62" fmla="*/ 2147483646 w 179"/>
                <a:gd name="T63" fmla="*/ 2147483646 h 320"/>
                <a:gd name="T64" fmla="*/ 2147483646 w 179"/>
                <a:gd name="T65" fmla="*/ 2147483646 h 320"/>
                <a:gd name="T66" fmla="*/ 2147483646 w 179"/>
                <a:gd name="T67" fmla="*/ 2147483646 h 320"/>
                <a:gd name="T68" fmla="*/ 2147483646 w 179"/>
                <a:gd name="T69" fmla="*/ 2147483646 h 320"/>
                <a:gd name="T70" fmla="*/ 0 w 179"/>
                <a:gd name="T71" fmla="*/ 2147483646 h 320"/>
                <a:gd name="T72" fmla="*/ 2147483646 w 179"/>
                <a:gd name="T73" fmla="*/ 2147483646 h 3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9" h="320">
                  <a:moveTo>
                    <a:pt x="8" y="69"/>
                  </a:moveTo>
                  <a:lnTo>
                    <a:pt x="51" y="48"/>
                  </a:lnTo>
                  <a:lnTo>
                    <a:pt x="51" y="69"/>
                  </a:lnTo>
                  <a:lnTo>
                    <a:pt x="71" y="69"/>
                  </a:lnTo>
                  <a:lnTo>
                    <a:pt x="89" y="93"/>
                  </a:lnTo>
                  <a:lnTo>
                    <a:pt x="89" y="69"/>
                  </a:lnTo>
                  <a:lnTo>
                    <a:pt x="71" y="69"/>
                  </a:lnTo>
                  <a:lnTo>
                    <a:pt x="51" y="48"/>
                  </a:lnTo>
                  <a:lnTo>
                    <a:pt x="71" y="34"/>
                  </a:lnTo>
                  <a:lnTo>
                    <a:pt x="89" y="48"/>
                  </a:lnTo>
                  <a:lnTo>
                    <a:pt x="115" y="48"/>
                  </a:lnTo>
                  <a:lnTo>
                    <a:pt x="81" y="24"/>
                  </a:lnTo>
                  <a:lnTo>
                    <a:pt x="89" y="24"/>
                  </a:lnTo>
                  <a:lnTo>
                    <a:pt x="89" y="0"/>
                  </a:lnTo>
                  <a:lnTo>
                    <a:pt x="126" y="24"/>
                  </a:lnTo>
                  <a:lnTo>
                    <a:pt x="115" y="24"/>
                  </a:lnTo>
                  <a:lnTo>
                    <a:pt x="134" y="48"/>
                  </a:lnTo>
                  <a:lnTo>
                    <a:pt x="153" y="82"/>
                  </a:lnTo>
                  <a:lnTo>
                    <a:pt x="153" y="107"/>
                  </a:lnTo>
                  <a:lnTo>
                    <a:pt x="178" y="143"/>
                  </a:lnTo>
                  <a:lnTo>
                    <a:pt x="160" y="167"/>
                  </a:lnTo>
                  <a:lnTo>
                    <a:pt x="178" y="225"/>
                  </a:lnTo>
                  <a:lnTo>
                    <a:pt x="160" y="235"/>
                  </a:lnTo>
                  <a:lnTo>
                    <a:pt x="153" y="216"/>
                  </a:lnTo>
                  <a:lnTo>
                    <a:pt x="134" y="235"/>
                  </a:lnTo>
                  <a:lnTo>
                    <a:pt x="160" y="284"/>
                  </a:lnTo>
                  <a:lnTo>
                    <a:pt x="134" y="309"/>
                  </a:lnTo>
                  <a:lnTo>
                    <a:pt x="134" y="319"/>
                  </a:lnTo>
                  <a:lnTo>
                    <a:pt x="89" y="319"/>
                  </a:lnTo>
                  <a:lnTo>
                    <a:pt x="107" y="309"/>
                  </a:lnTo>
                  <a:lnTo>
                    <a:pt x="107" y="294"/>
                  </a:lnTo>
                  <a:lnTo>
                    <a:pt x="89" y="309"/>
                  </a:lnTo>
                  <a:lnTo>
                    <a:pt x="89" y="284"/>
                  </a:lnTo>
                  <a:lnTo>
                    <a:pt x="71" y="284"/>
                  </a:lnTo>
                  <a:lnTo>
                    <a:pt x="51" y="250"/>
                  </a:lnTo>
                  <a:lnTo>
                    <a:pt x="0" y="250"/>
                  </a:lnTo>
                  <a:lnTo>
                    <a:pt x="8" y="69"/>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64" name="Freeform 20">
              <a:extLst>
                <a:ext uri="{FF2B5EF4-FFF2-40B4-BE49-F238E27FC236}">
                  <a16:creationId xmlns:a16="http://schemas.microsoft.com/office/drawing/2014/main" xmlns="" id="{BEC2464C-6163-46FB-8EE0-1FDD4B405946}"/>
                </a:ext>
              </a:extLst>
            </p:cNvPr>
            <p:cNvSpPr>
              <a:spLocks/>
            </p:cNvSpPr>
            <p:nvPr/>
          </p:nvSpPr>
          <p:spPr bwMode="auto">
            <a:xfrm>
              <a:off x="11546717" y="1840451"/>
              <a:ext cx="312824" cy="759093"/>
            </a:xfrm>
            <a:custGeom>
              <a:avLst/>
              <a:gdLst>
                <a:gd name="T0" fmla="*/ 2147483646 w 143"/>
                <a:gd name="T1" fmla="*/ 2147483646 h 347"/>
                <a:gd name="T2" fmla="*/ 2147483646 w 143"/>
                <a:gd name="T3" fmla="*/ 2147483646 h 347"/>
                <a:gd name="T4" fmla="*/ 2147483646 w 143"/>
                <a:gd name="T5" fmla="*/ 2147483646 h 347"/>
                <a:gd name="T6" fmla="*/ 2147483646 w 143"/>
                <a:gd name="T7" fmla="*/ 2147483646 h 347"/>
                <a:gd name="T8" fmla="*/ 2147483646 w 143"/>
                <a:gd name="T9" fmla="*/ 2147483646 h 347"/>
                <a:gd name="T10" fmla="*/ 2147483646 w 143"/>
                <a:gd name="T11" fmla="*/ 2147483646 h 347"/>
                <a:gd name="T12" fmla="*/ 0 w 143"/>
                <a:gd name="T13" fmla="*/ 0 h 347"/>
                <a:gd name="T14" fmla="*/ 2147483646 w 143"/>
                <a:gd name="T15" fmla="*/ 2147483646 h 347"/>
                <a:gd name="T16" fmla="*/ 2147483646 w 143"/>
                <a:gd name="T17" fmla="*/ 2147483646 h 347"/>
                <a:gd name="T18" fmla="*/ 2147483646 w 143"/>
                <a:gd name="T19" fmla="*/ 2147483646 h 3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3" h="347">
                  <a:moveTo>
                    <a:pt x="96" y="262"/>
                  </a:moveTo>
                  <a:lnTo>
                    <a:pt x="78" y="226"/>
                  </a:lnTo>
                  <a:lnTo>
                    <a:pt x="52" y="203"/>
                  </a:lnTo>
                  <a:lnTo>
                    <a:pt x="45" y="134"/>
                  </a:lnTo>
                  <a:lnTo>
                    <a:pt x="26" y="143"/>
                  </a:lnTo>
                  <a:lnTo>
                    <a:pt x="14" y="143"/>
                  </a:lnTo>
                  <a:lnTo>
                    <a:pt x="0" y="0"/>
                  </a:lnTo>
                  <a:lnTo>
                    <a:pt x="142" y="346"/>
                  </a:lnTo>
                  <a:lnTo>
                    <a:pt x="108" y="301"/>
                  </a:lnTo>
                  <a:lnTo>
                    <a:pt x="96" y="262"/>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65" name="Freeform 21">
              <a:extLst>
                <a:ext uri="{FF2B5EF4-FFF2-40B4-BE49-F238E27FC236}">
                  <a16:creationId xmlns:a16="http://schemas.microsoft.com/office/drawing/2014/main" xmlns="" id="{6A0145C5-8ABE-4EAE-AF9C-598B1CD159F1}"/>
                </a:ext>
              </a:extLst>
            </p:cNvPr>
            <p:cNvSpPr>
              <a:spLocks/>
            </p:cNvSpPr>
            <p:nvPr/>
          </p:nvSpPr>
          <p:spPr bwMode="auto">
            <a:xfrm>
              <a:off x="11605781" y="2337033"/>
              <a:ext cx="140005" cy="216570"/>
            </a:xfrm>
            <a:custGeom>
              <a:avLst/>
              <a:gdLst>
                <a:gd name="T0" fmla="*/ 0 w 64"/>
                <a:gd name="T1" fmla="*/ 0 h 99"/>
                <a:gd name="T2" fmla="*/ 2147483646 w 64"/>
                <a:gd name="T3" fmla="*/ 2147483646 h 99"/>
                <a:gd name="T4" fmla="*/ 2147483646 w 64"/>
                <a:gd name="T5" fmla="*/ 2147483646 h 99"/>
                <a:gd name="T6" fmla="*/ 2147483646 w 64"/>
                <a:gd name="T7" fmla="*/ 2147483646 h 99"/>
                <a:gd name="T8" fmla="*/ 2147483646 w 64"/>
                <a:gd name="T9" fmla="*/ 2147483646 h 99"/>
                <a:gd name="T10" fmla="*/ 2147483646 w 64"/>
                <a:gd name="T11" fmla="*/ 2147483646 h 99"/>
                <a:gd name="T12" fmla="*/ 2147483646 w 64"/>
                <a:gd name="T13" fmla="*/ 2147483646 h 99"/>
                <a:gd name="T14" fmla="*/ 2147483646 w 64"/>
                <a:gd name="T15" fmla="*/ 2147483646 h 99"/>
                <a:gd name="T16" fmla="*/ 2147483646 w 64"/>
                <a:gd name="T17" fmla="*/ 2147483646 h 99"/>
                <a:gd name="T18" fmla="*/ 2147483646 w 64"/>
                <a:gd name="T19" fmla="*/ 2147483646 h 99"/>
                <a:gd name="T20" fmla="*/ 0 w 64"/>
                <a:gd name="T21" fmla="*/ 0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99">
                  <a:moveTo>
                    <a:pt x="0" y="0"/>
                  </a:moveTo>
                  <a:lnTo>
                    <a:pt x="37" y="16"/>
                  </a:lnTo>
                  <a:lnTo>
                    <a:pt x="37" y="35"/>
                  </a:lnTo>
                  <a:lnTo>
                    <a:pt x="43" y="25"/>
                  </a:lnTo>
                  <a:lnTo>
                    <a:pt x="43" y="35"/>
                  </a:lnTo>
                  <a:lnTo>
                    <a:pt x="63" y="73"/>
                  </a:lnTo>
                  <a:lnTo>
                    <a:pt x="43" y="59"/>
                  </a:lnTo>
                  <a:lnTo>
                    <a:pt x="63" y="84"/>
                  </a:lnTo>
                  <a:lnTo>
                    <a:pt x="63" y="98"/>
                  </a:lnTo>
                  <a:lnTo>
                    <a:pt x="43" y="84"/>
                  </a:lnTo>
                  <a:lnTo>
                    <a:pt x="0"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66" name="Freeform 22">
              <a:extLst>
                <a:ext uri="{FF2B5EF4-FFF2-40B4-BE49-F238E27FC236}">
                  <a16:creationId xmlns:a16="http://schemas.microsoft.com/office/drawing/2014/main" xmlns="" id="{DD1B2A89-141E-41E1-AF13-B0E6223756D3}"/>
                </a:ext>
              </a:extLst>
            </p:cNvPr>
            <p:cNvSpPr>
              <a:spLocks/>
            </p:cNvSpPr>
            <p:nvPr/>
          </p:nvSpPr>
          <p:spPr bwMode="auto">
            <a:xfrm>
              <a:off x="8335343" y="3610207"/>
              <a:ext cx="713153" cy="831282"/>
            </a:xfrm>
            <a:custGeom>
              <a:avLst/>
              <a:gdLst>
                <a:gd name="T0" fmla="*/ 2147483646 w 326"/>
                <a:gd name="T1" fmla="*/ 2147483646 h 380"/>
                <a:gd name="T2" fmla="*/ 2147483646 w 326"/>
                <a:gd name="T3" fmla="*/ 2147483646 h 380"/>
                <a:gd name="T4" fmla="*/ 2147483646 w 326"/>
                <a:gd name="T5" fmla="*/ 2147483646 h 380"/>
                <a:gd name="T6" fmla="*/ 2147483646 w 326"/>
                <a:gd name="T7" fmla="*/ 2147483646 h 380"/>
                <a:gd name="T8" fmla="*/ 2147483646 w 326"/>
                <a:gd name="T9" fmla="*/ 2147483646 h 380"/>
                <a:gd name="T10" fmla="*/ 2147483646 w 326"/>
                <a:gd name="T11" fmla="*/ 2147483646 h 380"/>
                <a:gd name="T12" fmla="*/ 2147483646 w 326"/>
                <a:gd name="T13" fmla="*/ 2147483646 h 380"/>
                <a:gd name="T14" fmla="*/ 2147483646 w 326"/>
                <a:gd name="T15" fmla="*/ 2147483646 h 380"/>
                <a:gd name="T16" fmla="*/ 2147483646 w 326"/>
                <a:gd name="T17" fmla="*/ 0 h 380"/>
                <a:gd name="T18" fmla="*/ 2147483646 w 326"/>
                <a:gd name="T19" fmla="*/ 2147483646 h 380"/>
                <a:gd name="T20" fmla="*/ 2147483646 w 326"/>
                <a:gd name="T21" fmla="*/ 2147483646 h 380"/>
                <a:gd name="T22" fmla="*/ 2147483646 w 326"/>
                <a:gd name="T23" fmla="*/ 2147483646 h 380"/>
                <a:gd name="T24" fmla="*/ 0 w 326"/>
                <a:gd name="T25" fmla="*/ 2147483646 h 380"/>
                <a:gd name="T26" fmla="*/ 2147483646 w 326"/>
                <a:gd name="T27" fmla="*/ 2147483646 h 380"/>
                <a:gd name="T28" fmla="*/ 2147483646 w 326"/>
                <a:gd name="T29" fmla="*/ 2147483646 h 380"/>
                <a:gd name="T30" fmla="*/ 2147483646 w 326"/>
                <a:gd name="T31" fmla="*/ 2147483646 h 380"/>
                <a:gd name="T32" fmla="*/ 2147483646 w 326"/>
                <a:gd name="T33" fmla="*/ 2147483646 h 380"/>
                <a:gd name="T34" fmla="*/ 2147483646 w 326"/>
                <a:gd name="T35" fmla="*/ 2147483646 h 380"/>
                <a:gd name="T36" fmla="*/ 2147483646 w 326"/>
                <a:gd name="T37" fmla="*/ 2147483646 h 380"/>
                <a:gd name="T38" fmla="*/ 2147483646 w 326"/>
                <a:gd name="T39" fmla="*/ 2147483646 h 380"/>
                <a:gd name="T40" fmla="*/ 2147483646 w 326"/>
                <a:gd name="T41" fmla="*/ 2147483646 h 3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6" h="380">
                  <a:moveTo>
                    <a:pt x="272" y="152"/>
                  </a:moveTo>
                  <a:lnTo>
                    <a:pt x="254" y="50"/>
                  </a:lnTo>
                  <a:lnTo>
                    <a:pt x="216" y="24"/>
                  </a:lnTo>
                  <a:lnTo>
                    <a:pt x="179" y="24"/>
                  </a:lnTo>
                  <a:lnTo>
                    <a:pt x="179" y="50"/>
                  </a:lnTo>
                  <a:lnTo>
                    <a:pt x="165" y="24"/>
                  </a:lnTo>
                  <a:lnTo>
                    <a:pt x="127" y="24"/>
                  </a:lnTo>
                  <a:lnTo>
                    <a:pt x="127" y="10"/>
                  </a:lnTo>
                  <a:lnTo>
                    <a:pt x="101" y="0"/>
                  </a:lnTo>
                  <a:lnTo>
                    <a:pt x="72" y="24"/>
                  </a:lnTo>
                  <a:lnTo>
                    <a:pt x="20" y="10"/>
                  </a:lnTo>
                  <a:lnTo>
                    <a:pt x="26" y="236"/>
                  </a:lnTo>
                  <a:lnTo>
                    <a:pt x="0" y="359"/>
                  </a:lnTo>
                  <a:lnTo>
                    <a:pt x="38" y="379"/>
                  </a:lnTo>
                  <a:lnTo>
                    <a:pt x="45" y="379"/>
                  </a:lnTo>
                  <a:lnTo>
                    <a:pt x="109" y="369"/>
                  </a:lnTo>
                  <a:lnTo>
                    <a:pt x="127" y="379"/>
                  </a:lnTo>
                  <a:lnTo>
                    <a:pt x="307" y="379"/>
                  </a:lnTo>
                  <a:lnTo>
                    <a:pt x="325" y="216"/>
                  </a:lnTo>
                  <a:lnTo>
                    <a:pt x="307" y="177"/>
                  </a:lnTo>
                  <a:lnTo>
                    <a:pt x="272" y="15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67" name="Freeform 23">
              <a:extLst>
                <a:ext uri="{FF2B5EF4-FFF2-40B4-BE49-F238E27FC236}">
                  <a16:creationId xmlns:a16="http://schemas.microsoft.com/office/drawing/2014/main" xmlns="" id="{D09777B1-CF8E-4E7C-BB54-6D2B1123A5F0}"/>
                </a:ext>
              </a:extLst>
            </p:cNvPr>
            <p:cNvSpPr>
              <a:spLocks/>
            </p:cNvSpPr>
            <p:nvPr/>
          </p:nvSpPr>
          <p:spPr bwMode="auto">
            <a:xfrm>
              <a:off x="8807861" y="1949831"/>
              <a:ext cx="640962" cy="829095"/>
            </a:xfrm>
            <a:custGeom>
              <a:avLst/>
              <a:gdLst>
                <a:gd name="T0" fmla="*/ 2147483646 w 293"/>
                <a:gd name="T1" fmla="*/ 2147483646 h 379"/>
                <a:gd name="T2" fmla="*/ 2147483646 w 293"/>
                <a:gd name="T3" fmla="*/ 2147483646 h 379"/>
                <a:gd name="T4" fmla="*/ 2147483646 w 293"/>
                <a:gd name="T5" fmla="*/ 2147483646 h 379"/>
                <a:gd name="T6" fmla="*/ 2147483646 w 293"/>
                <a:gd name="T7" fmla="*/ 2147483646 h 379"/>
                <a:gd name="T8" fmla="*/ 2147483646 w 293"/>
                <a:gd name="T9" fmla="*/ 2147483646 h 379"/>
                <a:gd name="T10" fmla="*/ 2147483646 w 293"/>
                <a:gd name="T11" fmla="*/ 2147483646 h 379"/>
                <a:gd name="T12" fmla="*/ 2147483646 w 293"/>
                <a:gd name="T13" fmla="*/ 0 h 379"/>
                <a:gd name="T14" fmla="*/ 0 w 293"/>
                <a:gd name="T15" fmla="*/ 2147483646 h 379"/>
                <a:gd name="T16" fmla="*/ 2147483646 w 293"/>
                <a:gd name="T17" fmla="*/ 2147483646 h 379"/>
                <a:gd name="T18" fmla="*/ 2147483646 w 293"/>
                <a:gd name="T19" fmla="*/ 2147483646 h 379"/>
                <a:gd name="T20" fmla="*/ 2147483646 w 293"/>
                <a:gd name="T21" fmla="*/ 2147483646 h 379"/>
                <a:gd name="T22" fmla="*/ 2147483646 w 293"/>
                <a:gd name="T23" fmla="*/ 2147483646 h 379"/>
                <a:gd name="T24" fmla="*/ 2147483646 w 293"/>
                <a:gd name="T25" fmla="*/ 2147483646 h 379"/>
                <a:gd name="T26" fmla="*/ 2147483646 w 293"/>
                <a:gd name="T27" fmla="*/ 2147483646 h 379"/>
                <a:gd name="T28" fmla="*/ 2147483646 w 293"/>
                <a:gd name="T29" fmla="*/ 2147483646 h 379"/>
                <a:gd name="T30" fmla="*/ 2147483646 w 293"/>
                <a:gd name="T31" fmla="*/ 2147483646 h 379"/>
                <a:gd name="T32" fmla="*/ 2147483646 w 293"/>
                <a:gd name="T33" fmla="*/ 2147483646 h 379"/>
                <a:gd name="T34" fmla="*/ 2147483646 w 293"/>
                <a:gd name="T35" fmla="*/ 2147483646 h 379"/>
                <a:gd name="T36" fmla="*/ 2147483646 w 293"/>
                <a:gd name="T37" fmla="*/ 2147483646 h 3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3" h="379">
                  <a:moveTo>
                    <a:pt x="247" y="118"/>
                  </a:moveTo>
                  <a:lnTo>
                    <a:pt x="217" y="94"/>
                  </a:lnTo>
                  <a:lnTo>
                    <a:pt x="191" y="94"/>
                  </a:lnTo>
                  <a:lnTo>
                    <a:pt x="172" y="48"/>
                  </a:lnTo>
                  <a:lnTo>
                    <a:pt x="127" y="35"/>
                  </a:lnTo>
                  <a:lnTo>
                    <a:pt x="120" y="25"/>
                  </a:lnTo>
                  <a:lnTo>
                    <a:pt x="82" y="0"/>
                  </a:lnTo>
                  <a:lnTo>
                    <a:pt x="0" y="235"/>
                  </a:lnTo>
                  <a:lnTo>
                    <a:pt x="46" y="260"/>
                  </a:lnTo>
                  <a:lnTo>
                    <a:pt x="64" y="334"/>
                  </a:lnTo>
                  <a:lnTo>
                    <a:pt x="109" y="378"/>
                  </a:lnTo>
                  <a:lnTo>
                    <a:pt x="217" y="285"/>
                  </a:lnTo>
                  <a:lnTo>
                    <a:pt x="247" y="285"/>
                  </a:lnTo>
                  <a:lnTo>
                    <a:pt x="261" y="260"/>
                  </a:lnTo>
                  <a:lnTo>
                    <a:pt x="292" y="275"/>
                  </a:lnTo>
                  <a:lnTo>
                    <a:pt x="292" y="192"/>
                  </a:lnTo>
                  <a:lnTo>
                    <a:pt x="272" y="167"/>
                  </a:lnTo>
                  <a:lnTo>
                    <a:pt x="254" y="118"/>
                  </a:lnTo>
                  <a:lnTo>
                    <a:pt x="247" y="118"/>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68" name="Freeform 24">
              <a:extLst>
                <a:ext uri="{FF2B5EF4-FFF2-40B4-BE49-F238E27FC236}">
                  <a16:creationId xmlns:a16="http://schemas.microsoft.com/office/drawing/2014/main" xmlns="" id="{506BD0CC-E114-4588-B7F7-A5F2F7BB66F4}"/>
                </a:ext>
              </a:extLst>
            </p:cNvPr>
            <p:cNvSpPr>
              <a:spLocks/>
            </p:cNvSpPr>
            <p:nvPr/>
          </p:nvSpPr>
          <p:spPr bwMode="auto">
            <a:xfrm>
              <a:off x="9960718" y="1273868"/>
              <a:ext cx="671589" cy="441892"/>
            </a:xfrm>
            <a:custGeom>
              <a:avLst/>
              <a:gdLst>
                <a:gd name="T0" fmla="*/ 2147483646 w 307"/>
                <a:gd name="T1" fmla="*/ 2147483646 h 202"/>
                <a:gd name="T2" fmla="*/ 2147483646 w 307"/>
                <a:gd name="T3" fmla="*/ 2147483646 h 202"/>
                <a:gd name="T4" fmla="*/ 2147483646 w 307"/>
                <a:gd name="T5" fmla="*/ 2147483646 h 202"/>
                <a:gd name="T6" fmla="*/ 2147483646 w 307"/>
                <a:gd name="T7" fmla="*/ 2147483646 h 202"/>
                <a:gd name="T8" fmla="*/ 0 w 307"/>
                <a:gd name="T9" fmla="*/ 2147483646 h 202"/>
                <a:gd name="T10" fmla="*/ 2147483646 w 307"/>
                <a:gd name="T11" fmla="*/ 2147483646 h 202"/>
                <a:gd name="T12" fmla="*/ 2147483646 w 307"/>
                <a:gd name="T13" fmla="*/ 0 h 202"/>
                <a:gd name="T14" fmla="*/ 2147483646 w 307"/>
                <a:gd name="T15" fmla="*/ 0 h 202"/>
                <a:gd name="T16" fmla="*/ 2147483646 w 307"/>
                <a:gd name="T17" fmla="*/ 2147483646 h 202"/>
                <a:gd name="T18" fmla="*/ 2147483646 w 307"/>
                <a:gd name="T19" fmla="*/ 2147483646 h 202"/>
                <a:gd name="T20" fmla="*/ 2147483646 w 307"/>
                <a:gd name="T21" fmla="*/ 2147483646 h 202"/>
                <a:gd name="T22" fmla="*/ 2147483646 w 307"/>
                <a:gd name="T23" fmla="*/ 2147483646 h 202"/>
                <a:gd name="T24" fmla="*/ 2147483646 w 307"/>
                <a:gd name="T25" fmla="*/ 2147483646 h 202"/>
                <a:gd name="T26" fmla="*/ 2147483646 w 307"/>
                <a:gd name="T27" fmla="*/ 2147483646 h 202"/>
                <a:gd name="T28" fmla="*/ 2147483646 w 307"/>
                <a:gd name="T29" fmla="*/ 2147483646 h 202"/>
                <a:gd name="T30" fmla="*/ 2147483646 w 307"/>
                <a:gd name="T31" fmla="*/ 2147483646 h 202"/>
                <a:gd name="T32" fmla="*/ 2147483646 w 307"/>
                <a:gd name="T33" fmla="*/ 2147483646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202">
                  <a:moveTo>
                    <a:pt x="160" y="201"/>
                  </a:moveTo>
                  <a:lnTo>
                    <a:pt x="108" y="142"/>
                  </a:lnTo>
                  <a:lnTo>
                    <a:pt x="82" y="142"/>
                  </a:lnTo>
                  <a:lnTo>
                    <a:pt x="7" y="107"/>
                  </a:lnTo>
                  <a:lnTo>
                    <a:pt x="0" y="59"/>
                  </a:lnTo>
                  <a:lnTo>
                    <a:pt x="33" y="34"/>
                  </a:lnTo>
                  <a:lnTo>
                    <a:pt x="26" y="0"/>
                  </a:lnTo>
                  <a:lnTo>
                    <a:pt x="254" y="0"/>
                  </a:lnTo>
                  <a:lnTo>
                    <a:pt x="280" y="23"/>
                  </a:lnTo>
                  <a:lnTo>
                    <a:pt x="280" y="69"/>
                  </a:lnTo>
                  <a:lnTo>
                    <a:pt x="306" y="142"/>
                  </a:lnTo>
                  <a:lnTo>
                    <a:pt x="242" y="151"/>
                  </a:lnTo>
                  <a:lnTo>
                    <a:pt x="235" y="167"/>
                  </a:lnTo>
                  <a:lnTo>
                    <a:pt x="217" y="176"/>
                  </a:lnTo>
                  <a:lnTo>
                    <a:pt x="197" y="176"/>
                  </a:lnTo>
                  <a:lnTo>
                    <a:pt x="160" y="191"/>
                  </a:lnTo>
                  <a:lnTo>
                    <a:pt x="160" y="201"/>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69" name="Freeform 25">
              <a:extLst>
                <a:ext uri="{FF2B5EF4-FFF2-40B4-BE49-F238E27FC236}">
                  <a16:creationId xmlns:a16="http://schemas.microsoft.com/office/drawing/2014/main" xmlns="" id="{77A06D50-EBB4-4B04-99DE-E0FFD3806145}"/>
                </a:ext>
              </a:extLst>
            </p:cNvPr>
            <p:cNvSpPr>
              <a:spLocks/>
            </p:cNvSpPr>
            <p:nvPr/>
          </p:nvSpPr>
          <p:spPr bwMode="auto">
            <a:xfrm>
              <a:off x="8807860" y="2829240"/>
              <a:ext cx="479080" cy="529396"/>
            </a:xfrm>
            <a:custGeom>
              <a:avLst/>
              <a:gdLst>
                <a:gd name="T0" fmla="*/ 2147483646 w 219"/>
                <a:gd name="T1" fmla="*/ 2147483646 h 242"/>
                <a:gd name="T2" fmla="*/ 2147483646 w 219"/>
                <a:gd name="T3" fmla="*/ 2147483646 h 242"/>
                <a:gd name="T4" fmla="*/ 2147483646 w 219"/>
                <a:gd name="T5" fmla="*/ 2147483646 h 242"/>
                <a:gd name="T6" fmla="*/ 2147483646 w 219"/>
                <a:gd name="T7" fmla="*/ 2147483646 h 242"/>
                <a:gd name="T8" fmla="*/ 2147483646 w 219"/>
                <a:gd name="T9" fmla="*/ 2147483646 h 242"/>
                <a:gd name="T10" fmla="*/ 2147483646 w 219"/>
                <a:gd name="T11" fmla="*/ 2147483646 h 242"/>
                <a:gd name="T12" fmla="*/ 2147483646 w 219"/>
                <a:gd name="T13" fmla="*/ 2147483646 h 242"/>
                <a:gd name="T14" fmla="*/ 2147483646 w 219"/>
                <a:gd name="T15" fmla="*/ 2147483646 h 242"/>
                <a:gd name="T16" fmla="*/ 2147483646 w 219"/>
                <a:gd name="T17" fmla="*/ 2147483646 h 242"/>
                <a:gd name="T18" fmla="*/ 2147483646 w 219"/>
                <a:gd name="T19" fmla="*/ 2147483646 h 242"/>
                <a:gd name="T20" fmla="*/ 2147483646 w 219"/>
                <a:gd name="T21" fmla="*/ 0 h 242"/>
                <a:gd name="T22" fmla="*/ 0 w 219"/>
                <a:gd name="T23" fmla="*/ 2147483646 h 242"/>
                <a:gd name="T24" fmla="*/ 0 w 219"/>
                <a:gd name="T25" fmla="*/ 2147483646 h 242"/>
                <a:gd name="T26" fmla="*/ 2147483646 w 219"/>
                <a:gd name="T27" fmla="*/ 2147483646 h 242"/>
                <a:gd name="T28" fmla="*/ 2147483646 w 219"/>
                <a:gd name="T29" fmla="*/ 2147483646 h 2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9" h="242">
                  <a:moveTo>
                    <a:pt x="75" y="216"/>
                  </a:moveTo>
                  <a:lnTo>
                    <a:pt x="90" y="241"/>
                  </a:lnTo>
                  <a:lnTo>
                    <a:pt x="121" y="241"/>
                  </a:lnTo>
                  <a:lnTo>
                    <a:pt x="128" y="216"/>
                  </a:lnTo>
                  <a:lnTo>
                    <a:pt x="154" y="216"/>
                  </a:lnTo>
                  <a:lnTo>
                    <a:pt x="191" y="193"/>
                  </a:lnTo>
                  <a:lnTo>
                    <a:pt x="210" y="193"/>
                  </a:lnTo>
                  <a:lnTo>
                    <a:pt x="218" y="182"/>
                  </a:lnTo>
                  <a:lnTo>
                    <a:pt x="191" y="109"/>
                  </a:lnTo>
                  <a:lnTo>
                    <a:pt x="128" y="50"/>
                  </a:lnTo>
                  <a:lnTo>
                    <a:pt x="83" y="0"/>
                  </a:lnTo>
                  <a:lnTo>
                    <a:pt x="0" y="60"/>
                  </a:lnTo>
                  <a:lnTo>
                    <a:pt x="0" y="182"/>
                  </a:lnTo>
                  <a:lnTo>
                    <a:pt x="20" y="227"/>
                  </a:lnTo>
                  <a:lnTo>
                    <a:pt x="75" y="21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70" name="Freeform 26">
              <a:extLst>
                <a:ext uri="{FF2B5EF4-FFF2-40B4-BE49-F238E27FC236}">
                  <a16:creationId xmlns:a16="http://schemas.microsoft.com/office/drawing/2014/main" xmlns="" id="{5E1B6EA2-5B7F-4557-AAB7-3222EF25E800}"/>
                </a:ext>
              </a:extLst>
            </p:cNvPr>
            <p:cNvSpPr>
              <a:spLocks/>
            </p:cNvSpPr>
            <p:nvPr/>
          </p:nvSpPr>
          <p:spPr bwMode="auto">
            <a:xfrm>
              <a:off x="8573789" y="1350432"/>
              <a:ext cx="1030353" cy="861908"/>
            </a:xfrm>
            <a:custGeom>
              <a:avLst/>
              <a:gdLst>
                <a:gd name="T0" fmla="*/ 2147483646 w 471"/>
                <a:gd name="T1" fmla="*/ 2147483646 h 394"/>
                <a:gd name="T2" fmla="*/ 2147483646 w 471"/>
                <a:gd name="T3" fmla="*/ 2147483646 h 394"/>
                <a:gd name="T4" fmla="*/ 2147483646 w 471"/>
                <a:gd name="T5" fmla="*/ 2147483646 h 394"/>
                <a:gd name="T6" fmla="*/ 2147483646 w 471"/>
                <a:gd name="T7" fmla="*/ 2147483646 h 394"/>
                <a:gd name="T8" fmla="*/ 2147483646 w 471"/>
                <a:gd name="T9" fmla="*/ 2147483646 h 394"/>
                <a:gd name="T10" fmla="*/ 2147483646 w 471"/>
                <a:gd name="T11" fmla="*/ 2147483646 h 394"/>
                <a:gd name="T12" fmla="*/ 2147483646 w 471"/>
                <a:gd name="T13" fmla="*/ 2147483646 h 394"/>
                <a:gd name="T14" fmla="*/ 2147483646 w 471"/>
                <a:gd name="T15" fmla="*/ 2147483646 h 394"/>
                <a:gd name="T16" fmla="*/ 2147483646 w 471"/>
                <a:gd name="T17" fmla="*/ 2147483646 h 394"/>
                <a:gd name="T18" fmla="*/ 2147483646 w 471"/>
                <a:gd name="T19" fmla="*/ 2147483646 h 394"/>
                <a:gd name="T20" fmla="*/ 2147483646 w 471"/>
                <a:gd name="T21" fmla="*/ 2147483646 h 394"/>
                <a:gd name="T22" fmla="*/ 2147483646 w 471"/>
                <a:gd name="T23" fmla="*/ 2147483646 h 394"/>
                <a:gd name="T24" fmla="*/ 2147483646 w 471"/>
                <a:gd name="T25" fmla="*/ 2147483646 h 394"/>
                <a:gd name="T26" fmla="*/ 2147483646 w 471"/>
                <a:gd name="T27" fmla="*/ 2147483646 h 394"/>
                <a:gd name="T28" fmla="*/ 2147483646 w 471"/>
                <a:gd name="T29" fmla="*/ 2147483646 h 394"/>
                <a:gd name="T30" fmla="*/ 2147483646 w 471"/>
                <a:gd name="T31" fmla="*/ 2147483646 h 394"/>
                <a:gd name="T32" fmla="*/ 2147483646 w 471"/>
                <a:gd name="T33" fmla="*/ 2147483646 h 394"/>
                <a:gd name="T34" fmla="*/ 2147483646 w 471"/>
                <a:gd name="T35" fmla="*/ 2147483646 h 394"/>
                <a:gd name="T36" fmla="*/ 0 w 471"/>
                <a:gd name="T37" fmla="*/ 2147483646 h 394"/>
                <a:gd name="T38" fmla="*/ 2147483646 w 471"/>
                <a:gd name="T39" fmla="*/ 2147483646 h 394"/>
                <a:gd name="T40" fmla="*/ 2147483646 w 471"/>
                <a:gd name="T41" fmla="*/ 0 h 394"/>
                <a:gd name="T42" fmla="*/ 2147483646 w 471"/>
                <a:gd name="T43" fmla="*/ 0 h 394"/>
                <a:gd name="T44" fmla="*/ 2147483646 w 471"/>
                <a:gd name="T45" fmla="*/ 2147483646 h 394"/>
                <a:gd name="T46" fmla="*/ 2147483646 w 471"/>
                <a:gd name="T47" fmla="*/ 2147483646 h 394"/>
                <a:gd name="T48" fmla="*/ 2147483646 w 471"/>
                <a:gd name="T49" fmla="*/ 2147483646 h 394"/>
                <a:gd name="T50" fmla="*/ 2147483646 w 471"/>
                <a:gd name="T51" fmla="*/ 2147483646 h 394"/>
                <a:gd name="T52" fmla="*/ 2147483646 w 471"/>
                <a:gd name="T53" fmla="*/ 2147483646 h 394"/>
                <a:gd name="T54" fmla="*/ 2147483646 w 471"/>
                <a:gd name="T55" fmla="*/ 2147483646 h 394"/>
                <a:gd name="T56" fmla="*/ 2147483646 w 471"/>
                <a:gd name="T57" fmla="*/ 2147483646 h 394"/>
                <a:gd name="T58" fmla="*/ 2147483646 w 471"/>
                <a:gd name="T59" fmla="*/ 2147483646 h 394"/>
                <a:gd name="T60" fmla="*/ 2147483646 w 471"/>
                <a:gd name="T61" fmla="*/ 2147483646 h 394"/>
                <a:gd name="T62" fmla="*/ 2147483646 w 471"/>
                <a:gd name="T63" fmla="*/ 2147483646 h 394"/>
                <a:gd name="T64" fmla="*/ 2147483646 w 471"/>
                <a:gd name="T65" fmla="*/ 2147483646 h 394"/>
                <a:gd name="T66" fmla="*/ 2147483646 w 471"/>
                <a:gd name="T67" fmla="*/ 2147483646 h 394"/>
                <a:gd name="T68" fmla="*/ 2147483646 w 471"/>
                <a:gd name="T69" fmla="*/ 2147483646 h 394"/>
                <a:gd name="T70" fmla="*/ 2147483646 w 471"/>
                <a:gd name="T71" fmla="*/ 2147483646 h 394"/>
                <a:gd name="T72" fmla="*/ 2147483646 w 471"/>
                <a:gd name="T73" fmla="*/ 2147483646 h 3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1" h="394">
                  <a:moveTo>
                    <a:pt x="470" y="324"/>
                  </a:moveTo>
                  <a:lnTo>
                    <a:pt x="418" y="343"/>
                  </a:lnTo>
                  <a:lnTo>
                    <a:pt x="361" y="393"/>
                  </a:lnTo>
                  <a:lnTo>
                    <a:pt x="355" y="393"/>
                  </a:lnTo>
                  <a:lnTo>
                    <a:pt x="324" y="368"/>
                  </a:lnTo>
                  <a:lnTo>
                    <a:pt x="298" y="368"/>
                  </a:lnTo>
                  <a:lnTo>
                    <a:pt x="280" y="324"/>
                  </a:lnTo>
                  <a:lnTo>
                    <a:pt x="235" y="309"/>
                  </a:lnTo>
                  <a:lnTo>
                    <a:pt x="227" y="299"/>
                  </a:lnTo>
                  <a:lnTo>
                    <a:pt x="190" y="275"/>
                  </a:lnTo>
                  <a:lnTo>
                    <a:pt x="172" y="299"/>
                  </a:lnTo>
                  <a:lnTo>
                    <a:pt x="153" y="275"/>
                  </a:lnTo>
                  <a:lnTo>
                    <a:pt x="135" y="284"/>
                  </a:lnTo>
                  <a:lnTo>
                    <a:pt x="71" y="284"/>
                  </a:lnTo>
                  <a:lnTo>
                    <a:pt x="57" y="250"/>
                  </a:lnTo>
                  <a:lnTo>
                    <a:pt x="37" y="250"/>
                  </a:lnTo>
                  <a:lnTo>
                    <a:pt x="26" y="250"/>
                  </a:lnTo>
                  <a:lnTo>
                    <a:pt x="18" y="261"/>
                  </a:lnTo>
                  <a:lnTo>
                    <a:pt x="0" y="241"/>
                  </a:lnTo>
                  <a:lnTo>
                    <a:pt x="57" y="93"/>
                  </a:lnTo>
                  <a:lnTo>
                    <a:pt x="71" y="0"/>
                  </a:lnTo>
                  <a:lnTo>
                    <a:pt x="120" y="0"/>
                  </a:lnTo>
                  <a:lnTo>
                    <a:pt x="153" y="24"/>
                  </a:lnTo>
                  <a:lnTo>
                    <a:pt x="172" y="14"/>
                  </a:lnTo>
                  <a:lnTo>
                    <a:pt x="217" y="24"/>
                  </a:lnTo>
                  <a:lnTo>
                    <a:pt x="235" y="48"/>
                  </a:lnTo>
                  <a:lnTo>
                    <a:pt x="280" y="84"/>
                  </a:lnTo>
                  <a:lnTo>
                    <a:pt x="280" y="109"/>
                  </a:lnTo>
                  <a:lnTo>
                    <a:pt x="253" y="132"/>
                  </a:lnTo>
                  <a:lnTo>
                    <a:pt x="261" y="156"/>
                  </a:lnTo>
                  <a:lnTo>
                    <a:pt x="290" y="156"/>
                  </a:lnTo>
                  <a:lnTo>
                    <a:pt x="343" y="143"/>
                  </a:lnTo>
                  <a:lnTo>
                    <a:pt x="361" y="191"/>
                  </a:lnTo>
                  <a:lnTo>
                    <a:pt x="380" y="200"/>
                  </a:lnTo>
                  <a:lnTo>
                    <a:pt x="380" y="225"/>
                  </a:lnTo>
                  <a:lnTo>
                    <a:pt x="433" y="275"/>
                  </a:lnTo>
                  <a:lnTo>
                    <a:pt x="470" y="324"/>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71" name="Freeform 27">
              <a:extLst>
                <a:ext uri="{FF2B5EF4-FFF2-40B4-BE49-F238E27FC236}">
                  <a16:creationId xmlns:a16="http://schemas.microsoft.com/office/drawing/2014/main" xmlns="" id="{1E328437-91F3-469A-94BE-EC6BB4CCD025}"/>
                </a:ext>
              </a:extLst>
            </p:cNvPr>
            <p:cNvSpPr>
              <a:spLocks/>
            </p:cNvSpPr>
            <p:nvPr/>
          </p:nvSpPr>
          <p:spPr bwMode="auto">
            <a:xfrm>
              <a:off x="9641329" y="1273866"/>
              <a:ext cx="673776" cy="516270"/>
            </a:xfrm>
            <a:custGeom>
              <a:avLst/>
              <a:gdLst>
                <a:gd name="T0" fmla="*/ 2147483646 w 308"/>
                <a:gd name="T1" fmla="*/ 2147483646 h 236"/>
                <a:gd name="T2" fmla="*/ 2147483646 w 308"/>
                <a:gd name="T3" fmla="*/ 2147483646 h 236"/>
                <a:gd name="T4" fmla="*/ 0 w 308"/>
                <a:gd name="T5" fmla="*/ 2147483646 h 236"/>
                <a:gd name="T6" fmla="*/ 2147483646 w 308"/>
                <a:gd name="T7" fmla="*/ 2147483646 h 236"/>
                <a:gd name="T8" fmla="*/ 2147483646 w 308"/>
                <a:gd name="T9" fmla="*/ 2147483646 h 236"/>
                <a:gd name="T10" fmla="*/ 2147483646 w 308"/>
                <a:gd name="T11" fmla="*/ 2147483646 h 236"/>
                <a:gd name="T12" fmla="*/ 2147483646 w 308"/>
                <a:gd name="T13" fmla="*/ 2147483646 h 236"/>
                <a:gd name="T14" fmla="*/ 2147483646 w 308"/>
                <a:gd name="T15" fmla="*/ 2147483646 h 236"/>
                <a:gd name="T16" fmla="*/ 2147483646 w 308"/>
                <a:gd name="T17" fmla="*/ 0 h 236"/>
                <a:gd name="T18" fmla="*/ 2147483646 w 308"/>
                <a:gd name="T19" fmla="*/ 0 h 236"/>
                <a:gd name="T20" fmla="*/ 2147483646 w 308"/>
                <a:gd name="T21" fmla="*/ 2147483646 h 236"/>
                <a:gd name="T22" fmla="*/ 2147483646 w 308"/>
                <a:gd name="T23" fmla="*/ 2147483646 h 236"/>
                <a:gd name="T24" fmla="*/ 2147483646 w 308"/>
                <a:gd name="T25" fmla="*/ 2147483646 h 236"/>
                <a:gd name="T26" fmla="*/ 2147483646 w 308"/>
                <a:gd name="T27" fmla="*/ 2147483646 h 236"/>
                <a:gd name="T28" fmla="*/ 2147483646 w 308"/>
                <a:gd name="T29" fmla="*/ 2147483646 h 236"/>
                <a:gd name="T30" fmla="*/ 2147483646 w 308"/>
                <a:gd name="T31" fmla="*/ 2147483646 h 236"/>
                <a:gd name="T32" fmla="*/ 2147483646 w 308"/>
                <a:gd name="T33" fmla="*/ 2147483646 h 2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8" h="236">
                  <a:moveTo>
                    <a:pt x="307" y="210"/>
                  </a:moveTo>
                  <a:lnTo>
                    <a:pt x="287" y="235"/>
                  </a:lnTo>
                  <a:lnTo>
                    <a:pt x="0" y="235"/>
                  </a:lnTo>
                  <a:lnTo>
                    <a:pt x="38" y="69"/>
                  </a:lnTo>
                  <a:lnTo>
                    <a:pt x="45" y="59"/>
                  </a:lnTo>
                  <a:lnTo>
                    <a:pt x="83" y="48"/>
                  </a:lnTo>
                  <a:lnTo>
                    <a:pt x="72" y="24"/>
                  </a:lnTo>
                  <a:lnTo>
                    <a:pt x="38" y="24"/>
                  </a:lnTo>
                  <a:lnTo>
                    <a:pt x="19" y="0"/>
                  </a:lnTo>
                  <a:lnTo>
                    <a:pt x="172" y="0"/>
                  </a:lnTo>
                  <a:lnTo>
                    <a:pt x="180" y="34"/>
                  </a:lnTo>
                  <a:lnTo>
                    <a:pt x="146" y="59"/>
                  </a:lnTo>
                  <a:lnTo>
                    <a:pt x="154" y="107"/>
                  </a:lnTo>
                  <a:lnTo>
                    <a:pt x="228" y="142"/>
                  </a:lnTo>
                  <a:lnTo>
                    <a:pt x="254" y="142"/>
                  </a:lnTo>
                  <a:lnTo>
                    <a:pt x="307" y="201"/>
                  </a:lnTo>
                  <a:lnTo>
                    <a:pt x="307" y="21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72" name="Freeform 28">
              <a:extLst>
                <a:ext uri="{FF2B5EF4-FFF2-40B4-BE49-F238E27FC236}">
                  <a16:creationId xmlns:a16="http://schemas.microsoft.com/office/drawing/2014/main" xmlns="" id="{A805FCE0-E649-4A6D-B2FF-D1A64F58016A}"/>
                </a:ext>
              </a:extLst>
            </p:cNvPr>
            <p:cNvSpPr>
              <a:spLocks/>
            </p:cNvSpPr>
            <p:nvPr/>
          </p:nvSpPr>
          <p:spPr bwMode="auto">
            <a:xfrm>
              <a:off x="11203265" y="3610208"/>
              <a:ext cx="343452" cy="238446"/>
            </a:xfrm>
            <a:custGeom>
              <a:avLst/>
              <a:gdLst>
                <a:gd name="T0" fmla="*/ 2147483646 w 157"/>
                <a:gd name="T1" fmla="*/ 2147483646 h 109"/>
                <a:gd name="T2" fmla="*/ 2147483646 w 157"/>
                <a:gd name="T3" fmla="*/ 0 h 109"/>
                <a:gd name="T4" fmla="*/ 0 w 157"/>
                <a:gd name="T5" fmla="*/ 2147483646 h 109"/>
                <a:gd name="T6" fmla="*/ 2147483646 w 157"/>
                <a:gd name="T7" fmla="*/ 2147483646 h 109"/>
                <a:gd name="T8" fmla="*/ 2147483646 w 157"/>
                <a:gd name="T9" fmla="*/ 2147483646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109">
                  <a:moveTo>
                    <a:pt x="44" y="68"/>
                  </a:moveTo>
                  <a:lnTo>
                    <a:pt x="156" y="0"/>
                  </a:lnTo>
                  <a:lnTo>
                    <a:pt x="0" y="108"/>
                  </a:lnTo>
                  <a:lnTo>
                    <a:pt x="18" y="68"/>
                  </a:lnTo>
                  <a:lnTo>
                    <a:pt x="44"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73" name="Freeform 29">
              <a:extLst>
                <a:ext uri="{FF2B5EF4-FFF2-40B4-BE49-F238E27FC236}">
                  <a16:creationId xmlns:a16="http://schemas.microsoft.com/office/drawing/2014/main" xmlns="" id="{3D6A0C40-F6CA-40AA-9B2D-82EFB752C809}"/>
                </a:ext>
              </a:extLst>
            </p:cNvPr>
            <p:cNvSpPr>
              <a:spLocks/>
            </p:cNvSpPr>
            <p:nvPr/>
          </p:nvSpPr>
          <p:spPr bwMode="auto">
            <a:xfrm>
              <a:off x="10391673" y="2732986"/>
              <a:ext cx="990975" cy="680340"/>
            </a:xfrm>
            <a:custGeom>
              <a:avLst/>
              <a:gdLst>
                <a:gd name="T0" fmla="*/ 2147483646 w 453"/>
                <a:gd name="T1" fmla="*/ 2147483646 h 311"/>
                <a:gd name="T2" fmla="*/ 2147483646 w 453"/>
                <a:gd name="T3" fmla="*/ 2147483646 h 311"/>
                <a:gd name="T4" fmla="*/ 2147483646 w 453"/>
                <a:gd name="T5" fmla="*/ 2147483646 h 311"/>
                <a:gd name="T6" fmla="*/ 2147483646 w 453"/>
                <a:gd name="T7" fmla="*/ 2147483646 h 311"/>
                <a:gd name="T8" fmla="*/ 2147483646 w 453"/>
                <a:gd name="T9" fmla="*/ 2147483646 h 311"/>
                <a:gd name="T10" fmla="*/ 2147483646 w 453"/>
                <a:gd name="T11" fmla="*/ 2147483646 h 311"/>
                <a:gd name="T12" fmla="*/ 2147483646 w 453"/>
                <a:gd name="T13" fmla="*/ 2147483646 h 311"/>
                <a:gd name="T14" fmla="*/ 2147483646 w 453"/>
                <a:gd name="T15" fmla="*/ 2147483646 h 311"/>
                <a:gd name="T16" fmla="*/ 2147483646 w 453"/>
                <a:gd name="T17" fmla="*/ 2147483646 h 311"/>
                <a:gd name="T18" fmla="*/ 2147483646 w 453"/>
                <a:gd name="T19" fmla="*/ 2147483646 h 311"/>
                <a:gd name="T20" fmla="*/ 2147483646 w 453"/>
                <a:gd name="T21" fmla="*/ 2147483646 h 311"/>
                <a:gd name="T22" fmla="*/ 2147483646 w 453"/>
                <a:gd name="T23" fmla="*/ 2147483646 h 311"/>
                <a:gd name="T24" fmla="*/ 2147483646 w 453"/>
                <a:gd name="T25" fmla="*/ 2147483646 h 311"/>
                <a:gd name="T26" fmla="*/ 2147483646 w 453"/>
                <a:gd name="T27" fmla="*/ 2147483646 h 311"/>
                <a:gd name="T28" fmla="*/ 2147483646 w 453"/>
                <a:gd name="T29" fmla="*/ 2147483646 h 311"/>
                <a:gd name="T30" fmla="*/ 2147483646 w 453"/>
                <a:gd name="T31" fmla="*/ 2147483646 h 311"/>
                <a:gd name="T32" fmla="*/ 2147483646 w 453"/>
                <a:gd name="T33" fmla="*/ 2147483646 h 311"/>
                <a:gd name="T34" fmla="*/ 2147483646 w 453"/>
                <a:gd name="T35" fmla="*/ 2147483646 h 311"/>
                <a:gd name="T36" fmla="*/ 2147483646 w 453"/>
                <a:gd name="T37" fmla="*/ 2147483646 h 311"/>
                <a:gd name="T38" fmla="*/ 2147483646 w 453"/>
                <a:gd name="T39" fmla="*/ 2147483646 h 311"/>
                <a:gd name="T40" fmla="*/ 2147483646 w 453"/>
                <a:gd name="T41" fmla="*/ 2147483646 h 311"/>
                <a:gd name="T42" fmla="*/ 2147483646 w 453"/>
                <a:gd name="T43" fmla="*/ 2147483646 h 311"/>
                <a:gd name="T44" fmla="*/ 2147483646 w 453"/>
                <a:gd name="T45" fmla="*/ 2147483646 h 311"/>
                <a:gd name="T46" fmla="*/ 2147483646 w 453"/>
                <a:gd name="T47" fmla="*/ 2147483646 h 311"/>
                <a:gd name="T48" fmla="*/ 2147483646 w 453"/>
                <a:gd name="T49" fmla="*/ 2147483646 h 311"/>
                <a:gd name="T50" fmla="*/ 2147483646 w 453"/>
                <a:gd name="T51" fmla="*/ 2147483646 h 311"/>
                <a:gd name="T52" fmla="*/ 2147483646 w 453"/>
                <a:gd name="T53" fmla="*/ 2147483646 h 311"/>
                <a:gd name="T54" fmla="*/ 2147483646 w 453"/>
                <a:gd name="T55" fmla="*/ 2147483646 h 311"/>
                <a:gd name="T56" fmla="*/ 2147483646 w 453"/>
                <a:gd name="T57" fmla="*/ 2147483646 h 311"/>
                <a:gd name="T58" fmla="*/ 2147483646 w 453"/>
                <a:gd name="T59" fmla="*/ 2147483646 h 311"/>
                <a:gd name="T60" fmla="*/ 2147483646 w 453"/>
                <a:gd name="T61" fmla="*/ 2147483646 h 311"/>
                <a:gd name="T62" fmla="*/ 2147483646 w 453"/>
                <a:gd name="T63" fmla="*/ 2147483646 h 311"/>
                <a:gd name="T64" fmla="*/ 2147483646 w 453"/>
                <a:gd name="T65" fmla="*/ 2147483646 h 311"/>
                <a:gd name="T66" fmla="*/ 0 w 453"/>
                <a:gd name="T67" fmla="*/ 0 h 311"/>
                <a:gd name="T68" fmla="*/ 2147483646 w 453"/>
                <a:gd name="T69" fmla="*/ 2147483646 h 311"/>
                <a:gd name="T70" fmla="*/ 2147483646 w 453"/>
                <a:gd name="T71" fmla="*/ 2147483646 h 311"/>
                <a:gd name="T72" fmla="*/ 2147483646 w 453"/>
                <a:gd name="T73" fmla="*/ 0 h 311"/>
                <a:gd name="T74" fmla="*/ 2147483646 w 453"/>
                <a:gd name="T75" fmla="*/ 2147483646 h 311"/>
                <a:gd name="T76" fmla="*/ 2147483646 w 453"/>
                <a:gd name="T77" fmla="*/ 2147483646 h 311"/>
                <a:gd name="T78" fmla="*/ 2147483646 w 453"/>
                <a:gd name="T79" fmla="*/ 2147483646 h 3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53" h="311">
                  <a:moveTo>
                    <a:pt x="433" y="79"/>
                  </a:moveTo>
                  <a:lnTo>
                    <a:pt x="452" y="104"/>
                  </a:lnTo>
                  <a:lnTo>
                    <a:pt x="433" y="118"/>
                  </a:lnTo>
                  <a:lnTo>
                    <a:pt x="433" y="129"/>
                  </a:lnTo>
                  <a:lnTo>
                    <a:pt x="389" y="152"/>
                  </a:lnTo>
                  <a:lnTo>
                    <a:pt x="401" y="163"/>
                  </a:lnTo>
                  <a:lnTo>
                    <a:pt x="381" y="188"/>
                  </a:lnTo>
                  <a:lnTo>
                    <a:pt x="381" y="201"/>
                  </a:lnTo>
                  <a:lnTo>
                    <a:pt x="370" y="236"/>
                  </a:lnTo>
                  <a:lnTo>
                    <a:pt x="363" y="227"/>
                  </a:lnTo>
                  <a:lnTo>
                    <a:pt x="344" y="227"/>
                  </a:lnTo>
                  <a:lnTo>
                    <a:pt x="337" y="271"/>
                  </a:lnTo>
                  <a:lnTo>
                    <a:pt x="292" y="286"/>
                  </a:lnTo>
                  <a:lnTo>
                    <a:pt x="280" y="310"/>
                  </a:lnTo>
                  <a:lnTo>
                    <a:pt x="273" y="286"/>
                  </a:lnTo>
                  <a:lnTo>
                    <a:pt x="243" y="286"/>
                  </a:lnTo>
                  <a:lnTo>
                    <a:pt x="229" y="271"/>
                  </a:lnTo>
                  <a:lnTo>
                    <a:pt x="235" y="261"/>
                  </a:lnTo>
                  <a:lnTo>
                    <a:pt x="229" y="261"/>
                  </a:lnTo>
                  <a:lnTo>
                    <a:pt x="229" y="286"/>
                  </a:lnTo>
                  <a:lnTo>
                    <a:pt x="217" y="286"/>
                  </a:lnTo>
                  <a:lnTo>
                    <a:pt x="198" y="286"/>
                  </a:lnTo>
                  <a:lnTo>
                    <a:pt x="209" y="271"/>
                  </a:lnTo>
                  <a:lnTo>
                    <a:pt x="180" y="271"/>
                  </a:lnTo>
                  <a:lnTo>
                    <a:pt x="192" y="246"/>
                  </a:lnTo>
                  <a:lnTo>
                    <a:pt x="180" y="261"/>
                  </a:lnTo>
                  <a:lnTo>
                    <a:pt x="164" y="236"/>
                  </a:lnTo>
                  <a:lnTo>
                    <a:pt x="164" y="261"/>
                  </a:lnTo>
                  <a:lnTo>
                    <a:pt x="147" y="261"/>
                  </a:lnTo>
                  <a:lnTo>
                    <a:pt x="135" y="236"/>
                  </a:lnTo>
                  <a:lnTo>
                    <a:pt x="147" y="236"/>
                  </a:lnTo>
                  <a:lnTo>
                    <a:pt x="147" y="227"/>
                  </a:lnTo>
                  <a:lnTo>
                    <a:pt x="127" y="211"/>
                  </a:lnTo>
                  <a:lnTo>
                    <a:pt x="135" y="201"/>
                  </a:lnTo>
                  <a:lnTo>
                    <a:pt x="147" y="201"/>
                  </a:lnTo>
                  <a:lnTo>
                    <a:pt x="135" y="188"/>
                  </a:lnTo>
                  <a:lnTo>
                    <a:pt x="127" y="201"/>
                  </a:lnTo>
                  <a:lnTo>
                    <a:pt x="120" y="201"/>
                  </a:lnTo>
                  <a:lnTo>
                    <a:pt x="127" y="227"/>
                  </a:lnTo>
                  <a:lnTo>
                    <a:pt x="120" y="227"/>
                  </a:lnTo>
                  <a:lnTo>
                    <a:pt x="120" y="246"/>
                  </a:lnTo>
                  <a:lnTo>
                    <a:pt x="109" y="246"/>
                  </a:lnTo>
                  <a:lnTo>
                    <a:pt x="109" y="227"/>
                  </a:lnTo>
                  <a:lnTo>
                    <a:pt x="90" y="236"/>
                  </a:lnTo>
                  <a:lnTo>
                    <a:pt x="101" y="261"/>
                  </a:lnTo>
                  <a:lnTo>
                    <a:pt x="83" y="261"/>
                  </a:lnTo>
                  <a:lnTo>
                    <a:pt x="72" y="236"/>
                  </a:lnTo>
                  <a:lnTo>
                    <a:pt x="72" y="246"/>
                  </a:lnTo>
                  <a:lnTo>
                    <a:pt x="57" y="236"/>
                  </a:lnTo>
                  <a:lnTo>
                    <a:pt x="64" y="211"/>
                  </a:lnTo>
                  <a:lnTo>
                    <a:pt x="72" y="227"/>
                  </a:lnTo>
                  <a:lnTo>
                    <a:pt x="57" y="211"/>
                  </a:lnTo>
                  <a:lnTo>
                    <a:pt x="38" y="201"/>
                  </a:lnTo>
                  <a:lnTo>
                    <a:pt x="57" y="188"/>
                  </a:lnTo>
                  <a:lnTo>
                    <a:pt x="83" y="201"/>
                  </a:lnTo>
                  <a:lnTo>
                    <a:pt x="64" y="177"/>
                  </a:lnTo>
                  <a:lnTo>
                    <a:pt x="57" y="177"/>
                  </a:lnTo>
                  <a:lnTo>
                    <a:pt x="45" y="188"/>
                  </a:lnTo>
                  <a:lnTo>
                    <a:pt x="26" y="163"/>
                  </a:lnTo>
                  <a:lnTo>
                    <a:pt x="83" y="163"/>
                  </a:lnTo>
                  <a:lnTo>
                    <a:pt x="90" y="152"/>
                  </a:lnTo>
                  <a:lnTo>
                    <a:pt x="109" y="118"/>
                  </a:lnTo>
                  <a:lnTo>
                    <a:pt x="90" y="118"/>
                  </a:lnTo>
                  <a:lnTo>
                    <a:pt x="72" y="93"/>
                  </a:lnTo>
                  <a:lnTo>
                    <a:pt x="57" y="93"/>
                  </a:lnTo>
                  <a:lnTo>
                    <a:pt x="20" y="68"/>
                  </a:lnTo>
                  <a:lnTo>
                    <a:pt x="20" y="34"/>
                  </a:lnTo>
                  <a:lnTo>
                    <a:pt x="0" y="0"/>
                  </a:lnTo>
                  <a:lnTo>
                    <a:pt x="135" y="9"/>
                  </a:lnTo>
                  <a:lnTo>
                    <a:pt x="217" y="9"/>
                  </a:lnTo>
                  <a:lnTo>
                    <a:pt x="198" y="79"/>
                  </a:lnTo>
                  <a:lnTo>
                    <a:pt x="254" y="93"/>
                  </a:lnTo>
                  <a:lnTo>
                    <a:pt x="273" y="9"/>
                  </a:lnTo>
                  <a:lnTo>
                    <a:pt x="292" y="0"/>
                  </a:lnTo>
                  <a:lnTo>
                    <a:pt x="326" y="20"/>
                  </a:lnTo>
                  <a:lnTo>
                    <a:pt x="355" y="34"/>
                  </a:lnTo>
                  <a:lnTo>
                    <a:pt x="381" y="34"/>
                  </a:lnTo>
                  <a:lnTo>
                    <a:pt x="433" y="34"/>
                  </a:lnTo>
                  <a:lnTo>
                    <a:pt x="452" y="68"/>
                  </a:lnTo>
                  <a:lnTo>
                    <a:pt x="433" y="7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74" name="Freeform 30">
              <a:extLst>
                <a:ext uri="{FF2B5EF4-FFF2-40B4-BE49-F238E27FC236}">
                  <a16:creationId xmlns:a16="http://schemas.microsoft.com/office/drawing/2014/main" xmlns="" id="{16DDAFBC-28E3-4AAB-8A88-BAF6DF31D91D}"/>
                </a:ext>
              </a:extLst>
            </p:cNvPr>
            <p:cNvSpPr>
              <a:spLocks/>
            </p:cNvSpPr>
            <p:nvPr/>
          </p:nvSpPr>
          <p:spPr bwMode="auto">
            <a:xfrm>
              <a:off x="8932552" y="3535830"/>
              <a:ext cx="910035" cy="807218"/>
            </a:xfrm>
            <a:custGeom>
              <a:avLst/>
              <a:gdLst>
                <a:gd name="T0" fmla="*/ 2147483646 w 416"/>
                <a:gd name="T1" fmla="*/ 2147483646 h 369"/>
                <a:gd name="T2" fmla="*/ 2147483646 w 416"/>
                <a:gd name="T3" fmla="*/ 2147483646 h 369"/>
                <a:gd name="T4" fmla="*/ 2147483646 w 416"/>
                <a:gd name="T5" fmla="*/ 2147483646 h 369"/>
                <a:gd name="T6" fmla="*/ 2147483646 w 416"/>
                <a:gd name="T7" fmla="*/ 2147483646 h 369"/>
                <a:gd name="T8" fmla="*/ 2147483646 w 416"/>
                <a:gd name="T9" fmla="*/ 2147483646 h 369"/>
                <a:gd name="T10" fmla="*/ 2147483646 w 416"/>
                <a:gd name="T11" fmla="*/ 2147483646 h 369"/>
                <a:gd name="T12" fmla="*/ 2147483646 w 416"/>
                <a:gd name="T13" fmla="*/ 2147483646 h 369"/>
                <a:gd name="T14" fmla="*/ 2147483646 w 416"/>
                <a:gd name="T15" fmla="*/ 2147483646 h 369"/>
                <a:gd name="T16" fmla="*/ 2147483646 w 416"/>
                <a:gd name="T17" fmla="*/ 2147483646 h 369"/>
                <a:gd name="T18" fmla="*/ 2147483646 w 416"/>
                <a:gd name="T19" fmla="*/ 2147483646 h 369"/>
                <a:gd name="T20" fmla="*/ 2147483646 w 416"/>
                <a:gd name="T21" fmla="*/ 2147483646 h 369"/>
                <a:gd name="T22" fmla="*/ 2147483646 w 416"/>
                <a:gd name="T23" fmla="*/ 2147483646 h 369"/>
                <a:gd name="T24" fmla="*/ 0 w 416"/>
                <a:gd name="T25" fmla="*/ 2147483646 h 369"/>
                <a:gd name="T26" fmla="*/ 2147483646 w 416"/>
                <a:gd name="T27" fmla="*/ 2147483646 h 369"/>
                <a:gd name="T28" fmla="*/ 2147483646 w 416"/>
                <a:gd name="T29" fmla="*/ 2147483646 h 369"/>
                <a:gd name="T30" fmla="*/ 2147483646 w 416"/>
                <a:gd name="T31" fmla="*/ 0 h 369"/>
                <a:gd name="T32" fmla="*/ 2147483646 w 416"/>
                <a:gd name="T33" fmla="*/ 2147483646 h 369"/>
                <a:gd name="T34" fmla="*/ 2147483646 w 416"/>
                <a:gd name="T35" fmla="*/ 2147483646 h 369"/>
                <a:gd name="T36" fmla="*/ 2147483646 w 416"/>
                <a:gd name="T37" fmla="*/ 2147483646 h 369"/>
                <a:gd name="T38" fmla="*/ 2147483646 w 416"/>
                <a:gd name="T39" fmla="*/ 2147483646 h 369"/>
                <a:gd name="T40" fmla="*/ 2147483646 w 416"/>
                <a:gd name="T41" fmla="*/ 2147483646 h 369"/>
                <a:gd name="T42" fmla="*/ 2147483646 w 416"/>
                <a:gd name="T43" fmla="*/ 2147483646 h 369"/>
                <a:gd name="T44" fmla="*/ 2147483646 w 416"/>
                <a:gd name="T45" fmla="*/ 2147483646 h 369"/>
                <a:gd name="T46" fmla="*/ 2147483646 w 416"/>
                <a:gd name="T47" fmla="*/ 2147483646 h 369"/>
                <a:gd name="T48" fmla="*/ 2147483646 w 416"/>
                <a:gd name="T49" fmla="*/ 2147483646 h 369"/>
                <a:gd name="T50" fmla="*/ 2147483646 w 416"/>
                <a:gd name="T51" fmla="*/ 2147483646 h 3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16" h="369">
                  <a:moveTo>
                    <a:pt x="388" y="343"/>
                  </a:moveTo>
                  <a:lnTo>
                    <a:pt x="343" y="352"/>
                  </a:lnTo>
                  <a:lnTo>
                    <a:pt x="343" y="368"/>
                  </a:lnTo>
                  <a:lnTo>
                    <a:pt x="325" y="343"/>
                  </a:lnTo>
                  <a:lnTo>
                    <a:pt x="343" y="318"/>
                  </a:lnTo>
                  <a:lnTo>
                    <a:pt x="325" y="318"/>
                  </a:lnTo>
                  <a:lnTo>
                    <a:pt x="280" y="251"/>
                  </a:lnTo>
                  <a:lnTo>
                    <a:pt x="254" y="251"/>
                  </a:lnTo>
                  <a:lnTo>
                    <a:pt x="224" y="260"/>
                  </a:lnTo>
                  <a:lnTo>
                    <a:pt x="143" y="226"/>
                  </a:lnTo>
                  <a:lnTo>
                    <a:pt x="52" y="201"/>
                  </a:lnTo>
                  <a:lnTo>
                    <a:pt x="34" y="211"/>
                  </a:lnTo>
                  <a:lnTo>
                    <a:pt x="0" y="187"/>
                  </a:lnTo>
                  <a:lnTo>
                    <a:pt x="82" y="128"/>
                  </a:lnTo>
                  <a:lnTo>
                    <a:pt x="134" y="59"/>
                  </a:lnTo>
                  <a:lnTo>
                    <a:pt x="127" y="0"/>
                  </a:lnTo>
                  <a:lnTo>
                    <a:pt x="161" y="10"/>
                  </a:lnTo>
                  <a:lnTo>
                    <a:pt x="206" y="59"/>
                  </a:lnTo>
                  <a:lnTo>
                    <a:pt x="325" y="128"/>
                  </a:lnTo>
                  <a:lnTo>
                    <a:pt x="332" y="142"/>
                  </a:lnTo>
                  <a:lnTo>
                    <a:pt x="363" y="153"/>
                  </a:lnTo>
                  <a:lnTo>
                    <a:pt x="369" y="128"/>
                  </a:lnTo>
                  <a:lnTo>
                    <a:pt x="377" y="128"/>
                  </a:lnTo>
                  <a:lnTo>
                    <a:pt x="377" y="318"/>
                  </a:lnTo>
                  <a:lnTo>
                    <a:pt x="415" y="318"/>
                  </a:lnTo>
                  <a:lnTo>
                    <a:pt x="388" y="34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75" name="Freeform 31">
              <a:extLst>
                <a:ext uri="{FF2B5EF4-FFF2-40B4-BE49-F238E27FC236}">
                  <a16:creationId xmlns:a16="http://schemas.microsoft.com/office/drawing/2014/main" xmlns="" id="{F83166CC-1B2B-4DE9-8411-1235ABFF9493}"/>
                </a:ext>
              </a:extLst>
            </p:cNvPr>
            <p:cNvSpPr>
              <a:spLocks/>
            </p:cNvSpPr>
            <p:nvPr/>
          </p:nvSpPr>
          <p:spPr bwMode="auto">
            <a:xfrm>
              <a:off x="8807861" y="3225193"/>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76" name="Freeform 32">
              <a:extLst>
                <a:ext uri="{FF2B5EF4-FFF2-40B4-BE49-F238E27FC236}">
                  <a16:creationId xmlns:a16="http://schemas.microsoft.com/office/drawing/2014/main" xmlns="" id="{9D2BA580-631A-4E44-9DDE-F7611760088A}"/>
                </a:ext>
              </a:extLst>
            </p:cNvPr>
            <p:cNvSpPr>
              <a:spLocks/>
            </p:cNvSpPr>
            <p:nvPr/>
          </p:nvSpPr>
          <p:spPr bwMode="auto">
            <a:xfrm>
              <a:off x="9370353" y="2095722"/>
              <a:ext cx="855346" cy="732840"/>
            </a:xfrm>
            <a:custGeom>
              <a:avLst/>
              <a:gdLst>
                <a:gd name="T0" fmla="*/ 2147483646 w 391"/>
                <a:gd name="T1" fmla="*/ 2147483646 h 335"/>
                <a:gd name="T2" fmla="*/ 2147483646 w 391"/>
                <a:gd name="T3" fmla="*/ 2147483646 h 335"/>
                <a:gd name="T4" fmla="*/ 2147483646 w 391"/>
                <a:gd name="T5" fmla="*/ 2147483646 h 335"/>
                <a:gd name="T6" fmla="*/ 2147483646 w 391"/>
                <a:gd name="T7" fmla="*/ 2147483646 h 335"/>
                <a:gd name="T8" fmla="*/ 2147483646 w 391"/>
                <a:gd name="T9" fmla="*/ 2147483646 h 335"/>
                <a:gd name="T10" fmla="*/ 2147483646 w 391"/>
                <a:gd name="T11" fmla="*/ 2147483646 h 335"/>
                <a:gd name="T12" fmla="*/ 2147483646 w 391"/>
                <a:gd name="T13" fmla="*/ 2147483646 h 335"/>
                <a:gd name="T14" fmla="*/ 2147483646 w 391"/>
                <a:gd name="T15" fmla="*/ 2147483646 h 335"/>
                <a:gd name="T16" fmla="*/ 0 w 391"/>
                <a:gd name="T17" fmla="*/ 2147483646 h 335"/>
                <a:gd name="T18" fmla="*/ 2147483646 w 391"/>
                <a:gd name="T19" fmla="*/ 0 h 335"/>
                <a:gd name="T20" fmla="*/ 2147483646 w 391"/>
                <a:gd name="T21" fmla="*/ 2147483646 h 335"/>
                <a:gd name="T22" fmla="*/ 2147483646 w 391"/>
                <a:gd name="T23" fmla="*/ 2147483646 h 335"/>
                <a:gd name="T24" fmla="*/ 2147483646 w 391"/>
                <a:gd name="T25" fmla="*/ 2147483646 h 335"/>
                <a:gd name="T26" fmla="*/ 2147483646 w 391"/>
                <a:gd name="T27" fmla="*/ 2147483646 h 335"/>
                <a:gd name="T28" fmla="*/ 2147483646 w 391"/>
                <a:gd name="T29" fmla="*/ 2147483646 h 335"/>
                <a:gd name="T30" fmla="*/ 2147483646 w 391"/>
                <a:gd name="T31" fmla="*/ 2147483646 h 335"/>
                <a:gd name="T32" fmla="*/ 2147483646 w 391"/>
                <a:gd name="T33" fmla="*/ 2147483646 h 335"/>
                <a:gd name="T34" fmla="*/ 2147483646 w 391"/>
                <a:gd name="T35" fmla="*/ 2147483646 h 335"/>
                <a:gd name="T36" fmla="*/ 2147483646 w 391"/>
                <a:gd name="T37" fmla="*/ 2147483646 h 335"/>
                <a:gd name="T38" fmla="*/ 2147483646 w 391"/>
                <a:gd name="T39" fmla="*/ 2147483646 h 335"/>
                <a:gd name="T40" fmla="*/ 2147483646 w 391"/>
                <a:gd name="T41" fmla="*/ 2147483646 h 335"/>
                <a:gd name="T42" fmla="*/ 2147483646 w 391"/>
                <a:gd name="T43" fmla="*/ 2147483646 h 335"/>
                <a:gd name="T44" fmla="*/ 2147483646 w 391"/>
                <a:gd name="T45" fmla="*/ 2147483646 h 335"/>
                <a:gd name="T46" fmla="*/ 2147483646 w 391"/>
                <a:gd name="T47" fmla="*/ 2147483646 h 335"/>
                <a:gd name="T48" fmla="*/ 2147483646 w 391"/>
                <a:gd name="T49" fmla="*/ 2147483646 h 335"/>
                <a:gd name="T50" fmla="*/ 2147483646 w 391"/>
                <a:gd name="T51" fmla="*/ 2147483646 h 335"/>
                <a:gd name="T52" fmla="*/ 2147483646 w 391"/>
                <a:gd name="T53" fmla="*/ 2147483646 h 335"/>
                <a:gd name="T54" fmla="*/ 2147483646 w 391"/>
                <a:gd name="T55" fmla="*/ 2147483646 h 335"/>
                <a:gd name="T56" fmla="*/ 2147483646 w 391"/>
                <a:gd name="T57" fmla="*/ 2147483646 h 3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1" h="335">
                  <a:moveTo>
                    <a:pt x="263" y="334"/>
                  </a:moveTo>
                  <a:lnTo>
                    <a:pt x="146" y="266"/>
                  </a:lnTo>
                  <a:lnTo>
                    <a:pt x="121" y="242"/>
                  </a:lnTo>
                  <a:lnTo>
                    <a:pt x="90" y="242"/>
                  </a:lnTo>
                  <a:lnTo>
                    <a:pt x="90" y="227"/>
                  </a:lnTo>
                  <a:lnTo>
                    <a:pt x="38" y="207"/>
                  </a:lnTo>
                  <a:lnTo>
                    <a:pt x="38" y="123"/>
                  </a:lnTo>
                  <a:lnTo>
                    <a:pt x="19" y="98"/>
                  </a:lnTo>
                  <a:lnTo>
                    <a:pt x="0" y="50"/>
                  </a:lnTo>
                  <a:lnTo>
                    <a:pt x="57" y="0"/>
                  </a:lnTo>
                  <a:lnTo>
                    <a:pt x="57" y="16"/>
                  </a:lnTo>
                  <a:lnTo>
                    <a:pt x="127" y="50"/>
                  </a:lnTo>
                  <a:lnTo>
                    <a:pt x="135" y="109"/>
                  </a:lnTo>
                  <a:lnTo>
                    <a:pt x="164" y="98"/>
                  </a:lnTo>
                  <a:lnTo>
                    <a:pt x="172" y="123"/>
                  </a:lnTo>
                  <a:lnTo>
                    <a:pt x="180" y="109"/>
                  </a:lnTo>
                  <a:lnTo>
                    <a:pt x="191" y="123"/>
                  </a:lnTo>
                  <a:lnTo>
                    <a:pt x="218" y="98"/>
                  </a:lnTo>
                  <a:lnTo>
                    <a:pt x="236" y="109"/>
                  </a:lnTo>
                  <a:lnTo>
                    <a:pt x="218" y="168"/>
                  </a:lnTo>
                  <a:lnTo>
                    <a:pt x="255" y="168"/>
                  </a:lnTo>
                  <a:lnTo>
                    <a:pt x="281" y="132"/>
                  </a:lnTo>
                  <a:lnTo>
                    <a:pt x="292" y="144"/>
                  </a:lnTo>
                  <a:lnTo>
                    <a:pt x="318" y="207"/>
                  </a:lnTo>
                  <a:lnTo>
                    <a:pt x="344" y="168"/>
                  </a:lnTo>
                  <a:lnTo>
                    <a:pt x="355" y="144"/>
                  </a:lnTo>
                  <a:lnTo>
                    <a:pt x="390" y="168"/>
                  </a:lnTo>
                  <a:lnTo>
                    <a:pt x="344" y="291"/>
                  </a:lnTo>
                  <a:lnTo>
                    <a:pt x="263" y="33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77" name="Freeform 33">
              <a:extLst>
                <a:ext uri="{FF2B5EF4-FFF2-40B4-BE49-F238E27FC236}">
                  <a16:creationId xmlns:a16="http://schemas.microsoft.com/office/drawing/2014/main" xmlns="" id="{505A3C04-7513-48CD-BBC4-7E810213D609}"/>
                </a:ext>
              </a:extLst>
            </p:cNvPr>
            <p:cNvSpPr>
              <a:spLocks/>
            </p:cNvSpPr>
            <p:nvPr/>
          </p:nvSpPr>
          <p:spPr bwMode="auto">
            <a:xfrm>
              <a:off x="8254400" y="1875451"/>
              <a:ext cx="735029" cy="805031"/>
            </a:xfrm>
            <a:custGeom>
              <a:avLst/>
              <a:gdLst>
                <a:gd name="T0" fmla="*/ 2147483646 w 336"/>
                <a:gd name="T1" fmla="*/ 2147483646 h 368"/>
                <a:gd name="T2" fmla="*/ 2147483646 w 336"/>
                <a:gd name="T3" fmla="*/ 2147483646 h 368"/>
                <a:gd name="T4" fmla="*/ 2147483646 w 336"/>
                <a:gd name="T5" fmla="*/ 2147483646 h 368"/>
                <a:gd name="T6" fmla="*/ 2147483646 w 336"/>
                <a:gd name="T7" fmla="*/ 2147483646 h 368"/>
                <a:gd name="T8" fmla="*/ 2147483646 w 336"/>
                <a:gd name="T9" fmla="*/ 2147483646 h 368"/>
                <a:gd name="T10" fmla="*/ 0 w 336"/>
                <a:gd name="T11" fmla="*/ 2147483646 h 368"/>
                <a:gd name="T12" fmla="*/ 0 w 336"/>
                <a:gd name="T13" fmla="*/ 2147483646 h 368"/>
                <a:gd name="T14" fmla="*/ 2147483646 w 336"/>
                <a:gd name="T15" fmla="*/ 0 h 368"/>
                <a:gd name="T16" fmla="*/ 2147483646 w 336"/>
                <a:gd name="T17" fmla="*/ 2147483646 h 368"/>
                <a:gd name="T18" fmla="*/ 2147483646 w 336"/>
                <a:gd name="T19" fmla="*/ 2147483646 h 368"/>
                <a:gd name="T20" fmla="*/ 2147483646 w 336"/>
                <a:gd name="T21" fmla="*/ 2147483646 h 368"/>
                <a:gd name="T22" fmla="*/ 2147483646 w 336"/>
                <a:gd name="T23" fmla="*/ 2147483646 h 368"/>
                <a:gd name="T24" fmla="*/ 2147483646 w 336"/>
                <a:gd name="T25" fmla="*/ 2147483646 h 368"/>
                <a:gd name="T26" fmla="*/ 2147483646 w 336"/>
                <a:gd name="T27" fmla="*/ 2147483646 h 368"/>
                <a:gd name="T28" fmla="*/ 2147483646 w 336"/>
                <a:gd name="T29" fmla="*/ 2147483646 h 368"/>
                <a:gd name="T30" fmla="*/ 2147483646 w 336"/>
                <a:gd name="T31" fmla="*/ 2147483646 h 368"/>
                <a:gd name="T32" fmla="*/ 2147483646 w 336"/>
                <a:gd name="T33" fmla="*/ 2147483646 h 368"/>
                <a:gd name="T34" fmla="*/ 2147483646 w 336"/>
                <a:gd name="T35" fmla="*/ 2147483646 h 3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6" h="368">
                  <a:moveTo>
                    <a:pt x="253" y="269"/>
                  </a:moveTo>
                  <a:lnTo>
                    <a:pt x="246" y="294"/>
                  </a:lnTo>
                  <a:lnTo>
                    <a:pt x="227" y="283"/>
                  </a:lnTo>
                  <a:lnTo>
                    <a:pt x="216" y="283"/>
                  </a:lnTo>
                  <a:lnTo>
                    <a:pt x="37" y="367"/>
                  </a:lnTo>
                  <a:lnTo>
                    <a:pt x="0" y="343"/>
                  </a:lnTo>
                  <a:lnTo>
                    <a:pt x="0" y="308"/>
                  </a:lnTo>
                  <a:lnTo>
                    <a:pt x="146" y="0"/>
                  </a:lnTo>
                  <a:lnTo>
                    <a:pt x="164" y="20"/>
                  </a:lnTo>
                  <a:lnTo>
                    <a:pt x="172" y="9"/>
                  </a:lnTo>
                  <a:lnTo>
                    <a:pt x="183" y="9"/>
                  </a:lnTo>
                  <a:lnTo>
                    <a:pt x="202" y="9"/>
                  </a:lnTo>
                  <a:lnTo>
                    <a:pt x="216" y="44"/>
                  </a:lnTo>
                  <a:lnTo>
                    <a:pt x="280" y="44"/>
                  </a:lnTo>
                  <a:lnTo>
                    <a:pt x="298" y="34"/>
                  </a:lnTo>
                  <a:lnTo>
                    <a:pt x="318" y="59"/>
                  </a:lnTo>
                  <a:lnTo>
                    <a:pt x="335" y="34"/>
                  </a:lnTo>
                  <a:lnTo>
                    <a:pt x="253" y="269"/>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78" name="Freeform 34">
              <a:extLst>
                <a:ext uri="{FF2B5EF4-FFF2-40B4-BE49-F238E27FC236}">
                  <a16:creationId xmlns:a16="http://schemas.microsoft.com/office/drawing/2014/main" xmlns="" id="{584FBB53-291D-4B2D-AF26-9203FCD04DA0}"/>
                </a:ext>
              </a:extLst>
            </p:cNvPr>
            <p:cNvSpPr>
              <a:spLocks/>
            </p:cNvSpPr>
            <p:nvPr/>
          </p:nvSpPr>
          <p:spPr bwMode="auto">
            <a:xfrm>
              <a:off x="8532224" y="5016825"/>
              <a:ext cx="402516" cy="774405"/>
            </a:xfrm>
            <a:custGeom>
              <a:avLst/>
              <a:gdLst>
                <a:gd name="T0" fmla="*/ 2147483646 w 184"/>
                <a:gd name="T1" fmla="*/ 2147483646 h 354"/>
                <a:gd name="T2" fmla="*/ 2147483646 w 184"/>
                <a:gd name="T3" fmla="*/ 2147483646 h 354"/>
                <a:gd name="T4" fmla="*/ 2147483646 w 184"/>
                <a:gd name="T5" fmla="*/ 2147483646 h 354"/>
                <a:gd name="T6" fmla="*/ 2147483646 w 184"/>
                <a:gd name="T7" fmla="*/ 2147483646 h 354"/>
                <a:gd name="T8" fmla="*/ 2147483646 w 184"/>
                <a:gd name="T9" fmla="*/ 2147483646 h 354"/>
                <a:gd name="T10" fmla="*/ 2147483646 w 184"/>
                <a:gd name="T11" fmla="*/ 2147483646 h 354"/>
                <a:gd name="T12" fmla="*/ 0 w 184"/>
                <a:gd name="T13" fmla="*/ 2147483646 h 354"/>
                <a:gd name="T14" fmla="*/ 2147483646 w 184"/>
                <a:gd name="T15" fmla="*/ 2147483646 h 354"/>
                <a:gd name="T16" fmla="*/ 2147483646 w 184"/>
                <a:gd name="T17" fmla="*/ 2147483646 h 354"/>
                <a:gd name="T18" fmla="*/ 2147483646 w 184"/>
                <a:gd name="T19" fmla="*/ 0 h 354"/>
                <a:gd name="T20" fmla="*/ 2147483646 w 184"/>
                <a:gd name="T21" fmla="*/ 2147483646 h 354"/>
                <a:gd name="T22" fmla="*/ 2147483646 w 184"/>
                <a:gd name="T23" fmla="*/ 2147483646 h 354"/>
                <a:gd name="T24" fmla="*/ 2147483646 w 184"/>
                <a:gd name="T25" fmla="*/ 2147483646 h 354"/>
                <a:gd name="T26" fmla="*/ 2147483646 w 184"/>
                <a:gd name="T27" fmla="*/ 2147483646 h 354"/>
                <a:gd name="T28" fmla="*/ 2147483646 w 184"/>
                <a:gd name="T29" fmla="*/ 0 h 354"/>
                <a:gd name="T30" fmla="*/ 2147483646 w 184"/>
                <a:gd name="T31" fmla="*/ 2147483646 h 354"/>
                <a:gd name="T32" fmla="*/ 2147483646 w 184"/>
                <a:gd name="T33" fmla="*/ 2147483646 h 3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4" h="354">
                  <a:moveTo>
                    <a:pt x="126" y="143"/>
                  </a:moveTo>
                  <a:lnTo>
                    <a:pt x="109" y="191"/>
                  </a:lnTo>
                  <a:lnTo>
                    <a:pt x="75" y="353"/>
                  </a:lnTo>
                  <a:lnTo>
                    <a:pt x="83" y="260"/>
                  </a:lnTo>
                  <a:lnTo>
                    <a:pt x="56" y="152"/>
                  </a:lnTo>
                  <a:lnTo>
                    <a:pt x="56" y="118"/>
                  </a:lnTo>
                  <a:lnTo>
                    <a:pt x="0" y="44"/>
                  </a:lnTo>
                  <a:lnTo>
                    <a:pt x="29" y="44"/>
                  </a:lnTo>
                  <a:lnTo>
                    <a:pt x="38" y="10"/>
                  </a:lnTo>
                  <a:lnTo>
                    <a:pt x="45" y="0"/>
                  </a:lnTo>
                  <a:lnTo>
                    <a:pt x="64" y="25"/>
                  </a:lnTo>
                  <a:lnTo>
                    <a:pt x="75" y="10"/>
                  </a:lnTo>
                  <a:lnTo>
                    <a:pt x="83" y="10"/>
                  </a:lnTo>
                  <a:lnTo>
                    <a:pt x="89" y="25"/>
                  </a:lnTo>
                  <a:lnTo>
                    <a:pt x="126" y="0"/>
                  </a:lnTo>
                  <a:lnTo>
                    <a:pt x="183" y="69"/>
                  </a:lnTo>
                  <a:lnTo>
                    <a:pt x="126" y="14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79" name="Freeform 35">
              <a:extLst>
                <a:ext uri="{FF2B5EF4-FFF2-40B4-BE49-F238E27FC236}">
                  <a16:creationId xmlns:a16="http://schemas.microsoft.com/office/drawing/2014/main" xmlns="" id="{2C8DA496-FFA9-4D74-A9E8-28AA48D0B380}"/>
                </a:ext>
              </a:extLst>
            </p:cNvPr>
            <p:cNvSpPr>
              <a:spLocks/>
            </p:cNvSpPr>
            <p:nvPr/>
          </p:nvSpPr>
          <p:spPr bwMode="auto">
            <a:xfrm>
              <a:off x="8711606" y="1273868"/>
              <a:ext cx="1111293" cy="678151"/>
            </a:xfrm>
            <a:custGeom>
              <a:avLst/>
              <a:gdLst>
                <a:gd name="T0" fmla="*/ 2147483646 w 508"/>
                <a:gd name="T1" fmla="*/ 0 h 310"/>
                <a:gd name="T2" fmla="*/ 2147483646 w 508"/>
                <a:gd name="T3" fmla="*/ 2147483646 h 310"/>
                <a:gd name="T4" fmla="*/ 2147483646 w 508"/>
                <a:gd name="T5" fmla="*/ 2147483646 h 310"/>
                <a:gd name="T6" fmla="*/ 2147483646 w 508"/>
                <a:gd name="T7" fmla="*/ 2147483646 h 310"/>
                <a:gd name="T8" fmla="*/ 2147483646 w 508"/>
                <a:gd name="T9" fmla="*/ 2147483646 h 310"/>
                <a:gd name="T10" fmla="*/ 2147483646 w 508"/>
                <a:gd name="T11" fmla="*/ 2147483646 h 310"/>
                <a:gd name="T12" fmla="*/ 2147483646 w 508"/>
                <a:gd name="T13" fmla="*/ 2147483646 h 310"/>
                <a:gd name="T14" fmla="*/ 2147483646 w 508"/>
                <a:gd name="T15" fmla="*/ 2147483646 h 310"/>
                <a:gd name="T16" fmla="*/ 2147483646 w 508"/>
                <a:gd name="T17" fmla="*/ 2147483646 h 310"/>
                <a:gd name="T18" fmla="*/ 2147483646 w 508"/>
                <a:gd name="T19" fmla="*/ 2147483646 h 310"/>
                <a:gd name="T20" fmla="*/ 2147483646 w 508"/>
                <a:gd name="T21" fmla="*/ 2147483646 h 310"/>
                <a:gd name="T22" fmla="*/ 2147483646 w 508"/>
                <a:gd name="T23" fmla="*/ 2147483646 h 310"/>
                <a:gd name="T24" fmla="*/ 2147483646 w 508"/>
                <a:gd name="T25" fmla="*/ 2147483646 h 310"/>
                <a:gd name="T26" fmla="*/ 2147483646 w 508"/>
                <a:gd name="T27" fmla="*/ 2147483646 h 310"/>
                <a:gd name="T28" fmla="*/ 2147483646 w 508"/>
                <a:gd name="T29" fmla="*/ 2147483646 h 310"/>
                <a:gd name="T30" fmla="*/ 2147483646 w 508"/>
                <a:gd name="T31" fmla="*/ 2147483646 h 310"/>
                <a:gd name="T32" fmla="*/ 2147483646 w 508"/>
                <a:gd name="T33" fmla="*/ 2147483646 h 310"/>
                <a:gd name="T34" fmla="*/ 2147483646 w 508"/>
                <a:gd name="T35" fmla="*/ 2147483646 h 310"/>
                <a:gd name="T36" fmla="*/ 2147483646 w 508"/>
                <a:gd name="T37" fmla="*/ 2147483646 h 310"/>
                <a:gd name="T38" fmla="*/ 2147483646 w 508"/>
                <a:gd name="T39" fmla="*/ 2147483646 h 310"/>
                <a:gd name="T40" fmla="*/ 2147483646 w 508"/>
                <a:gd name="T41" fmla="*/ 2147483646 h 310"/>
                <a:gd name="T42" fmla="*/ 2147483646 w 508"/>
                <a:gd name="T43" fmla="*/ 2147483646 h 310"/>
                <a:gd name="T44" fmla="*/ 2147483646 w 508"/>
                <a:gd name="T45" fmla="*/ 2147483646 h 310"/>
                <a:gd name="T46" fmla="*/ 2147483646 w 508"/>
                <a:gd name="T47" fmla="*/ 2147483646 h 310"/>
                <a:gd name="T48" fmla="*/ 2147483646 w 508"/>
                <a:gd name="T49" fmla="*/ 2147483646 h 310"/>
                <a:gd name="T50" fmla="*/ 0 w 508"/>
                <a:gd name="T51" fmla="*/ 0 h 310"/>
                <a:gd name="T52" fmla="*/ 2147483646 w 508"/>
                <a:gd name="T53" fmla="*/ 0 h 3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08" h="310">
                  <a:moveTo>
                    <a:pt x="444" y="0"/>
                  </a:moveTo>
                  <a:lnTo>
                    <a:pt x="462" y="25"/>
                  </a:lnTo>
                  <a:lnTo>
                    <a:pt x="496" y="25"/>
                  </a:lnTo>
                  <a:lnTo>
                    <a:pt x="507" y="50"/>
                  </a:lnTo>
                  <a:lnTo>
                    <a:pt x="470" y="59"/>
                  </a:lnTo>
                  <a:lnTo>
                    <a:pt x="462" y="69"/>
                  </a:lnTo>
                  <a:lnTo>
                    <a:pt x="425" y="236"/>
                  </a:lnTo>
                  <a:lnTo>
                    <a:pt x="407" y="259"/>
                  </a:lnTo>
                  <a:lnTo>
                    <a:pt x="369" y="275"/>
                  </a:lnTo>
                  <a:lnTo>
                    <a:pt x="369" y="309"/>
                  </a:lnTo>
                  <a:lnTo>
                    <a:pt x="317" y="259"/>
                  </a:lnTo>
                  <a:lnTo>
                    <a:pt x="317" y="236"/>
                  </a:lnTo>
                  <a:lnTo>
                    <a:pt x="298" y="225"/>
                  </a:lnTo>
                  <a:lnTo>
                    <a:pt x="280" y="177"/>
                  </a:lnTo>
                  <a:lnTo>
                    <a:pt x="227" y="191"/>
                  </a:lnTo>
                  <a:lnTo>
                    <a:pt x="198" y="191"/>
                  </a:lnTo>
                  <a:lnTo>
                    <a:pt x="190" y="168"/>
                  </a:lnTo>
                  <a:lnTo>
                    <a:pt x="217" y="143"/>
                  </a:lnTo>
                  <a:lnTo>
                    <a:pt x="217" y="118"/>
                  </a:lnTo>
                  <a:lnTo>
                    <a:pt x="172" y="84"/>
                  </a:lnTo>
                  <a:lnTo>
                    <a:pt x="153" y="59"/>
                  </a:lnTo>
                  <a:lnTo>
                    <a:pt x="109" y="50"/>
                  </a:lnTo>
                  <a:lnTo>
                    <a:pt x="89" y="59"/>
                  </a:lnTo>
                  <a:lnTo>
                    <a:pt x="55" y="34"/>
                  </a:lnTo>
                  <a:lnTo>
                    <a:pt x="8" y="34"/>
                  </a:lnTo>
                  <a:lnTo>
                    <a:pt x="0" y="0"/>
                  </a:lnTo>
                  <a:lnTo>
                    <a:pt x="444" y="0"/>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80" name="Freeform 36">
              <a:extLst>
                <a:ext uri="{FF2B5EF4-FFF2-40B4-BE49-F238E27FC236}">
                  <a16:creationId xmlns:a16="http://schemas.microsoft.com/office/drawing/2014/main" xmlns="" id="{8118E003-1CAC-4956-92DC-04F35718A253}"/>
                </a:ext>
              </a:extLst>
            </p:cNvPr>
            <p:cNvSpPr>
              <a:spLocks/>
            </p:cNvSpPr>
            <p:nvPr/>
          </p:nvSpPr>
          <p:spPr bwMode="auto">
            <a:xfrm>
              <a:off x="9006930" y="3973347"/>
              <a:ext cx="752529" cy="938473"/>
            </a:xfrm>
            <a:custGeom>
              <a:avLst/>
              <a:gdLst>
                <a:gd name="T0" fmla="*/ 2147483646 w 344"/>
                <a:gd name="T1" fmla="*/ 2147483646 h 429"/>
                <a:gd name="T2" fmla="*/ 2147483646 w 344"/>
                <a:gd name="T3" fmla="*/ 2147483646 h 429"/>
                <a:gd name="T4" fmla="*/ 2147483646 w 344"/>
                <a:gd name="T5" fmla="*/ 2147483646 h 429"/>
                <a:gd name="T6" fmla="*/ 2147483646 w 344"/>
                <a:gd name="T7" fmla="*/ 2147483646 h 429"/>
                <a:gd name="T8" fmla="*/ 2147483646 w 344"/>
                <a:gd name="T9" fmla="*/ 2147483646 h 429"/>
                <a:gd name="T10" fmla="*/ 2147483646 w 344"/>
                <a:gd name="T11" fmla="*/ 2147483646 h 429"/>
                <a:gd name="T12" fmla="*/ 2147483646 w 344"/>
                <a:gd name="T13" fmla="*/ 2147483646 h 429"/>
                <a:gd name="T14" fmla="*/ 2147483646 w 344"/>
                <a:gd name="T15" fmla="*/ 2147483646 h 429"/>
                <a:gd name="T16" fmla="*/ 2147483646 w 344"/>
                <a:gd name="T17" fmla="*/ 2147483646 h 429"/>
                <a:gd name="T18" fmla="*/ 2147483646 w 344"/>
                <a:gd name="T19" fmla="*/ 2147483646 h 429"/>
                <a:gd name="T20" fmla="*/ 2147483646 w 344"/>
                <a:gd name="T21" fmla="*/ 2147483646 h 429"/>
                <a:gd name="T22" fmla="*/ 2147483646 w 344"/>
                <a:gd name="T23" fmla="*/ 2147483646 h 429"/>
                <a:gd name="T24" fmla="*/ 2147483646 w 344"/>
                <a:gd name="T25" fmla="*/ 2147483646 h 429"/>
                <a:gd name="T26" fmla="*/ 2147483646 w 344"/>
                <a:gd name="T27" fmla="*/ 2147483646 h 429"/>
                <a:gd name="T28" fmla="*/ 2147483646 w 344"/>
                <a:gd name="T29" fmla="*/ 2147483646 h 429"/>
                <a:gd name="T30" fmla="*/ 2147483646 w 344"/>
                <a:gd name="T31" fmla="*/ 2147483646 h 429"/>
                <a:gd name="T32" fmla="*/ 2147483646 w 344"/>
                <a:gd name="T33" fmla="*/ 2147483646 h 429"/>
                <a:gd name="T34" fmla="*/ 2147483646 w 344"/>
                <a:gd name="T35" fmla="*/ 2147483646 h 429"/>
                <a:gd name="T36" fmla="*/ 2147483646 w 344"/>
                <a:gd name="T37" fmla="*/ 2147483646 h 429"/>
                <a:gd name="T38" fmla="*/ 2147483646 w 344"/>
                <a:gd name="T39" fmla="*/ 2147483646 h 429"/>
                <a:gd name="T40" fmla="*/ 2147483646 w 344"/>
                <a:gd name="T41" fmla="*/ 2147483646 h 429"/>
                <a:gd name="T42" fmla="*/ 2147483646 w 344"/>
                <a:gd name="T43" fmla="*/ 2147483646 h 429"/>
                <a:gd name="T44" fmla="*/ 2147483646 w 344"/>
                <a:gd name="T45" fmla="*/ 2147483646 h 429"/>
                <a:gd name="T46" fmla="*/ 2147483646 w 344"/>
                <a:gd name="T47" fmla="*/ 2147483646 h 429"/>
                <a:gd name="T48" fmla="*/ 2147483646 w 344"/>
                <a:gd name="T49" fmla="*/ 2147483646 h 429"/>
                <a:gd name="T50" fmla="*/ 2147483646 w 344"/>
                <a:gd name="T51" fmla="*/ 2147483646 h 429"/>
                <a:gd name="T52" fmla="*/ 2147483646 w 344"/>
                <a:gd name="T53" fmla="*/ 2147483646 h 429"/>
                <a:gd name="T54" fmla="*/ 2147483646 w 344"/>
                <a:gd name="T55" fmla="*/ 2147483646 h 429"/>
                <a:gd name="T56" fmla="*/ 2147483646 w 344"/>
                <a:gd name="T57" fmla="*/ 2147483646 h 429"/>
                <a:gd name="T58" fmla="*/ 2147483646 w 344"/>
                <a:gd name="T59" fmla="*/ 2147483646 h 429"/>
                <a:gd name="T60" fmla="*/ 2147483646 w 344"/>
                <a:gd name="T61" fmla="*/ 2147483646 h 429"/>
                <a:gd name="T62" fmla="*/ 2147483646 w 344"/>
                <a:gd name="T63" fmla="*/ 2147483646 h 429"/>
                <a:gd name="T64" fmla="*/ 2147483646 w 344"/>
                <a:gd name="T65" fmla="*/ 2147483646 h 429"/>
                <a:gd name="T66" fmla="*/ 2147483646 w 344"/>
                <a:gd name="T67" fmla="*/ 2147483646 h 429"/>
                <a:gd name="T68" fmla="*/ 0 w 344"/>
                <a:gd name="T69" fmla="*/ 2147483646 h 429"/>
                <a:gd name="T70" fmla="*/ 2147483646 w 344"/>
                <a:gd name="T71" fmla="*/ 2147483646 h 429"/>
                <a:gd name="T72" fmla="*/ 0 w 344"/>
                <a:gd name="T73" fmla="*/ 2147483646 h 429"/>
                <a:gd name="T74" fmla="*/ 2147483646 w 344"/>
                <a:gd name="T75" fmla="*/ 0 h 429"/>
                <a:gd name="T76" fmla="*/ 2147483646 w 344"/>
                <a:gd name="T77" fmla="*/ 2147483646 h 429"/>
                <a:gd name="T78" fmla="*/ 2147483646 w 344"/>
                <a:gd name="T79" fmla="*/ 2147483646 h 429"/>
                <a:gd name="T80" fmla="*/ 2147483646 w 344"/>
                <a:gd name="T81" fmla="*/ 2147483646 h 429"/>
                <a:gd name="T82" fmla="*/ 2147483646 w 344"/>
                <a:gd name="T83" fmla="*/ 2147483646 h 429"/>
                <a:gd name="T84" fmla="*/ 2147483646 w 344"/>
                <a:gd name="T85" fmla="*/ 2147483646 h 429"/>
                <a:gd name="T86" fmla="*/ 2147483646 w 344"/>
                <a:gd name="T87" fmla="*/ 2147483646 h 429"/>
                <a:gd name="T88" fmla="*/ 2147483646 w 344"/>
                <a:gd name="T89" fmla="*/ 2147483646 h 429"/>
                <a:gd name="T90" fmla="*/ 2147483646 w 344"/>
                <a:gd name="T91" fmla="*/ 2147483646 h 429"/>
                <a:gd name="T92" fmla="*/ 2147483646 w 344"/>
                <a:gd name="T93" fmla="*/ 2147483646 h 429"/>
                <a:gd name="T94" fmla="*/ 2147483646 w 344"/>
                <a:gd name="T95" fmla="*/ 2147483646 h 4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4" h="429">
                  <a:moveTo>
                    <a:pt x="343" y="237"/>
                  </a:moveTo>
                  <a:lnTo>
                    <a:pt x="328" y="251"/>
                  </a:lnTo>
                  <a:lnTo>
                    <a:pt x="298" y="237"/>
                  </a:lnTo>
                  <a:lnTo>
                    <a:pt x="317" y="262"/>
                  </a:lnTo>
                  <a:lnTo>
                    <a:pt x="291" y="285"/>
                  </a:lnTo>
                  <a:lnTo>
                    <a:pt x="220" y="360"/>
                  </a:lnTo>
                  <a:lnTo>
                    <a:pt x="201" y="335"/>
                  </a:lnTo>
                  <a:lnTo>
                    <a:pt x="182" y="319"/>
                  </a:lnTo>
                  <a:lnTo>
                    <a:pt x="171" y="309"/>
                  </a:lnTo>
                  <a:lnTo>
                    <a:pt x="163" y="319"/>
                  </a:lnTo>
                  <a:lnTo>
                    <a:pt x="209" y="285"/>
                  </a:lnTo>
                  <a:lnTo>
                    <a:pt x="220" y="285"/>
                  </a:lnTo>
                  <a:lnTo>
                    <a:pt x="182" y="251"/>
                  </a:lnTo>
                  <a:lnTo>
                    <a:pt x="201" y="237"/>
                  </a:lnTo>
                  <a:lnTo>
                    <a:pt x="191" y="237"/>
                  </a:lnTo>
                  <a:lnTo>
                    <a:pt x="171" y="226"/>
                  </a:lnTo>
                  <a:lnTo>
                    <a:pt x="201" y="202"/>
                  </a:lnTo>
                  <a:lnTo>
                    <a:pt x="163" y="212"/>
                  </a:lnTo>
                  <a:lnTo>
                    <a:pt x="157" y="202"/>
                  </a:lnTo>
                  <a:lnTo>
                    <a:pt x="157" y="237"/>
                  </a:lnTo>
                  <a:lnTo>
                    <a:pt x="163" y="226"/>
                  </a:lnTo>
                  <a:lnTo>
                    <a:pt x="182" y="276"/>
                  </a:lnTo>
                  <a:lnTo>
                    <a:pt x="171" y="296"/>
                  </a:lnTo>
                  <a:lnTo>
                    <a:pt x="145" y="285"/>
                  </a:lnTo>
                  <a:lnTo>
                    <a:pt x="137" y="296"/>
                  </a:lnTo>
                  <a:lnTo>
                    <a:pt x="157" y="335"/>
                  </a:lnTo>
                  <a:lnTo>
                    <a:pt x="171" y="335"/>
                  </a:lnTo>
                  <a:lnTo>
                    <a:pt x="201" y="344"/>
                  </a:lnTo>
                  <a:lnTo>
                    <a:pt x="182" y="360"/>
                  </a:lnTo>
                  <a:lnTo>
                    <a:pt x="171" y="360"/>
                  </a:lnTo>
                  <a:lnTo>
                    <a:pt x="191" y="369"/>
                  </a:lnTo>
                  <a:lnTo>
                    <a:pt x="126" y="394"/>
                  </a:lnTo>
                  <a:lnTo>
                    <a:pt x="93" y="428"/>
                  </a:lnTo>
                  <a:lnTo>
                    <a:pt x="63" y="403"/>
                  </a:lnTo>
                  <a:lnTo>
                    <a:pt x="0" y="212"/>
                  </a:lnTo>
                  <a:lnTo>
                    <a:pt x="19" y="50"/>
                  </a:lnTo>
                  <a:lnTo>
                    <a:pt x="0" y="12"/>
                  </a:lnTo>
                  <a:lnTo>
                    <a:pt x="19" y="0"/>
                  </a:lnTo>
                  <a:lnTo>
                    <a:pt x="108" y="25"/>
                  </a:lnTo>
                  <a:lnTo>
                    <a:pt x="191" y="59"/>
                  </a:lnTo>
                  <a:lnTo>
                    <a:pt x="220" y="50"/>
                  </a:lnTo>
                  <a:lnTo>
                    <a:pt x="246" y="50"/>
                  </a:lnTo>
                  <a:lnTo>
                    <a:pt x="291" y="119"/>
                  </a:lnTo>
                  <a:lnTo>
                    <a:pt x="309" y="119"/>
                  </a:lnTo>
                  <a:lnTo>
                    <a:pt x="291" y="144"/>
                  </a:lnTo>
                  <a:lnTo>
                    <a:pt x="309" y="168"/>
                  </a:lnTo>
                  <a:lnTo>
                    <a:pt x="328" y="192"/>
                  </a:lnTo>
                  <a:lnTo>
                    <a:pt x="343" y="237"/>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81" name="Freeform 37">
              <a:extLst>
                <a:ext uri="{FF2B5EF4-FFF2-40B4-BE49-F238E27FC236}">
                  <a16:creationId xmlns:a16="http://schemas.microsoft.com/office/drawing/2014/main" xmlns="" id="{DEC8A183-ED69-413C-B162-2433D2B2C7A6}"/>
                </a:ext>
              </a:extLst>
            </p:cNvPr>
            <p:cNvSpPr>
              <a:spLocks/>
            </p:cNvSpPr>
            <p:nvPr/>
          </p:nvSpPr>
          <p:spPr bwMode="auto">
            <a:xfrm>
              <a:off x="9921342" y="3373948"/>
              <a:ext cx="671589" cy="656275"/>
            </a:xfrm>
            <a:custGeom>
              <a:avLst/>
              <a:gdLst>
                <a:gd name="T0" fmla="*/ 2147483646 w 307"/>
                <a:gd name="T1" fmla="*/ 2147483646 h 300"/>
                <a:gd name="T2" fmla="*/ 2147483646 w 307"/>
                <a:gd name="T3" fmla="*/ 2147483646 h 300"/>
                <a:gd name="T4" fmla="*/ 2147483646 w 307"/>
                <a:gd name="T5" fmla="*/ 2147483646 h 300"/>
                <a:gd name="T6" fmla="*/ 2147483646 w 307"/>
                <a:gd name="T7" fmla="*/ 2147483646 h 300"/>
                <a:gd name="T8" fmla="*/ 2147483646 w 307"/>
                <a:gd name="T9" fmla="*/ 2147483646 h 300"/>
                <a:gd name="T10" fmla="*/ 2147483646 w 307"/>
                <a:gd name="T11" fmla="*/ 2147483646 h 300"/>
                <a:gd name="T12" fmla="*/ 2147483646 w 307"/>
                <a:gd name="T13" fmla="*/ 2147483646 h 300"/>
                <a:gd name="T14" fmla="*/ 2147483646 w 307"/>
                <a:gd name="T15" fmla="*/ 2147483646 h 300"/>
                <a:gd name="T16" fmla="*/ 2147483646 w 307"/>
                <a:gd name="T17" fmla="*/ 2147483646 h 300"/>
                <a:gd name="T18" fmla="*/ 2147483646 w 307"/>
                <a:gd name="T19" fmla="*/ 2147483646 h 300"/>
                <a:gd name="T20" fmla="*/ 2147483646 w 307"/>
                <a:gd name="T21" fmla="*/ 2147483646 h 300"/>
                <a:gd name="T22" fmla="*/ 2147483646 w 307"/>
                <a:gd name="T23" fmla="*/ 2147483646 h 300"/>
                <a:gd name="T24" fmla="*/ 2147483646 w 307"/>
                <a:gd name="T25" fmla="*/ 2147483646 h 300"/>
                <a:gd name="T26" fmla="*/ 2147483646 w 307"/>
                <a:gd name="T27" fmla="*/ 2147483646 h 300"/>
                <a:gd name="T28" fmla="*/ 2147483646 w 307"/>
                <a:gd name="T29" fmla="*/ 2147483646 h 300"/>
                <a:gd name="T30" fmla="*/ 2147483646 w 307"/>
                <a:gd name="T31" fmla="*/ 2147483646 h 300"/>
                <a:gd name="T32" fmla="*/ 2147483646 w 307"/>
                <a:gd name="T33" fmla="*/ 2147483646 h 300"/>
                <a:gd name="T34" fmla="*/ 2147483646 w 307"/>
                <a:gd name="T35" fmla="*/ 2147483646 h 300"/>
                <a:gd name="T36" fmla="*/ 2147483646 w 307"/>
                <a:gd name="T37" fmla="*/ 2147483646 h 300"/>
                <a:gd name="T38" fmla="*/ 2147483646 w 307"/>
                <a:gd name="T39" fmla="*/ 2147483646 h 300"/>
                <a:gd name="T40" fmla="*/ 2147483646 w 307"/>
                <a:gd name="T41" fmla="*/ 2147483646 h 300"/>
                <a:gd name="T42" fmla="*/ 2147483646 w 307"/>
                <a:gd name="T43" fmla="*/ 2147483646 h 300"/>
                <a:gd name="T44" fmla="*/ 2147483646 w 307"/>
                <a:gd name="T45" fmla="*/ 2147483646 h 300"/>
                <a:gd name="T46" fmla="*/ 2147483646 w 307"/>
                <a:gd name="T47" fmla="*/ 2147483646 h 300"/>
                <a:gd name="T48" fmla="*/ 2147483646 w 307"/>
                <a:gd name="T49" fmla="*/ 2147483646 h 300"/>
                <a:gd name="T50" fmla="*/ 2147483646 w 307"/>
                <a:gd name="T51" fmla="*/ 2147483646 h 300"/>
                <a:gd name="T52" fmla="*/ 2147483646 w 307"/>
                <a:gd name="T53" fmla="*/ 2147483646 h 300"/>
                <a:gd name="T54" fmla="*/ 2147483646 w 307"/>
                <a:gd name="T55" fmla="*/ 2147483646 h 300"/>
                <a:gd name="T56" fmla="*/ 2147483646 w 307"/>
                <a:gd name="T57" fmla="*/ 2147483646 h 300"/>
                <a:gd name="T58" fmla="*/ 2147483646 w 307"/>
                <a:gd name="T59" fmla="*/ 2147483646 h 300"/>
                <a:gd name="T60" fmla="*/ 2147483646 w 307"/>
                <a:gd name="T61" fmla="*/ 2147483646 h 300"/>
                <a:gd name="T62" fmla="*/ 2147483646 w 307"/>
                <a:gd name="T63" fmla="*/ 2147483646 h 300"/>
                <a:gd name="T64" fmla="*/ 2147483646 w 307"/>
                <a:gd name="T65" fmla="*/ 2147483646 h 300"/>
                <a:gd name="T66" fmla="*/ 2147483646 w 307"/>
                <a:gd name="T67" fmla="*/ 2147483646 h 300"/>
                <a:gd name="T68" fmla="*/ 2147483646 w 307"/>
                <a:gd name="T69" fmla="*/ 2147483646 h 300"/>
                <a:gd name="T70" fmla="*/ 2147483646 w 307"/>
                <a:gd name="T71" fmla="*/ 2147483646 h 300"/>
                <a:gd name="T72" fmla="*/ 2147483646 w 307"/>
                <a:gd name="T73" fmla="*/ 2147483646 h 300"/>
                <a:gd name="T74" fmla="*/ 2147483646 w 307"/>
                <a:gd name="T75" fmla="*/ 2147483646 h 300"/>
                <a:gd name="T76" fmla="*/ 2147483646 w 307"/>
                <a:gd name="T77" fmla="*/ 2147483646 h 300"/>
                <a:gd name="T78" fmla="*/ 2147483646 w 307"/>
                <a:gd name="T79" fmla="*/ 2147483646 h 300"/>
                <a:gd name="T80" fmla="*/ 2147483646 w 307"/>
                <a:gd name="T81" fmla="*/ 2147483646 h 300"/>
                <a:gd name="T82" fmla="*/ 2147483646 w 307"/>
                <a:gd name="T83" fmla="*/ 2147483646 h 300"/>
                <a:gd name="T84" fmla="*/ 2147483646 w 307"/>
                <a:gd name="T85" fmla="*/ 2147483646 h 300"/>
                <a:gd name="T86" fmla="*/ 0 w 307"/>
                <a:gd name="T87" fmla="*/ 2147483646 h 300"/>
                <a:gd name="T88" fmla="*/ 2147483646 w 307"/>
                <a:gd name="T89" fmla="*/ 2147483646 h 300"/>
                <a:gd name="T90" fmla="*/ 2147483646 w 307"/>
                <a:gd name="T91" fmla="*/ 2147483646 h 300"/>
                <a:gd name="T92" fmla="*/ 2147483646 w 307"/>
                <a:gd name="T93" fmla="*/ 2147483646 h 3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7" h="300">
                  <a:moveTo>
                    <a:pt x="223" y="35"/>
                  </a:moveTo>
                  <a:lnTo>
                    <a:pt x="235" y="50"/>
                  </a:lnTo>
                  <a:lnTo>
                    <a:pt x="235" y="35"/>
                  </a:lnTo>
                  <a:lnTo>
                    <a:pt x="242" y="35"/>
                  </a:lnTo>
                  <a:lnTo>
                    <a:pt x="235" y="25"/>
                  </a:lnTo>
                  <a:lnTo>
                    <a:pt x="235" y="16"/>
                  </a:lnTo>
                  <a:lnTo>
                    <a:pt x="242" y="0"/>
                  </a:lnTo>
                  <a:lnTo>
                    <a:pt x="272" y="16"/>
                  </a:lnTo>
                  <a:lnTo>
                    <a:pt x="272" y="35"/>
                  </a:lnTo>
                  <a:lnTo>
                    <a:pt x="272" y="25"/>
                  </a:lnTo>
                  <a:lnTo>
                    <a:pt x="287" y="25"/>
                  </a:lnTo>
                  <a:lnTo>
                    <a:pt x="272" y="16"/>
                  </a:lnTo>
                  <a:lnTo>
                    <a:pt x="306" y="16"/>
                  </a:lnTo>
                  <a:lnTo>
                    <a:pt x="287" y="50"/>
                  </a:lnTo>
                  <a:lnTo>
                    <a:pt x="306" y="35"/>
                  </a:lnTo>
                  <a:lnTo>
                    <a:pt x="306" y="60"/>
                  </a:lnTo>
                  <a:lnTo>
                    <a:pt x="287" y="74"/>
                  </a:lnTo>
                  <a:lnTo>
                    <a:pt x="272" y="60"/>
                  </a:lnTo>
                  <a:lnTo>
                    <a:pt x="287" y="94"/>
                  </a:lnTo>
                  <a:lnTo>
                    <a:pt x="260" y="74"/>
                  </a:lnTo>
                  <a:lnTo>
                    <a:pt x="235" y="74"/>
                  </a:lnTo>
                  <a:lnTo>
                    <a:pt x="254" y="94"/>
                  </a:lnTo>
                  <a:lnTo>
                    <a:pt x="280" y="108"/>
                  </a:lnTo>
                  <a:lnTo>
                    <a:pt x="272" y="108"/>
                  </a:lnTo>
                  <a:lnTo>
                    <a:pt x="242" y="108"/>
                  </a:lnTo>
                  <a:lnTo>
                    <a:pt x="235" y="85"/>
                  </a:lnTo>
                  <a:lnTo>
                    <a:pt x="235" y="108"/>
                  </a:lnTo>
                  <a:lnTo>
                    <a:pt x="217" y="108"/>
                  </a:lnTo>
                  <a:lnTo>
                    <a:pt x="223" y="119"/>
                  </a:lnTo>
                  <a:lnTo>
                    <a:pt x="217" y="132"/>
                  </a:lnTo>
                  <a:lnTo>
                    <a:pt x="191" y="108"/>
                  </a:lnTo>
                  <a:lnTo>
                    <a:pt x="197" y="108"/>
                  </a:lnTo>
                  <a:lnTo>
                    <a:pt x="179" y="132"/>
                  </a:lnTo>
                  <a:lnTo>
                    <a:pt x="172" y="158"/>
                  </a:lnTo>
                  <a:lnTo>
                    <a:pt x="160" y="132"/>
                  </a:lnTo>
                  <a:lnTo>
                    <a:pt x="160" y="158"/>
                  </a:lnTo>
                  <a:lnTo>
                    <a:pt x="145" y="158"/>
                  </a:lnTo>
                  <a:lnTo>
                    <a:pt x="160" y="176"/>
                  </a:lnTo>
                  <a:lnTo>
                    <a:pt x="160" y="158"/>
                  </a:lnTo>
                  <a:lnTo>
                    <a:pt x="179" y="158"/>
                  </a:lnTo>
                  <a:lnTo>
                    <a:pt x="197" y="132"/>
                  </a:lnTo>
                  <a:lnTo>
                    <a:pt x="217" y="132"/>
                  </a:lnTo>
                  <a:lnTo>
                    <a:pt x="235" y="132"/>
                  </a:lnTo>
                  <a:lnTo>
                    <a:pt x="217" y="142"/>
                  </a:lnTo>
                  <a:lnTo>
                    <a:pt x="235" y="142"/>
                  </a:lnTo>
                  <a:lnTo>
                    <a:pt x="223" y="167"/>
                  </a:lnTo>
                  <a:lnTo>
                    <a:pt x="242" y="142"/>
                  </a:lnTo>
                  <a:lnTo>
                    <a:pt x="254" y="158"/>
                  </a:lnTo>
                  <a:lnTo>
                    <a:pt x="242" y="132"/>
                  </a:lnTo>
                  <a:lnTo>
                    <a:pt x="272" y="142"/>
                  </a:lnTo>
                  <a:lnTo>
                    <a:pt x="254" y="176"/>
                  </a:lnTo>
                  <a:lnTo>
                    <a:pt x="242" y="167"/>
                  </a:lnTo>
                  <a:lnTo>
                    <a:pt x="242" y="192"/>
                  </a:lnTo>
                  <a:lnTo>
                    <a:pt x="235" y="176"/>
                  </a:lnTo>
                  <a:lnTo>
                    <a:pt x="217" y="192"/>
                  </a:lnTo>
                  <a:lnTo>
                    <a:pt x="209" y="176"/>
                  </a:lnTo>
                  <a:lnTo>
                    <a:pt x="197" y="201"/>
                  </a:lnTo>
                  <a:lnTo>
                    <a:pt x="217" y="201"/>
                  </a:lnTo>
                  <a:lnTo>
                    <a:pt x="235" y="192"/>
                  </a:lnTo>
                  <a:lnTo>
                    <a:pt x="223" y="201"/>
                  </a:lnTo>
                  <a:lnTo>
                    <a:pt x="209" y="226"/>
                  </a:lnTo>
                  <a:lnTo>
                    <a:pt x="197" y="217"/>
                  </a:lnTo>
                  <a:lnTo>
                    <a:pt x="197" y="226"/>
                  </a:lnTo>
                  <a:lnTo>
                    <a:pt x="191" y="226"/>
                  </a:lnTo>
                  <a:lnTo>
                    <a:pt x="191" y="240"/>
                  </a:lnTo>
                  <a:lnTo>
                    <a:pt x="179" y="251"/>
                  </a:lnTo>
                  <a:lnTo>
                    <a:pt x="172" y="226"/>
                  </a:lnTo>
                  <a:lnTo>
                    <a:pt x="160" y="226"/>
                  </a:lnTo>
                  <a:lnTo>
                    <a:pt x="160" y="251"/>
                  </a:lnTo>
                  <a:lnTo>
                    <a:pt x="152" y="226"/>
                  </a:lnTo>
                  <a:lnTo>
                    <a:pt x="145" y="251"/>
                  </a:lnTo>
                  <a:lnTo>
                    <a:pt x="160" y="251"/>
                  </a:lnTo>
                  <a:lnTo>
                    <a:pt x="160" y="261"/>
                  </a:lnTo>
                  <a:lnTo>
                    <a:pt x="145" y="274"/>
                  </a:lnTo>
                  <a:lnTo>
                    <a:pt x="134" y="251"/>
                  </a:lnTo>
                  <a:lnTo>
                    <a:pt x="126" y="261"/>
                  </a:lnTo>
                  <a:lnTo>
                    <a:pt x="115" y="251"/>
                  </a:lnTo>
                  <a:lnTo>
                    <a:pt x="134" y="274"/>
                  </a:lnTo>
                  <a:lnTo>
                    <a:pt x="108" y="299"/>
                  </a:lnTo>
                  <a:lnTo>
                    <a:pt x="71" y="251"/>
                  </a:lnTo>
                  <a:lnTo>
                    <a:pt x="71" y="261"/>
                  </a:lnTo>
                  <a:lnTo>
                    <a:pt x="37" y="251"/>
                  </a:lnTo>
                  <a:lnTo>
                    <a:pt x="45" y="226"/>
                  </a:lnTo>
                  <a:lnTo>
                    <a:pt x="25" y="226"/>
                  </a:lnTo>
                  <a:lnTo>
                    <a:pt x="19" y="226"/>
                  </a:lnTo>
                  <a:lnTo>
                    <a:pt x="37" y="201"/>
                  </a:lnTo>
                  <a:lnTo>
                    <a:pt x="37" y="176"/>
                  </a:lnTo>
                  <a:lnTo>
                    <a:pt x="0" y="142"/>
                  </a:lnTo>
                  <a:lnTo>
                    <a:pt x="25" y="85"/>
                  </a:lnTo>
                  <a:lnTo>
                    <a:pt x="51" y="60"/>
                  </a:lnTo>
                  <a:lnTo>
                    <a:pt x="89" y="94"/>
                  </a:lnTo>
                  <a:lnTo>
                    <a:pt x="217" y="85"/>
                  </a:lnTo>
                  <a:lnTo>
                    <a:pt x="223" y="60"/>
                  </a:lnTo>
                  <a:lnTo>
                    <a:pt x="223" y="3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82" name="Freeform 38">
              <a:extLst>
                <a:ext uri="{FF2B5EF4-FFF2-40B4-BE49-F238E27FC236}">
                  <a16:creationId xmlns:a16="http://schemas.microsoft.com/office/drawing/2014/main" xmlns="" id="{EED9C810-1935-4769-BF9C-5F348AA22C6A}"/>
                </a:ext>
              </a:extLst>
            </p:cNvPr>
            <p:cNvSpPr>
              <a:spLocks/>
            </p:cNvSpPr>
            <p:nvPr/>
          </p:nvSpPr>
          <p:spPr bwMode="auto">
            <a:xfrm>
              <a:off x="10575429" y="1326370"/>
              <a:ext cx="575334" cy="675963"/>
            </a:xfrm>
            <a:custGeom>
              <a:avLst/>
              <a:gdLst>
                <a:gd name="T0" fmla="*/ 2147483646 w 263"/>
                <a:gd name="T1" fmla="*/ 2147483646 h 309"/>
                <a:gd name="T2" fmla="*/ 2147483646 w 263"/>
                <a:gd name="T3" fmla="*/ 2147483646 h 309"/>
                <a:gd name="T4" fmla="*/ 2147483646 w 263"/>
                <a:gd name="T5" fmla="*/ 2147483646 h 309"/>
                <a:gd name="T6" fmla="*/ 2147483646 w 263"/>
                <a:gd name="T7" fmla="*/ 2147483646 h 309"/>
                <a:gd name="T8" fmla="*/ 2147483646 w 263"/>
                <a:gd name="T9" fmla="*/ 2147483646 h 309"/>
                <a:gd name="T10" fmla="*/ 2147483646 w 263"/>
                <a:gd name="T11" fmla="*/ 2147483646 h 309"/>
                <a:gd name="T12" fmla="*/ 2147483646 w 263"/>
                <a:gd name="T13" fmla="*/ 2147483646 h 309"/>
                <a:gd name="T14" fmla="*/ 2147483646 w 263"/>
                <a:gd name="T15" fmla="*/ 2147483646 h 309"/>
                <a:gd name="T16" fmla="*/ 2147483646 w 263"/>
                <a:gd name="T17" fmla="*/ 2147483646 h 309"/>
                <a:gd name="T18" fmla="*/ 2147483646 w 263"/>
                <a:gd name="T19" fmla="*/ 2147483646 h 309"/>
                <a:gd name="T20" fmla="*/ 2147483646 w 263"/>
                <a:gd name="T21" fmla="*/ 2147483646 h 309"/>
                <a:gd name="T22" fmla="*/ 2147483646 w 263"/>
                <a:gd name="T23" fmla="*/ 2147483646 h 309"/>
                <a:gd name="T24" fmla="*/ 2147483646 w 263"/>
                <a:gd name="T25" fmla="*/ 2147483646 h 309"/>
                <a:gd name="T26" fmla="*/ 2147483646 w 263"/>
                <a:gd name="T27" fmla="*/ 2147483646 h 309"/>
                <a:gd name="T28" fmla="*/ 2147483646 w 263"/>
                <a:gd name="T29" fmla="*/ 2147483646 h 309"/>
                <a:gd name="T30" fmla="*/ 2147483646 w 263"/>
                <a:gd name="T31" fmla="*/ 2147483646 h 309"/>
                <a:gd name="T32" fmla="*/ 0 w 263"/>
                <a:gd name="T33" fmla="*/ 2147483646 h 309"/>
                <a:gd name="T34" fmla="*/ 0 w 263"/>
                <a:gd name="T35" fmla="*/ 0 h 309"/>
                <a:gd name="T36" fmla="*/ 2147483646 w 263"/>
                <a:gd name="T37" fmla="*/ 2147483646 h 309"/>
                <a:gd name="T38" fmla="*/ 2147483646 w 263"/>
                <a:gd name="T39" fmla="*/ 2147483646 h 309"/>
                <a:gd name="T40" fmla="*/ 2147483646 w 263"/>
                <a:gd name="T41" fmla="*/ 2147483646 h 309"/>
                <a:gd name="T42" fmla="*/ 2147483646 w 263"/>
                <a:gd name="T43" fmla="*/ 2147483646 h 309"/>
                <a:gd name="T44" fmla="*/ 2147483646 w 263"/>
                <a:gd name="T45" fmla="*/ 2147483646 h 309"/>
                <a:gd name="T46" fmla="*/ 2147483646 w 263"/>
                <a:gd name="T47" fmla="*/ 2147483646 h 309"/>
                <a:gd name="T48" fmla="*/ 2147483646 w 263"/>
                <a:gd name="T49" fmla="*/ 2147483646 h 309"/>
                <a:gd name="T50" fmla="*/ 2147483646 w 263"/>
                <a:gd name="T51" fmla="*/ 2147483646 h 309"/>
                <a:gd name="T52" fmla="*/ 2147483646 w 263"/>
                <a:gd name="T53" fmla="*/ 2147483646 h 309"/>
                <a:gd name="T54" fmla="*/ 2147483646 w 263"/>
                <a:gd name="T55" fmla="*/ 2147483646 h 309"/>
                <a:gd name="T56" fmla="*/ 2147483646 w 263"/>
                <a:gd name="T57" fmla="*/ 2147483646 h 309"/>
                <a:gd name="T58" fmla="*/ 2147483646 w 263"/>
                <a:gd name="T59" fmla="*/ 2147483646 h 3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3" h="309">
                  <a:moveTo>
                    <a:pt x="217" y="210"/>
                  </a:moveTo>
                  <a:lnTo>
                    <a:pt x="225" y="235"/>
                  </a:lnTo>
                  <a:lnTo>
                    <a:pt x="198" y="235"/>
                  </a:lnTo>
                  <a:lnTo>
                    <a:pt x="217" y="235"/>
                  </a:lnTo>
                  <a:lnTo>
                    <a:pt x="243" y="260"/>
                  </a:lnTo>
                  <a:lnTo>
                    <a:pt x="253" y="260"/>
                  </a:lnTo>
                  <a:lnTo>
                    <a:pt x="262" y="285"/>
                  </a:lnTo>
                  <a:lnTo>
                    <a:pt x="236" y="308"/>
                  </a:lnTo>
                  <a:lnTo>
                    <a:pt x="210" y="285"/>
                  </a:lnTo>
                  <a:lnTo>
                    <a:pt x="225" y="308"/>
                  </a:lnTo>
                  <a:lnTo>
                    <a:pt x="179" y="308"/>
                  </a:lnTo>
                  <a:lnTo>
                    <a:pt x="153" y="270"/>
                  </a:lnTo>
                  <a:lnTo>
                    <a:pt x="134" y="251"/>
                  </a:lnTo>
                  <a:lnTo>
                    <a:pt x="108" y="226"/>
                  </a:lnTo>
                  <a:lnTo>
                    <a:pt x="71" y="210"/>
                  </a:lnTo>
                  <a:lnTo>
                    <a:pt x="25" y="117"/>
                  </a:lnTo>
                  <a:lnTo>
                    <a:pt x="0" y="44"/>
                  </a:lnTo>
                  <a:lnTo>
                    <a:pt x="0" y="0"/>
                  </a:lnTo>
                  <a:lnTo>
                    <a:pt x="45" y="44"/>
                  </a:lnTo>
                  <a:lnTo>
                    <a:pt x="82" y="59"/>
                  </a:lnTo>
                  <a:lnTo>
                    <a:pt x="82" y="69"/>
                  </a:lnTo>
                  <a:lnTo>
                    <a:pt x="97" y="69"/>
                  </a:lnTo>
                  <a:lnTo>
                    <a:pt x="127" y="103"/>
                  </a:lnTo>
                  <a:lnTo>
                    <a:pt x="145" y="103"/>
                  </a:lnTo>
                  <a:lnTo>
                    <a:pt x="145" y="117"/>
                  </a:lnTo>
                  <a:lnTo>
                    <a:pt x="153" y="117"/>
                  </a:lnTo>
                  <a:lnTo>
                    <a:pt x="171" y="153"/>
                  </a:lnTo>
                  <a:lnTo>
                    <a:pt x="190" y="153"/>
                  </a:lnTo>
                  <a:lnTo>
                    <a:pt x="171" y="176"/>
                  </a:lnTo>
                  <a:lnTo>
                    <a:pt x="217" y="210"/>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83" name="Freeform 39">
              <a:extLst>
                <a:ext uri="{FF2B5EF4-FFF2-40B4-BE49-F238E27FC236}">
                  <a16:creationId xmlns:a16="http://schemas.microsoft.com/office/drawing/2014/main" xmlns="" id="{85ED63CE-A991-4CA9-A20A-2351FCA55EEB}"/>
                </a:ext>
              </a:extLst>
            </p:cNvPr>
            <p:cNvSpPr>
              <a:spLocks/>
            </p:cNvSpPr>
            <p:nvPr/>
          </p:nvSpPr>
          <p:spPr bwMode="auto">
            <a:xfrm>
              <a:off x="8212837" y="4415240"/>
              <a:ext cx="997539" cy="756904"/>
            </a:xfrm>
            <a:custGeom>
              <a:avLst/>
              <a:gdLst>
                <a:gd name="T0" fmla="*/ 2147483646 w 456"/>
                <a:gd name="T1" fmla="*/ 2147483646 h 346"/>
                <a:gd name="T2" fmla="*/ 2147483646 w 456"/>
                <a:gd name="T3" fmla="*/ 2147483646 h 346"/>
                <a:gd name="T4" fmla="*/ 2147483646 w 456"/>
                <a:gd name="T5" fmla="*/ 2147483646 h 346"/>
                <a:gd name="T6" fmla="*/ 2147483646 w 456"/>
                <a:gd name="T7" fmla="*/ 2147483646 h 346"/>
                <a:gd name="T8" fmla="*/ 2147483646 w 456"/>
                <a:gd name="T9" fmla="*/ 2147483646 h 346"/>
                <a:gd name="T10" fmla="*/ 2147483646 w 456"/>
                <a:gd name="T11" fmla="*/ 2147483646 h 346"/>
                <a:gd name="T12" fmla="*/ 2147483646 w 456"/>
                <a:gd name="T13" fmla="*/ 2147483646 h 346"/>
                <a:gd name="T14" fmla="*/ 2147483646 w 456"/>
                <a:gd name="T15" fmla="*/ 2147483646 h 346"/>
                <a:gd name="T16" fmla="*/ 2147483646 w 456"/>
                <a:gd name="T17" fmla="*/ 2147483646 h 346"/>
                <a:gd name="T18" fmla="*/ 2147483646 w 456"/>
                <a:gd name="T19" fmla="*/ 2147483646 h 346"/>
                <a:gd name="T20" fmla="*/ 2147483646 w 456"/>
                <a:gd name="T21" fmla="*/ 2147483646 h 346"/>
                <a:gd name="T22" fmla="*/ 2147483646 w 456"/>
                <a:gd name="T23" fmla="*/ 2147483646 h 346"/>
                <a:gd name="T24" fmla="*/ 2147483646 w 456"/>
                <a:gd name="T25" fmla="*/ 2147483646 h 346"/>
                <a:gd name="T26" fmla="*/ 2147483646 w 456"/>
                <a:gd name="T27" fmla="*/ 2147483646 h 346"/>
                <a:gd name="T28" fmla="*/ 2147483646 w 456"/>
                <a:gd name="T29" fmla="*/ 2147483646 h 346"/>
                <a:gd name="T30" fmla="*/ 2147483646 w 456"/>
                <a:gd name="T31" fmla="*/ 2147483646 h 346"/>
                <a:gd name="T32" fmla="*/ 2147483646 w 456"/>
                <a:gd name="T33" fmla="*/ 2147483646 h 346"/>
                <a:gd name="T34" fmla="*/ 2147483646 w 456"/>
                <a:gd name="T35" fmla="*/ 2147483646 h 346"/>
                <a:gd name="T36" fmla="*/ 2147483646 w 456"/>
                <a:gd name="T37" fmla="*/ 2147483646 h 346"/>
                <a:gd name="T38" fmla="*/ 2147483646 w 456"/>
                <a:gd name="T39" fmla="*/ 2147483646 h 346"/>
                <a:gd name="T40" fmla="*/ 2147483646 w 456"/>
                <a:gd name="T41" fmla="*/ 2147483646 h 346"/>
                <a:gd name="T42" fmla="*/ 2147483646 w 456"/>
                <a:gd name="T43" fmla="*/ 2147483646 h 346"/>
                <a:gd name="T44" fmla="*/ 2147483646 w 456"/>
                <a:gd name="T45" fmla="*/ 2147483646 h 346"/>
                <a:gd name="T46" fmla="*/ 2147483646 w 456"/>
                <a:gd name="T47" fmla="*/ 2147483646 h 346"/>
                <a:gd name="T48" fmla="*/ 0 w 456"/>
                <a:gd name="T49" fmla="*/ 2147483646 h 346"/>
                <a:gd name="T50" fmla="*/ 2147483646 w 456"/>
                <a:gd name="T51" fmla="*/ 2147483646 h 346"/>
                <a:gd name="T52" fmla="*/ 2147483646 w 456"/>
                <a:gd name="T53" fmla="*/ 2147483646 h 346"/>
                <a:gd name="T54" fmla="*/ 2147483646 w 456"/>
                <a:gd name="T55" fmla="*/ 0 h 346"/>
                <a:gd name="T56" fmla="*/ 2147483646 w 456"/>
                <a:gd name="T57" fmla="*/ 2147483646 h 346"/>
                <a:gd name="T58" fmla="*/ 2147483646 w 456"/>
                <a:gd name="T59" fmla="*/ 2147483646 h 346"/>
                <a:gd name="T60" fmla="*/ 2147483646 w 456"/>
                <a:gd name="T61" fmla="*/ 2147483646 h 346"/>
                <a:gd name="T62" fmla="*/ 2147483646 w 456"/>
                <a:gd name="T63" fmla="*/ 2147483646 h 346"/>
                <a:gd name="T64" fmla="*/ 2147483646 w 456"/>
                <a:gd name="T65" fmla="*/ 2147483646 h 3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56" h="346">
                  <a:moveTo>
                    <a:pt x="426" y="252"/>
                  </a:moveTo>
                  <a:lnTo>
                    <a:pt x="418" y="252"/>
                  </a:lnTo>
                  <a:lnTo>
                    <a:pt x="381" y="286"/>
                  </a:lnTo>
                  <a:lnTo>
                    <a:pt x="362" y="300"/>
                  </a:lnTo>
                  <a:lnTo>
                    <a:pt x="372" y="286"/>
                  </a:lnTo>
                  <a:lnTo>
                    <a:pt x="362" y="286"/>
                  </a:lnTo>
                  <a:lnTo>
                    <a:pt x="362" y="300"/>
                  </a:lnTo>
                  <a:lnTo>
                    <a:pt x="328" y="345"/>
                  </a:lnTo>
                  <a:lnTo>
                    <a:pt x="272" y="277"/>
                  </a:lnTo>
                  <a:lnTo>
                    <a:pt x="235" y="300"/>
                  </a:lnTo>
                  <a:lnTo>
                    <a:pt x="228" y="286"/>
                  </a:lnTo>
                  <a:lnTo>
                    <a:pt x="221" y="286"/>
                  </a:lnTo>
                  <a:lnTo>
                    <a:pt x="209" y="300"/>
                  </a:lnTo>
                  <a:lnTo>
                    <a:pt x="190" y="277"/>
                  </a:lnTo>
                  <a:lnTo>
                    <a:pt x="183" y="286"/>
                  </a:lnTo>
                  <a:lnTo>
                    <a:pt x="175" y="320"/>
                  </a:lnTo>
                  <a:lnTo>
                    <a:pt x="146" y="320"/>
                  </a:lnTo>
                  <a:lnTo>
                    <a:pt x="127" y="320"/>
                  </a:lnTo>
                  <a:lnTo>
                    <a:pt x="94" y="286"/>
                  </a:lnTo>
                  <a:lnTo>
                    <a:pt x="74" y="300"/>
                  </a:lnTo>
                  <a:lnTo>
                    <a:pt x="48" y="300"/>
                  </a:lnTo>
                  <a:lnTo>
                    <a:pt x="19" y="277"/>
                  </a:lnTo>
                  <a:lnTo>
                    <a:pt x="56" y="218"/>
                  </a:lnTo>
                  <a:lnTo>
                    <a:pt x="19" y="177"/>
                  </a:lnTo>
                  <a:lnTo>
                    <a:pt x="0" y="159"/>
                  </a:lnTo>
                  <a:lnTo>
                    <a:pt x="19" y="144"/>
                  </a:lnTo>
                  <a:lnTo>
                    <a:pt x="100" y="10"/>
                  </a:lnTo>
                  <a:lnTo>
                    <a:pt x="164" y="0"/>
                  </a:lnTo>
                  <a:lnTo>
                    <a:pt x="183" y="10"/>
                  </a:lnTo>
                  <a:lnTo>
                    <a:pt x="362" y="10"/>
                  </a:lnTo>
                  <a:lnTo>
                    <a:pt x="426" y="202"/>
                  </a:lnTo>
                  <a:lnTo>
                    <a:pt x="455" y="227"/>
                  </a:lnTo>
                  <a:lnTo>
                    <a:pt x="426" y="252"/>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84" name="Freeform 40">
              <a:extLst>
                <a:ext uri="{FF2B5EF4-FFF2-40B4-BE49-F238E27FC236}">
                  <a16:creationId xmlns:a16="http://schemas.microsoft.com/office/drawing/2014/main" xmlns="" id="{A515A7D4-893C-4C86-B663-94E4B3BBD022}"/>
                </a:ext>
              </a:extLst>
            </p:cNvPr>
            <p:cNvSpPr>
              <a:spLocks/>
            </p:cNvSpPr>
            <p:nvPr/>
          </p:nvSpPr>
          <p:spPr bwMode="auto">
            <a:xfrm>
              <a:off x="10448943" y="1586690"/>
              <a:ext cx="540333" cy="516270"/>
            </a:xfrm>
            <a:custGeom>
              <a:avLst/>
              <a:gdLst>
                <a:gd name="T0" fmla="*/ 2147483646 w 247"/>
                <a:gd name="T1" fmla="*/ 2147483646 h 236"/>
                <a:gd name="T2" fmla="*/ 2147483646 w 247"/>
                <a:gd name="T3" fmla="*/ 2147483646 h 236"/>
                <a:gd name="T4" fmla="*/ 2147483646 w 247"/>
                <a:gd name="T5" fmla="*/ 2147483646 h 236"/>
                <a:gd name="T6" fmla="*/ 2147483646 w 247"/>
                <a:gd name="T7" fmla="*/ 2147483646 h 236"/>
                <a:gd name="T8" fmla="*/ 2147483646 w 247"/>
                <a:gd name="T9" fmla="*/ 2147483646 h 236"/>
                <a:gd name="T10" fmla="*/ 2147483646 w 247"/>
                <a:gd name="T11" fmla="*/ 2147483646 h 236"/>
                <a:gd name="T12" fmla="*/ 2147483646 w 247"/>
                <a:gd name="T13" fmla="*/ 2147483646 h 236"/>
                <a:gd name="T14" fmla="*/ 2147483646 w 247"/>
                <a:gd name="T15" fmla="*/ 2147483646 h 236"/>
                <a:gd name="T16" fmla="*/ 2147483646 w 247"/>
                <a:gd name="T17" fmla="*/ 2147483646 h 236"/>
                <a:gd name="T18" fmla="*/ 2147483646 w 247"/>
                <a:gd name="T19" fmla="*/ 2147483646 h 236"/>
                <a:gd name="T20" fmla="*/ 2147483646 w 247"/>
                <a:gd name="T21" fmla="*/ 2147483646 h 236"/>
                <a:gd name="T22" fmla="*/ 2147483646 w 247"/>
                <a:gd name="T23" fmla="*/ 2147483646 h 236"/>
                <a:gd name="T24" fmla="*/ 2147483646 w 247"/>
                <a:gd name="T25" fmla="*/ 2147483646 h 236"/>
                <a:gd name="T26" fmla="*/ 2147483646 w 247"/>
                <a:gd name="T27" fmla="*/ 2147483646 h 236"/>
                <a:gd name="T28" fmla="*/ 2147483646 w 247"/>
                <a:gd name="T29" fmla="*/ 2147483646 h 236"/>
                <a:gd name="T30" fmla="*/ 2147483646 w 247"/>
                <a:gd name="T31" fmla="*/ 2147483646 h 236"/>
                <a:gd name="T32" fmla="*/ 2147483646 w 247"/>
                <a:gd name="T33" fmla="*/ 2147483646 h 236"/>
                <a:gd name="T34" fmla="*/ 2147483646 w 247"/>
                <a:gd name="T35" fmla="*/ 2147483646 h 236"/>
                <a:gd name="T36" fmla="*/ 2147483646 w 247"/>
                <a:gd name="T37" fmla="*/ 2147483646 h 236"/>
                <a:gd name="T38" fmla="*/ 2147483646 w 247"/>
                <a:gd name="T39" fmla="*/ 2147483646 h 236"/>
                <a:gd name="T40" fmla="*/ 2147483646 w 247"/>
                <a:gd name="T41" fmla="*/ 2147483646 h 236"/>
                <a:gd name="T42" fmla="*/ 2147483646 w 247"/>
                <a:gd name="T43" fmla="*/ 2147483646 h 236"/>
                <a:gd name="T44" fmla="*/ 0 w 247"/>
                <a:gd name="T45" fmla="*/ 2147483646 h 236"/>
                <a:gd name="T46" fmla="*/ 2147483646 w 247"/>
                <a:gd name="T47" fmla="*/ 2147483646 h 236"/>
                <a:gd name="T48" fmla="*/ 2147483646 w 247"/>
                <a:gd name="T49" fmla="*/ 2147483646 h 236"/>
                <a:gd name="T50" fmla="*/ 2147483646 w 247"/>
                <a:gd name="T51" fmla="*/ 0 h 236"/>
                <a:gd name="T52" fmla="*/ 2147483646 w 247"/>
                <a:gd name="T53" fmla="*/ 2147483646 h 236"/>
                <a:gd name="T54" fmla="*/ 2147483646 w 247"/>
                <a:gd name="T55" fmla="*/ 2147483646 h 236"/>
                <a:gd name="T56" fmla="*/ 2147483646 w 247"/>
                <a:gd name="T57" fmla="*/ 2147483646 h 236"/>
                <a:gd name="T58" fmla="*/ 2147483646 w 247"/>
                <a:gd name="T59" fmla="*/ 2147483646 h 2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7" h="236">
                  <a:moveTo>
                    <a:pt x="190" y="142"/>
                  </a:moveTo>
                  <a:lnTo>
                    <a:pt x="172" y="153"/>
                  </a:lnTo>
                  <a:lnTo>
                    <a:pt x="190" y="153"/>
                  </a:lnTo>
                  <a:lnTo>
                    <a:pt x="246" y="215"/>
                  </a:lnTo>
                  <a:lnTo>
                    <a:pt x="227" y="215"/>
                  </a:lnTo>
                  <a:lnTo>
                    <a:pt x="190" y="215"/>
                  </a:lnTo>
                  <a:lnTo>
                    <a:pt x="190" y="191"/>
                  </a:lnTo>
                  <a:lnTo>
                    <a:pt x="184" y="201"/>
                  </a:lnTo>
                  <a:lnTo>
                    <a:pt x="153" y="176"/>
                  </a:lnTo>
                  <a:lnTo>
                    <a:pt x="127" y="191"/>
                  </a:lnTo>
                  <a:lnTo>
                    <a:pt x="120" y="142"/>
                  </a:lnTo>
                  <a:lnTo>
                    <a:pt x="120" y="166"/>
                  </a:lnTo>
                  <a:lnTo>
                    <a:pt x="82" y="132"/>
                  </a:lnTo>
                  <a:lnTo>
                    <a:pt x="75" y="142"/>
                  </a:lnTo>
                  <a:lnTo>
                    <a:pt x="127" y="191"/>
                  </a:lnTo>
                  <a:lnTo>
                    <a:pt x="146" y="191"/>
                  </a:lnTo>
                  <a:lnTo>
                    <a:pt x="172" y="215"/>
                  </a:lnTo>
                  <a:lnTo>
                    <a:pt x="153" y="226"/>
                  </a:lnTo>
                  <a:lnTo>
                    <a:pt x="101" y="235"/>
                  </a:lnTo>
                  <a:lnTo>
                    <a:pt x="64" y="215"/>
                  </a:lnTo>
                  <a:lnTo>
                    <a:pt x="46" y="226"/>
                  </a:lnTo>
                  <a:lnTo>
                    <a:pt x="12" y="215"/>
                  </a:lnTo>
                  <a:lnTo>
                    <a:pt x="0" y="93"/>
                  </a:lnTo>
                  <a:lnTo>
                    <a:pt x="12" y="25"/>
                  </a:lnTo>
                  <a:lnTo>
                    <a:pt x="19" y="10"/>
                  </a:lnTo>
                  <a:lnTo>
                    <a:pt x="82" y="0"/>
                  </a:lnTo>
                  <a:lnTo>
                    <a:pt x="127" y="93"/>
                  </a:lnTo>
                  <a:lnTo>
                    <a:pt x="164" y="108"/>
                  </a:lnTo>
                  <a:lnTo>
                    <a:pt x="190" y="132"/>
                  </a:lnTo>
                  <a:lnTo>
                    <a:pt x="190" y="142"/>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85" name="Freeform 41">
              <a:extLst>
                <a:ext uri="{FF2B5EF4-FFF2-40B4-BE49-F238E27FC236}">
                  <a16:creationId xmlns:a16="http://schemas.microsoft.com/office/drawing/2014/main" xmlns="" id="{B20460DC-E04F-43C9-A946-F72293B65E97}"/>
                </a:ext>
              </a:extLst>
            </p:cNvPr>
            <p:cNvSpPr>
              <a:spLocks/>
            </p:cNvSpPr>
            <p:nvPr/>
          </p:nvSpPr>
          <p:spPr bwMode="auto">
            <a:xfrm>
              <a:off x="8989430" y="2520791"/>
              <a:ext cx="811595" cy="861908"/>
            </a:xfrm>
            <a:custGeom>
              <a:avLst/>
              <a:gdLst>
                <a:gd name="T0" fmla="*/ 2147483646 w 371"/>
                <a:gd name="T1" fmla="*/ 2147483646 h 394"/>
                <a:gd name="T2" fmla="*/ 2147483646 w 371"/>
                <a:gd name="T3" fmla="*/ 2147483646 h 394"/>
                <a:gd name="T4" fmla="*/ 2147483646 w 371"/>
                <a:gd name="T5" fmla="*/ 2147483646 h 394"/>
                <a:gd name="T6" fmla="*/ 2147483646 w 371"/>
                <a:gd name="T7" fmla="*/ 2147483646 h 394"/>
                <a:gd name="T8" fmla="*/ 2147483646 w 371"/>
                <a:gd name="T9" fmla="*/ 2147483646 h 394"/>
                <a:gd name="T10" fmla="*/ 2147483646 w 371"/>
                <a:gd name="T11" fmla="*/ 2147483646 h 394"/>
                <a:gd name="T12" fmla="*/ 2147483646 w 371"/>
                <a:gd name="T13" fmla="*/ 2147483646 h 394"/>
                <a:gd name="T14" fmla="*/ 2147483646 w 371"/>
                <a:gd name="T15" fmla="*/ 2147483646 h 394"/>
                <a:gd name="T16" fmla="*/ 2147483646 w 371"/>
                <a:gd name="T17" fmla="*/ 2147483646 h 394"/>
                <a:gd name="T18" fmla="*/ 2147483646 w 371"/>
                <a:gd name="T19" fmla="*/ 2147483646 h 394"/>
                <a:gd name="T20" fmla="*/ 2147483646 w 371"/>
                <a:gd name="T21" fmla="*/ 2147483646 h 394"/>
                <a:gd name="T22" fmla="*/ 2147483646 w 371"/>
                <a:gd name="T23" fmla="*/ 2147483646 h 394"/>
                <a:gd name="T24" fmla="*/ 2147483646 w 371"/>
                <a:gd name="T25" fmla="*/ 2147483646 h 394"/>
                <a:gd name="T26" fmla="*/ 2147483646 w 371"/>
                <a:gd name="T27" fmla="*/ 2147483646 h 394"/>
                <a:gd name="T28" fmla="*/ 2147483646 w 371"/>
                <a:gd name="T29" fmla="*/ 2147483646 h 394"/>
                <a:gd name="T30" fmla="*/ 2147483646 w 371"/>
                <a:gd name="T31" fmla="*/ 2147483646 h 394"/>
                <a:gd name="T32" fmla="*/ 2147483646 w 371"/>
                <a:gd name="T33" fmla="*/ 2147483646 h 394"/>
                <a:gd name="T34" fmla="*/ 2147483646 w 371"/>
                <a:gd name="T35" fmla="*/ 2147483646 h 394"/>
                <a:gd name="T36" fmla="*/ 0 w 371"/>
                <a:gd name="T37" fmla="*/ 2147483646 h 394"/>
                <a:gd name="T38" fmla="*/ 2147483646 w 371"/>
                <a:gd name="T39" fmla="*/ 2147483646 h 394"/>
                <a:gd name="T40" fmla="*/ 2147483646 w 371"/>
                <a:gd name="T41" fmla="*/ 2147483646 h 394"/>
                <a:gd name="T42" fmla="*/ 2147483646 w 371"/>
                <a:gd name="T43" fmla="*/ 2147483646 h 394"/>
                <a:gd name="T44" fmla="*/ 2147483646 w 371"/>
                <a:gd name="T45" fmla="*/ 0 h 394"/>
                <a:gd name="T46" fmla="*/ 2147483646 w 371"/>
                <a:gd name="T47" fmla="*/ 2147483646 h 394"/>
                <a:gd name="T48" fmla="*/ 2147483646 w 371"/>
                <a:gd name="T49" fmla="*/ 2147483646 h 394"/>
                <a:gd name="T50" fmla="*/ 2147483646 w 371"/>
                <a:gd name="T51" fmla="*/ 2147483646 h 394"/>
                <a:gd name="T52" fmla="*/ 2147483646 w 371"/>
                <a:gd name="T53" fmla="*/ 2147483646 h 394"/>
                <a:gd name="T54" fmla="*/ 2147483646 w 371"/>
                <a:gd name="T55" fmla="*/ 2147483646 h 394"/>
                <a:gd name="T56" fmla="*/ 2147483646 w 371"/>
                <a:gd name="T57" fmla="*/ 2147483646 h 3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1" h="394">
                  <a:moveTo>
                    <a:pt x="299" y="109"/>
                  </a:moveTo>
                  <a:lnTo>
                    <a:pt x="318" y="143"/>
                  </a:lnTo>
                  <a:lnTo>
                    <a:pt x="336" y="191"/>
                  </a:lnTo>
                  <a:lnTo>
                    <a:pt x="370" y="216"/>
                  </a:lnTo>
                  <a:lnTo>
                    <a:pt x="361" y="216"/>
                  </a:lnTo>
                  <a:lnTo>
                    <a:pt x="336" y="216"/>
                  </a:lnTo>
                  <a:lnTo>
                    <a:pt x="318" y="250"/>
                  </a:lnTo>
                  <a:lnTo>
                    <a:pt x="299" y="334"/>
                  </a:lnTo>
                  <a:lnTo>
                    <a:pt x="280" y="359"/>
                  </a:lnTo>
                  <a:lnTo>
                    <a:pt x="280" y="368"/>
                  </a:lnTo>
                  <a:lnTo>
                    <a:pt x="261" y="384"/>
                  </a:lnTo>
                  <a:lnTo>
                    <a:pt x="243" y="359"/>
                  </a:lnTo>
                  <a:lnTo>
                    <a:pt x="209" y="393"/>
                  </a:lnTo>
                  <a:lnTo>
                    <a:pt x="190" y="384"/>
                  </a:lnTo>
                  <a:lnTo>
                    <a:pt x="152" y="359"/>
                  </a:lnTo>
                  <a:lnTo>
                    <a:pt x="135" y="325"/>
                  </a:lnTo>
                  <a:lnTo>
                    <a:pt x="108" y="250"/>
                  </a:lnTo>
                  <a:lnTo>
                    <a:pt x="45" y="191"/>
                  </a:lnTo>
                  <a:lnTo>
                    <a:pt x="0" y="143"/>
                  </a:lnTo>
                  <a:lnTo>
                    <a:pt x="26" y="118"/>
                  </a:lnTo>
                  <a:lnTo>
                    <a:pt x="135" y="25"/>
                  </a:lnTo>
                  <a:lnTo>
                    <a:pt x="164" y="25"/>
                  </a:lnTo>
                  <a:lnTo>
                    <a:pt x="180" y="0"/>
                  </a:lnTo>
                  <a:lnTo>
                    <a:pt x="209" y="14"/>
                  </a:lnTo>
                  <a:lnTo>
                    <a:pt x="261" y="34"/>
                  </a:lnTo>
                  <a:lnTo>
                    <a:pt x="261" y="50"/>
                  </a:lnTo>
                  <a:lnTo>
                    <a:pt x="292" y="50"/>
                  </a:lnTo>
                  <a:lnTo>
                    <a:pt x="318" y="73"/>
                  </a:lnTo>
                  <a:lnTo>
                    <a:pt x="299" y="109"/>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86" name="Freeform 42">
              <a:extLst>
                <a:ext uri="{FF2B5EF4-FFF2-40B4-BE49-F238E27FC236}">
                  <a16:creationId xmlns:a16="http://schemas.microsoft.com/office/drawing/2014/main" xmlns="" id="{40E62005-5737-4BD0-9A90-76BB2D0D637F}"/>
                </a:ext>
              </a:extLst>
            </p:cNvPr>
            <p:cNvSpPr>
              <a:spLocks/>
            </p:cNvSpPr>
            <p:nvPr/>
          </p:nvSpPr>
          <p:spPr bwMode="auto">
            <a:xfrm>
              <a:off x="10686996" y="2212341"/>
              <a:ext cx="540334" cy="732842"/>
            </a:xfrm>
            <a:custGeom>
              <a:avLst/>
              <a:gdLst>
                <a:gd name="T0" fmla="*/ 2147483646 w 247"/>
                <a:gd name="T1" fmla="*/ 2147483646 h 335"/>
                <a:gd name="T2" fmla="*/ 2147483646 w 247"/>
                <a:gd name="T3" fmla="*/ 2147483646 h 335"/>
                <a:gd name="T4" fmla="*/ 2147483646 w 247"/>
                <a:gd name="T5" fmla="*/ 2147483646 h 335"/>
                <a:gd name="T6" fmla="*/ 2147483646 w 247"/>
                <a:gd name="T7" fmla="*/ 2147483646 h 335"/>
                <a:gd name="T8" fmla="*/ 2147483646 w 247"/>
                <a:gd name="T9" fmla="*/ 2147483646 h 335"/>
                <a:gd name="T10" fmla="*/ 2147483646 w 247"/>
                <a:gd name="T11" fmla="*/ 2147483646 h 335"/>
                <a:gd name="T12" fmla="*/ 2147483646 w 247"/>
                <a:gd name="T13" fmla="*/ 2147483646 h 335"/>
                <a:gd name="T14" fmla="*/ 2147483646 w 247"/>
                <a:gd name="T15" fmla="*/ 2147483646 h 335"/>
                <a:gd name="T16" fmla="*/ 2147483646 w 247"/>
                <a:gd name="T17" fmla="*/ 0 h 335"/>
                <a:gd name="T18" fmla="*/ 2147483646 w 247"/>
                <a:gd name="T19" fmla="*/ 0 h 335"/>
                <a:gd name="T20" fmla="*/ 2147483646 w 247"/>
                <a:gd name="T21" fmla="*/ 2147483646 h 335"/>
                <a:gd name="T22" fmla="*/ 2147483646 w 247"/>
                <a:gd name="T23" fmla="*/ 2147483646 h 335"/>
                <a:gd name="T24" fmla="*/ 2147483646 w 247"/>
                <a:gd name="T25" fmla="*/ 2147483646 h 335"/>
                <a:gd name="T26" fmla="*/ 2147483646 w 247"/>
                <a:gd name="T27" fmla="*/ 2147483646 h 335"/>
                <a:gd name="T28" fmla="*/ 2147483646 w 247"/>
                <a:gd name="T29" fmla="*/ 2147483646 h 335"/>
                <a:gd name="T30" fmla="*/ 2147483646 w 247"/>
                <a:gd name="T31" fmla="*/ 2147483646 h 335"/>
                <a:gd name="T32" fmla="*/ 2147483646 w 247"/>
                <a:gd name="T33" fmla="*/ 2147483646 h 335"/>
                <a:gd name="T34" fmla="*/ 2147483646 w 247"/>
                <a:gd name="T35" fmla="*/ 2147483646 h 335"/>
                <a:gd name="T36" fmla="*/ 2147483646 w 247"/>
                <a:gd name="T37" fmla="*/ 2147483646 h 335"/>
                <a:gd name="T38" fmla="*/ 2147483646 w 247"/>
                <a:gd name="T39" fmla="*/ 2147483646 h 335"/>
                <a:gd name="T40" fmla="*/ 2147483646 w 247"/>
                <a:gd name="T41" fmla="*/ 2147483646 h 335"/>
                <a:gd name="T42" fmla="*/ 2147483646 w 247"/>
                <a:gd name="T43" fmla="*/ 2147483646 h 335"/>
                <a:gd name="T44" fmla="*/ 2147483646 w 247"/>
                <a:gd name="T45" fmla="*/ 2147483646 h 335"/>
                <a:gd name="T46" fmla="*/ 2147483646 w 247"/>
                <a:gd name="T47" fmla="*/ 2147483646 h 335"/>
                <a:gd name="T48" fmla="*/ 2147483646 w 247"/>
                <a:gd name="T49" fmla="*/ 2147483646 h 335"/>
                <a:gd name="T50" fmla="*/ 2147483646 w 247"/>
                <a:gd name="T51" fmla="*/ 2147483646 h 335"/>
                <a:gd name="T52" fmla="*/ 2147483646 w 247"/>
                <a:gd name="T53" fmla="*/ 2147483646 h 335"/>
                <a:gd name="T54" fmla="*/ 2147483646 w 247"/>
                <a:gd name="T55" fmla="*/ 2147483646 h 335"/>
                <a:gd name="T56" fmla="*/ 2147483646 w 247"/>
                <a:gd name="T57" fmla="*/ 2147483646 h 335"/>
                <a:gd name="T58" fmla="*/ 2147483646 w 247"/>
                <a:gd name="T59" fmla="*/ 2147483646 h 335"/>
                <a:gd name="T60" fmla="*/ 2147483646 w 247"/>
                <a:gd name="T61" fmla="*/ 2147483646 h 335"/>
                <a:gd name="T62" fmla="*/ 2147483646 w 247"/>
                <a:gd name="T63" fmla="*/ 2147483646 h 335"/>
                <a:gd name="T64" fmla="*/ 2147483646 w 247"/>
                <a:gd name="T65" fmla="*/ 2147483646 h 335"/>
                <a:gd name="T66" fmla="*/ 2147483646 w 247"/>
                <a:gd name="T67" fmla="*/ 2147483646 h 335"/>
                <a:gd name="T68" fmla="*/ 2147483646 w 247"/>
                <a:gd name="T69" fmla="*/ 2147483646 h 335"/>
                <a:gd name="T70" fmla="*/ 2147483646 w 247"/>
                <a:gd name="T71" fmla="*/ 2147483646 h 335"/>
                <a:gd name="T72" fmla="*/ 2147483646 w 247"/>
                <a:gd name="T73" fmla="*/ 2147483646 h 335"/>
                <a:gd name="T74" fmla="*/ 2147483646 w 247"/>
                <a:gd name="T75" fmla="*/ 2147483646 h 335"/>
                <a:gd name="T76" fmla="*/ 2147483646 w 247"/>
                <a:gd name="T77" fmla="*/ 2147483646 h 335"/>
                <a:gd name="T78" fmla="*/ 2147483646 w 247"/>
                <a:gd name="T79" fmla="*/ 2147483646 h 335"/>
                <a:gd name="T80" fmla="*/ 2147483646 w 247"/>
                <a:gd name="T81" fmla="*/ 2147483646 h 335"/>
                <a:gd name="T82" fmla="*/ 0 w 247"/>
                <a:gd name="T83" fmla="*/ 2147483646 h 335"/>
                <a:gd name="T84" fmla="*/ 0 w 247"/>
                <a:gd name="T85" fmla="*/ 2147483646 h 335"/>
                <a:gd name="T86" fmla="*/ 2147483646 w 247"/>
                <a:gd name="T87" fmla="*/ 2147483646 h 335"/>
                <a:gd name="T88" fmla="*/ 2147483646 w 247"/>
                <a:gd name="T89" fmla="*/ 2147483646 h 335"/>
                <a:gd name="T90" fmla="*/ 2147483646 w 247"/>
                <a:gd name="T91" fmla="*/ 2147483646 h 3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335">
                  <a:moveTo>
                    <a:pt x="29" y="48"/>
                  </a:moveTo>
                  <a:lnTo>
                    <a:pt x="45" y="48"/>
                  </a:lnTo>
                  <a:lnTo>
                    <a:pt x="63" y="59"/>
                  </a:lnTo>
                  <a:lnTo>
                    <a:pt x="94" y="59"/>
                  </a:lnTo>
                  <a:lnTo>
                    <a:pt x="94" y="83"/>
                  </a:lnTo>
                  <a:lnTo>
                    <a:pt x="101" y="73"/>
                  </a:lnTo>
                  <a:lnTo>
                    <a:pt x="63" y="48"/>
                  </a:lnTo>
                  <a:lnTo>
                    <a:pt x="82" y="25"/>
                  </a:lnTo>
                  <a:lnTo>
                    <a:pt x="157" y="0"/>
                  </a:lnTo>
                  <a:lnTo>
                    <a:pt x="209" y="0"/>
                  </a:lnTo>
                  <a:lnTo>
                    <a:pt x="246" y="9"/>
                  </a:lnTo>
                  <a:lnTo>
                    <a:pt x="235" y="34"/>
                  </a:lnTo>
                  <a:lnTo>
                    <a:pt x="220" y="25"/>
                  </a:lnTo>
                  <a:lnTo>
                    <a:pt x="209" y="48"/>
                  </a:lnTo>
                  <a:lnTo>
                    <a:pt x="190" y="25"/>
                  </a:lnTo>
                  <a:lnTo>
                    <a:pt x="172" y="34"/>
                  </a:lnTo>
                  <a:lnTo>
                    <a:pt x="209" y="73"/>
                  </a:lnTo>
                  <a:lnTo>
                    <a:pt x="227" y="48"/>
                  </a:lnTo>
                  <a:lnTo>
                    <a:pt x="246" y="48"/>
                  </a:lnTo>
                  <a:lnTo>
                    <a:pt x="227" y="94"/>
                  </a:lnTo>
                  <a:lnTo>
                    <a:pt x="190" y="94"/>
                  </a:lnTo>
                  <a:lnTo>
                    <a:pt x="190" y="83"/>
                  </a:lnTo>
                  <a:lnTo>
                    <a:pt x="190" y="107"/>
                  </a:lnTo>
                  <a:lnTo>
                    <a:pt x="220" y="118"/>
                  </a:lnTo>
                  <a:lnTo>
                    <a:pt x="220" y="193"/>
                  </a:lnTo>
                  <a:lnTo>
                    <a:pt x="209" y="168"/>
                  </a:lnTo>
                  <a:lnTo>
                    <a:pt x="201" y="177"/>
                  </a:lnTo>
                  <a:lnTo>
                    <a:pt x="190" y="157"/>
                  </a:lnTo>
                  <a:lnTo>
                    <a:pt x="172" y="168"/>
                  </a:lnTo>
                  <a:lnTo>
                    <a:pt x="201" y="193"/>
                  </a:lnTo>
                  <a:lnTo>
                    <a:pt x="209" y="193"/>
                  </a:lnTo>
                  <a:lnTo>
                    <a:pt x="220" y="193"/>
                  </a:lnTo>
                  <a:lnTo>
                    <a:pt x="209" y="241"/>
                  </a:lnTo>
                  <a:lnTo>
                    <a:pt x="227" y="241"/>
                  </a:lnTo>
                  <a:lnTo>
                    <a:pt x="220" y="275"/>
                  </a:lnTo>
                  <a:lnTo>
                    <a:pt x="190" y="261"/>
                  </a:lnTo>
                  <a:lnTo>
                    <a:pt x="157" y="241"/>
                  </a:lnTo>
                  <a:lnTo>
                    <a:pt x="138" y="250"/>
                  </a:lnTo>
                  <a:lnTo>
                    <a:pt x="119" y="334"/>
                  </a:lnTo>
                  <a:lnTo>
                    <a:pt x="63" y="320"/>
                  </a:lnTo>
                  <a:lnTo>
                    <a:pt x="82" y="250"/>
                  </a:lnTo>
                  <a:lnTo>
                    <a:pt x="0" y="250"/>
                  </a:lnTo>
                  <a:lnTo>
                    <a:pt x="0" y="177"/>
                  </a:lnTo>
                  <a:lnTo>
                    <a:pt x="29" y="118"/>
                  </a:lnTo>
                  <a:lnTo>
                    <a:pt x="19" y="73"/>
                  </a:lnTo>
                  <a:lnTo>
                    <a:pt x="29" y="48"/>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87" name="Freeform 43">
              <a:extLst>
                <a:ext uri="{FF2B5EF4-FFF2-40B4-BE49-F238E27FC236}">
                  <a16:creationId xmlns:a16="http://schemas.microsoft.com/office/drawing/2014/main" xmlns="" id="{8B85953C-C06E-4A53-AFAF-4F9B5731CE2D}"/>
                </a:ext>
              </a:extLst>
            </p:cNvPr>
            <p:cNvSpPr>
              <a:spLocks/>
            </p:cNvSpPr>
            <p:nvPr/>
          </p:nvSpPr>
          <p:spPr bwMode="auto">
            <a:xfrm>
              <a:off x="10116036" y="2262656"/>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88" name="Freeform 44">
              <a:extLst>
                <a:ext uri="{FF2B5EF4-FFF2-40B4-BE49-F238E27FC236}">
                  <a16:creationId xmlns:a16="http://schemas.microsoft.com/office/drawing/2014/main" xmlns="" id="{D48D2E26-CC54-422D-B2EF-09269F758F5F}"/>
                </a:ext>
              </a:extLst>
            </p:cNvPr>
            <p:cNvSpPr>
              <a:spLocks/>
            </p:cNvSpPr>
            <p:nvPr/>
          </p:nvSpPr>
          <p:spPr bwMode="auto">
            <a:xfrm>
              <a:off x="8180024" y="2936431"/>
              <a:ext cx="671589" cy="787531"/>
            </a:xfrm>
            <a:custGeom>
              <a:avLst/>
              <a:gdLst>
                <a:gd name="T0" fmla="*/ 2147483646 w 307"/>
                <a:gd name="T1" fmla="*/ 2147483646 h 360"/>
                <a:gd name="T2" fmla="*/ 2147483646 w 307"/>
                <a:gd name="T3" fmla="*/ 2147483646 h 360"/>
                <a:gd name="T4" fmla="*/ 2147483646 w 307"/>
                <a:gd name="T5" fmla="*/ 2147483646 h 360"/>
                <a:gd name="T6" fmla="*/ 2147483646 w 307"/>
                <a:gd name="T7" fmla="*/ 2147483646 h 360"/>
                <a:gd name="T8" fmla="*/ 2147483646 w 307"/>
                <a:gd name="T9" fmla="*/ 2147483646 h 360"/>
                <a:gd name="T10" fmla="*/ 2147483646 w 307"/>
                <a:gd name="T11" fmla="*/ 2147483646 h 360"/>
                <a:gd name="T12" fmla="*/ 2147483646 w 307"/>
                <a:gd name="T13" fmla="*/ 2147483646 h 360"/>
                <a:gd name="T14" fmla="*/ 2147483646 w 307"/>
                <a:gd name="T15" fmla="*/ 2147483646 h 360"/>
                <a:gd name="T16" fmla="*/ 2147483646 w 307"/>
                <a:gd name="T17" fmla="*/ 2147483646 h 360"/>
                <a:gd name="T18" fmla="*/ 2147483646 w 307"/>
                <a:gd name="T19" fmla="*/ 2147483646 h 360"/>
                <a:gd name="T20" fmla="*/ 0 w 307"/>
                <a:gd name="T21" fmla="*/ 2147483646 h 360"/>
                <a:gd name="T22" fmla="*/ 2147483646 w 307"/>
                <a:gd name="T23" fmla="*/ 2147483646 h 360"/>
                <a:gd name="T24" fmla="*/ 2147483646 w 307"/>
                <a:gd name="T25" fmla="*/ 2147483646 h 360"/>
                <a:gd name="T26" fmla="*/ 2147483646 w 307"/>
                <a:gd name="T27" fmla="*/ 2147483646 h 360"/>
                <a:gd name="T28" fmla="*/ 2147483646 w 307"/>
                <a:gd name="T29" fmla="*/ 0 h 360"/>
                <a:gd name="T30" fmla="*/ 2147483646 w 307"/>
                <a:gd name="T31" fmla="*/ 0 h 360"/>
                <a:gd name="T32" fmla="*/ 2147483646 w 307"/>
                <a:gd name="T33" fmla="*/ 0 h 360"/>
                <a:gd name="T34" fmla="*/ 2147483646 w 307"/>
                <a:gd name="T35" fmla="*/ 2147483646 h 360"/>
                <a:gd name="T36" fmla="*/ 2147483646 w 307"/>
                <a:gd name="T37" fmla="*/ 2147483646 h 360"/>
                <a:gd name="T38" fmla="*/ 2147483646 w 307"/>
                <a:gd name="T39" fmla="*/ 2147483646 h 360"/>
                <a:gd name="T40" fmla="*/ 2147483646 w 307"/>
                <a:gd name="T41" fmla="*/ 2147483646 h 360"/>
                <a:gd name="T42" fmla="*/ 2147483646 w 307"/>
                <a:gd name="T43" fmla="*/ 2147483646 h 360"/>
                <a:gd name="T44" fmla="*/ 2147483646 w 307"/>
                <a:gd name="T45" fmla="*/ 2147483646 h 3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7" h="360">
                  <a:moveTo>
                    <a:pt x="250" y="334"/>
                  </a:moveTo>
                  <a:lnTo>
                    <a:pt x="250" y="359"/>
                  </a:lnTo>
                  <a:lnTo>
                    <a:pt x="236" y="334"/>
                  </a:lnTo>
                  <a:lnTo>
                    <a:pt x="198" y="334"/>
                  </a:lnTo>
                  <a:lnTo>
                    <a:pt x="198" y="320"/>
                  </a:lnTo>
                  <a:lnTo>
                    <a:pt x="172" y="309"/>
                  </a:lnTo>
                  <a:lnTo>
                    <a:pt x="143" y="334"/>
                  </a:lnTo>
                  <a:lnTo>
                    <a:pt x="89" y="320"/>
                  </a:lnTo>
                  <a:lnTo>
                    <a:pt x="89" y="309"/>
                  </a:lnTo>
                  <a:lnTo>
                    <a:pt x="34" y="286"/>
                  </a:lnTo>
                  <a:lnTo>
                    <a:pt x="0" y="236"/>
                  </a:lnTo>
                  <a:lnTo>
                    <a:pt x="15" y="216"/>
                  </a:lnTo>
                  <a:lnTo>
                    <a:pt x="89" y="193"/>
                  </a:lnTo>
                  <a:lnTo>
                    <a:pt x="89" y="143"/>
                  </a:lnTo>
                  <a:lnTo>
                    <a:pt x="143" y="0"/>
                  </a:lnTo>
                  <a:lnTo>
                    <a:pt x="154" y="0"/>
                  </a:lnTo>
                  <a:lnTo>
                    <a:pt x="287" y="0"/>
                  </a:lnTo>
                  <a:lnTo>
                    <a:pt x="287" y="10"/>
                  </a:lnTo>
                  <a:lnTo>
                    <a:pt x="287" y="134"/>
                  </a:lnTo>
                  <a:lnTo>
                    <a:pt x="306" y="177"/>
                  </a:lnTo>
                  <a:lnTo>
                    <a:pt x="287" y="193"/>
                  </a:lnTo>
                  <a:lnTo>
                    <a:pt x="287" y="334"/>
                  </a:lnTo>
                  <a:lnTo>
                    <a:pt x="250" y="334"/>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89" name="Freeform 45">
              <a:extLst>
                <a:ext uri="{FF2B5EF4-FFF2-40B4-BE49-F238E27FC236}">
                  <a16:creationId xmlns:a16="http://schemas.microsoft.com/office/drawing/2014/main" xmlns="" id="{B702B7E0-36DE-40FC-8AAD-CE19DBFBB7CE}"/>
                </a:ext>
              </a:extLst>
            </p:cNvPr>
            <p:cNvSpPr>
              <a:spLocks/>
            </p:cNvSpPr>
            <p:nvPr/>
          </p:nvSpPr>
          <p:spPr bwMode="auto">
            <a:xfrm>
              <a:off x="8335343" y="2468289"/>
              <a:ext cx="713153" cy="494394"/>
            </a:xfrm>
            <a:custGeom>
              <a:avLst/>
              <a:gdLst>
                <a:gd name="T0" fmla="*/ 2147483646 w 326"/>
                <a:gd name="T1" fmla="*/ 2147483646 h 226"/>
                <a:gd name="T2" fmla="*/ 2147483646 w 326"/>
                <a:gd name="T3" fmla="*/ 2147483646 h 226"/>
                <a:gd name="T4" fmla="*/ 2147483646 w 326"/>
                <a:gd name="T5" fmla="*/ 2147483646 h 226"/>
                <a:gd name="T6" fmla="*/ 2147483646 w 326"/>
                <a:gd name="T7" fmla="*/ 2147483646 h 226"/>
                <a:gd name="T8" fmla="*/ 2147483646 w 326"/>
                <a:gd name="T9" fmla="*/ 2147483646 h 226"/>
                <a:gd name="T10" fmla="*/ 2147483646 w 326"/>
                <a:gd name="T11" fmla="*/ 2147483646 h 226"/>
                <a:gd name="T12" fmla="*/ 2147483646 w 326"/>
                <a:gd name="T13" fmla="*/ 2147483646 h 226"/>
                <a:gd name="T14" fmla="*/ 2147483646 w 326"/>
                <a:gd name="T15" fmla="*/ 2147483646 h 226"/>
                <a:gd name="T16" fmla="*/ 2147483646 w 326"/>
                <a:gd name="T17" fmla="*/ 2147483646 h 226"/>
                <a:gd name="T18" fmla="*/ 2147483646 w 326"/>
                <a:gd name="T19" fmla="*/ 2147483646 h 226"/>
                <a:gd name="T20" fmla="*/ 0 w 326"/>
                <a:gd name="T21" fmla="*/ 2147483646 h 226"/>
                <a:gd name="T22" fmla="*/ 2147483646 w 326"/>
                <a:gd name="T23" fmla="*/ 2147483646 h 226"/>
                <a:gd name="T24" fmla="*/ 2147483646 w 326"/>
                <a:gd name="T25" fmla="*/ 2147483646 h 226"/>
                <a:gd name="T26" fmla="*/ 2147483646 w 326"/>
                <a:gd name="T27" fmla="*/ 2147483646 h 226"/>
                <a:gd name="T28" fmla="*/ 2147483646 w 326"/>
                <a:gd name="T29" fmla="*/ 0 h 226"/>
                <a:gd name="T30" fmla="*/ 2147483646 w 326"/>
                <a:gd name="T31" fmla="*/ 2147483646 h 2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6" h="226">
                  <a:moveTo>
                    <a:pt x="262" y="24"/>
                  </a:moveTo>
                  <a:lnTo>
                    <a:pt x="280" y="97"/>
                  </a:lnTo>
                  <a:lnTo>
                    <a:pt x="325" y="141"/>
                  </a:lnTo>
                  <a:lnTo>
                    <a:pt x="298" y="165"/>
                  </a:lnTo>
                  <a:lnTo>
                    <a:pt x="216" y="225"/>
                  </a:lnTo>
                  <a:lnTo>
                    <a:pt x="216" y="215"/>
                  </a:lnTo>
                  <a:lnTo>
                    <a:pt x="83" y="215"/>
                  </a:lnTo>
                  <a:lnTo>
                    <a:pt x="72" y="215"/>
                  </a:lnTo>
                  <a:lnTo>
                    <a:pt x="38" y="200"/>
                  </a:lnTo>
                  <a:lnTo>
                    <a:pt x="20" y="122"/>
                  </a:lnTo>
                  <a:lnTo>
                    <a:pt x="0" y="97"/>
                  </a:lnTo>
                  <a:lnTo>
                    <a:pt x="179" y="13"/>
                  </a:lnTo>
                  <a:lnTo>
                    <a:pt x="190" y="13"/>
                  </a:lnTo>
                  <a:lnTo>
                    <a:pt x="210" y="24"/>
                  </a:lnTo>
                  <a:lnTo>
                    <a:pt x="216" y="0"/>
                  </a:lnTo>
                  <a:lnTo>
                    <a:pt x="262" y="24"/>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90" name="Freeform 46">
              <a:extLst>
                <a:ext uri="{FF2B5EF4-FFF2-40B4-BE49-F238E27FC236}">
                  <a16:creationId xmlns:a16="http://schemas.microsoft.com/office/drawing/2014/main" xmlns="" id="{7326EB55-4967-4938-BD5B-2C9470E2C788}"/>
                </a:ext>
              </a:extLst>
            </p:cNvPr>
            <p:cNvSpPr>
              <a:spLocks/>
            </p:cNvSpPr>
            <p:nvPr/>
          </p:nvSpPr>
          <p:spPr bwMode="auto">
            <a:xfrm>
              <a:off x="6539333" y="2444225"/>
              <a:ext cx="848783" cy="627838"/>
            </a:xfrm>
            <a:custGeom>
              <a:avLst/>
              <a:gdLst>
                <a:gd name="T0" fmla="*/ 2147483646 w 388"/>
                <a:gd name="T1" fmla="*/ 2147483646 h 287"/>
                <a:gd name="T2" fmla="*/ 2147483646 w 388"/>
                <a:gd name="T3" fmla="*/ 0 h 287"/>
                <a:gd name="T4" fmla="*/ 2147483646 w 388"/>
                <a:gd name="T5" fmla="*/ 2147483646 h 287"/>
                <a:gd name="T6" fmla="*/ 2147483646 w 388"/>
                <a:gd name="T7" fmla="*/ 2147483646 h 287"/>
                <a:gd name="T8" fmla="*/ 2147483646 w 388"/>
                <a:gd name="T9" fmla="*/ 2147483646 h 287"/>
                <a:gd name="T10" fmla="*/ 2147483646 w 388"/>
                <a:gd name="T11" fmla="*/ 2147483646 h 287"/>
                <a:gd name="T12" fmla="*/ 2147483646 w 388"/>
                <a:gd name="T13" fmla="*/ 2147483646 h 287"/>
                <a:gd name="T14" fmla="*/ 2147483646 w 388"/>
                <a:gd name="T15" fmla="*/ 2147483646 h 287"/>
                <a:gd name="T16" fmla="*/ 2147483646 w 388"/>
                <a:gd name="T17" fmla="*/ 2147483646 h 287"/>
                <a:gd name="T18" fmla="*/ 2147483646 w 388"/>
                <a:gd name="T19" fmla="*/ 2147483646 h 287"/>
                <a:gd name="T20" fmla="*/ 2147483646 w 388"/>
                <a:gd name="T21" fmla="*/ 2147483646 h 287"/>
                <a:gd name="T22" fmla="*/ 2147483646 w 388"/>
                <a:gd name="T23" fmla="*/ 2147483646 h 287"/>
                <a:gd name="T24" fmla="*/ 2147483646 w 388"/>
                <a:gd name="T25" fmla="*/ 2147483646 h 287"/>
                <a:gd name="T26" fmla="*/ 2147483646 w 388"/>
                <a:gd name="T27" fmla="*/ 2147483646 h 287"/>
                <a:gd name="T28" fmla="*/ 2147483646 w 388"/>
                <a:gd name="T29" fmla="*/ 2147483646 h 287"/>
                <a:gd name="T30" fmla="*/ 2147483646 w 388"/>
                <a:gd name="T31" fmla="*/ 2147483646 h 287"/>
                <a:gd name="T32" fmla="*/ 2147483646 w 388"/>
                <a:gd name="T33" fmla="*/ 2147483646 h 287"/>
                <a:gd name="T34" fmla="*/ 2147483646 w 388"/>
                <a:gd name="T35" fmla="*/ 2147483646 h 287"/>
                <a:gd name="T36" fmla="*/ 2147483646 w 388"/>
                <a:gd name="T37" fmla="*/ 2147483646 h 287"/>
                <a:gd name="T38" fmla="*/ 0 w 388"/>
                <a:gd name="T39" fmla="*/ 2147483646 h 287"/>
                <a:gd name="T40" fmla="*/ 2147483646 w 388"/>
                <a:gd name="T41" fmla="*/ 2147483646 h 287"/>
                <a:gd name="T42" fmla="*/ 2147483646 w 388"/>
                <a:gd name="T43" fmla="*/ 2147483646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8" h="287">
                  <a:moveTo>
                    <a:pt x="187" y="24"/>
                  </a:moveTo>
                  <a:lnTo>
                    <a:pt x="187" y="0"/>
                  </a:lnTo>
                  <a:lnTo>
                    <a:pt x="324" y="10"/>
                  </a:lnTo>
                  <a:lnTo>
                    <a:pt x="387" y="10"/>
                  </a:lnTo>
                  <a:lnTo>
                    <a:pt x="332" y="202"/>
                  </a:lnTo>
                  <a:lnTo>
                    <a:pt x="387" y="226"/>
                  </a:lnTo>
                  <a:lnTo>
                    <a:pt x="351" y="276"/>
                  </a:lnTo>
                  <a:lnTo>
                    <a:pt x="313" y="261"/>
                  </a:lnTo>
                  <a:lnTo>
                    <a:pt x="295" y="213"/>
                  </a:lnTo>
                  <a:lnTo>
                    <a:pt x="261" y="202"/>
                  </a:lnTo>
                  <a:lnTo>
                    <a:pt x="205" y="251"/>
                  </a:lnTo>
                  <a:lnTo>
                    <a:pt x="198" y="251"/>
                  </a:lnTo>
                  <a:lnTo>
                    <a:pt x="187" y="236"/>
                  </a:lnTo>
                  <a:lnTo>
                    <a:pt x="172" y="276"/>
                  </a:lnTo>
                  <a:lnTo>
                    <a:pt x="153" y="276"/>
                  </a:lnTo>
                  <a:lnTo>
                    <a:pt x="160" y="251"/>
                  </a:lnTo>
                  <a:lnTo>
                    <a:pt x="153" y="251"/>
                  </a:lnTo>
                  <a:lnTo>
                    <a:pt x="141" y="276"/>
                  </a:lnTo>
                  <a:lnTo>
                    <a:pt x="115" y="286"/>
                  </a:lnTo>
                  <a:lnTo>
                    <a:pt x="0" y="286"/>
                  </a:lnTo>
                  <a:lnTo>
                    <a:pt x="8" y="24"/>
                  </a:lnTo>
                  <a:lnTo>
                    <a:pt x="187" y="24"/>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91" name="Freeform 47">
              <a:extLst>
                <a:ext uri="{FF2B5EF4-FFF2-40B4-BE49-F238E27FC236}">
                  <a16:creationId xmlns:a16="http://schemas.microsoft.com/office/drawing/2014/main" xmlns="" id="{D0F63826-F85B-4268-9F39-421F7E5748BA}"/>
                </a:ext>
              </a:extLst>
            </p:cNvPr>
            <p:cNvSpPr>
              <a:spLocks/>
            </p:cNvSpPr>
            <p:nvPr/>
          </p:nvSpPr>
          <p:spPr bwMode="auto">
            <a:xfrm>
              <a:off x="7110294" y="3503016"/>
              <a:ext cx="811593" cy="732842"/>
            </a:xfrm>
            <a:custGeom>
              <a:avLst/>
              <a:gdLst>
                <a:gd name="T0" fmla="*/ 2147483646 w 371"/>
                <a:gd name="T1" fmla="*/ 2147483646 h 335"/>
                <a:gd name="T2" fmla="*/ 2147483646 w 371"/>
                <a:gd name="T3" fmla="*/ 2147483646 h 335"/>
                <a:gd name="T4" fmla="*/ 2147483646 w 371"/>
                <a:gd name="T5" fmla="*/ 2147483646 h 335"/>
                <a:gd name="T6" fmla="*/ 2147483646 w 371"/>
                <a:gd name="T7" fmla="*/ 2147483646 h 335"/>
                <a:gd name="T8" fmla="*/ 2147483646 w 371"/>
                <a:gd name="T9" fmla="*/ 2147483646 h 335"/>
                <a:gd name="T10" fmla="*/ 2147483646 w 371"/>
                <a:gd name="T11" fmla="*/ 2147483646 h 335"/>
                <a:gd name="T12" fmla="*/ 0 w 371"/>
                <a:gd name="T13" fmla="*/ 2147483646 h 335"/>
                <a:gd name="T14" fmla="*/ 2147483646 w 371"/>
                <a:gd name="T15" fmla="*/ 2147483646 h 335"/>
                <a:gd name="T16" fmla="*/ 2147483646 w 371"/>
                <a:gd name="T17" fmla="*/ 2147483646 h 335"/>
                <a:gd name="T18" fmla="*/ 2147483646 w 371"/>
                <a:gd name="T19" fmla="*/ 2147483646 h 335"/>
                <a:gd name="T20" fmla="*/ 2147483646 w 371"/>
                <a:gd name="T21" fmla="*/ 0 h 335"/>
                <a:gd name="T22" fmla="*/ 2147483646 w 371"/>
                <a:gd name="T23" fmla="*/ 0 h 335"/>
                <a:gd name="T24" fmla="*/ 2147483646 w 371"/>
                <a:gd name="T25" fmla="*/ 0 h 335"/>
                <a:gd name="T26" fmla="*/ 2147483646 w 371"/>
                <a:gd name="T27" fmla="*/ 2147483646 h 335"/>
                <a:gd name="T28" fmla="*/ 2147483646 w 371"/>
                <a:gd name="T29" fmla="*/ 2147483646 h 335"/>
                <a:gd name="T30" fmla="*/ 2147483646 w 371"/>
                <a:gd name="T31" fmla="*/ 2147483646 h 335"/>
                <a:gd name="T32" fmla="*/ 2147483646 w 371"/>
                <a:gd name="T33" fmla="*/ 2147483646 h 335"/>
                <a:gd name="T34" fmla="*/ 2147483646 w 371"/>
                <a:gd name="T35" fmla="*/ 2147483646 h 335"/>
                <a:gd name="T36" fmla="*/ 2147483646 w 371"/>
                <a:gd name="T37" fmla="*/ 2147483646 h 335"/>
                <a:gd name="T38" fmla="*/ 2147483646 w 371"/>
                <a:gd name="T39" fmla="*/ 2147483646 h 335"/>
                <a:gd name="T40" fmla="*/ 2147483646 w 371"/>
                <a:gd name="T41" fmla="*/ 2147483646 h 335"/>
                <a:gd name="T42" fmla="*/ 2147483646 w 371"/>
                <a:gd name="T43" fmla="*/ 2147483646 h 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1" h="335">
                  <a:moveTo>
                    <a:pt x="362" y="334"/>
                  </a:moveTo>
                  <a:lnTo>
                    <a:pt x="217" y="325"/>
                  </a:lnTo>
                  <a:lnTo>
                    <a:pt x="126" y="334"/>
                  </a:lnTo>
                  <a:lnTo>
                    <a:pt x="108" y="286"/>
                  </a:lnTo>
                  <a:lnTo>
                    <a:pt x="51" y="241"/>
                  </a:lnTo>
                  <a:lnTo>
                    <a:pt x="19" y="168"/>
                  </a:lnTo>
                  <a:lnTo>
                    <a:pt x="0" y="109"/>
                  </a:lnTo>
                  <a:lnTo>
                    <a:pt x="19" y="73"/>
                  </a:lnTo>
                  <a:lnTo>
                    <a:pt x="19" y="48"/>
                  </a:lnTo>
                  <a:lnTo>
                    <a:pt x="115" y="25"/>
                  </a:lnTo>
                  <a:lnTo>
                    <a:pt x="198" y="0"/>
                  </a:lnTo>
                  <a:lnTo>
                    <a:pt x="217" y="0"/>
                  </a:lnTo>
                  <a:lnTo>
                    <a:pt x="235" y="0"/>
                  </a:lnTo>
                  <a:lnTo>
                    <a:pt x="306" y="14"/>
                  </a:lnTo>
                  <a:lnTo>
                    <a:pt x="298" y="48"/>
                  </a:lnTo>
                  <a:lnTo>
                    <a:pt x="287" y="48"/>
                  </a:lnTo>
                  <a:lnTo>
                    <a:pt x="298" y="73"/>
                  </a:lnTo>
                  <a:lnTo>
                    <a:pt x="287" y="118"/>
                  </a:lnTo>
                  <a:lnTo>
                    <a:pt x="269" y="143"/>
                  </a:lnTo>
                  <a:lnTo>
                    <a:pt x="287" y="216"/>
                  </a:lnTo>
                  <a:lnTo>
                    <a:pt x="370" y="325"/>
                  </a:lnTo>
                  <a:lnTo>
                    <a:pt x="362" y="334"/>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92" name="Freeform 48">
              <a:extLst>
                <a:ext uri="{FF2B5EF4-FFF2-40B4-BE49-F238E27FC236}">
                  <a16:creationId xmlns:a16="http://schemas.microsoft.com/office/drawing/2014/main" xmlns="" id="{8C9181A0-DD94-4CE6-A2EA-0957406073A4}"/>
                </a:ext>
              </a:extLst>
            </p:cNvPr>
            <p:cNvSpPr>
              <a:spLocks/>
            </p:cNvSpPr>
            <p:nvPr/>
          </p:nvSpPr>
          <p:spPr bwMode="auto">
            <a:xfrm>
              <a:off x="7248111" y="1818574"/>
              <a:ext cx="420016" cy="649713"/>
            </a:xfrm>
            <a:custGeom>
              <a:avLst/>
              <a:gdLst>
                <a:gd name="T0" fmla="*/ 0 w 192"/>
                <a:gd name="T1" fmla="*/ 2147483646 h 297"/>
                <a:gd name="T2" fmla="*/ 2147483646 w 192"/>
                <a:gd name="T3" fmla="*/ 0 h 297"/>
                <a:gd name="T4" fmla="*/ 2147483646 w 192"/>
                <a:gd name="T5" fmla="*/ 0 h 297"/>
                <a:gd name="T6" fmla="*/ 2147483646 w 192"/>
                <a:gd name="T7" fmla="*/ 2147483646 h 297"/>
                <a:gd name="T8" fmla="*/ 2147483646 w 192"/>
                <a:gd name="T9" fmla="*/ 2147483646 h 297"/>
                <a:gd name="T10" fmla="*/ 2147483646 w 192"/>
                <a:gd name="T11" fmla="*/ 2147483646 h 297"/>
                <a:gd name="T12" fmla="*/ 2147483646 w 192"/>
                <a:gd name="T13" fmla="*/ 2147483646 h 297"/>
                <a:gd name="T14" fmla="*/ 2147483646 w 192"/>
                <a:gd name="T15" fmla="*/ 2147483646 h 297"/>
                <a:gd name="T16" fmla="*/ 2147483646 w 192"/>
                <a:gd name="T17" fmla="*/ 2147483646 h 297"/>
                <a:gd name="T18" fmla="*/ 2147483646 w 192"/>
                <a:gd name="T19" fmla="*/ 2147483646 h 297"/>
                <a:gd name="T20" fmla="*/ 2147483646 w 192"/>
                <a:gd name="T21" fmla="*/ 2147483646 h 297"/>
                <a:gd name="T22" fmla="*/ 2147483646 w 192"/>
                <a:gd name="T23" fmla="*/ 2147483646 h 297"/>
                <a:gd name="T24" fmla="*/ 2147483646 w 192"/>
                <a:gd name="T25" fmla="*/ 2147483646 h 297"/>
                <a:gd name="T26" fmla="*/ 2147483646 w 192"/>
                <a:gd name="T27" fmla="*/ 2147483646 h 297"/>
                <a:gd name="T28" fmla="*/ 2147483646 w 192"/>
                <a:gd name="T29" fmla="*/ 2147483646 h 297"/>
                <a:gd name="T30" fmla="*/ 0 w 192"/>
                <a:gd name="T31" fmla="*/ 2147483646 h 2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2" h="297">
                  <a:moveTo>
                    <a:pt x="0" y="296"/>
                  </a:moveTo>
                  <a:lnTo>
                    <a:pt x="34" y="0"/>
                  </a:lnTo>
                  <a:lnTo>
                    <a:pt x="128" y="0"/>
                  </a:lnTo>
                  <a:lnTo>
                    <a:pt x="128" y="118"/>
                  </a:lnTo>
                  <a:lnTo>
                    <a:pt x="135" y="128"/>
                  </a:lnTo>
                  <a:lnTo>
                    <a:pt x="160" y="128"/>
                  </a:lnTo>
                  <a:lnTo>
                    <a:pt x="153" y="153"/>
                  </a:lnTo>
                  <a:lnTo>
                    <a:pt x="160" y="178"/>
                  </a:lnTo>
                  <a:lnTo>
                    <a:pt x="172" y="153"/>
                  </a:lnTo>
                  <a:lnTo>
                    <a:pt x="191" y="178"/>
                  </a:lnTo>
                  <a:lnTo>
                    <a:pt x="172" y="226"/>
                  </a:lnTo>
                  <a:lnTo>
                    <a:pt x="153" y="251"/>
                  </a:lnTo>
                  <a:lnTo>
                    <a:pt x="128" y="251"/>
                  </a:lnTo>
                  <a:lnTo>
                    <a:pt x="109" y="296"/>
                  </a:lnTo>
                  <a:lnTo>
                    <a:pt x="63" y="296"/>
                  </a:lnTo>
                  <a:lnTo>
                    <a:pt x="0" y="296"/>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93" name="Freeform 49">
              <a:extLst>
                <a:ext uri="{FF2B5EF4-FFF2-40B4-BE49-F238E27FC236}">
                  <a16:creationId xmlns:a16="http://schemas.microsoft.com/office/drawing/2014/main" xmlns="" id="{1647F5F9-A9E2-4BC9-9DBF-A6A2A363E9AA}"/>
                </a:ext>
              </a:extLst>
            </p:cNvPr>
            <p:cNvSpPr>
              <a:spLocks/>
            </p:cNvSpPr>
            <p:nvPr/>
          </p:nvSpPr>
          <p:spPr bwMode="auto">
            <a:xfrm>
              <a:off x="7860636" y="1766466"/>
              <a:ext cx="715341" cy="787531"/>
            </a:xfrm>
            <a:custGeom>
              <a:avLst/>
              <a:gdLst>
                <a:gd name="T0" fmla="*/ 0 w 327"/>
                <a:gd name="T1" fmla="*/ 2147483646 h 360"/>
                <a:gd name="T2" fmla="*/ 0 w 327"/>
                <a:gd name="T3" fmla="*/ 2147483646 h 360"/>
                <a:gd name="T4" fmla="*/ 2147483646 w 327"/>
                <a:gd name="T5" fmla="*/ 2147483646 h 360"/>
                <a:gd name="T6" fmla="*/ 2147483646 w 327"/>
                <a:gd name="T7" fmla="*/ 2147483646 h 360"/>
                <a:gd name="T8" fmla="*/ 2147483646 w 327"/>
                <a:gd name="T9" fmla="*/ 2147483646 h 360"/>
                <a:gd name="T10" fmla="*/ 2147483646 w 327"/>
                <a:gd name="T11" fmla="*/ 2147483646 h 360"/>
                <a:gd name="T12" fmla="*/ 2147483646 w 327"/>
                <a:gd name="T13" fmla="*/ 2147483646 h 360"/>
                <a:gd name="T14" fmla="*/ 2147483646 w 327"/>
                <a:gd name="T15" fmla="*/ 2147483646 h 360"/>
                <a:gd name="T16" fmla="*/ 2147483646 w 327"/>
                <a:gd name="T17" fmla="*/ 2147483646 h 360"/>
                <a:gd name="T18" fmla="*/ 2147483646 w 327"/>
                <a:gd name="T19" fmla="*/ 2147483646 h 360"/>
                <a:gd name="T20" fmla="*/ 2147483646 w 327"/>
                <a:gd name="T21" fmla="*/ 2147483646 h 360"/>
                <a:gd name="T22" fmla="*/ 2147483646 w 327"/>
                <a:gd name="T23" fmla="*/ 2147483646 h 360"/>
                <a:gd name="T24" fmla="*/ 2147483646 w 327"/>
                <a:gd name="T25" fmla="*/ 2147483646 h 360"/>
                <a:gd name="T26" fmla="*/ 2147483646 w 327"/>
                <a:gd name="T27" fmla="*/ 2147483646 h 360"/>
                <a:gd name="T28" fmla="*/ 2147483646 w 327"/>
                <a:gd name="T29" fmla="*/ 0 h 360"/>
                <a:gd name="T30" fmla="*/ 2147483646 w 327"/>
                <a:gd name="T31" fmla="*/ 2147483646 h 360"/>
                <a:gd name="T32" fmla="*/ 2147483646 w 327"/>
                <a:gd name="T33" fmla="*/ 2147483646 h 360"/>
                <a:gd name="T34" fmla="*/ 2147483646 w 327"/>
                <a:gd name="T35" fmla="*/ 2147483646 h 360"/>
                <a:gd name="T36" fmla="*/ 2147483646 w 327"/>
                <a:gd name="T37" fmla="*/ 2147483646 h 360"/>
                <a:gd name="T38" fmla="*/ 2147483646 w 327"/>
                <a:gd name="T39" fmla="*/ 2147483646 h 360"/>
                <a:gd name="T40" fmla="*/ 2147483646 w 327"/>
                <a:gd name="T41" fmla="*/ 2147483646 h 360"/>
                <a:gd name="T42" fmla="*/ 0 w 327"/>
                <a:gd name="T43" fmla="*/ 2147483646 h 3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7" h="360">
                  <a:moveTo>
                    <a:pt x="0" y="143"/>
                  </a:moveTo>
                  <a:lnTo>
                    <a:pt x="0" y="192"/>
                  </a:lnTo>
                  <a:lnTo>
                    <a:pt x="71" y="226"/>
                  </a:lnTo>
                  <a:lnTo>
                    <a:pt x="89" y="260"/>
                  </a:lnTo>
                  <a:lnTo>
                    <a:pt x="117" y="260"/>
                  </a:lnTo>
                  <a:lnTo>
                    <a:pt x="117" y="285"/>
                  </a:lnTo>
                  <a:lnTo>
                    <a:pt x="161" y="310"/>
                  </a:lnTo>
                  <a:lnTo>
                    <a:pt x="180" y="359"/>
                  </a:lnTo>
                  <a:lnTo>
                    <a:pt x="326" y="50"/>
                  </a:lnTo>
                  <a:lnTo>
                    <a:pt x="307" y="34"/>
                  </a:lnTo>
                  <a:lnTo>
                    <a:pt x="273" y="34"/>
                  </a:lnTo>
                  <a:lnTo>
                    <a:pt x="255" y="9"/>
                  </a:lnTo>
                  <a:lnTo>
                    <a:pt x="225" y="9"/>
                  </a:lnTo>
                  <a:lnTo>
                    <a:pt x="217" y="9"/>
                  </a:lnTo>
                  <a:lnTo>
                    <a:pt x="146" y="0"/>
                  </a:lnTo>
                  <a:lnTo>
                    <a:pt x="128" y="25"/>
                  </a:lnTo>
                  <a:lnTo>
                    <a:pt x="101" y="25"/>
                  </a:lnTo>
                  <a:lnTo>
                    <a:pt x="71" y="84"/>
                  </a:lnTo>
                  <a:lnTo>
                    <a:pt x="52" y="84"/>
                  </a:lnTo>
                  <a:lnTo>
                    <a:pt x="37" y="58"/>
                  </a:lnTo>
                  <a:lnTo>
                    <a:pt x="37" y="68"/>
                  </a:lnTo>
                  <a:lnTo>
                    <a:pt x="0" y="143"/>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94" name="Freeform 50">
              <a:extLst>
                <a:ext uri="{FF2B5EF4-FFF2-40B4-BE49-F238E27FC236}">
                  <a16:creationId xmlns:a16="http://schemas.microsoft.com/office/drawing/2014/main" xmlns="" id="{58D7A1BC-6420-42E5-A86E-CD805443EAB7}"/>
                </a:ext>
              </a:extLst>
            </p:cNvPr>
            <p:cNvSpPr>
              <a:spLocks/>
            </p:cNvSpPr>
            <p:nvPr/>
          </p:nvSpPr>
          <p:spPr bwMode="auto">
            <a:xfrm>
              <a:off x="7528122" y="1273868"/>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95" name="Freeform 51">
              <a:extLst>
                <a:ext uri="{FF2B5EF4-FFF2-40B4-BE49-F238E27FC236}">
                  <a16:creationId xmlns:a16="http://schemas.microsoft.com/office/drawing/2014/main" xmlns="" id="{58CB4D2D-1D73-4E68-A4E6-EA36A15B9943}"/>
                </a:ext>
              </a:extLst>
            </p:cNvPr>
            <p:cNvSpPr>
              <a:spLocks/>
            </p:cNvSpPr>
            <p:nvPr/>
          </p:nvSpPr>
          <p:spPr bwMode="auto">
            <a:xfrm>
              <a:off x="6972477" y="2936432"/>
              <a:ext cx="907849" cy="678151"/>
            </a:xfrm>
            <a:custGeom>
              <a:avLst/>
              <a:gdLst>
                <a:gd name="T0" fmla="*/ 2147483646 w 415"/>
                <a:gd name="T1" fmla="*/ 0 h 310"/>
                <a:gd name="T2" fmla="*/ 2147483646 w 415"/>
                <a:gd name="T3" fmla="*/ 2147483646 h 310"/>
                <a:gd name="T4" fmla="*/ 2147483646 w 415"/>
                <a:gd name="T5" fmla="*/ 2147483646 h 310"/>
                <a:gd name="T6" fmla="*/ 2147483646 w 415"/>
                <a:gd name="T7" fmla="*/ 2147483646 h 310"/>
                <a:gd name="T8" fmla="*/ 2147483646 w 415"/>
                <a:gd name="T9" fmla="*/ 2147483646 h 310"/>
                <a:gd name="T10" fmla="*/ 2147483646 w 415"/>
                <a:gd name="T11" fmla="*/ 2147483646 h 310"/>
                <a:gd name="T12" fmla="*/ 2147483646 w 415"/>
                <a:gd name="T13" fmla="*/ 2147483646 h 310"/>
                <a:gd name="T14" fmla="*/ 2147483646 w 415"/>
                <a:gd name="T15" fmla="*/ 2147483646 h 310"/>
                <a:gd name="T16" fmla="*/ 2147483646 w 415"/>
                <a:gd name="T17" fmla="*/ 2147483646 h 310"/>
                <a:gd name="T18" fmla="*/ 2147483646 w 415"/>
                <a:gd name="T19" fmla="*/ 2147483646 h 310"/>
                <a:gd name="T20" fmla="*/ 2147483646 w 415"/>
                <a:gd name="T21" fmla="*/ 2147483646 h 310"/>
                <a:gd name="T22" fmla="*/ 2147483646 w 415"/>
                <a:gd name="T23" fmla="*/ 2147483646 h 310"/>
                <a:gd name="T24" fmla="*/ 0 w 415"/>
                <a:gd name="T25" fmla="*/ 2147483646 h 310"/>
                <a:gd name="T26" fmla="*/ 2147483646 w 415"/>
                <a:gd name="T27" fmla="*/ 2147483646 h 310"/>
                <a:gd name="T28" fmla="*/ 2147483646 w 415"/>
                <a:gd name="T29" fmla="*/ 2147483646 h 310"/>
                <a:gd name="T30" fmla="*/ 2147483646 w 415"/>
                <a:gd name="T31" fmla="*/ 0 h 3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5" h="310">
                  <a:moveTo>
                    <a:pt x="190" y="0"/>
                  </a:moveTo>
                  <a:lnTo>
                    <a:pt x="317" y="59"/>
                  </a:lnTo>
                  <a:lnTo>
                    <a:pt x="362" y="109"/>
                  </a:lnTo>
                  <a:lnTo>
                    <a:pt x="414" y="202"/>
                  </a:lnTo>
                  <a:lnTo>
                    <a:pt x="407" y="216"/>
                  </a:lnTo>
                  <a:lnTo>
                    <a:pt x="389" y="237"/>
                  </a:lnTo>
                  <a:lnTo>
                    <a:pt x="369" y="275"/>
                  </a:lnTo>
                  <a:lnTo>
                    <a:pt x="299" y="261"/>
                  </a:lnTo>
                  <a:lnTo>
                    <a:pt x="280" y="261"/>
                  </a:lnTo>
                  <a:lnTo>
                    <a:pt x="261" y="261"/>
                  </a:lnTo>
                  <a:lnTo>
                    <a:pt x="179" y="285"/>
                  </a:lnTo>
                  <a:lnTo>
                    <a:pt x="82" y="309"/>
                  </a:lnTo>
                  <a:lnTo>
                    <a:pt x="0" y="261"/>
                  </a:lnTo>
                  <a:lnTo>
                    <a:pt x="26" y="227"/>
                  </a:lnTo>
                  <a:lnTo>
                    <a:pt x="154" y="50"/>
                  </a:lnTo>
                  <a:lnTo>
                    <a:pt x="190" y="0"/>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96" name="Freeform 52">
              <a:extLst>
                <a:ext uri="{FF2B5EF4-FFF2-40B4-BE49-F238E27FC236}">
                  <a16:creationId xmlns:a16="http://schemas.microsoft.com/office/drawing/2014/main" xmlns="" id="{C40E446A-1F8C-4452-A89B-1701540DBB42}"/>
                </a:ext>
              </a:extLst>
            </p:cNvPr>
            <p:cNvSpPr>
              <a:spLocks/>
            </p:cNvSpPr>
            <p:nvPr/>
          </p:nvSpPr>
          <p:spPr bwMode="auto">
            <a:xfrm>
              <a:off x="6670590" y="3577392"/>
              <a:ext cx="555647" cy="658464"/>
            </a:xfrm>
            <a:custGeom>
              <a:avLst/>
              <a:gdLst>
                <a:gd name="T0" fmla="*/ 2147483646 w 254"/>
                <a:gd name="T1" fmla="*/ 2147483646 h 301"/>
                <a:gd name="T2" fmla="*/ 2147483646 w 254"/>
                <a:gd name="T3" fmla="*/ 2147483646 h 301"/>
                <a:gd name="T4" fmla="*/ 2147483646 w 254"/>
                <a:gd name="T5" fmla="*/ 2147483646 h 301"/>
                <a:gd name="T6" fmla="*/ 2147483646 w 254"/>
                <a:gd name="T7" fmla="*/ 2147483646 h 301"/>
                <a:gd name="T8" fmla="*/ 2147483646 w 254"/>
                <a:gd name="T9" fmla="*/ 2147483646 h 301"/>
                <a:gd name="T10" fmla="*/ 2147483646 w 254"/>
                <a:gd name="T11" fmla="*/ 2147483646 h 301"/>
                <a:gd name="T12" fmla="*/ 0 w 254"/>
                <a:gd name="T13" fmla="*/ 2147483646 h 301"/>
                <a:gd name="T14" fmla="*/ 2147483646 w 254"/>
                <a:gd name="T15" fmla="*/ 2147483646 h 301"/>
                <a:gd name="T16" fmla="*/ 2147483646 w 254"/>
                <a:gd name="T17" fmla="*/ 0 h 301"/>
                <a:gd name="T18" fmla="*/ 2147483646 w 254"/>
                <a:gd name="T19" fmla="*/ 2147483646 h 301"/>
                <a:gd name="T20" fmla="*/ 2147483646 w 254"/>
                <a:gd name="T21" fmla="*/ 2147483646 h 301"/>
                <a:gd name="T22" fmla="*/ 2147483646 w 254"/>
                <a:gd name="T23" fmla="*/ 2147483646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4" h="301">
                  <a:moveTo>
                    <a:pt x="201" y="73"/>
                  </a:moveTo>
                  <a:lnTo>
                    <a:pt x="220" y="132"/>
                  </a:lnTo>
                  <a:lnTo>
                    <a:pt x="253" y="206"/>
                  </a:lnTo>
                  <a:lnTo>
                    <a:pt x="155" y="300"/>
                  </a:lnTo>
                  <a:lnTo>
                    <a:pt x="63" y="300"/>
                  </a:lnTo>
                  <a:lnTo>
                    <a:pt x="55" y="217"/>
                  </a:lnTo>
                  <a:lnTo>
                    <a:pt x="0" y="132"/>
                  </a:lnTo>
                  <a:lnTo>
                    <a:pt x="74" y="50"/>
                  </a:lnTo>
                  <a:lnTo>
                    <a:pt x="127" y="0"/>
                  </a:lnTo>
                  <a:lnTo>
                    <a:pt x="182" y="39"/>
                  </a:lnTo>
                  <a:lnTo>
                    <a:pt x="220" y="39"/>
                  </a:lnTo>
                  <a:lnTo>
                    <a:pt x="201" y="7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97" name="Freeform 53">
              <a:extLst>
                <a:ext uri="{FF2B5EF4-FFF2-40B4-BE49-F238E27FC236}">
                  <a16:creationId xmlns:a16="http://schemas.microsoft.com/office/drawing/2014/main" xmlns="" id="{596A48E7-6966-441E-911C-BA329A313245}"/>
                </a:ext>
              </a:extLst>
            </p:cNvPr>
            <p:cNvSpPr>
              <a:spLocks/>
            </p:cNvSpPr>
            <p:nvPr/>
          </p:nvSpPr>
          <p:spPr bwMode="auto">
            <a:xfrm>
              <a:off x="7665942" y="2551416"/>
              <a:ext cx="826907" cy="960349"/>
            </a:xfrm>
            <a:custGeom>
              <a:avLst/>
              <a:gdLst>
                <a:gd name="T0" fmla="*/ 2147483646 w 378"/>
                <a:gd name="T1" fmla="*/ 2147483646 h 439"/>
                <a:gd name="T2" fmla="*/ 2147483646 w 378"/>
                <a:gd name="T3" fmla="*/ 2147483646 h 439"/>
                <a:gd name="T4" fmla="*/ 0 w 378"/>
                <a:gd name="T5" fmla="*/ 2147483646 h 439"/>
                <a:gd name="T6" fmla="*/ 2147483646 w 378"/>
                <a:gd name="T7" fmla="*/ 2147483646 h 439"/>
                <a:gd name="T8" fmla="*/ 2147483646 w 378"/>
                <a:gd name="T9" fmla="*/ 0 h 439"/>
                <a:gd name="T10" fmla="*/ 2147483646 w 378"/>
                <a:gd name="T11" fmla="*/ 2147483646 h 439"/>
                <a:gd name="T12" fmla="*/ 2147483646 w 378"/>
                <a:gd name="T13" fmla="*/ 2147483646 h 439"/>
                <a:gd name="T14" fmla="*/ 2147483646 w 378"/>
                <a:gd name="T15" fmla="*/ 2147483646 h 439"/>
                <a:gd name="T16" fmla="*/ 2147483646 w 378"/>
                <a:gd name="T17" fmla="*/ 2147483646 h 439"/>
                <a:gd name="T18" fmla="*/ 2147483646 w 378"/>
                <a:gd name="T19" fmla="*/ 2147483646 h 439"/>
                <a:gd name="T20" fmla="*/ 2147483646 w 378"/>
                <a:gd name="T21" fmla="*/ 2147483646 h 439"/>
                <a:gd name="T22" fmla="*/ 2147483646 w 378"/>
                <a:gd name="T23" fmla="*/ 2147483646 h 439"/>
                <a:gd name="T24" fmla="*/ 2147483646 w 378"/>
                <a:gd name="T25" fmla="*/ 2147483646 h 439"/>
                <a:gd name="T26" fmla="*/ 2147483646 w 378"/>
                <a:gd name="T27" fmla="*/ 2147483646 h 439"/>
                <a:gd name="T28" fmla="*/ 2147483646 w 378"/>
                <a:gd name="T29" fmla="*/ 2147483646 h 439"/>
                <a:gd name="T30" fmla="*/ 2147483646 w 378"/>
                <a:gd name="T31" fmla="*/ 2147483646 h 439"/>
                <a:gd name="T32" fmla="*/ 2147483646 w 378"/>
                <a:gd name="T33" fmla="*/ 2147483646 h 439"/>
                <a:gd name="T34" fmla="*/ 2147483646 w 378"/>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8" h="439">
                  <a:moveTo>
                    <a:pt x="97" y="379"/>
                  </a:moveTo>
                  <a:lnTo>
                    <a:pt x="45" y="285"/>
                  </a:lnTo>
                  <a:lnTo>
                    <a:pt x="0" y="236"/>
                  </a:lnTo>
                  <a:lnTo>
                    <a:pt x="141" y="84"/>
                  </a:lnTo>
                  <a:lnTo>
                    <a:pt x="268" y="0"/>
                  </a:lnTo>
                  <a:lnTo>
                    <a:pt x="268" y="35"/>
                  </a:lnTo>
                  <a:lnTo>
                    <a:pt x="305" y="59"/>
                  </a:lnTo>
                  <a:lnTo>
                    <a:pt x="324" y="84"/>
                  </a:lnTo>
                  <a:lnTo>
                    <a:pt x="343" y="163"/>
                  </a:lnTo>
                  <a:lnTo>
                    <a:pt x="377" y="177"/>
                  </a:lnTo>
                  <a:lnTo>
                    <a:pt x="324" y="320"/>
                  </a:lnTo>
                  <a:lnTo>
                    <a:pt x="324" y="370"/>
                  </a:lnTo>
                  <a:lnTo>
                    <a:pt x="250" y="393"/>
                  </a:lnTo>
                  <a:lnTo>
                    <a:pt x="235" y="413"/>
                  </a:lnTo>
                  <a:lnTo>
                    <a:pt x="172" y="438"/>
                  </a:lnTo>
                  <a:lnTo>
                    <a:pt x="126" y="438"/>
                  </a:lnTo>
                  <a:lnTo>
                    <a:pt x="89" y="393"/>
                  </a:lnTo>
                  <a:lnTo>
                    <a:pt x="97" y="379"/>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98" name="Freeform 54">
              <a:extLst>
                <a:ext uri="{FF2B5EF4-FFF2-40B4-BE49-F238E27FC236}">
                  <a16:creationId xmlns:a16="http://schemas.microsoft.com/office/drawing/2014/main" xmlns="" id="{9A8F5282-19F6-421D-8967-C467983F04FC}"/>
                </a:ext>
              </a:extLst>
            </p:cNvPr>
            <p:cNvSpPr>
              <a:spLocks/>
            </p:cNvSpPr>
            <p:nvPr/>
          </p:nvSpPr>
          <p:spPr bwMode="auto">
            <a:xfrm>
              <a:off x="6790906" y="2881742"/>
              <a:ext cx="516270" cy="555647"/>
            </a:xfrm>
            <a:custGeom>
              <a:avLst/>
              <a:gdLst>
                <a:gd name="T0" fmla="*/ 2147483646 w 236"/>
                <a:gd name="T1" fmla="*/ 2147483646 h 254"/>
                <a:gd name="T2" fmla="*/ 2147483646 w 236"/>
                <a:gd name="T3" fmla="*/ 2147483646 h 254"/>
                <a:gd name="T4" fmla="*/ 2147483646 w 236"/>
                <a:gd name="T5" fmla="*/ 2147483646 h 254"/>
                <a:gd name="T6" fmla="*/ 2147483646 w 236"/>
                <a:gd name="T7" fmla="*/ 2147483646 h 254"/>
                <a:gd name="T8" fmla="*/ 2147483646 w 236"/>
                <a:gd name="T9" fmla="*/ 2147483646 h 254"/>
                <a:gd name="T10" fmla="*/ 2147483646 w 236"/>
                <a:gd name="T11" fmla="*/ 2147483646 h 254"/>
                <a:gd name="T12" fmla="*/ 2147483646 w 236"/>
                <a:gd name="T13" fmla="*/ 2147483646 h 254"/>
                <a:gd name="T14" fmla="*/ 2147483646 w 236"/>
                <a:gd name="T15" fmla="*/ 2147483646 h 254"/>
                <a:gd name="T16" fmla="*/ 2147483646 w 236"/>
                <a:gd name="T17" fmla="*/ 0 h 254"/>
                <a:gd name="T18" fmla="*/ 2147483646 w 236"/>
                <a:gd name="T19" fmla="*/ 2147483646 h 254"/>
                <a:gd name="T20" fmla="*/ 2147483646 w 236"/>
                <a:gd name="T21" fmla="*/ 2147483646 h 254"/>
                <a:gd name="T22" fmla="*/ 2147483646 w 236"/>
                <a:gd name="T23" fmla="*/ 2147483646 h 254"/>
                <a:gd name="T24" fmla="*/ 2147483646 w 236"/>
                <a:gd name="T25" fmla="*/ 2147483646 h 254"/>
                <a:gd name="T26" fmla="*/ 2147483646 w 236"/>
                <a:gd name="T27" fmla="*/ 2147483646 h 254"/>
                <a:gd name="T28" fmla="*/ 2147483646 w 236"/>
                <a:gd name="T29" fmla="*/ 2147483646 h 254"/>
                <a:gd name="T30" fmla="*/ 2147483646 w 236"/>
                <a:gd name="T31" fmla="*/ 2147483646 h 254"/>
                <a:gd name="T32" fmla="*/ 0 w 236"/>
                <a:gd name="T33" fmla="*/ 2147483646 h 254"/>
                <a:gd name="T34" fmla="*/ 2147483646 w 236"/>
                <a:gd name="T35" fmla="*/ 2147483646 h 254"/>
                <a:gd name="T36" fmla="*/ 0 w 236"/>
                <a:gd name="T37" fmla="*/ 2147483646 h 254"/>
                <a:gd name="T38" fmla="*/ 2147483646 w 236"/>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6" h="254">
                  <a:moveTo>
                    <a:pt x="26" y="74"/>
                  </a:moveTo>
                  <a:lnTo>
                    <a:pt x="37" y="50"/>
                  </a:lnTo>
                  <a:lnTo>
                    <a:pt x="45" y="50"/>
                  </a:lnTo>
                  <a:lnTo>
                    <a:pt x="37" y="74"/>
                  </a:lnTo>
                  <a:lnTo>
                    <a:pt x="55" y="74"/>
                  </a:lnTo>
                  <a:lnTo>
                    <a:pt x="71" y="36"/>
                  </a:lnTo>
                  <a:lnTo>
                    <a:pt x="83" y="50"/>
                  </a:lnTo>
                  <a:lnTo>
                    <a:pt x="89" y="50"/>
                  </a:lnTo>
                  <a:lnTo>
                    <a:pt x="146" y="0"/>
                  </a:lnTo>
                  <a:lnTo>
                    <a:pt x="180" y="11"/>
                  </a:lnTo>
                  <a:lnTo>
                    <a:pt x="197" y="61"/>
                  </a:lnTo>
                  <a:lnTo>
                    <a:pt x="235" y="74"/>
                  </a:lnTo>
                  <a:lnTo>
                    <a:pt x="109" y="253"/>
                  </a:lnTo>
                  <a:lnTo>
                    <a:pt x="55" y="219"/>
                  </a:lnTo>
                  <a:lnTo>
                    <a:pt x="45" y="178"/>
                  </a:lnTo>
                  <a:lnTo>
                    <a:pt x="18" y="159"/>
                  </a:lnTo>
                  <a:lnTo>
                    <a:pt x="0" y="120"/>
                  </a:lnTo>
                  <a:lnTo>
                    <a:pt x="18" y="95"/>
                  </a:lnTo>
                  <a:lnTo>
                    <a:pt x="0" y="84"/>
                  </a:lnTo>
                  <a:lnTo>
                    <a:pt x="26" y="74"/>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399" name="Freeform 55">
              <a:extLst>
                <a:ext uri="{FF2B5EF4-FFF2-40B4-BE49-F238E27FC236}">
                  <a16:creationId xmlns:a16="http://schemas.microsoft.com/office/drawing/2014/main" xmlns="" id="{4F664DAF-57AE-4863-8CE6-9D1E475B39B4}"/>
                </a:ext>
              </a:extLst>
            </p:cNvPr>
            <p:cNvSpPr>
              <a:spLocks/>
            </p:cNvSpPr>
            <p:nvPr/>
          </p:nvSpPr>
          <p:spPr bwMode="auto">
            <a:xfrm>
              <a:off x="6259323" y="3067687"/>
              <a:ext cx="892535" cy="807218"/>
            </a:xfrm>
            <a:custGeom>
              <a:avLst/>
              <a:gdLst>
                <a:gd name="T0" fmla="*/ 2147483646 w 408"/>
                <a:gd name="T1" fmla="*/ 0 h 369"/>
                <a:gd name="T2" fmla="*/ 2147483646 w 408"/>
                <a:gd name="T3" fmla="*/ 2147483646 h 369"/>
                <a:gd name="T4" fmla="*/ 2147483646 w 408"/>
                <a:gd name="T5" fmla="*/ 2147483646 h 369"/>
                <a:gd name="T6" fmla="*/ 2147483646 w 408"/>
                <a:gd name="T7" fmla="*/ 2147483646 h 369"/>
                <a:gd name="T8" fmla="*/ 2147483646 w 408"/>
                <a:gd name="T9" fmla="*/ 2147483646 h 369"/>
                <a:gd name="T10" fmla="*/ 2147483646 w 408"/>
                <a:gd name="T11" fmla="*/ 2147483646 h 369"/>
                <a:gd name="T12" fmla="*/ 2147483646 w 408"/>
                <a:gd name="T13" fmla="*/ 2147483646 h 369"/>
                <a:gd name="T14" fmla="*/ 2147483646 w 408"/>
                <a:gd name="T15" fmla="*/ 2147483646 h 369"/>
                <a:gd name="T16" fmla="*/ 2147483646 w 408"/>
                <a:gd name="T17" fmla="*/ 2147483646 h 369"/>
                <a:gd name="T18" fmla="*/ 2147483646 w 408"/>
                <a:gd name="T19" fmla="*/ 2147483646 h 369"/>
                <a:gd name="T20" fmla="*/ 2147483646 w 408"/>
                <a:gd name="T21" fmla="*/ 2147483646 h 369"/>
                <a:gd name="T22" fmla="*/ 2147483646 w 408"/>
                <a:gd name="T23" fmla="*/ 2147483646 h 369"/>
                <a:gd name="T24" fmla="*/ 2147483646 w 408"/>
                <a:gd name="T25" fmla="*/ 2147483646 h 369"/>
                <a:gd name="T26" fmla="*/ 2147483646 w 408"/>
                <a:gd name="T27" fmla="*/ 2147483646 h 369"/>
                <a:gd name="T28" fmla="*/ 2147483646 w 408"/>
                <a:gd name="T29" fmla="*/ 2147483646 h 369"/>
                <a:gd name="T30" fmla="*/ 2147483646 w 408"/>
                <a:gd name="T31" fmla="*/ 2147483646 h 369"/>
                <a:gd name="T32" fmla="*/ 2147483646 w 408"/>
                <a:gd name="T33" fmla="*/ 2147483646 h 369"/>
                <a:gd name="T34" fmla="*/ 2147483646 w 408"/>
                <a:gd name="T35" fmla="*/ 2147483646 h 369"/>
                <a:gd name="T36" fmla="*/ 2147483646 w 408"/>
                <a:gd name="T37" fmla="*/ 2147483646 h 369"/>
                <a:gd name="T38" fmla="*/ 2147483646 w 408"/>
                <a:gd name="T39" fmla="*/ 2147483646 h 369"/>
                <a:gd name="T40" fmla="*/ 2147483646 w 408"/>
                <a:gd name="T41" fmla="*/ 2147483646 h 369"/>
                <a:gd name="T42" fmla="*/ 0 w 408"/>
                <a:gd name="T43" fmla="*/ 0 h 369"/>
                <a:gd name="T44" fmla="*/ 2147483646 w 408"/>
                <a:gd name="T45" fmla="*/ 0 h 369"/>
                <a:gd name="T46" fmla="*/ 2147483646 w 408"/>
                <a:gd name="T47" fmla="*/ 0 h 3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08" h="369">
                  <a:moveTo>
                    <a:pt x="243" y="0"/>
                  </a:moveTo>
                  <a:lnTo>
                    <a:pt x="261" y="10"/>
                  </a:lnTo>
                  <a:lnTo>
                    <a:pt x="243" y="35"/>
                  </a:lnTo>
                  <a:lnTo>
                    <a:pt x="261" y="74"/>
                  </a:lnTo>
                  <a:lnTo>
                    <a:pt x="287" y="93"/>
                  </a:lnTo>
                  <a:lnTo>
                    <a:pt x="298" y="133"/>
                  </a:lnTo>
                  <a:lnTo>
                    <a:pt x="350" y="167"/>
                  </a:lnTo>
                  <a:lnTo>
                    <a:pt x="325" y="201"/>
                  </a:lnTo>
                  <a:lnTo>
                    <a:pt x="407" y="249"/>
                  </a:lnTo>
                  <a:lnTo>
                    <a:pt x="407" y="274"/>
                  </a:lnTo>
                  <a:lnTo>
                    <a:pt x="370" y="274"/>
                  </a:lnTo>
                  <a:lnTo>
                    <a:pt x="313" y="235"/>
                  </a:lnTo>
                  <a:lnTo>
                    <a:pt x="261" y="284"/>
                  </a:lnTo>
                  <a:lnTo>
                    <a:pt x="186" y="368"/>
                  </a:lnTo>
                  <a:lnTo>
                    <a:pt x="153" y="358"/>
                  </a:lnTo>
                  <a:lnTo>
                    <a:pt x="115" y="358"/>
                  </a:lnTo>
                  <a:lnTo>
                    <a:pt x="115" y="309"/>
                  </a:lnTo>
                  <a:lnTo>
                    <a:pt x="89" y="274"/>
                  </a:lnTo>
                  <a:lnTo>
                    <a:pt x="63" y="249"/>
                  </a:lnTo>
                  <a:lnTo>
                    <a:pt x="52" y="215"/>
                  </a:lnTo>
                  <a:lnTo>
                    <a:pt x="26" y="191"/>
                  </a:lnTo>
                  <a:lnTo>
                    <a:pt x="0" y="0"/>
                  </a:lnTo>
                  <a:lnTo>
                    <a:pt x="126" y="0"/>
                  </a:lnTo>
                  <a:lnTo>
                    <a:pt x="243" y="0"/>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00" name="Freeform 56">
              <a:extLst>
                <a:ext uri="{FF2B5EF4-FFF2-40B4-BE49-F238E27FC236}">
                  <a16:creationId xmlns:a16="http://schemas.microsoft.com/office/drawing/2014/main" xmlns="" id="{3B9123C8-1ECC-4507-91C5-5DE614A946F8}"/>
                </a:ext>
              </a:extLst>
            </p:cNvPr>
            <p:cNvSpPr>
              <a:spLocks/>
            </p:cNvSpPr>
            <p:nvPr/>
          </p:nvSpPr>
          <p:spPr bwMode="auto">
            <a:xfrm>
              <a:off x="6930912" y="1785761"/>
              <a:ext cx="393765" cy="682526"/>
            </a:xfrm>
            <a:custGeom>
              <a:avLst/>
              <a:gdLst>
                <a:gd name="T0" fmla="*/ 0 w 180"/>
                <a:gd name="T1" fmla="*/ 0 h 312"/>
                <a:gd name="T2" fmla="*/ 2147483646 w 180"/>
                <a:gd name="T3" fmla="*/ 0 h 312"/>
                <a:gd name="T4" fmla="*/ 2147483646 w 180"/>
                <a:gd name="T5" fmla="*/ 2147483646 h 312"/>
                <a:gd name="T6" fmla="*/ 2147483646 w 180"/>
                <a:gd name="T7" fmla="*/ 2147483646 h 312"/>
                <a:gd name="T8" fmla="*/ 2147483646 w 180"/>
                <a:gd name="T9" fmla="*/ 2147483646 h 312"/>
                <a:gd name="T10" fmla="*/ 0 w 180"/>
                <a:gd name="T11" fmla="*/ 0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0" h="312">
                  <a:moveTo>
                    <a:pt x="0" y="0"/>
                  </a:moveTo>
                  <a:lnTo>
                    <a:pt x="63" y="0"/>
                  </a:lnTo>
                  <a:lnTo>
                    <a:pt x="179" y="16"/>
                  </a:lnTo>
                  <a:lnTo>
                    <a:pt x="145" y="311"/>
                  </a:lnTo>
                  <a:lnTo>
                    <a:pt x="8" y="301"/>
                  </a:lnTo>
                  <a:lnTo>
                    <a:pt x="0" y="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01" name="Freeform 57">
              <a:extLst>
                <a:ext uri="{FF2B5EF4-FFF2-40B4-BE49-F238E27FC236}">
                  <a16:creationId xmlns:a16="http://schemas.microsoft.com/office/drawing/2014/main" xmlns="" id="{200A6532-119A-4CB7-A758-AD6BBA543BD2}"/>
                </a:ext>
              </a:extLst>
            </p:cNvPr>
            <p:cNvSpPr>
              <a:spLocks/>
            </p:cNvSpPr>
            <p:nvPr/>
          </p:nvSpPr>
          <p:spPr bwMode="auto">
            <a:xfrm>
              <a:off x="5845871" y="3627708"/>
              <a:ext cx="826907" cy="662838"/>
            </a:xfrm>
            <a:custGeom>
              <a:avLst/>
              <a:gdLst>
                <a:gd name="T0" fmla="*/ 2147483646 w 378"/>
                <a:gd name="T1" fmla="*/ 2147483646 h 303"/>
                <a:gd name="T2" fmla="*/ 2147483646 w 378"/>
                <a:gd name="T3" fmla="*/ 2147483646 h 303"/>
                <a:gd name="T4" fmla="*/ 2147483646 w 378"/>
                <a:gd name="T5" fmla="*/ 2147483646 h 303"/>
                <a:gd name="T6" fmla="*/ 2147483646 w 378"/>
                <a:gd name="T7" fmla="*/ 2147483646 h 303"/>
                <a:gd name="T8" fmla="*/ 2147483646 w 378"/>
                <a:gd name="T9" fmla="*/ 2147483646 h 303"/>
                <a:gd name="T10" fmla="*/ 2147483646 w 378"/>
                <a:gd name="T11" fmla="*/ 2147483646 h 303"/>
                <a:gd name="T12" fmla="*/ 2147483646 w 378"/>
                <a:gd name="T13" fmla="*/ 2147483646 h 303"/>
                <a:gd name="T14" fmla="*/ 2147483646 w 378"/>
                <a:gd name="T15" fmla="*/ 2147483646 h 303"/>
                <a:gd name="T16" fmla="*/ 2147483646 w 378"/>
                <a:gd name="T17" fmla="*/ 2147483646 h 303"/>
                <a:gd name="T18" fmla="*/ 0 w 378"/>
                <a:gd name="T19" fmla="*/ 2147483646 h 303"/>
                <a:gd name="T20" fmla="*/ 2147483646 w 378"/>
                <a:gd name="T21" fmla="*/ 2147483646 h 303"/>
                <a:gd name="T22" fmla="*/ 2147483646 w 378"/>
                <a:gd name="T23" fmla="*/ 2147483646 h 303"/>
                <a:gd name="T24" fmla="*/ 2147483646 w 378"/>
                <a:gd name="T25" fmla="*/ 2147483646 h 303"/>
                <a:gd name="T26" fmla="*/ 2147483646 w 378"/>
                <a:gd name="T27" fmla="*/ 0 h 303"/>
                <a:gd name="T28" fmla="*/ 2147483646 w 378"/>
                <a:gd name="T29" fmla="*/ 2147483646 h 303"/>
                <a:gd name="T30" fmla="*/ 2147483646 w 378"/>
                <a:gd name="T31" fmla="*/ 2147483646 h 303"/>
                <a:gd name="T32" fmla="*/ 2147483646 w 378"/>
                <a:gd name="T33" fmla="*/ 2147483646 h 303"/>
                <a:gd name="T34" fmla="*/ 2147483646 w 378"/>
                <a:gd name="T35" fmla="*/ 2147483646 h 303"/>
                <a:gd name="T36" fmla="*/ 2147483646 w 378"/>
                <a:gd name="T37" fmla="*/ 2147483646 h 303"/>
                <a:gd name="T38" fmla="*/ 2147483646 w 378"/>
                <a:gd name="T39" fmla="*/ 2147483646 h 303"/>
                <a:gd name="T40" fmla="*/ 2147483646 w 378"/>
                <a:gd name="T41" fmla="*/ 2147483646 h 303"/>
                <a:gd name="T42" fmla="*/ 2147483646 w 378"/>
                <a:gd name="T43" fmla="*/ 2147483646 h 303"/>
                <a:gd name="T44" fmla="*/ 2147483646 w 378"/>
                <a:gd name="T45" fmla="*/ 2147483646 h 303"/>
                <a:gd name="T46" fmla="*/ 2147483646 w 378"/>
                <a:gd name="T47" fmla="*/ 2147483646 h 303"/>
                <a:gd name="T48" fmla="*/ 2147483646 w 378"/>
                <a:gd name="T49" fmla="*/ 2147483646 h 303"/>
                <a:gd name="T50" fmla="*/ 2147483646 w 378"/>
                <a:gd name="T51" fmla="*/ 2147483646 h 303"/>
                <a:gd name="T52" fmla="*/ 2147483646 w 378"/>
                <a:gd name="T53" fmla="*/ 2147483646 h 303"/>
                <a:gd name="T54" fmla="*/ 2147483646 w 378"/>
                <a:gd name="T55" fmla="*/ 2147483646 h 303"/>
                <a:gd name="T56" fmla="*/ 2147483646 w 378"/>
                <a:gd name="T57" fmla="*/ 2147483646 h 303"/>
                <a:gd name="T58" fmla="*/ 2147483646 w 378"/>
                <a:gd name="T59" fmla="*/ 2147483646 h 3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8" h="303">
                  <a:moveTo>
                    <a:pt x="88" y="302"/>
                  </a:moveTo>
                  <a:lnTo>
                    <a:pt x="142" y="228"/>
                  </a:lnTo>
                  <a:lnTo>
                    <a:pt x="126" y="169"/>
                  </a:lnTo>
                  <a:lnTo>
                    <a:pt x="108" y="144"/>
                  </a:lnTo>
                  <a:lnTo>
                    <a:pt x="126" y="109"/>
                  </a:lnTo>
                  <a:lnTo>
                    <a:pt x="97" y="99"/>
                  </a:lnTo>
                  <a:lnTo>
                    <a:pt x="88" y="59"/>
                  </a:lnTo>
                  <a:lnTo>
                    <a:pt x="45" y="84"/>
                  </a:lnTo>
                  <a:lnTo>
                    <a:pt x="7" y="59"/>
                  </a:lnTo>
                  <a:lnTo>
                    <a:pt x="0" y="41"/>
                  </a:lnTo>
                  <a:lnTo>
                    <a:pt x="33" y="41"/>
                  </a:lnTo>
                  <a:lnTo>
                    <a:pt x="51" y="25"/>
                  </a:lnTo>
                  <a:lnTo>
                    <a:pt x="108" y="15"/>
                  </a:lnTo>
                  <a:lnTo>
                    <a:pt x="134" y="0"/>
                  </a:lnTo>
                  <a:lnTo>
                    <a:pt x="197" y="15"/>
                  </a:lnTo>
                  <a:lnTo>
                    <a:pt x="235" y="15"/>
                  </a:lnTo>
                  <a:lnTo>
                    <a:pt x="260" y="25"/>
                  </a:lnTo>
                  <a:lnTo>
                    <a:pt x="280" y="15"/>
                  </a:lnTo>
                  <a:lnTo>
                    <a:pt x="305" y="50"/>
                  </a:lnTo>
                  <a:lnTo>
                    <a:pt x="305" y="99"/>
                  </a:lnTo>
                  <a:lnTo>
                    <a:pt x="343" y="99"/>
                  </a:lnTo>
                  <a:lnTo>
                    <a:pt x="377" y="109"/>
                  </a:lnTo>
                  <a:lnTo>
                    <a:pt x="305" y="158"/>
                  </a:lnTo>
                  <a:lnTo>
                    <a:pt x="299" y="183"/>
                  </a:lnTo>
                  <a:lnTo>
                    <a:pt x="305" y="218"/>
                  </a:lnTo>
                  <a:lnTo>
                    <a:pt x="269" y="268"/>
                  </a:lnTo>
                  <a:lnTo>
                    <a:pt x="280" y="302"/>
                  </a:lnTo>
                  <a:lnTo>
                    <a:pt x="269" y="287"/>
                  </a:lnTo>
                  <a:lnTo>
                    <a:pt x="235" y="302"/>
                  </a:lnTo>
                  <a:lnTo>
                    <a:pt x="88" y="302"/>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02" name="Freeform 58">
              <a:extLst>
                <a:ext uri="{FF2B5EF4-FFF2-40B4-BE49-F238E27FC236}">
                  <a16:creationId xmlns:a16="http://schemas.microsoft.com/office/drawing/2014/main" xmlns="" id="{7DA57A43-8AE2-40F0-8429-17A6B0FC72BB}"/>
                </a:ext>
              </a:extLst>
            </p:cNvPr>
            <p:cNvSpPr>
              <a:spLocks/>
            </p:cNvSpPr>
            <p:nvPr/>
          </p:nvSpPr>
          <p:spPr bwMode="auto">
            <a:xfrm>
              <a:off x="6643944" y="4028036"/>
              <a:ext cx="877222" cy="1144108"/>
            </a:xfrm>
            <a:custGeom>
              <a:avLst/>
              <a:gdLst>
                <a:gd name="T0" fmla="*/ 0 w 401"/>
                <a:gd name="T1" fmla="*/ 2147483646 h 523"/>
                <a:gd name="T2" fmla="*/ 2147483646 w 401"/>
                <a:gd name="T3" fmla="*/ 2147483646 h 523"/>
                <a:gd name="T4" fmla="*/ 2147483646 w 401"/>
                <a:gd name="T5" fmla="*/ 2147483646 h 523"/>
                <a:gd name="T6" fmla="*/ 2147483646 w 401"/>
                <a:gd name="T7" fmla="*/ 2147483646 h 523"/>
                <a:gd name="T8" fmla="*/ 2147483646 w 401"/>
                <a:gd name="T9" fmla="*/ 0 h 523"/>
                <a:gd name="T10" fmla="*/ 2147483646 w 401"/>
                <a:gd name="T11" fmla="*/ 2147483646 h 523"/>
                <a:gd name="T12" fmla="*/ 2147483646 w 401"/>
                <a:gd name="T13" fmla="*/ 2147483646 h 523"/>
                <a:gd name="T14" fmla="*/ 2147483646 w 401"/>
                <a:gd name="T15" fmla="*/ 2147483646 h 523"/>
                <a:gd name="T16" fmla="*/ 2147483646 w 401"/>
                <a:gd name="T17" fmla="*/ 2147483646 h 523"/>
                <a:gd name="T18" fmla="*/ 2147483646 w 401"/>
                <a:gd name="T19" fmla="*/ 2147483646 h 523"/>
                <a:gd name="T20" fmla="*/ 2147483646 w 401"/>
                <a:gd name="T21" fmla="*/ 2147483646 h 523"/>
                <a:gd name="T22" fmla="*/ 2147483646 w 401"/>
                <a:gd name="T23" fmla="*/ 2147483646 h 523"/>
                <a:gd name="T24" fmla="*/ 2147483646 w 401"/>
                <a:gd name="T25" fmla="*/ 2147483646 h 523"/>
                <a:gd name="T26" fmla="*/ 2147483646 w 401"/>
                <a:gd name="T27" fmla="*/ 2147483646 h 523"/>
                <a:gd name="T28" fmla="*/ 2147483646 w 401"/>
                <a:gd name="T29" fmla="*/ 2147483646 h 523"/>
                <a:gd name="T30" fmla="*/ 2147483646 w 401"/>
                <a:gd name="T31" fmla="*/ 2147483646 h 523"/>
                <a:gd name="T32" fmla="*/ 2147483646 w 401"/>
                <a:gd name="T33" fmla="*/ 2147483646 h 523"/>
                <a:gd name="T34" fmla="*/ 2147483646 w 401"/>
                <a:gd name="T35" fmla="*/ 2147483646 h 523"/>
                <a:gd name="T36" fmla="*/ 0 w 401"/>
                <a:gd name="T37" fmla="*/ 2147483646 h 5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1" h="523">
                  <a:moveTo>
                    <a:pt x="0" y="261"/>
                  </a:moveTo>
                  <a:lnTo>
                    <a:pt x="83" y="152"/>
                  </a:lnTo>
                  <a:lnTo>
                    <a:pt x="72" y="93"/>
                  </a:lnTo>
                  <a:lnTo>
                    <a:pt x="165" y="93"/>
                  </a:lnTo>
                  <a:lnTo>
                    <a:pt x="262" y="0"/>
                  </a:lnTo>
                  <a:lnTo>
                    <a:pt x="318" y="45"/>
                  </a:lnTo>
                  <a:lnTo>
                    <a:pt x="336" y="93"/>
                  </a:lnTo>
                  <a:lnTo>
                    <a:pt x="371" y="177"/>
                  </a:lnTo>
                  <a:lnTo>
                    <a:pt x="400" y="212"/>
                  </a:lnTo>
                  <a:lnTo>
                    <a:pt x="371" y="311"/>
                  </a:lnTo>
                  <a:lnTo>
                    <a:pt x="371" y="354"/>
                  </a:lnTo>
                  <a:lnTo>
                    <a:pt x="355" y="379"/>
                  </a:lnTo>
                  <a:lnTo>
                    <a:pt x="336" y="404"/>
                  </a:lnTo>
                  <a:lnTo>
                    <a:pt x="307" y="404"/>
                  </a:lnTo>
                  <a:lnTo>
                    <a:pt x="300" y="452"/>
                  </a:lnTo>
                  <a:lnTo>
                    <a:pt x="281" y="452"/>
                  </a:lnTo>
                  <a:lnTo>
                    <a:pt x="262" y="497"/>
                  </a:lnTo>
                  <a:lnTo>
                    <a:pt x="235" y="522"/>
                  </a:lnTo>
                  <a:lnTo>
                    <a:pt x="0" y="261"/>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03" name="Freeform 59">
              <a:extLst>
                <a:ext uri="{FF2B5EF4-FFF2-40B4-BE49-F238E27FC236}">
                  <a16:creationId xmlns:a16="http://schemas.microsoft.com/office/drawing/2014/main" xmlns="" id="{30F7B3E9-535A-4531-BF57-D691CE98A0D9}"/>
                </a:ext>
              </a:extLst>
            </p:cNvPr>
            <p:cNvSpPr>
              <a:spLocks/>
            </p:cNvSpPr>
            <p:nvPr/>
          </p:nvSpPr>
          <p:spPr bwMode="auto">
            <a:xfrm>
              <a:off x="7698754" y="3404575"/>
              <a:ext cx="735029" cy="1325676"/>
            </a:xfrm>
            <a:custGeom>
              <a:avLst/>
              <a:gdLst>
                <a:gd name="T0" fmla="*/ 2147483646 w 336"/>
                <a:gd name="T1" fmla="*/ 2147483646 h 606"/>
                <a:gd name="T2" fmla="*/ 2147483646 w 336"/>
                <a:gd name="T3" fmla="*/ 2147483646 h 606"/>
                <a:gd name="T4" fmla="*/ 2147483646 w 336"/>
                <a:gd name="T5" fmla="*/ 2147483646 h 606"/>
                <a:gd name="T6" fmla="*/ 2147483646 w 336"/>
                <a:gd name="T7" fmla="*/ 2147483646 h 606"/>
                <a:gd name="T8" fmla="*/ 2147483646 w 336"/>
                <a:gd name="T9" fmla="*/ 2147483646 h 606"/>
                <a:gd name="T10" fmla="*/ 2147483646 w 336"/>
                <a:gd name="T11" fmla="*/ 2147483646 h 606"/>
                <a:gd name="T12" fmla="*/ 0 w 336"/>
                <a:gd name="T13" fmla="*/ 2147483646 h 606"/>
                <a:gd name="T14" fmla="*/ 2147483646 w 336"/>
                <a:gd name="T15" fmla="*/ 2147483646 h 606"/>
                <a:gd name="T16" fmla="*/ 2147483646 w 336"/>
                <a:gd name="T17" fmla="*/ 2147483646 h 606"/>
                <a:gd name="T18" fmla="*/ 2147483646 w 336"/>
                <a:gd name="T19" fmla="*/ 2147483646 h 606"/>
                <a:gd name="T20" fmla="*/ 2147483646 w 336"/>
                <a:gd name="T21" fmla="*/ 2147483646 h 606"/>
                <a:gd name="T22" fmla="*/ 2147483646 w 336"/>
                <a:gd name="T23" fmla="*/ 2147483646 h 606"/>
                <a:gd name="T24" fmla="*/ 2147483646 w 336"/>
                <a:gd name="T25" fmla="*/ 2147483646 h 606"/>
                <a:gd name="T26" fmla="*/ 2147483646 w 336"/>
                <a:gd name="T27" fmla="*/ 0 h 606"/>
                <a:gd name="T28" fmla="*/ 2147483646 w 336"/>
                <a:gd name="T29" fmla="*/ 2147483646 h 606"/>
                <a:gd name="T30" fmla="*/ 2147483646 w 336"/>
                <a:gd name="T31" fmla="*/ 2147483646 h 606"/>
                <a:gd name="T32" fmla="*/ 2147483646 w 336"/>
                <a:gd name="T33" fmla="*/ 2147483646 h 606"/>
                <a:gd name="T34" fmla="*/ 2147483646 w 336"/>
                <a:gd name="T35" fmla="*/ 2147483646 h 606"/>
                <a:gd name="T36" fmla="*/ 2147483646 w 336"/>
                <a:gd name="T37" fmla="*/ 2147483646 h 606"/>
                <a:gd name="T38" fmla="*/ 2147483646 w 336"/>
                <a:gd name="T39" fmla="*/ 2147483646 h 606"/>
                <a:gd name="T40" fmla="*/ 2147483646 w 336"/>
                <a:gd name="T41" fmla="*/ 2147483646 h 606"/>
                <a:gd name="T42" fmla="*/ 2147483646 w 336"/>
                <a:gd name="T43" fmla="*/ 2147483646 h 606"/>
                <a:gd name="T44" fmla="*/ 2147483646 w 336"/>
                <a:gd name="T45" fmla="*/ 2147483646 h 606"/>
                <a:gd name="T46" fmla="*/ 2147483646 w 336"/>
                <a:gd name="T47" fmla="*/ 2147483646 h 606"/>
                <a:gd name="T48" fmla="*/ 2147483646 w 336"/>
                <a:gd name="T49" fmla="*/ 2147483646 h 606"/>
                <a:gd name="T50" fmla="*/ 2147483646 w 336"/>
                <a:gd name="T51" fmla="*/ 2147483646 h 6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6" h="606">
                  <a:moveTo>
                    <a:pt x="209" y="546"/>
                  </a:moveTo>
                  <a:lnTo>
                    <a:pt x="209" y="523"/>
                  </a:lnTo>
                  <a:lnTo>
                    <a:pt x="183" y="487"/>
                  </a:lnTo>
                  <a:lnTo>
                    <a:pt x="164" y="453"/>
                  </a:lnTo>
                  <a:lnTo>
                    <a:pt x="101" y="369"/>
                  </a:lnTo>
                  <a:lnTo>
                    <a:pt x="18" y="261"/>
                  </a:lnTo>
                  <a:lnTo>
                    <a:pt x="0" y="187"/>
                  </a:lnTo>
                  <a:lnTo>
                    <a:pt x="18" y="162"/>
                  </a:lnTo>
                  <a:lnTo>
                    <a:pt x="29" y="118"/>
                  </a:lnTo>
                  <a:lnTo>
                    <a:pt x="18" y="93"/>
                  </a:lnTo>
                  <a:lnTo>
                    <a:pt x="29" y="93"/>
                  </a:lnTo>
                  <a:lnTo>
                    <a:pt x="37" y="59"/>
                  </a:lnTo>
                  <a:lnTo>
                    <a:pt x="57" y="21"/>
                  </a:lnTo>
                  <a:lnTo>
                    <a:pt x="75" y="0"/>
                  </a:lnTo>
                  <a:lnTo>
                    <a:pt x="112" y="45"/>
                  </a:lnTo>
                  <a:lnTo>
                    <a:pt x="157" y="45"/>
                  </a:lnTo>
                  <a:lnTo>
                    <a:pt x="220" y="21"/>
                  </a:lnTo>
                  <a:lnTo>
                    <a:pt x="253" y="69"/>
                  </a:lnTo>
                  <a:lnTo>
                    <a:pt x="310" y="93"/>
                  </a:lnTo>
                  <a:lnTo>
                    <a:pt x="310" y="103"/>
                  </a:lnTo>
                  <a:lnTo>
                    <a:pt x="317" y="330"/>
                  </a:lnTo>
                  <a:lnTo>
                    <a:pt x="290" y="453"/>
                  </a:lnTo>
                  <a:lnTo>
                    <a:pt x="328" y="473"/>
                  </a:lnTo>
                  <a:lnTo>
                    <a:pt x="335" y="473"/>
                  </a:lnTo>
                  <a:lnTo>
                    <a:pt x="253" y="605"/>
                  </a:lnTo>
                  <a:lnTo>
                    <a:pt x="209" y="546"/>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04" name="Freeform 60">
              <a:extLst>
                <a:ext uri="{FF2B5EF4-FFF2-40B4-BE49-F238E27FC236}">
                  <a16:creationId xmlns:a16="http://schemas.microsoft.com/office/drawing/2014/main" xmlns="" id="{7A0996D6-3D0D-46AC-961F-26CA759C37EF}"/>
                </a:ext>
              </a:extLst>
            </p:cNvPr>
            <p:cNvSpPr>
              <a:spLocks/>
            </p:cNvSpPr>
            <p:nvPr/>
          </p:nvSpPr>
          <p:spPr bwMode="auto">
            <a:xfrm>
              <a:off x="6359952" y="3866155"/>
              <a:ext cx="474707" cy="732842"/>
            </a:xfrm>
            <a:custGeom>
              <a:avLst/>
              <a:gdLst>
                <a:gd name="T0" fmla="*/ 0 w 217"/>
                <a:gd name="T1" fmla="*/ 2147483646 h 335"/>
                <a:gd name="T2" fmla="*/ 2147483646 w 217"/>
                <a:gd name="T3" fmla="*/ 2147483646 h 335"/>
                <a:gd name="T4" fmla="*/ 2147483646 w 217"/>
                <a:gd name="T5" fmla="*/ 2147483646 h 335"/>
                <a:gd name="T6" fmla="*/ 2147483646 w 217"/>
                <a:gd name="T7" fmla="*/ 2147483646 h 335"/>
                <a:gd name="T8" fmla="*/ 2147483646 w 217"/>
                <a:gd name="T9" fmla="*/ 2147483646 h 335"/>
                <a:gd name="T10" fmla="*/ 2147483646 w 217"/>
                <a:gd name="T11" fmla="*/ 2147483646 h 335"/>
                <a:gd name="T12" fmla="*/ 2147483646 w 217"/>
                <a:gd name="T13" fmla="*/ 2147483646 h 335"/>
                <a:gd name="T14" fmla="*/ 2147483646 w 217"/>
                <a:gd name="T15" fmla="*/ 0 h 335"/>
                <a:gd name="T16" fmla="*/ 2147483646 w 217"/>
                <a:gd name="T17" fmla="*/ 2147483646 h 335"/>
                <a:gd name="T18" fmla="*/ 2147483646 w 217"/>
                <a:gd name="T19" fmla="*/ 2147483646 h 335"/>
                <a:gd name="T20" fmla="*/ 2147483646 w 217"/>
                <a:gd name="T21" fmla="*/ 2147483646 h 335"/>
                <a:gd name="T22" fmla="*/ 2147483646 w 217"/>
                <a:gd name="T23" fmla="*/ 2147483646 h 335"/>
                <a:gd name="T24" fmla="*/ 0 w 217"/>
                <a:gd name="T25" fmla="*/ 2147483646 h 3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7" h="335">
                  <a:moveTo>
                    <a:pt x="0" y="191"/>
                  </a:moveTo>
                  <a:lnTo>
                    <a:pt x="34" y="177"/>
                  </a:lnTo>
                  <a:lnTo>
                    <a:pt x="44" y="191"/>
                  </a:lnTo>
                  <a:lnTo>
                    <a:pt x="34" y="157"/>
                  </a:lnTo>
                  <a:lnTo>
                    <a:pt x="70" y="107"/>
                  </a:lnTo>
                  <a:lnTo>
                    <a:pt x="63" y="73"/>
                  </a:lnTo>
                  <a:lnTo>
                    <a:pt x="70" y="48"/>
                  </a:lnTo>
                  <a:lnTo>
                    <a:pt x="142" y="0"/>
                  </a:lnTo>
                  <a:lnTo>
                    <a:pt x="197" y="84"/>
                  </a:lnTo>
                  <a:lnTo>
                    <a:pt x="205" y="166"/>
                  </a:lnTo>
                  <a:lnTo>
                    <a:pt x="216" y="225"/>
                  </a:lnTo>
                  <a:lnTo>
                    <a:pt x="134" y="334"/>
                  </a:lnTo>
                  <a:lnTo>
                    <a:pt x="0" y="191"/>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05" name="Freeform 61">
              <a:extLst>
                <a:ext uri="{FF2B5EF4-FFF2-40B4-BE49-F238E27FC236}">
                  <a16:creationId xmlns:a16="http://schemas.microsoft.com/office/drawing/2014/main" xmlns="" id="{5C0B9C87-C153-4178-B1B3-24F61EE1132D}"/>
                </a:ext>
              </a:extLst>
            </p:cNvPr>
            <p:cNvSpPr>
              <a:spLocks/>
            </p:cNvSpPr>
            <p:nvPr/>
          </p:nvSpPr>
          <p:spPr bwMode="auto">
            <a:xfrm>
              <a:off x="7904388" y="1273868"/>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06" name="Freeform 62">
              <a:extLst>
                <a:ext uri="{FF2B5EF4-FFF2-40B4-BE49-F238E27FC236}">
                  <a16:creationId xmlns:a16="http://schemas.microsoft.com/office/drawing/2014/main" xmlns="" id="{B08246B0-E49E-4366-B881-1C882A1804BB}"/>
                </a:ext>
              </a:extLst>
            </p:cNvPr>
            <p:cNvSpPr>
              <a:spLocks/>
            </p:cNvSpPr>
            <p:nvPr/>
          </p:nvSpPr>
          <p:spPr bwMode="auto">
            <a:xfrm>
              <a:off x="7265612" y="2100773"/>
              <a:ext cx="990977" cy="969099"/>
            </a:xfrm>
            <a:custGeom>
              <a:avLst/>
              <a:gdLst>
                <a:gd name="T0" fmla="*/ 0 w 453"/>
                <a:gd name="T1" fmla="*/ 2147483646 h 443"/>
                <a:gd name="T2" fmla="*/ 2147483646 w 453"/>
                <a:gd name="T3" fmla="*/ 2147483646 h 443"/>
                <a:gd name="T4" fmla="*/ 2147483646 w 453"/>
                <a:gd name="T5" fmla="*/ 2147483646 h 443"/>
                <a:gd name="T6" fmla="*/ 2147483646 w 453"/>
                <a:gd name="T7" fmla="*/ 2147483646 h 443"/>
                <a:gd name="T8" fmla="*/ 2147483646 w 453"/>
                <a:gd name="T9" fmla="*/ 2147483646 h 443"/>
                <a:gd name="T10" fmla="*/ 2147483646 w 453"/>
                <a:gd name="T11" fmla="*/ 2147483646 h 443"/>
                <a:gd name="T12" fmla="*/ 2147483646 w 453"/>
                <a:gd name="T13" fmla="*/ 2147483646 h 443"/>
                <a:gd name="T14" fmla="*/ 2147483646 w 453"/>
                <a:gd name="T15" fmla="*/ 2147483646 h 443"/>
                <a:gd name="T16" fmla="*/ 2147483646 w 453"/>
                <a:gd name="T17" fmla="*/ 2147483646 h 443"/>
                <a:gd name="T18" fmla="*/ 2147483646 w 453"/>
                <a:gd name="T19" fmla="*/ 2147483646 h 443"/>
                <a:gd name="T20" fmla="*/ 2147483646 w 453"/>
                <a:gd name="T21" fmla="*/ 0 h 443"/>
                <a:gd name="T22" fmla="*/ 2147483646 w 453"/>
                <a:gd name="T23" fmla="*/ 0 h 443"/>
                <a:gd name="T24" fmla="*/ 2147483646 w 453"/>
                <a:gd name="T25" fmla="*/ 2147483646 h 443"/>
                <a:gd name="T26" fmla="*/ 2147483646 w 453"/>
                <a:gd name="T27" fmla="*/ 2147483646 h 443"/>
                <a:gd name="T28" fmla="*/ 2147483646 w 453"/>
                <a:gd name="T29" fmla="*/ 2147483646 h 443"/>
                <a:gd name="T30" fmla="*/ 2147483646 w 453"/>
                <a:gd name="T31" fmla="*/ 2147483646 h 443"/>
                <a:gd name="T32" fmla="*/ 2147483646 w 453"/>
                <a:gd name="T33" fmla="*/ 2147483646 h 443"/>
                <a:gd name="T34" fmla="*/ 2147483646 w 453"/>
                <a:gd name="T35" fmla="*/ 2147483646 h 443"/>
                <a:gd name="T36" fmla="*/ 2147483646 w 453"/>
                <a:gd name="T37" fmla="*/ 2147483646 h 443"/>
                <a:gd name="T38" fmla="*/ 2147483646 w 453"/>
                <a:gd name="T39" fmla="*/ 2147483646 h 443"/>
                <a:gd name="T40" fmla="*/ 2147483646 w 453"/>
                <a:gd name="T41" fmla="*/ 2147483646 h 443"/>
                <a:gd name="T42" fmla="*/ 2147483646 w 453"/>
                <a:gd name="T43" fmla="*/ 2147483646 h 443"/>
                <a:gd name="T44" fmla="*/ 0 w 453"/>
                <a:gd name="T45" fmla="*/ 2147483646 h 4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53" h="443">
                  <a:moveTo>
                    <a:pt x="0" y="358"/>
                  </a:moveTo>
                  <a:lnTo>
                    <a:pt x="56" y="168"/>
                  </a:lnTo>
                  <a:lnTo>
                    <a:pt x="100" y="168"/>
                  </a:lnTo>
                  <a:lnTo>
                    <a:pt x="120" y="123"/>
                  </a:lnTo>
                  <a:lnTo>
                    <a:pt x="145" y="123"/>
                  </a:lnTo>
                  <a:lnTo>
                    <a:pt x="164" y="98"/>
                  </a:lnTo>
                  <a:lnTo>
                    <a:pt x="183" y="49"/>
                  </a:lnTo>
                  <a:lnTo>
                    <a:pt x="164" y="25"/>
                  </a:lnTo>
                  <a:lnTo>
                    <a:pt x="152" y="49"/>
                  </a:lnTo>
                  <a:lnTo>
                    <a:pt x="145" y="25"/>
                  </a:lnTo>
                  <a:lnTo>
                    <a:pt x="152" y="0"/>
                  </a:lnTo>
                  <a:lnTo>
                    <a:pt x="191" y="0"/>
                  </a:lnTo>
                  <a:lnTo>
                    <a:pt x="272" y="38"/>
                  </a:lnTo>
                  <a:lnTo>
                    <a:pt x="343" y="73"/>
                  </a:lnTo>
                  <a:lnTo>
                    <a:pt x="362" y="108"/>
                  </a:lnTo>
                  <a:lnTo>
                    <a:pt x="389" y="108"/>
                  </a:lnTo>
                  <a:lnTo>
                    <a:pt x="389" y="132"/>
                  </a:lnTo>
                  <a:lnTo>
                    <a:pt x="433" y="157"/>
                  </a:lnTo>
                  <a:lnTo>
                    <a:pt x="452" y="206"/>
                  </a:lnTo>
                  <a:lnTo>
                    <a:pt x="325" y="290"/>
                  </a:lnTo>
                  <a:lnTo>
                    <a:pt x="183" y="442"/>
                  </a:lnTo>
                  <a:lnTo>
                    <a:pt x="56" y="383"/>
                  </a:lnTo>
                  <a:lnTo>
                    <a:pt x="0" y="358"/>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07" name="Freeform 63">
              <a:extLst>
                <a:ext uri="{FF2B5EF4-FFF2-40B4-BE49-F238E27FC236}">
                  <a16:creationId xmlns:a16="http://schemas.microsoft.com/office/drawing/2014/main" xmlns="" id="{FA024BF9-D244-4BAE-9CC6-2C14A76805B8}"/>
                </a:ext>
              </a:extLst>
            </p:cNvPr>
            <p:cNvSpPr>
              <a:spLocks/>
            </p:cNvSpPr>
            <p:nvPr/>
          </p:nvSpPr>
          <p:spPr bwMode="auto">
            <a:xfrm>
              <a:off x="8155961" y="1273866"/>
              <a:ext cx="573147" cy="603773"/>
            </a:xfrm>
            <a:custGeom>
              <a:avLst/>
              <a:gdLst>
                <a:gd name="T0" fmla="*/ 2147483646 w 262"/>
                <a:gd name="T1" fmla="*/ 0 h 276"/>
                <a:gd name="T2" fmla="*/ 2147483646 w 262"/>
                <a:gd name="T3" fmla="*/ 2147483646 h 276"/>
                <a:gd name="T4" fmla="*/ 2147483646 w 262"/>
                <a:gd name="T5" fmla="*/ 2147483646 h 276"/>
                <a:gd name="T6" fmla="*/ 2147483646 w 262"/>
                <a:gd name="T7" fmla="*/ 2147483646 h 276"/>
                <a:gd name="T8" fmla="*/ 2147483646 w 262"/>
                <a:gd name="T9" fmla="*/ 2147483646 h 276"/>
                <a:gd name="T10" fmla="*/ 2147483646 w 262"/>
                <a:gd name="T11" fmla="*/ 2147483646 h 276"/>
                <a:gd name="T12" fmla="*/ 2147483646 w 262"/>
                <a:gd name="T13" fmla="*/ 2147483646 h 276"/>
                <a:gd name="T14" fmla="*/ 2147483646 w 262"/>
                <a:gd name="T15" fmla="*/ 2147483646 h 276"/>
                <a:gd name="T16" fmla="*/ 2147483646 w 262"/>
                <a:gd name="T17" fmla="*/ 2147483646 h 276"/>
                <a:gd name="T18" fmla="*/ 2147483646 w 262"/>
                <a:gd name="T19" fmla="*/ 2147483646 h 276"/>
                <a:gd name="T20" fmla="*/ 2147483646 w 262"/>
                <a:gd name="T21" fmla="*/ 2147483646 h 276"/>
                <a:gd name="T22" fmla="*/ 0 w 262"/>
                <a:gd name="T23" fmla="*/ 0 h 276"/>
                <a:gd name="T24" fmla="*/ 2147483646 w 262"/>
                <a:gd name="T25" fmla="*/ 0 h 2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 h="276">
                  <a:moveTo>
                    <a:pt x="253" y="0"/>
                  </a:moveTo>
                  <a:lnTo>
                    <a:pt x="261" y="33"/>
                  </a:lnTo>
                  <a:lnTo>
                    <a:pt x="247" y="127"/>
                  </a:lnTo>
                  <a:lnTo>
                    <a:pt x="190" y="275"/>
                  </a:lnTo>
                  <a:lnTo>
                    <a:pt x="172" y="259"/>
                  </a:lnTo>
                  <a:lnTo>
                    <a:pt x="138" y="259"/>
                  </a:lnTo>
                  <a:lnTo>
                    <a:pt x="120" y="234"/>
                  </a:lnTo>
                  <a:lnTo>
                    <a:pt x="89" y="234"/>
                  </a:lnTo>
                  <a:lnTo>
                    <a:pt x="82" y="234"/>
                  </a:lnTo>
                  <a:lnTo>
                    <a:pt x="11" y="225"/>
                  </a:lnTo>
                  <a:lnTo>
                    <a:pt x="26" y="190"/>
                  </a:lnTo>
                  <a:lnTo>
                    <a:pt x="0" y="0"/>
                  </a:lnTo>
                  <a:lnTo>
                    <a:pt x="25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08" name="Freeform 64">
              <a:extLst>
                <a:ext uri="{FF2B5EF4-FFF2-40B4-BE49-F238E27FC236}">
                  <a16:creationId xmlns:a16="http://schemas.microsoft.com/office/drawing/2014/main" xmlns="" id="{CC695F7C-4FBD-4A7D-877F-262BBC00E3C3}"/>
                </a:ext>
              </a:extLst>
            </p:cNvPr>
            <p:cNvSpPr>
              <a:spLocks/>
            </p:cNvSpPr>
            <p:nvPr/>
          </p:nvSpPr>
          <p:spPr bwMode="auto">
            <a:xfrm>
              <a:off x="6554647" y="1787949"/>
              <a:ext cx="393765" cy="713153"/>
            </a:xfrm>
            <a:custGeom>
              <a:avLst/>
              <a:gdLst>
                <a:gd name="T0" fmla="*/ 0 w 180"/>
                <a:gd name="T1" fmla="*/ 0 h 326"/>
                <a:gd name="T2" fmla="*/ 0 w 180"/>
                <a:gd name="T3" fmla="*/ 2147483646 h 326"/>
                <a:gd name="T4" fmla="*/ 0 w 180"/>
                <a:gd name="T5" fmla="*/ 2147483646 h 326"/>
                <a:gd name="T6" fmla="*/ 2147483646 w 180"/>
                <a:gd name="T7" fmla="*/ 2147483646 h 326"/>
                <a:gd name="T8" fmla="*/ 2147483646 w 180"/>
                <a:gd name="T9" fmla="*/ 2147483646 h 326"/>
                <a:gd name="T10" fmla="*/ 2147483646 w 180"/>
                <a:gd name="T11" fmla="*/ 0 h 326"/>
                <a:gd name="T12" fmla="*/ 0 w 180"/>
                <a:gd name="T13" fmla="*/ 0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 h="326">
                  <a:moveTo>
                    <a:pt x="0" y="0"/>
                  </a:moveTo>
                  <a:lnTo>
                    <a:pt x="0" y="287"/>
                  </a:lnTo>
                  <a:lnTo>
                    <a:pt x="0" y="325"/>
                  </a:lnTo>
                  <a:lnTo>
                    <a:pt x="179" y="325"/>
                  </a:lnTo>
                  <a:lnTo>
                    <a:pt x="179" y="300"/>
                  </a:lnTo>
                  <a:lnTo>
                    <a:pt x="172" y="0"/>
                  </a:lnTo>
                  <a:lnTo>
                    <a:pt x="0"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09" name="Freeform 65">
              <a:extLst>
                <a:ext uri="{FF2B5EF4-FFF2-40B4-BE49-F238E27FC236}">
                  <a16:creationId xmlns:a16="http://schemas.microsoft.com/office/drawing/2014/main" xmlns="" id="{33B43CB6-2DE2-40D5-86F9-8FAA057742E0}"/>
                </a:ext>
              </a:extLst>
            </p:cNvPr>
            <p:cNvSpPr>
              <a:spLocks/>
            </p:cNvSpPr>
            <p:nvPr/>
          </p:nvSpPr>
          <p:spPr bwMode="auto">
            <a:xfrm>
              <a:off x="5530857" y="3579582"/>
              <a:ext cx="627836" cy="710964"/>
            </a:xfrm>
            <a:custGeom>
              <a:avLst/>
              <a:gdLst>
                <a:gd name="T0" fmla="*/ 0 w 287"/>
                <a:gd name="T1" fmla="*/ 2147483646 h 325"/>
                <a:gd name="T2" fmla="*/ 2147483646 w 287"/>
                <a:gd name="T3" fmla="*/ 2147483646 h 325"/>
                <a:gd name="T4" fmla="*/ 2147483646 w 287"/>
                <a:gd name="T5" fmla="*/ 0 h 325"/>
                <a:gd name="T6" fmla="*/ 2147483646 w 287"/>
                <a:gd name="T7" fmla="*/ 2147483646 h 325"/>
                <a:gd name="T8" fmla="*/ 2147483646 w 287"/>
                <a:gd name="T9" fmla="*/ 2147483646 h 325"/>
                <a:gd name="T10" fmla="*/ 2147483646 w 287"/>
                <a:gd name="T11" fmla="*/ 2147483646 h 325"/>
                <a:gd name="T12" fmla="*/ 2147483646 w 287"/>
                <a:gd name="T13" fmla="*/ 2147483646 h 325"/>
                <a:gd name="T14" fmla="*/ 2147483646 w 287"/>
                <a:gd name="T15" fmla="*/ 2147483646 h 325"/>
                <a:gd name="T16" fmla="*/ 2147483646 w 287"/>
                <a:gd name="T17" fmla="*/ 2147483646 h 325"/>
                <a:gd name="T18" fmla="*/ 2147483646 w 287"/>
                <a:gd name="T19" fmla="*/ 2147483646 h 325"/>
                <a:gd name="T20" fmla="*/ 2147483646 w 287"/>
                <a:gd name="T21" fmla="*/ 2147483646 h 325"/>
                <a:gd name="T22" fmla="*/ 2147483646 w 287"/>
                <a:gd name="T23" fmla="*/ 2147483646 h 325"/>
                <a:gd name="T24" fmla="*/ 2147483646 w 287"/>
                <a:gd name="T25" fmla="*/ 2147483646 h 325"/>
                <a:gd name="T26" fmla="*/ 2147483646 w 287"/>
                <a:gd name="T27" fmla="*/ 2147483646 h 325"/>
                <a:gd name="T28" fmla="*/ 2147483646 w 287"/>
                <a:gd name="T29" fmla="*/ 2147483646 h 325"/>
                <a:gd name="T30" fmla="*/ 2147483646 w 287"/>
                <a:gd name="T31" fmla="*/ 2147483646 h 325"/>
                <a:gd name="T32" fmla="*/ 2147483646 w 287"/>
                <a:gd name="T33" fmla="*/ 2147483646 h 325"/>
                <a:gd name="T34" fmla="*/ 2147483646 w 287"/>
                <a:gd name="T35" fmla="*/ 2147483646 h 325"/>
                <a:gd name="T36" fmla="*/ 2147483646 w 287"/>
                <a:gd name="T37" fmla="*/ 2147483646 h 325"/>
                <a:gd name="T38" fmla="*/ 0 w 287"/>
                <a:gd name="T39" fmla="*/ 2147483646 h 3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7" h="325">
                  <a:moveTo>
                    <a:pt x="0" y="324"/>
                  </a:moveTo>
                  <a:lnTo>
                    <a:pt x="25" y="14"/>
                  </a:lnTo>
                  <a:lnTo>
                    <a:pt x="37" y="0"/>
                  </a:lnTo>
                  <a:lnTo>
                    <a:pt x="51" y="49"/>
                  </a:lnTo>
                  <a:lnTo>
                    <a:pt x="71" y="38"/>
                  </a:lnTo>
                  <a:lnTo>
                    <a:pt x="89" y="64"/>
                  </a:lnTo>
                  <a:lnTo>
                    <a:pt x="100" y="38"/>
                  </a:lnTo>
                  <a:lnTo>
                    <a:pt x="108" y="38"/>
                  </a:lnTo>
                  <a:lnTo>
                    <a:pt x="126" y="14"/>
                  </a:lnTo>
                  <a:lnTo>
                    <a:pt x="145" y="64"/>
                  </a:lnTo>
                  <a:lnTo>
                    <a:pt x="152" y="83"/>
                  </a:lnTo>
                  <a:lnTo>
                    <a:pt x="189" y="108"/>
                  </a:lnTo>
                  <a:lnTo>
                    <a:pt x="234" y="83"/>
                  </a:lnTo>
                  <a:lnTo>
                    <a:pt x="243" y="123"/>
                  </a:lnTo>
                  <a:lnTo>
                    <a:pt x="272" y="132"/>
                  </a:lnTo>
                  <a:lnTo>
                    <a:pt x="252" y="167"/>
                  </a:lnTo>
                  <a:lnTo>
                    <a:pt x="272" y="192"/>
                  </a:lnTo>
                  <a:lnTo>
                    <a:pt x="286" y="251"/>
                  </a:lnTo>
                  <a:lnTo>
                    <a:pt x="234" y="324"/>
                  </a:lnTo>
                  <a:lnTo>
                    <a:pt x="0" y="32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10" name="Freeform 66">
              <a:extLst>
                <a:ext uri="{FF2B5EF4-FFF2-40B4-BE49-F238E27FC236}">
                  <a16:creationId xmlns:a16="http://schemas.microsoft.com/office/drawing/2014/main" xmlns="" id="{F008EF26-E74C-4D77-8128-7A62925E9A3E}"/>
                </a:ext>
              </a:extLst>
            </p:cNvPr>
            <p:cNvSpPr>
              <a:spLocks/>
            </p:cNvSpPr>
            <p:nvPr/>
          </p:nvSpPr>
          <p:spPr bwMode="auto">
            <a:xfrm>
              <a:off x="4916145" y="3089562"/>
              <a:ext cx="658464" cy="549083"/>
            </a:xfrm>
            <a:custGeom>
              <a:avLst/>
              <a:gdLst>
                <a:gd name="T0" fmla="*/ 0 w 301"/>
                <a:gd name="T1" fmla="*/ 0 h 251"/>
                <a:gd name="T2" fmla="*/ 2147483646 w 301"/>
                <a:gd name="T3" fmla="*/ 2147483646 h 251"/>
                <a:gd name="T4" fmla="*/ 2147483646 w 301"/>
                <a:gd name="T5" fmla="*/ 2147483646 h 251"/>
                <a:gd name="T6" fmla="*/ 2147483646 w 301"/>
                <a:gd name="T7" fmla="*/ 2147483646 h 251"/>
                <a:gd name="T8" fmla="*/ 2147483646 w 301"/>
                <a:gd name="T9" fmla="*/ 2147483646 h 251"/>
                <a:gd name="T10" fmla="*/ 2147483646 w 301"/>
                <a:gd name="T11" fmla="*/ 2147483646 h 251"/>
                <a:gd name="T12" fmla="*/ 2147483646 w 301"/>
                <a:gd name="T13" fmla="*/ 2147483646 h 251"/>
                <a:gd name="T14" fmla="*/ 2147483646 w 301"/>
                <a:gd name="T15" fmla="*/ 0 h 251"/>
                <a:gd name="T16" fmla="*/ 2147483646 w 301"/>
                <a:gd name="T17" fmla="*/ 0 h 251"/>
                <a:gd name="T18" fmla="*/ 0 w 301"/>
                <a:gd name="T19" fmla="*/ 0 h 2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1" h="251">
                  <a:moveTo>
                    <a:pt x="0" y="0"/>
                  </a:moveTo>
                  <a:lnTo>
                    <a:pt x="20" y="73"/>
                  </a:lnTo>
                  <a:lnTo>
                    <a:pt x="9" y="73"/>
                  </a:lnTo>
                  <a:lnTo>
                    <a:pt x="53" y="122"/>
                  </a:lnTo>
                  <a:lnTo>
                    <a:pt x="71" y="191"/>
                  </a:lnTo>
                  <a:lnTo>
                    <a:pt x="135" y="240"/>
                  </a:lnTo>
                  <a:lnTo>
                    <a:pt x="172" y="250"/>
                  </a:lnTo>
                  <a:lnTo>
                    <a:pt x="300" y="0"/>
                  </a:lnTo>
                  <a:lnTo>
                    <a:pt x="27" y="0"/>
                  </a:lnTo>
                  <a:lnTo>
                    <a:pt x="0" y="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11" name="Freeform 67">
              <a:extLst>
                <a:ext uri="{FF2B5EF4-FFF2-40B4-BE49-F238E27FC236}">
                  <a16:creationId xmlns:a16="http://schemas.microsoft.com/office/drawing/2014/main" xmlns="" id="{260248E9-EAC9-422D-ADA7-27F2EE6EC3B8}"/>
                </a:ext>
              </a:extLst>
            </p:cNvPr>
            <p:cNvSpPr>
              <a:spLocks/>
            </p:cNvSpPr>
            <p:nvPr/>
          </p:nvSpPr>
          <p:spPr bwMode="auto">
            <a:xfrm>
              <a:off x="6554647" y="1273866"/>
              <a:ext cx="533771" cy="516270"/>
            </a:xfrm>
            <a:custGeom>
              <a:avLst/>
              <a:gdLst>
                <a:gd name="T0" fmla="*/ 2147483646 w 244"/>
                <a:gd name="T1" fmla="*/ 0 h 236"/>
                <a:gd name="T2" fmla="*/ 2147483646 w 244"/>
                <a:gd name="T3" fmla="*/ 2147483646 h 236"/>
                <a:gd name="T4" fmla="*/ 2147483646 w 244"/>
                <a:gd name="T5" fmla="*/ 2147483646 h 236"/>
                <a:gd name="T6" fmla="*/ 0 w 244"/>
                <a:gd name="T7" fmla="*/ 2147483646 h 236"/>
                <a:gd name="T8" fmla="*/ 2147483646 w 244"/>
                <a:gd name="T9" fmla="*/ 0 h 236"/>
                <a:gd name="T10" fmla="*/ 2147483646 w 244"/>
                <a:gd name="T11" fmla="*/ 0 h 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4" h="236">
                  <a:moveTo>
                    <a:pt x="243" y="0"/>
                  </a:moveTo>
                  <a:lnTo>
                    <a:pt x="235" y="235"/>
                  </a:lnTo>
                  <a:lnTo>
                    <a:pt x="172" y="235"/>
                  </a:lnTo>
                  <a:lnTo>
                    <a:pt x="0" y="235"/>
                  </a:lnTo>
                  <a:lnTo>
                    <a:pt x="19" y="0"/>
                  </a:lnTo>
                  <a:lnTo>
                    <a:pt x="243"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12" name="Freeform 68">
              <a:extLst>
                <a:ext uri="{FF2B5EF4-FFF2-40B4-BE49-F238E27FC236}">
                  <a16:creationId xmlns:a16="http://schemas.microsoft.com/office/drawing/2014/main" xmlns="" id="{69FF6DE4-1A70-4DA0-A434-5EE4802D0951}"/>
                </a:ext>
              </a:extLst>
            </p:cNvPr>
            <p:cNvSpPr>
              <a:spLocks/>
            </p:cNvSpPr>
            <p:nvPr/>
          </p:nvSpPr>
          <p:spPr bwMode="auto">
            <a:xfrm>
              <a:off x="5016776" y="2098586"/>
              <a:ext cx="459393" cy="581898"/>
            </a:xfrm>
            <a:custGeom>
              <a:avLst/>
              <a:gdLst>
                <a:gd name="T0" fmla="*/ 2147483646 w 210"/>
                <a:gd name="T1" fmla="*/ 2147483646 h 266"/>
                <a:gd name="T2" fmla="*/ 2147483646 w 210"/>
                <a:gd name="T3" fmla="*/ 2147483646 h 266"/>
                <a:gd name="T4" fmla="*/ 2147483646 w 210"/>
                <a:gd name="T5" fmla="*/ 2147483646 h 266"/>
                <a:gd name="T6" fmla="*/ 2147483646 w 210"/>
                <a:gd name="T7" fmla="*/ 2147483646 h 266"/>
                <a:gd name="T8" fmla="*/ 2147483646 w 210"/>
                <a:gd name="T9" fmla="*/ 2147483646 h 266"/>
                <a:gd name="T10" fmla="*/ 2147483646 w 210"/>
                <a:gd name="T11" fmla="*/ 2147483646 h 266"/>
                <a:gd name="T12" fmla="*/ 2147483646 w 210"/>
                <a:gd name="T13" fmla="*/ 2147483646 h 266"/>
                <a:gd name="T14" fmla="*/ 2147483646 w 210"/>
                <a:gd name="T15" fmla="*/ 2147483646 h 266"/>
                <a:gd name="T16" fmla="*/ 2147483646 w 210"/>
                <a:gd name="T17" fmla="*/ 2147483646 h 266"/>
                <a:gd name="T18" fmla="*/ 2147483646 w 210"/>
                <a:gd name="T19" fmla="*/ 2147483646 h 266"/>
                <a:gd name="T20" fmla="*/ 2147483646 w 210"/>
                <a:gd name="T21" fmla="*/ 2147483646 h 266"/>
                <a:gd name="T22" fmla="*/ 2147483646 w 210"/>
                <a:gd name="T23" fmla="*/ 2147483646 h 266"/>
                <a:gd name="T24" fmla="*/ 2147483646 w 210"/>
                <a:gd name="T25" fmla="*/ 2147483646 h 266"/>
                <a:gd name="T26" fmla="*/ 2147483646 w 210"/>
                <a:gd name="T27" fmla="*/ 2147483646 h 266"/>
                <a:gd name="T28" fmla="*/ 2147483646 w 210"/>
                <a:gd name="T29" fmla="*/ 2147483646 h 266"/>
                <a:gd name="T30" fmla="*/ 2147483646 w 210"/>
                <a:gd name="T31" fmla="*/ 2147483646 h 266"/>
                <a:gd name="T32" fmla="*/ 2147483646 w 210"/>
                <a:gd name="T33" fmla="*/ 2147483646 h 266"/>
                <a:gd name="T34" fmla="*/ 2147483646 w 210"/>
                <a:gd name="T35" fmla="*/ 2147483646 h 266"/>
                <a:gd name="T36" fmla="*/ 0 w 210"/>
                <a:gd name="T37" fmla="*/ 2147483646 h 266"/>
                <a:gd name="T38" fmla="*/ 2147483646 w 210"/>
                <a:gd name="T39" fmla="*/ 2147483646 h 266"/>
                <a:gd name="T40" fmla="*/ 2147483646 w 210"/>
                <a:gd name="T41" fmla="*/ 2147483646 h 266"/>
                <a:gd name="T42" fmla="*/ 2147483646 w 210"/>
                <a:gd name="T43" fmla="*/ 0 h 266"/>
                <a:gd name="T44" fmla="*/ 2147483646 w 210"/>
                <a:gd name="T45" fmla="*/ 2147483646 h 266"/>
                <a:gd name="T46" fmla="*/ 2147483646 w 210"/>
                <a:gd name="T47" fmla="*/ 2147483646 h 266"/>
                <a:gd name="T48" fmla="*/ 2147483646 w 210"/>
                <a:gd name="T49" fmla="*/ 2147483646 h 266"/>
                <a:gd name="T50" fmla="*/ 2147483646 w 210"/>
                <a:gd name="T51" fmla="*/ 2147483646 h 2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66">
                  <a:moveTo>
                    <a:pt x="209" y="144"/>
                  </a:moveTo>
                  <a:lnTo>
                    <a:pt x="179" y="144"/>
                  </a:lnTo>
                  <a:lnTo>
                    <a:pt x="190" y="167"/>
                  </a:lnTo>
                  <a:lnTo>
                    <a:pt x="197" y="181"/>
                  </a:lnTo>
                  <a:lnTo>
                    <a:pt x="172" y="167"/>
                  </a:lnTo>
                  <a:lnTo>
                    <a:pt x="163" y="192"/>
                  </a:lnTo>
                  <a:lnTo>
                    <a:pt x="152" y="192"/>
                  </a:lnTo>
                  <a:lnTo>
                    <a:pt x="146" y="181"/>
                  </a:lnTo>
                  <a:lnTo>
                    <a:pt x="134" y="192"/>
                  </a:lnTo>
                  <a:lnTo>
                    <a:pt x="152" y="265"/>
                  </a:lnTo>
                  <a:lnTo>
                    <a:pt x="146" y="242"/>
                  </a:lnTo>
                  <a:lnTo>
                    <a:pt x="134" y="242"/>
                  </a:lnTo>
                  <a:lnTo>
                    <a:pt x="126" y="226"/>
                  </a:lnTo>
                  <a:lnTo>
                    <a:pt x="115" y="242"/>
                  </a:lnTo>
                  <a:lnTo>
                    <a:pt x="108" y="226"/>
                  </a:lnTo>
                  <a:lnTo>
                    <a:pt x="45" y="181"/>
                  </a:lnTo>
                  <a:lnTo>
                    <a:pt x="25" y="181"/>
                  </a:lnTo>
                  <a:lnTo>
                    <a:pt x="19" y="167"/>
                  </a:lnTo>
                  <a:lnTo>
                    <a:pt x="0" y="167"/>
                  </a:lnTo>
                  <a:lnTo>
                    <a:pt x="8" y="16"/>
                  </a:lnTo>
                  <a:lnTo>
                    <a:pt x="126" y="25"/>
                  </a:lnTo>
                  <a:lnTo>
                    <a:pt x="146" y="0"/>
                  </a:lnTo>
                  <a:lnTo>
                    <a:pt x="179" y="50"/>
                  </a:lnTo>
                  <a:lnTo>
                    <a:pt x="172" y="74"/>
                  </a:lnTo>
                  <a:lnTo>
                    <a:pt x="190" y="74"/>
                  </a:lnTo>
                  <a:lnTo>
                    <a:pt x="209" y="144"/>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13" name="Freeform 69">
              <a:extLst>
                <a:ext uri="{FF2B5EF4-FFF2-40B4-BE49-F238E27FC236}">
                  <a16:creationId xmlns:a16="http://schemas.microsoft.com/office/drawing/2014/main" xmlns="" id="{824BB759-09FF-43FF-BBE1-219568742741}"/>
                </a:ext>
              </a:extLst>
            </p:cNvPr>
            <p:cNvSpPr>
              <a:spLocks/>
            </p:cNvSpPr>
            <p:nvPr/>
          </p:nvSpPr>
          <p:spPr bwMode="auto">
            <a:xfrm>
              <a:off x="5309912" y="2192653"/>
              <a:ext cx="581898" cy="905660"/>
            </a:xfrm>
            <a:custGeom>
              <a:avLst/>
              <a:gdLst>
                <a:gd name="T0" fmla="*/ 2147483646 w 266"/>
                <a:gd name="T1" fmla="*/ 2147483646 h 414"/>
                <a:gd name="T2" fmla="*/ 2147483646 w 266"/>
                <a:gd name="T3" fmla="*/ 2147483646 h 414"/>
                <a:gd name="T4" fmla="*/ 2147483646 w 266"/>
                <a:gd name="T5" fmla="*/ 2147483646 h 414"/>
                <a:gd name="T6" fmla="*/ 2147483646 w 266"/>
                <a:gd name="T7" fmla="*/ 2147483646 h 414"/>
                <a:gd name="T8" fmla="*/ 2147483646 w 266"/>
                <a:gd name="T9" fmla="*/ 2147483646 h 414"/>
                <a:gd name="T10" fmla="*/ 2147483646 w 266"/>
                <a:gd name="T11" fmla="*/ 2147483646 h 414"/>
                <a:gd name="T12" fmla="*/ 2147483646 w 266"/>
                <a:gd name="T13" fmla="*/ 2147483646 h 414"/>
                <a:gd name="T14" fmla="*/ 2147483646 w 266"/>
                <a:gd name="T15" fmla="*/ 2147483646 h 414"/>
                <a:gd name="T16" fmla="*/ 0 w 266"/>
                <a:gd name="T17" fmla="*/ 2147483646 h 414"/>
                <a:gd name="T18" fmla="*/ 2147483646 w 266"/>
                <a:gd name="T19" fmla="*/ 2147483646 h 414"/>
                <a:gd name="T20" fmla="*/ 2147483646 w 266"/>
                <a:gd name="T21" fmla="*/ 2147483646 h 414"/>
                <a:gd name="T22" fmla="*/ 2147483646 w 266"/>
                <a:gd name="T23" fmla="*/ 2147483646 h 414"/>
                <a:gd name="T24" fmla="*/ 2147483646 w 266"/>
                <a:gd name="T25" fmla="*/ 2147483646 h 414"/>
                <a:gd name="T26" fmla="*/ 2147483646 w 266"/>
                <a:gd name="T27" fmla="*/ 2147483646 h 414"/>
                <a:gd name="T28" fmla="*/ 2147483646 w 266"/>
                <a:gd name="T29" fmla="*/ 2147483646 h 414"/>
                <a:gd name="T30" fmla="*/ 2147483646 w 266"/>
                <a:gd name="T31" fmla="*/ 2147483646 h 414"/>
                <a:gd name="T32" fmla="*/ 2147483646 w 266"/>
                <a:gd name="T33" fmla="*/ 2147483646 h 414"/>
                <a:gd name="T34" fmla="*/ 2147483646 w 266"/>
                <a:gd name="T35" fmla="*/ 2147483646 h 414"/>
                <a:gd name="T36" fmla="*/ 2147483646 w 266"/>
                <a:gd name="T37" fmla="*/ 0 h 414"/>
                <a:gd name="T38" fmla="*/ 2147483646 w 266"/>
                <a:gd name="T39" fmla="*/ 2147483646 h 414"/>
                <a:gd name="T40" fmla="*/ 2147483646 w 266"/>
                <a:gd name="T41" fmla="*/ 2147483646 h 414"/>
                <a:gd name="T42" fmla="*/ 2147483646 w 266"/>
                <a:gd name="T43" fmla="*/ 2147483646 h 414"/>
                <a:gd name="T44" fmla="*/ 2147483646 w 266"/>
                <a:gd name="T45" fmla="*/ 2147483646 h 4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414">
                  <a:moveTo>
                    <a:pt x="75" y="105"/>
                  </a:moveTo>
                  <a:lnTo>
                    <a:pt x="45" y="105"/>
                  </a:lnTo>
                  <a:lnTo>
                    <a:pt x="56" y="128"/>
                  </a:lnTo>
                  <a:lnTo>
                    <a:pt x="63" y="142"/>
                  </a:lnTo>
                  <a:lnTo>
                    <a:pt x="38" y="128"/>
                  </a:lnTo>
                  <a:lnTo>
                    <a:pt x="29" y="153"/>
                  </a:lnTo>
                  <a:lnTo>
                    <a:pt x="18" y="153"/>
                  </a:lnTo>
                  <a:lnTo>
                    <a:pt x="12" y="142"/>
                  </a:lnTo>
                  <a:lnTo>
                    <a:pt x="0" y="153"/>
                  </a:lnTo>
                  <a:lnTo>
                    <a:pt x="18" y="226"/>
                  </a:lnTo>
                  <a:lnTo>
                    <a:pt x="45" y="237"/>
                  </a:lnTo>
                  <a:lnTo>
                    <a:pt x="93" y="251"/>
                  </a:lnTo>
                  <a:lnTo>
                    <a:pt x="93" y="271"/>
                  </a:lnTo>
                  <a:lnTo>
                    <a:pt x="172" y="344"/>
                  </a:lnTo>
                  <a:lnTo>
                    <a:pt x="182" y="413"/>
                  </a:lnTo>
                  <a:lnTo>
                    <a:pt x="253" y="413"/>
                  </a:lnTo>
                  <a:lnTo>
                    <a:pt x="265" y="85"/>
                  </a:lnTo>
                  <a:lnTo>
                    <a:pt x="265" y="10"/>
                  </a:lnTo>
                  <a:lnTo>
                    <a:pt x="164" y="0"/>
                  </a:lnTo>
                  <a:lnTo>
                    <a:pt x="164" y="20"/>
                  </a:lnTo>
                  <a:lnTo>
                    <a:pt x="101" y="20"/>
                  </a:lnTo>
                  <a:lnTo>
                    <a:pt x="56" y="35"/>
                  </a:lnTo>
                  <a:lnTo>
                    <a:pt x="75" y="10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14" name="Freeform 70">
              <a:extLst>
                <a:ext uri="{FF2B5EF4-FFF2-40B4-BE49-F238E27FC236}">
                  <a16:creationId xmlns:a16="http://schemas.microsoft.com/office/drawing/2014/main" xmlns="" id="{FAC223CA-5080-417D-833F-2F59DB43E621}"/>
                </a:ext>
              </a:extLst>
            </p:cNvPr>
            <p:cNvSpPr>
              <a:spLocks/>
            </p:cNvSpPr>
            <p:nvPr/>
          </p:nvSpPr>
          <p:spPr bwMode="auto">
            <a:xfrm>
              <a:off x="5292411" y="1768260"/>
              <a:ext cx="616899" cy="496581"/>
            </a:xfrm>
            <a:custGeom>
              <a:avLst/>
              <a:gdLst>
                <a:gd name="T0" fmla="*/ 2147483646 w 282"/>
                <a:gd name="T1" fmla="*/ 2147483646 h 227"/>
                <a:gd name="T2" fmla="*/ 2147483646 w 282"/>
                <a:gd name="T3" fmla="*/ 2147483646 h 227"/>
                <a:gd name="T4" fmla="*/ 2147483646 w 282"/>
                <a:gd name="T5" fmla="*/ 2147483646 h 227"/>
                <a:gd name="T6" fmla="*/ 2147483646 w 282"/>
                <a:gd name="T7" fmla="*/ 2147483646 h 227"/>
                <a:gd name="T8" fmla="*/ 2147483646 w 282"/>
                <a:gd name="T9" fmla="*/ 2147483646 h 227"/>
                <a:gd name="T10" fmla="*/ 2147483646 w 282"/>
                <a:gd name="T11" fmla="*/ 2147483646 h 227"/>
                <a:gd name="T12" fmla="*/ 2147483646 w 282"/>
                <a:gd name="T13" fmla="*/ 2147483646 h 227"/>
                <a:gd name="T14" fmla="*/ 0 w 282"/>
                <a:gd name="T15" fmla="*/ 2147483646 h 227"/>
                <a:gd name="T16" fmla="*/ 0 w 282"/>
                <a:gd name="T17" fmla="*/ 2147483646 h 227"/>
                <a:gd name="T18" fmla="*/ 2147483646 w 282"/>
                <a:gd name="T19" fmla="*/ 2147483646 h 227"/>
                <a:gd name="T20" fmla="*/ 2147483646 w 282"/>
                <a:gd name="T21" fmla="*/ 2147483646 h 227"/>
                <a:gd name="T22" fmla="*/ 2147483646 w 282"/>
                <a:gd name="T23" fmla="*/ 2147483646 h 227"/>
                <a:gd name="T24" fmla="*/ 2147483646 w 282"/>
                <a:gd name="T25" fmla="*/ 2147483646 h 227"/>
                <a:gd name="T26" fmla="*/ 2147483646 w 282"/>
                <a:gd name="T27" fmla="*/ 0 h 227"/>
                <a:gd name="T28" fmla="*/ 2147483646 w 282"/>
                <a:gd name="T29" fmla="*/ 2147483646 h 227"/>
                <a:gd name="T30" fmla="*/ 2147483646 w 282"/>
                <a:gd name="T31" fmla="*/ 2147483646 h 227"/>
                <a:gd name="T32" fmla="*/ 2147483646 w 282"/>
                <a:gd name="T33" fmla="*/ 2147483646 h 2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2" h="227">
                  <a:moveTo>
                    <a:pt x="172" y="192"/>
                  </a:moveTo>
                  <a:lnTo>
                    <a:pt x="172" y="212"/>
                  </a:lnTo>
                  <a:lnTo>
                    <a:pt x="109" y="212"/>
                  </a:lnTo>
                  <a:lnTo>
                    <a:pt x="64" y="226"/>
                  </a:lnTo>
                  <a:lnTo>
                    <a:pt x="46" y="226"/>
                  </a:lnTo>
                  <a:lnTo>
                    <a:pt x="52" y="201"/>
                  </a:lnTo>
                  <a:lnTo>
                    <a:pt x="20" y="152"/>
                  </a:lnTo>
                  <a:lnTo>
                    <a:pt x="0" y="177"/>
                  </a:lnTo>
                  <a:lnTo>
                    <a:pt x="0" y="133"/>
                  </a:lnTo>
                  <a:lnTo>
                    <a:pt x="20" y="118"/>
                  </a:lnTo>
                  <a:lnTo>
                    <a:pt x="37" y="108"/>
                  </a:lnTo>
                  <a:lnTo>
                    <a:pt x="37" y="33"/>
                  </a:lnTo>
                  <a:lnTo>
                    <a:pt x="26" y="9"/>
                  </a:lnTo>
                  <a:lnTo>
                    <a:pt x="26" y="0"/>
                  </a:lnTo>
                  <a:lnTo>
                    <a:pt x="281" y="9"/>
                  </a:lnTo>
                  <a:lnTo>
                    <a:pt x="273" y="201"/>
                  </a:lnTo>
                  <a:lnTo>
                    <a:pt x="172" y="192"/>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15" name="Freeform 71">
              <a:extLst>
                <a:ext uri="{FF2B5EF4-FFF2-40B4-BE49-F238E27FC236}">
                  <a16:creationId xmlns:a16="http://schemas.microsoft.com/office/drawing/2014/main" xmlns="" id="{016BAD25-E13B-4540-A2E3-1B4EAA753F2D}"/>
                </a:ext>
              </a:extLst>
            </p:cNvPr>
            <p:cNvSpPr>
              <a:spLocks/>
            </p:cNvSpPr>
            <p:nvPr/>
          </p:nvSpPr>
          <p:spPr bwMode="auto">
            <a:xfrm>
              <a:off x="4025799" y="3249255"/>
              <a:ext cx="715340" cy="474707"/>
            </a:xfrm>
            <a:custGeom>
              <a:avLst/>
              <a:gdLst>
                <a:gd name="T0" fmla="*/ 2147483646 w 327"/>
                <a:gd name="T1" fmla="*/ 2147483646 h 217"/>
                <a:gd name="T2" fmla="*/ 2147483646 w 327"/>
                <a:gd name="T3" fmla="*/ 2147483646 h 217"/>
                <a:gd name="T4" fmla="*/ 2147483646 w 327"/>
                <a:gd name="T5" fmla="*/ 2147483646 h 217"/>
                <a:gd name="T6" fmla="*/ 2147483646 w 327"/>
                <a:gd name="T7" fmla="*/ 2147483646 h 217"/>
                <a:gd name="T8" fmla="*/ 2147483646 w 327"/>
                <a:gd name="T9" fmla="*/ 2147483646 h 217"/>
                <a:gd name="T10" fmla="*/ 0 w 327"/>
                <a:gd name="T11" fmla="*/ 0 h 217"/>
                <a:gd name="T12" fmla="*/ 2147483646 w 327"/>
                <a:gd name="T13" fmla="*/ 0 h 217"/>
                <a:gd name="T14" fmla="*/ 2147483646 w 327"/>
                <a:gd name="T15" fmla="*/ 2147483646 h 217"/>
                <a:gd name="T16" fmla="*/ 2147483646 w 327"/>
                <a:gd name="T17" fmla="*/ 2147483646 h 217"/>
                <a:gd name="T18" fmla="*/ 2147483646 w 327"/>
                <a:gd name="T19" fmla="*/ 2147483646 h 217"/>
                <a:gd name="T20" fmla="*/ 2147483646 w 327"/>
                <a:gd name="T21" fmla="*/ 2147483646 h 217"/>
                <a:gd name="T22" fmla="*/ 2147483646 w 327"/>
                <a:gd name="T23" fmla="*/ 2147483646 h 217"/>
                <a:gd name="T24" fmla="*/ 2147483646 w 327"/>
                <a:gd name="T25" fmla="*/ 2147483646 h 217"/>
                <a:gd name="T26" fmla="*/ 2147483646 w 327"/>
                <a:gd name="T27" fmla="*/ 2147483646 h 217"/>
                <a:gd name="T28" fmla="*/ 2147483646 w 327"/>
                <a:gd name="T29" fmla="*/ 2147483646 h 2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7" h="217">
                  <a:moveTo>
                    <a:pt x="83" y="191"/>
                  </a:moveTo>
                  <a:lnTo>
                    <a:pt x="83" y="118"/>
                  </a:lnTo>
                  <a:lnTo>
                    <a:pt x="64" y="93"/>
                  </a:lnTo>
                  <a:lnTo>
                    <a:pt x="64" y="58"/>
                  </a:lnTo>
                  <a:lnTo>
                    <a:pt x="34" y="48"/>
                  </a:lnTo>
                  <a:lnTo>
                    <a:pt x="0" y="0"/>
                  </a:lnTo>
                  <a:lnTo>
                    <a:pt x="306" y="0"/>
                  </a:lnTo>
                  <a:lnTo>
                    <a:pt x="289" y="34"/>
                  </a:lnTo>
                  <a:lnTo>
                    <a:pt x="306" y="24"/>
                  </a:lnTo>
                  <a:lnTo>
                    <a:pt x="326" y="34"/>
                  </a:lnTo>
                  <a:lnTo>
                    <a:pt x="289" y="58"/>
                  </a:lnTo>
                  <a:lnTo>
                    <a:pt x="269" y="118"/>
                  </a:lnTo>
                  <a:lnTo>
                    <a:pt x="269" y="191"/>
                  </a:lnTo>
                  <a:lnTo>
                    <a:pt x="255" y="216"/>
                  </a:lnTo>
                  <a:lnTo>
                    <a:pt x="83" y="191"/>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16" name="Freeform 72">
              <a:extLst>
                <a:ext uri="{FF2B5EF4-FFF2-40B4-BE49-F238E27FC236}">
                  <a16:creationId xmlns:a16="http://schemas.microsoft.com/office/drawing/2014/main" xmlns="" id="{B1A384CF-F2DB-44D4-9C72-0AB46CACBD07}"/>
                </a:ext>
              </a:extLst>
            </p:cNvPr>
            <p:cNvSpPr>
              <a:spLocks/>
            </p:cNvSpPr>
            <p:nvPr/>
          </p:nvSpPr>
          <p:spPr bwMode="auto">
            <a:xfrm>
              <a:off x="5885246" y="1787949"/>
              <a:ext cx="671588" cy="627838"/>
            </a:xfrm>
            <a:custGeom>
              <a:avLst/>
              <a:gdLst>
                <a:gd name="T0" fmla="*/ 2147483646 w 307"/>
                <a:gd name="T1" fmla="*/ 2147483646 h 287"/>
                <a:gd name="T2" fmla="*/ 0 w 307"/>
                <a:gd name="T3" fmla="*/ 2147483646 h 287"/>
                <a:gd name="T4" fmla="*/ 0 w 307"/>
                <a:gd name="T5" fmla="*/ 2147483646 h 287"/>
                <a:gd name="T6" fmla="*/ 2147483646 w 307"/>
                <a:gd name="T7" fmla="*/ 0 h 287"/>
                <a:gd name="T8" fmla="*/ 2147483646 w 307"/>
                <a:gd name="T9" fmla="*/ 0 h 287"/>
                <a:gd name="T10" fmla="*/ 2147483646 w 307"/>
                <a:gd name="T11" fmla="*/ 2147483646 h 2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7" h="287">
                  <a:moveTo>
                    <a:pt x="306" y="286"/>
                  </a:moveTo>
                  <a:lnTo>
                    <a:pt x="0" y="266"/>
                  </a:lnTo>
                  <a:lnTo>
                    <a:pt x="0" y="192"/>
                  </a:lnTo>
                  <a:lnTo>
                    <a:pt x="7" y="0"/>
                  </a:lnTo>
                  <a:lnTo>
                    <a:pt x="306" y="0"/>
                  </a:lnTo>
                  <a:lnTo>
                    <a:pt x="306" y="286"/>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17" name="Freeform 73">
              <a:extLst>
                <a:ext uri="{FF2B5EF4-FFF2-40B4-BE49-F238E27FC236}">
                  <a16:creationId xmlns:a16="http://schemas.microsoft.com/office/drawing/2014/main" xmlns="" id="{CDC27FEE-B735-4E8D-BC12-06E31DC3B815}"/>
                </a:ext>
              </a:extLst>
            </p:cNvPr>
            <p:cNvSpPr>
              <a:spLocks/>
            </p:cNvSpPr>
            <p:nvPr/>
          </p:nvSpPr>
          <p:spPr bwMode="auto">
            <a:xfrm>
              <a:off x="4485192" y="2131400"/>
              <a:ext cx="551271" cy="960349"/>
            </a:xfrm>
            <a:custGeom>
              <a:avLst/>
              <a:gdLst>
                <a:gd name="T0" fmla="*/ 2147483646 w 252"/>
                <a:gd name="T1" fmla="*/ 2147483646 h 439"/>
                <a:gd name="T2" fmla="*/ 2147483646 w 252"/>
                <a:gd name="T3" fmla="*/ 2147483646 h 439"/>
                <a:gd name="T4" fmla="*/ 2147483646 w 252"/>
                <a:gd name="T5" fmla="*/ 2147483646 h 439"/>
                <a:gd name="T6" fmla="*/ 2147483646 w 252"/>
                <a:gd name="T7" fmla="*/ 0 h 439"/>
                <a:gd name="T8" fmla="*/ 2147483646 w 252"/>
                <a:gd name="T9" fmla="*/ 0 h 439"/>
                <a:gd name="T10" fmla="*/ 2147483646 w 252"/>
                <a:gd name="T11" fmla="*/ 0 h 439"/>
                <a:gd name="T12" fmla="*/ 2147483646 w 252"/>
                <a:gd name="T13" fmla="*/ 2147483646 h 439"/>
                <a:gd name="T14" fmla="*/ 2147483646 w 252"/>
                <a:gd name="T15" fmla="*/ 2147483646 h 439"/>
                <a:gd name="T16" fmla="*/ 2147483646 w 252"/>
                <a:gd name="T17" fmla="*/ 2147483646 h 439"/>
                <a:gd name="T18" fmla="*/ 2147483646 w 252"/>
                <a:gd name="T19" fmla="*/ 2147483646 h 439"/>
                <a:gd name="T20" fmla="*/ 2147483646 w 252"/>
                <a:gd name="T21" fmla="*/ 2147483646 h 439"/>
                <a:gd name="T22" fmla="*/ 2147483646 w 252"/>
                <a:gd name="T23" fmla="*/ 2147483646 h 439"/>
                <a:gd name="T24" fmla="*/ 2147483646 w 252"/>
                <a:gd name="T25" fmla="*/ 2147483646 h 439"/>
                <a:gd name="T26" fmla="*/ 2147483646 w 252"/>
                <a:gd name="T27" fmla="*/ 2147483646 h 439"/>
                <a:gd name="T28" fmla="*/ 2147483646 w 252"/>
                <a:gd name="T29" fmla="*/ 2147483646 h 439"/>
                <a:gd name="T30" fmla="*/ 2147483646 w 252"/>
                <a:gd name="T31" fmla="*/ 2147483646 h 439"/>
                <a:gd name="T32" fmla="*/ 0 w 252"/>
                <a:gd name="T33" fmla="*/ 2147483646 h 439"/>
                <a:gd name="T34" fmla="*/ 2147483646 w 252"/>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2" h="439">
                  <a:moveTo>
                    <a:pt x="45" y="152"/>
                  </a:moveTo>
                  <a:lnTo>
                    <a:pt x="59" y="83"/>
                  </a:lnTo>
                  <a:lnTo>
                    <a:pt x="52" y="9"/>
                  </a:lnTo>
                  <a:lnTo>
                    <a:pt x="79" y="0"/>
                  </a:lnTo>
                  <a:lnTo>
                    <a:pt x="134" y="0"/>
                  </a:lnTo>
                  <a:lnTo>
                    <a:pt x="251" y="0"/>
                  </a:lnTo>
                  <a:lnTo>
                    <a:pt x="243" y="152"/>
                  </a:lnTo>
                  <a:lnTo>
                    <a:pt x="206" y="295"/>
                  </a:lnTo>
                  <a:lnTo>
                    <a:pt x="225" y="438"/>
                  </a:lnTo>
                  <a:lnTo>
                    <a:pt x="198" y="438"/>
                  </a:lnTo>
                  <a:lnTo>
                    <a:pt x="97" y="428"/>
                  </a:lnTo>
                  <a:lnTo>
                    <a:pt x="97" y="417"/>
                  </a:lnTo>
                  <a:lnTo>
                    <a:pt x="97" y="404"/>
                  </a:lnTo>
                  <a:lnTo>
                    <a:pt x="116" y="344"/>
                  </a:lnTo>
                  <a:lnTo>
                    <a:pt x="59" y="275"/>
                  </a:lnTo>
                  <a:lnTo>
                    <a:pt x="25" y="275"/>
                  </a:lnTo>
                  <a:lnTo>
                    <a:pt x="0" y="227"/>
                  </a:lnTo>
                  <a:lnTo>
                    <a:pt x="45" y="152"/>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18" name="Freeform 74">
              <a:extLst>
                <a:ext uri="{FF2B5EF4-FFF2-40B4-BE49-F238E27FC236}">
                  <a16:creationId xmlns:a16="http://schemas.microsoft.com/office/drawing/2014/main" xmlns="" id="{CCDDF1E6-D26B-4928-ABCA-09A0C0646F0E}"/>
                </a:ext>
              </a:extLst>
            </p:cNvPr>
            <p:cNvSpPr>
              <a:spLocks/>
            </p:cNvSpPr>
            <p:nvPr/>
          </p:nvSpPr>
          <p:spPr bwMode="auto">
            <a:xfrm>
              <a:off x="4559570" y="3067686"/>
              <a:ext cx="654087" cy="881596"/>
            </a:xfrm>
            <a:custGeom>
              <a:avLst/>
              <a:gdLst>
                <a:gd name="T0" fmla="*/ 2147483646 w 299"/>
                <a:gd name="T1" fmla="*/ 2147483646 h 403"/>
                <a:gd name="T2" fmla="*/ 2147483646 w 299"/>
                <a:gd name="T3" fmla="*/ 2147483646 h 403"/>
                <a:gd name="T4" fmla="*/ 0 w 299"/>
                <a:gd name="T5" fmla="*/ 2147483646 h 403"/>
                <a:gd name="T6" fmla="*/ 2147483646 w 299"/>
                <a:gd name="T7" fmla="*/ 2147483646 h 403"/>
                <a:gd name="T8" fmla="*/ 0 w 299"/>
                <a:gd name="T9" fmla="*/ 2147483646 h 403"/>
                <a:gd name="T10" fmla="*/ 2147483646 w 299"/>
                <a:gd name="T11" fmla="*/ 2147483646 h 403"/>
                <a:gd name="T12" fmla="*/ 2147483646 w 299"/>
                <a:gd name="T13" fmla="*/ 2147483646 h 403"/>
                <a:gd name="T14" fmla="*/ 2147483646 w 299"/>
                <a:gd name="T15" fmla="*/ 2147483646 h 403"/>
                <a:gd name="T16" fmla="*/ 2147483646 w 299"/>
                <a:gd name="T17" fmla="*/ 2147483646 h 403"/>
                <a:gd name="T18" fmla="*/ 2147483646 w 299"/>
                <a:gd name="T19" fmla="*/ 2147483646 h 403"/>
                <a:gd name="T20" fmla="*/ 2147483646 w 299"/>
                <a:gd name="T21" fmla="*/ 2147483646 h 403"/>
                <a:gd name="T22" fmla="*/ 2147483646 w 299"/>
                <a:gd name="T23" fmla="*/ 2147483646 h 403"/>
                <a:gd name="T24" fmla="*/ 2147483646 w 299"/>
                <a:gd name="T25" fmla="*/ 2147483646 h 403"/>
                <a:gd name="T26" fmla="*/ 2147483646 w 299"/>
                <a:gd name="T27" fmla="*/ 0 h 403"/>
                <a:gd name="T28" fmla="*/ 2147483646 w 299"/>
                <a:gd name="T29" fmla="*/ 2147483646 h 403"/>
                <a:gd name="T30" fmla="*/ 2147483646 w 299"/>
                <a:gd name="T31" fmla="*/ 2147483646 h 403"/>
                <a:gd name="T32" fmla="*/ 2147483646 w 299"/>
                <a:gd name="T33" fmla="*/ 2147483646 h 403"/>
                <a:gd name="T34" fmla="*/ 2147483646 w 299"/>
                <a:gd name="T35" fmla="*/ 2147483646 h 403"/>
                <a:gd name="T36" fmla="*/ 2147483646 w 299"/>
                <a:gd name="T37" fmla="*/ 2147483646 h 403"/>
                <a:gd name="T38" fmla="*/ 2147483646 w 299"/>
                <a:gd name="T39" fmla="*/ 2147483646 h 403"/>
                <a:gd name="T40" fmla="*/ 2147483646 w 299"/>
                <a:gd name="T41" fmla="*/ 2147483646 h 403"/>
                <a:gd name="T42" fmla="*/ 2147483646 w 299"/>
                <a:gd name="T43" fmla="*/ 2147483646 h 403"/>
                <a:gd name="T44" fmla="*/ 2147483646 w 299"/>
                <a:gd name="T45" fmla="*/ 2147483646 h 4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9" h="403">
                  <a:moveTo>
                    <a:pt x="75" y="318"/>
                  </a:moveTo>
                  <a:lnTo>
                    <a:pt x="11" y="368"/>
                  </a:lnTo>
                  <a:lnTo>
                    <a:pt x="0" y="343"/>
                  </a:lnTo>
                  <a:lnTo>
                    <a:pt x="11" y="318"/>
                  </a:lnTo>
                  <a:lnTo>
                    <a:pt x="0" y="299"/>
                  </a:lnTo>
                  <a:lnTo>
                    <a:pt x="11" y="299"/>
                  </a:lnTo>
                  <a:lnTo>
                    <a:pt x="26" y="274"/>
                  </a:lnTo>
                  <a:lnTo>
                    <a:pt x="26" y="201"/>
                  </a:lnTo>
                  <a:lnTo>
                    <a:pt x="45" y="142"/>
                  </a:lnTo>
                  <a:lnTo>
                    <a:pt x="82" y="117"/>
                  </a:lnTo>
                  <a:lnTo>
                    <a:pt x="63" y="108"/>
                  </a:lnTo>
                  <a:lnTo>
                    <a:pt x="45" y="117"/>
                  </a:lnTo>
                  <a:lnTo>
                    <a:pt x="63" y="84"/>
                  </a:lnTo>
                  <a:lnTo>
                    <a:pt x="63" y="0"/>
                  </a:lnTo>
                  <a:lnTo>
                    <a:pt x="163" y="10"/>
                  </a:lnTo>
                  <a:lnTo>
                    <a:pt x="183" y="84"/>
                  </a:lnTo>
                  <a:lnTo>
                    <a:pt x="172" y="84"/>
                  </a:lnTo>
                  <a:lnTo>
                    <a:pt x="216" y="133"/>
                  </a:lnTo>
                  <a:lnTo>
                    <a:pt x="235" y="201"/>
                  </a:lnTo>
                  <a:lnTo>
                    <a:pt x="298" y="249"/>
                  </a:lnTo>
                  <a:lnTo>
                    <a:pt x="183" y="368"/>
                  </a:lnTo>
                  <a:lnTo>
                    <a:pt x="127" y="402"/>
                  </a:lnTo>
                  <a:lnTo>
                    <a:pt x="75" y="318"/>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19" name="Freeform 75">
              <a:extLst>
                <a:ext uri="{FF2B5EF4-FFF2-40B4-BE49-F238E27FC236}">
                  <a16:creationId xmlns:a16="http://schemas.microsoft.com/office/drawing/2014/main" xmlns="" id="{40B7EA43-6AE0-4610-9EFB-DE88FA895AEA}"/>
                </a:ext>
              </a:extLst>
            </p:cNvPr>
            <p:cNvSpPr>
              <a:spLocks/>
            </p:cNvSpPr>
            <p:nvPr/>
          </p:nvSpPr>
          <p:spPr bwMode="auto">
            <a:xfrm>
              <a:off x="5710241" y="3069873"/>
              <a:ext cx="754716" cy="656275"/>
            </a:xfrm>
            <a:custGeom>
              <a:avLst/>
              <a:gdLst>
                <a:gd name="T0" fmla="*/ 2147483646 w 345"/>
                <a:gd name="T1" fmla="*/ 2147483646 h 300"/>
                <a:gd name="T2" fmla="*/ 2147483646 w 345"/>
                <a:gd name="T3" fmla="*/ 0 h 300"/>
                <a:gd name="T4" fmla="*/ 2147483646 w 345"/>
                <a:gd name="T5" fmla="*/ 2147483646 h 300"/>
                <a:gd name="T6" fmla="*/ 2147483646 w 345"/>
                <a:gd name="T7" fmla="*/ 2147483646 h 300"/>
                <a:gd name="T8" fmla="*/ 2147483646 w 345"/>
                <a:gd name="T9" fmla="*/ 2147483646 h 300"/>
                <a:gd name="T10" fmla="*/ 2147483646 w 345"/>
                <a:gd name="T11" fmla="*/ 2147483646 h 300"/>
                <a:gd name="T12" fmla="*/ 2147483646 w 345"/>
                <a:gd name="T13" fmla="*/ 2147483646 h 300"/>
                <a:gd name="T14" fmla="*/ 2147483646 w 345"/>
                <a:gd name="T15" fmla="*/ 2147483646 h 300"/>
                <a:gd name="T16" fmla="*/ 2147483646 w 345"/>
                <a:gd name="T17" fmla="*/ 2147483646 h 300"/>
                <a:gd name="T18" fmla="*/ 2147483646 w 345"/>
                <a:gd name="T19" fmla="*/ 2147483646 h 300"/>
                <a:gd name="T20" fmla="*/ 2147483646 w 345"/>
                <a:gd name="T21" fmla="*/ 2147483646 h 300"/>
                <a:gd name="T22" fmla="*/ 2147483646 w 345"/>
                <a:gd name="T23" fmla="*/ 2147483646 h 300"/>
                <a:gd name="T24" fmla="*/ 2147483646 w 345"/>
                <a:gd name="T25" fmla="*/ 2147483646 h 300"/>
                <a:gd name="T26" fmla="*/ 2147483646 w 345"/>
                <a:gd name="T27" fmla="*/ 2147483646 h 300"/>
                <a:gd name="T28" fmla="*/ 2147483646 w 345"/>
                <a:gd name="T29" fmla="*/ 2147483646 h 300"/>
                <a:gd name="T30" fmla="*/ 2147483646 w 345"/>
                <a:gd name="T31" fmla="*/ 2147483646 h 300"/>
                <a:gd name="T32" fmla="*/ 2147483646 w 345"/>
                <a:gd name="T33" fmla="*/ 2147483646 h 300"/>
                <a:gd name="T34" fmla="*/ 2147483646 w 345"/>
                <a:gd name="T35" fmla="*/ 2147483646 h 300"/>
                <a:gd name="T36" fmla="*/ 2147483646 w 345"/>
                <a:gd name="T37" fmla="*/ 2147483646 h 300"/>
                <a:gd name="T38" fmla="*/ 2147483646 w 345"/>
                <a:gd name="T39" fmla="*/ 2147483646 h 300"/>
                <a:gd name="T40" fmla="*/ 0 w 345"/>
                <a:gd name="T41" fmla="*/ 2147483646 h 300"/>
                <a:gd name="T42" fmla="*/ 2147483646 w 345"/>
                <a:gd name="T43" fmla="*/ 2147483646 h 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00">
                  <a:moveTo>
                    <a:pt x="71" y="9"/>
                  </a:moveTo>
                  <a:lnTo>
                    <a:pt x="255" y="0"/>
                  </a:lnTo>
                  <a:lnTo>
                    <a:pt x="280" y="191"/>
                  </a:lnTo>
                  <a:lnTo>
                    <a:pt x="306" y="214"/>
                  </a:lnTo>
                  <a:lnTo>
                    <a:pt x="318" y="249"/>
                  </a:lnTo>
                  <a:lnTo>
                    <a:pt x="344" y="273"/>
                  </a:lnTo>
                  <a:lnTo>
                    <a:pt x="324" y="283"/>
                  </a:lnTo>
                  <a:lnTo>
                    <a:pt x="299" y="273"/>
                  </a:lnTo>
                  <a:lnTo>
                    <a:pt x="261" y="273"/>
                  </a:lnTo>
                  <a:lnTo>
                    <a:pt x="198" y="260"/>
                  </a:lnTo>
                  <a:lnTo>
                    <a:pt x="172" y="273"/>
                  </a:lnTo>
                  <a:lnTo>
                    <a:pt x="115" y="283"/>
                  </a:lnTo>
                  <a:lnTo>
                    <a:pt x="97" y="299"/>
                  </a:lnTo>
                  <a:lnTo>
                    <a:pt x="64" y="299"/>
                  </a:lnTo>
                  <a:lnTo>
                    <a:pt x="83" y="273"/>
                  </a:lnTo>
                  <a:lnTo>
                    <a:pt x="52" y="201"/>
                  </a:lnTo>
                  <a:lnTo>
                    <a:pt x="83" y="107"/>
                  </a:lnTo>
                  <a:lnTo>
                    <a:pt x="52" y="82"/>
                  </a:lnTo>
                  <a:lnTo>
                    <a:pt x="45" y="34"/>
                  </a:lnTo>
                  <a:lnTo>
                    <a:pt x="8" y="34"/>
                  </a:lnTo>
                  <a:lnTo>
                    <a:pt x="0" y="9"/>
                  </a:lnTo>
                  <a:lnTo>
                    <a:pt x="71"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20" name="Freeform 76">
              <a:extLst>
                <a:ext uri="{FF2B5EF4-FFF2-40B4-BE49-F238E27FC236}">
                  <a16:creationId xmlns:a16="http://schemas.microsoft.com/office/drawing/2014/main" xmlns="" id="{6DB626AA-F2FD-48DE-8E18-5E7179595EDB}"/>
                </a:ext>
              </a:extLst>
            </p:cNvPr>
            <p:cNvSpPr>
              <a:spLocks/>
            </p:cNvSpPr>
            <p:nvPr/>
          </p:nvSpPr>
          <p:spPr bwMode="auto">
            <a:xfrm>
              <a:off x="7068730" y="1273868"/>
              <a:ext cx="476894" cy="546896"/>
            </a:xfrm>
            <a:custGeom>
              <a:avLst/>
              <a:gdLst>
                <a:gd name="T0" fmla="*/ 2147483646 w 218"/>
                <a:gd name="T1" fmla="*/ 0 h 250"/>
                <a:gd name="T2" fmla="*/ 2147483646 w 218"/>
                <a:gd name="T3" fmla="*/ 2147483646 h 250"/>
                <a:gd name="T4" fmla="*/ 2147483646 w 218"/>
                <a:gd name="T5" fmla="*/ 2147483646 h 250"/>
                <a:gd name="T6" fmla="*/ 0 w 218"/>
                <a:gd name="T7" fmla="*/ 2147483646 h 250"/>
                <a:gd name="T8" fmla="*/ 2147483646 w 218"/>
                <a:gd name="T9" fmla="*/ 0 h 250"/>
                <a:gd name="T10" fmla="*/ 2147483646 w 218"/>
                <a:gd name="T11" fmla="*/ 0 h 2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8" h="250">
                  <a:moveTo>
                    <a:pt x="217" y="0"/>
                  </a:moveTo>
                  <a:lnTo>
                    <a:pt x="209" y="249"/>
                  </a:lnTo>
                  <a:lnTo>
                    <a:pt x="117" y="249"/>
                  </a:lnTo>
                  <a:lnTo>
                    <a:pt x="0" y="235"/>
                  </a:lnTo>
                  <a:lnTo>
                    <a:pt x="8" y="0"/>
                  </a:lnTo>
                  <a:lnTo>
                    <a:pt x="217" y="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21" name="Freeform 77">
              <a:extLst>
                <a:ext uri="{FF2B5EF4-FFF2-40B4-BE49-F238E27FC236}">
                  <a16:creationId xmlns:a16="http://schemas.microsoft.com/office/drawing/2014/main" xmlns="" id="{785945A4-269A-4AA5-A9CF-7011DFB4AB62}"/>
                </a:ext>
              </a:extLst>
            </p:cNvPr>
            <p:cNvSpPr>
              <a:spLocks/>
            </p:cNvSpPr>
            <p:nvPr/>
          </p:nvSpPr>
          <p:spPr bwMode="auto">
            <a:xfrm>
              <a:off x="5900560" y="1273866"/>
              <a:ext cx="697840" cy="516270"/>
            </a:xfrm>
            <a:custGeom>
              <a:avLst/>
              <a:gdLst>
                <a:gd name="T0" fmla="*/ 2147483646 w 319"/>
                <a:gd name="T1" fmla="*/ 0 h 236"/>
                <a:gd name="T2" fmla="*/ 2147483646 w 319"/>
                <a:gd name="T3" fmla="*/ 2147483646 h 236"/>
                <a:gd name="T4" fmla="*/ 0 w 319"/>
                <a:gd name="T5" fmla="*/ 2147483646 h 236"/>
                <a:gd name="T6" fmla="*/ 2147483646 w 319"/>
                <a:gd name="T7" fmla="*/ 0 h 236"/>
                <a:gd name="T8" fmla="*/ 2147483646 w 319"/>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236">
                  <a:moveTo>
                    <a:pt x="318" y="0"/>
                  </a:moveTo>
                  <a:lnTo>
                    <a:pt x="299" y="235"/>
                  </a:lnTo>
                  <a:lnTo>
                    <a:pt x="0" y="235"/>
                  </a:lnTo>
                  <a:lnTo>
                    <a:pt x="8" y="0"/>
                  </a:lnTo>
                  <a:lnTo>
                    <a:pt x="318"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22" name="Freeform 78">
              <a:extLst>
                <a:ext uri="{FF2B5EF4-FFF2-40B4-BE49-F238E27FC236}">
                  <a16:creationId xmlns:a16="http://schemas.microsoft.com/office/drawing/2014/main" xmlns="" id="{9BCA9F69-4770-44AF-8DD2-55FF7BA2891C}"/>
                </a:ext>
              </a:extLst>
            </p:cNvPr>
            <p:cNvSpPr>
              <a:spLocks/>
            </p:cNvSpPr>
            <p:nvPr/>
          </p:nvSpPr>
          <p:spPr bwMode="auto">
            <a:xfrm>
              <a:off x="5858995" y="2367660"/>
              <a:ext cx="697839" cy="719715"/>
            </a:xfrm>
            <a:custGeom>
              <a:avLst/>
              <a:gdLst>
                <a:gd name="T0" fmla="*/ 2147483646 w 319"/>
                <a:gd name="T1" fmla="*/ 2147483646 h 329"/>
                <a:gd name="T2" fmla="*/ 2147483646 w 319"/>
                <a:gd name="T3" fmla="*/ 2147483646 h 329"/>
                <a:gd name="T4" fmla="*/ 2147483646 w 319"/>
                <a:gd name="T5" fmla="*/ 2147483646 h 329"/>
                <a:gd name="T6" fmla="*/ 0 w 319"/>
                <a:gd name="T7" fmla="*/ 2147483646 h 329"/>
                <a:gd name="T8" fmla="*/ 2147483646 w 319"/>
                <a:gd name="T9" fmla="*/ 0 h 329"/>
                <a:gd name="T10" fmla="*/ 2147483646 w 319"/>
                <a:gd name="T11" fmla="*/ 2147483646 h 329"/>
                <a:gd name="T12" fmla="*/ 2147483646 w 319"/>
                <a:gd name="T13" fmla="*/ 2147483646 h 3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329">
                  <a:moveTo>
                    <a:pt x="318" y="59"/>
                  </a:moveTo>
                  <a:lnTo>
                    <a:pt x="310" y="319"/>
                  </a:lnTo>
                  <a:lnTo>
                    <a:pt x="184" y="319"/>
                  </a:lnTo>
                  <a:lnTo>
                    <a:pt x="0" y="328"/>
                  </a:lnTo>
                  <a:lnTo>
                    <a:pt x="12" y="0"/>
                  </a:lnTo>
                  <a:lnTo>
                    <a:pt x="318" y="20"/>
                  </a:lnTo>
                  <a:lnTo>
                    <a:pt x="318" y="59"/>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23" name="Freeform 79">
              <a:extLst>
                <a:ext uri="{FF2B5EF4-FFF2-40B4-BE49-F238E27FC236}">
                  <a16:creationId xmlns:a16="http://schemas.microsoft.com/office/drawing/2014/main" xmlns="" id="{4D05F902-B150-4F2C-A31C-C9EBB790DE51}"/>
                </a:ext>
              </a:extLst>
            </p:cNvPr>
            <p:cNvSpPr>
              <a:spLocks/>
            </p:cNvSpPr>
            <p:nvPr/>
          </p:nvSpPr>
          <p:spPr bwMode="auto">
            <a:xfrm>
              <a:off x="4933646" y="2466101"/>
              <a:ext cx="778780" cy="625649"/>
            </a:xfrm>
            <a:custGeom>
              <a:avLst/>
              <a:gdLst>
                <a:gd name="T0" fmla="*/ 2147483646 w 356"/>
                <a:gd name="T1" fmla="*/ 2147483646 h 286"/>
                <a:gd name="T2" fmla="*/ 0 w 356"/>
                <a:gd name="T3" fmla="*/ 2147483646 h 286"/>
                <a:gd name="T4" fmla="*/ 2147483646 w 356"/>
                <a:gd name="T5" fmla="*/ 0 h 286"/>
                <a:gd name="T6" fmla="*/ 2147483646 w 356"/>
                <a:gd name="T7" fmla="*/ 0 h 286"/>
                <a:gd name="T8" fmla="*/ 2147483646 w 356"/>
                <a:gd name="T9" fmla="*/ 2147483646 h 286"/>
                <a:gd name="T10" fmla="*/ 2147483646 w 356"/>
                <a:gd name="T11" fmla="*/ 2147483646 h 286"/>
                <a:gd name="T12" fmla="*/ 2147483646 w 356"/>
                <a:gd name="T13" fmla="*/ 2147483646 h 286"/>
                <a:gd name="T14" fmla="*/ 2147483646 w 356"/>
                <a:gd name="T15" fmla="*/ 2147483646 h 286"/>
                <a:gd name="T16" fmla="*/ 2147483646 w 356"/>
                <a:gd name="T17" fmla="*/ 2147483646 h 286"/>
                <a:gd name="T18" fmla="*/ 2147483646 w 356"/>
                <a:gd name="T19" fmla="*/ 2147483646 h 286"/>
                <a:gd name="T20" fmla="*/ 2147483646 w 356"/>
                <a:gd name="T21" fmla="*/ 2147483646 h 286"/>
                <a:gd name="T22" fmla="*/ 2147483646 w 356"/>
                <a:gd name="T23" fmla="*/ 2147483646 h 286"/>
                <a:gd name="T24" fmla="*/ 2147483646 w 356"/>
                <a:gd name="T25" fmla="*/ 2147483646 h 286"/>
                <a:gd name="T26" fmla="*/ 2147483646 w 356"/>
                <a:gd name="T27" fmla="*/ 2147483646 h 286"/>
                <a:gd name="T28" fmla="*/ 2147483646 w 356"/>
                <a:gd name="T29" fmla="*/ 2147483646 h 286"/>
                <a:gd name="T30" fmla="*/ 2147483646 w 356"/>
                <a:gd name="T31" fmla="*/ 2147483646 h 286"/>
                <a:gd name="T32" fmla="*/ 2147483646 w 356"/>
                <a:gd name="T33" fmla="*/ 2147483646 h 286"/>
                <a:gd name="T34" fmla="*/ 2147483646 w 356"/>
                <a:gd name="T35" fmla="*/ 2147483646 h 286"/>
                <a:gd name="T36" fmla="*/ 2147483646 w 356"/>
                <a:gd name="T37" fmla="*/ 2147483646 h 2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6" h="286">
                  <a:moveTo>
                    <a:pt x="19" y="285"/>
                  </a:moveTo>
                  <a:lnTo>
                    <a:pt x="0" y="143"/>
                  </a:lnTo>
                  <a:lnTo>
                    <a:pt x="38" y="0"/>
                  </a:lnTo>
                  <a:lnTo>
                    <a:pt x="57" y="0"/>
                  </a:lnTo>
                  <a:lnTo>
                    <a:pt x="63" y="14"/>
                  </a:lnTo>
                  <a:lnTo>
                    <a:pt x="83" y="14"/>
                  </a:lnTo>
                  <a:lnTo>
                    <a:pt x="146" y="59"/>
                  </a:lnTo>
                  <a:lnTo>
                    <a:pt x="154" y="75"/>
                  </a:lnTo>
                  <a:lnTo>
                    <a:pt x="164" y="59"/>
                  </a:lnTo>
                  <a:lnTo>
                    <a:pt x="172" y="75"/>
                  </a:lnTo>
                  <a:lnTo>
                    <a:pt x="183" y="75"/>
                  </a:lnTo>
                  <a:lnTo>
                    <a:pt x="191" y="98"/>
                  </a:lnTo>
                  <a:lnTo>
                    <a:pt x="217" y="109"/>
                  </a:lnTo>
                  <a:lnTo>
                    <a:pt x="266" y="123"/>
                  </a:lnTo>
                  <a:lnTo>
                    <a:pt x="266" y="143"/>
                  </a:lnTo>
                  <a:lnTo>
                    <a:pt x="344" y="216"/>
                  </a:lnTo>
                  <a:lnTo>
                    <a:pt x="355" y="285"/>
                  </a:lnTo>
                  <a:lnTo>
                    <a:pt x="292" y="285"/>
                  </a:lnTo>
                  <a:lnTo>
                    <a:pt x="19" y="285"/>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24" name="Freeform 80">
              <a:extLst>
                <a:ext uri="{FF2B5EF4-FFF2-40B4-BE49-F238E27FC236}">
                  <a16:creationId xmlns:a16="http://schemas.microsoft.com/office/drawing/2014/main" xmlns="" id="{C8EE09FC-DAF2-4C83-917D-F200B5B51597}"/>
                </a:ext>
              </a:extLst>
            </p:cNvPr>
            <p:cNvSpPr>
              <a:spLocks/>
            </p:cNvSpPr>
            <p:nvPr/>
          </p:nvSpPr>
          <p:spPr bwMode="auto">
            <a:xfrm>
              <a:off x="5292411" y="3089563"/>
              <a:ext cx="599398" cy="634400"/>
            </a:xfrm>
            <a:custGeom>
              <a:avLst/>
              <a:gdLst>
                <a:gd name="T0" fmla="*/ 2147483646 w 274"/>
                <a:gd name="T1" fmla="*/ 2147483646 h 290"/>
                <a:gd name="T2" fmla="*/ 2147483646 w 274"/>
                <a:gd name="T3" fmla="*/ 2147483646 h 290"/>
                <a:gd name="T4" fmla="*/ 2147483646 w 274"/>
                <a:gd name="T5" fmla="*/ 2147483646 h 290"/>
                <a:gd name="T6" fmla="*/ 2147483646 w 274"/>
                <a:gd name="T7" fmla="*/ 2147483646 h 290"/>
                <a:gd name="T8" fmla="*/ 2147483646 w 274"/>
                <a:gd name="T9" fmla="*/ 2147483646 h 290"/>
                <a:gd name="T10" fmla="*/ 2147483646 w 274"/>
                <a:gd name="T11" fmla="*/ 2147483646 h 290"/>
                <a:gd name="T12" fmla="*/ 2147483646 w 274"/>
                <a:gd name="T13" fmla="*/ 2147483646 h 290"/>
                <a:gd name="T14" fmla="*/ 2147483646 w 274"/>
                <a:gd name="T15" fmla="*/ 2147483646 h 290"/>
                <a:gd name="T16" fmla="*/ 2147483646 w 274"/>
                <a:gd name="T17" fmla="*/ 2147483646 h 290"/>
                <a:gd name="T18" fmla="*/ 2147483646 w 274"/>
                <a:gd name="T19" fmla="*/ 2147483646 h 290"/>
                <a:gd name="T20" fmla="*/ 2147483646 w 274"/>
                <a:gd name="T21" fmla="*/ 2147483646 h 290"/>
                <a:gd name="T22" fmla="*/ 2147483646 w 274"/>
                <a:gd name="T23" fmla="*/ 2147483646 h 290"/>
                <a:gd name="T24" fmla="*/ 0 w 274"/>
                <a:gd name="T25" fmla="*/ 2147483646 h 290"/>
                <a:gd name="T26" fmla="*/ 2147483646 w 274"/>
                <a:gd name="T27" fmla="*/ 0 h 290"/>
                <a:gd name="T28" fmla="*/ 2147483646 w 274"/>
                <a:gd name="T29" fmla="*/ 0 h 290"/>
                <a:gd name="T30" fmla="*/ 2147483646 w 274"/>
                <a:gd name="T31" fmla="*/ 2147483646 h 290"/>
                <a:gd name="T32" fmla="*/ 2147483646 w 274"/>
                <a:gd name="T33" fmla="*/ 2147483646 h 290"/>
                <a:gd name="T34" fmla="*/ 2147483646 w 274"/>
                <a:gd name="T35" fmla="*/ 2147483646 h 290"/>
                <a:gd name="T36" fmla="*/ 2147483646 w 274"/>
                <a:gd name="T37" fmla="*/ 2147483646 h 290"/>
                <a:gd name="T38" fmla="*/ 2147483646 w 274"/>
                <a:gd name="T39" fmla="*/ 2147483646 h 290"/>
                <a:gd name="T40" fmla="*/ 2147483646 w 274"/>
                <a:gd name="T41" fmla="*/ 2147483646 h 290"/>
                <a:gd name="T42" fmla="*/ 2147483646 w 274"/>
                <a:gd name="T43" fmla="*/ 2147483646 h 290"/>
                <a:gd name="T44" fmla="*/ 2147483646 w 274"/>
                <a:gd name="T45" fmla="*/ 2147483646 h 2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4" h="290">
                  <a:moveTo>
                    <a:pt x="236" y="239"/>
                  </a:moveTo>
                  <a:lnTo>
                    <a:pt x="218" y="264"/>
                  </a:lnTo>
                  <a:lnTo>
                    <a:pt x="209" y="264"/>
                  </a:lnTo>
                  <a:lnTo>
                    <a:pt x="198" y="289"/>
                  </a:lnTo>
                  <a:lnTo>
                    <a:pt x="179" y="264"/>
                  </a:lnTo>
                  <a:lnTo>
                    <a:pt x="161" y="275"/>
                  </a:lnTo>
                  <a:lnTo>
                    <a:pt x="146" y="225"/>
                  </a:lnTo>
                  <a:lnTo>
                    <a:pt x="135" y="239"/>
                  </a:lnTo>
                  <a:lnTo>
                    <a:pt x="90" y="264"/>
                  </a:lnTo>
                  <a:lnTo>
                    <a:pt x="71" y="264"/>
                  </a:lnTo>
                  <a:lnTo>
                    <a:pt x="46" y="264"/>
                  </a:lnTo>
                  <a:lnTo>
                    <a:pt x="37" y="264"/>
                  </a:lnTo>
                  <a:lnTo>
                    <a:pt x="0" y="250"/>
                  </a:lnTo>
                  <a:lnTo>
                    <a:pt x="127" y="0"/>
                  </a:lnTo>
                  <a:lnTo>
                    <a:pt x="190" y="0"/>
                  </a:lnTo>
                  <a:lnTo>
                    <a:pt x="198" y="25"/>
                  </a:lnTo>
                  <a:lnTo>
                    <a:pt x="236" y="25"/>
                  </a:lnTo>
                  <a:lnTo>
                    <a:pt x="243" y="73"/>
                  </a:lnTo>
                  <a:lnTo>
                    <a:pt x="273" y="98"/>
                  </a:lnTo>
                  <a:lnTo>
                    <a:pt x="243" y="191"/>
                  </a:lnTo>
                  <a:lnTo>
                    <a:pt x="273" y="264"/>
                  </a:lnTo>
                  <a:lnTo>
                    <a:pt x="255" y="289"/>
                  </a:lnTo>
                  <a:lnTo>
                    <a:pt x="236" y="239"/>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25" name="Freeform 81">
              <a:extLst>
                <a:ext uri="{FF2B5EF4-FFF2-40B4-BE49-F238E27FC236}">
                  <a16:creationId xmlns:a16="http://schemas.microsoft.com/office/drawing/2014/main" xmlns="" id="{D8C1E4AC-2B4A-4C07-807A-E4E0D4F72300}"/>
                </a:ext>
              </a:extLst>
            </p:cNvPr>
            <p:cNvSpPr>
              <a:spLocks/>
            </p:cNvSpPr>
            <p:nvPr/>
          </p:nvSpPr>
          <p:spPr bwMode="auto">
            <a:xfrm>
              <a:off x="5355458" y="1273866"/>
              <a:ext cx="573147" cy="516270"/>
            </a:xfrm>
            <a:custGeom>
              <a:avLst/>
              <a:gdLst>
                <a:gd name="T0" fmla="*/ 2147483646 w 262"/>
                <a:gd name="T1" fmla="*/ 0 h 236"/>
                <a:gd name="T2" fmla="*/ 2147483646 w 262"/>
                <a:gd name="T3" fmla="*/ 2147483646 h 236"/>
                <a:gd name="T4" fmla="*/ 0 w 262"/>
                <a:gd name="T5" fmla="*/ 2147483646 h 236"/>
                <a:gd name="T6" fmla="*/ 2147483646 w 262"/>
                <a:gd name="T7" fmla="*/ 0 h 236"/>
                <a:gd name="T8" fmla="*/ 2147483646 w 262"/>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36">
                  <a:moveTo>
                    <a:pt x="261" y="0"/>
                  </a:moveTo>
                  <a:lnTo>
                    <a:pt x="254" y="235"/>
                  </a:lnTo>
                  <a:lnTo>
                    <a:pt x="0" y="225"/>
                  </a:lnTo>
                  <a:lnTo>
                    <a:pt x="11" y="0"/>
                  </a:lnTo>
                  <a:lnTo>
                    <a:pt x="261"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26" name="Freeform 82">
              <a:extLst>
                <a:ext uri="{FF2B5EF4-FFF2-40B4-BE49-F238E27FC236}">
                  <a16:creationId xmlns:a16="http://schemas.microsoft.com/office/drawing/2014/main" xmlns="" id="{9ECAC940-0EFF-4B1A-85ED-7F0C51827D73}"/>
                </a:ext>
              </a:extLst>
            </p:cNvPr>
            <p:cNvSpPr>
              <a:spLocks/>
            </p:cNvSpPr>
            <p:nvPr/>
          </p:nvSpPr>
          <p:spPr bwMode="auto">
            <a:xfrm>
              <a:off x="4664969" y="1248010"/>
              <a:ext cx="719715" cy="581898"/>
            </a:xfrm>
            <a:custGeom>
              <a:avLst/>
              <a:gdLst>
                <a:gd name="T0" fmla="*/ 2147483646 w 329"/>
                <a:gd name="T1" fmla="*/ 2147483646 h 266"/>
                <a:gd name="T2" fmla="*/ 2147483646 w 329"/>
                <a:gd name="T3" fmla="*/ 2147483646 h 266"/>
                <a:gd name="T4" fmla="*/ 2147483646 w 329"/>
                <a:gd name="T5" fmla="*/ 2147483646 h 266"/>
                <a:gd name="T6" fmla="*/ 2147483646 w 329"/>
                <a:gd name="T7" fmla="*/ 2147483646 h 266"/>
                <a:gd name="T8" fmla="*/ 2147483646 w 329"/>
                <a:gd name="T9" fmla="*/ 2147483646 h 266"/>
                <a:gd name="T10" fmla="*/ 2147483646 w 329"/>
                <a:gd name="T11" fmla="*/ 2147483646 h 266"/>
                <a:gd name="T12" fmla="*/ 2147483646 w 329"/>
                <a:gd name="T13" fmla="*/ 2147483646 h 266"/>
                <a:gd name="T14" fmla="*/ 2147483646 w 329"/>
                <a:gd name="T15" fmla="*/ 2147483646 h 266"/>
                <a:gd name="T16" fmla="*/ 2147483646 w 329"/>
                <a:gd name="T17" fmla="*/ 2147483646 h 266"/>
                <a:gd name="T18" fmla="*/ 2147483646 w 329"/>
                <a:gd name="T19" fmla="*/ 2147483646 h 266"/>
                <a:gd name="T20" fmla="*/ 2147483646 w 329"/>
                <a:gd name="T21" fmla="*/ 2147483646 h 266"/>
                <a:gd name="T22" fmla="*/ 2147483646 w 329"/>
                <a:gd name="T23" fmla="*/ 2147483646 h 266"/>
                <a:gd name="T24" fmla="*/ 2147483646 w 329"/>
                <a:gd name="T25" fmla="*/ 2147483646 h 266"/>
                <a:gd name="T26" fmla="*/ 2147483646 w 329"/>
                <a:gd name="T27" fmla="*/ 2147483646 h 266"/>
                <a:gd name="T28" fmla="*/ 2147483646 w 329"/>
                <a:gd name="T29" fmla="*/ 2147483646 h 266"/>
                <a:gd name="T30" fmla="*/ 2147483646 w 329"/>
                <a:gd name="T31" fmla="*/ 2147483646 h 266"/>
                <a:gd name="T32" fmla="*/ 2147483646 w 329"/>
                <a:gd name="T33" fmla="*/ 2147483646 h 266"/>
                <a:gd name="T34" fmla="*/ 2147483646 w 329"/>
                <a:gd name="T35" fmla="*/ 2147483646 h 266"/>
                <a:gd name="T36" fmla="*/ 2147483646 w 329"/>
                <a:gd name="T37" fmla="*/ 2147483646 h 266"/>
                <a:gd name="T38" fmla="*/ 0 w 329"/>
                <a:gd name="T39" fmla="*/ 2147483646 h 266"/>
                <a:gd name="T40" fmla="*/ 2147483646 w 329"/>
                <a:gd name="T41" fmla="*/ 0 h 266"/>
                <a:gd name="T42" fmla="*/ 2147483646 w 329"/>
                <a:gd name="T43" fmla="*/ 2147483646 h 2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9" h="266">
                  <a:moveTo>
                    <a:pt x="328" y="16"/>
                  </a:moveTo>
                  <a:lnTo>
                    <a:pt x="318" y="240"/>
                  </a:lnTo>
                  <a:lnTo>
                    <a:pt x="318" y="251"/>
                  </a:lnTo>
                  <a:lnTo>
                    <a:pt x="311" y="251"/>
                  </a:lnTo>
                  <a:lnTo>
                    <a:pt x="272" y="251"/>
                  </a:lnTo>
                  <a:lnTo>
                    <a:pt x="265" y="226"/>
                  </a:lnTo>
                  <a:lnTo>
                    <a:pt x="235" y="226"/>
                  </a:lnTo>
                  <a:lnTo>
                    <a:pt x="217" y="226"/>
                  </a:lnTo>
                  <a:lnTo>
                    <a:pt x="202" y="251"/>
                  </a:lnTo>
                  <a:lnTo>
                    <a:pt x="183" y="240"/>
                  </a:lnTo>
                  <a:lnTo>
                    <a:pt x="146" y="240"/>
                  </a:lnTo>
                  <a:lnTo>
                    <a:pt x="146" y="226"/>
                  </a:lnTo>
                  <a:lnTo>
                    <a:pt x="138" y="240"/>
                  </a:lnTo>
                  <a:lnTo>
                    <a:pt x="127" y="226"/>
                  </a:lnTo>
                  <a:lnTo>
                    <a:pt x="108" y="251"/>
                  </a:lnTo>
                  <a:lnTo>
                    <a:pt x="100" y="251"/>
                  </a:lnTo>
                  <a:lnTo>
                    <a:pt x="64" y="265"/>
                  </a:lnTo>
                  <a:lnTo>
                    <a:pt x="74" y="192"/>
                  </a:lnTo>
                  <a:lnTo>
                    <a:pt x="11" y="133"/>
                  </a:lnTo>
                  <a:lnTo>
                    <a:pt x="0" y="85"/>
                  </a:lnTo>
                  <a:lnTo>
                    <a:pt x="45" y="0"/>
                  </a:lnTo>
                  <a:lnTo>
                    <a:pt x="328" y="16"/>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27" name="Freeform 83">
              <a:extLst>
                <a:ext uri="{FF2B5EF4-FFF2-40B4-BE49-F238E27FC236}">
                  <a16:creationId xmlns:a16="http://schemas.microsoft.com/office/drawing/2014/main" xmlns="" id="{4327B478-4E95-4EE2-B540-1F94E0569C11}"/>
                </a:ext>
              </a:extLst>
            </p:cNvPr>
            <p:cNvSpPr>
              <a:spLocks/>
            </p:cNvSpPr>
            <p:nvPr/>
          </p:nvSpPr>
          <p:spPr bwMode="auto">
            <a:xfrm>
              <a:off x="4835205" y="3610207"/>
              <a:ext cx="752529" cy="680338"/>
            </a:xfrm>
            <a:custGeom>
              <a:avLst/>
              <a:gdLst>
                <a:gd name="T0" fmla="*/ 2147483646 w 344"/>
                <a:gd name="T1" fmla="*/ 2147483646 h 311"/>
                <a:gd name="T2" fmla="*/ 2147483646 w 344"/>
                <a:gd name="T3" fmla="*/ 2147483646 h 311"/>
                <a:gd name="T4" fmla="*/ 0 w 344"/>
                <a:gd name="T5" fmla="*/ 2147483646 h 311"/>
                <a:gd name="T6" fmla="*/ 2147483646 w 344"/>
                <a:gd name="T7" fmla="*/ 2147483646 h 311"/>
                <a:gd name="T8" fmla="*/ 2147483646 w 344"/>
                <a:gd name="T9" fmla="*/ 0 h 311"/>
                <a:gd name="T10" fmla="*/ 2147483646 w 344"/>
                <a:gd name="T11" fmla="*/ 2147483646 h 311"/>
                <a:gd name="T12" fmla="*/ 2147483646 w 344"/>
                <a:gd name="T13" fmla="*/ 2147483646 h 311"/>
                <a:gd name="T14" fmla="*/ 2147483646 w 344"/>
                <a:gd name="T15" fmla="*/ 2147483646 h 311"/>
                <a:gd name="T16" fmla="*/ 2147483646 w 344"/>
                <a:gd name="T17" fmla="*/ 2147483646 h 311"/>
                <a:gd name="T18" fmla="*/ 2147483646 w 344"/>
                <a:gd name="T19" fmla="*/ 2147483646 h 311"/>
                <a:gd name="T20" fmla="*/ 2147483646 w 344"/>
                <a:gd name="T21" fmla="*/ 0 h 311"/>
                <a:gd name="T22" fmla="*/ 2147483646 w 344"/>
                <a:gd name="T23" fmla="*/ 2147483646 h 311"/>
                <a:gd name="T24" fmla="*/ 2147483646 w 344"/>
                <a:gd name="T25" fmla="*/ 2147483646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4" h="311">
                  <a:moveTo>
                    <a:pt x="26" y="310"/>
                  </a:moveTo>
                  <a:lnTo>
                    <a:pt x="37" y="217"/>
                  </a:lnTo>
                  <a:lnTo>
                    <a:pt x="0" y="152"/>
                  </a:lnTo>
                  <a:lnTo>
                    <a:pt x="57" y="118"/>
                  </a:lnTo>
                  <a:lnTo>
                    <a:pt x="172" y="0"/>
                  </a:lnTo>
                  <a:lnTo>
                    <a:pt x="209" y="9"/>
                  </a:lnTo>
                  <a:lnTo>
                    <a:pt x="246" y="24"/>
                  </a:lnTo>
                  <a:lnTo>
                    <a:pt x="254" y="24"/>
                  </a:lnTo>
                  <a:lnTo>
                    <a:pt x="280" y="24"/>
                  </a:lnTo>
                  <a:lnTo>
                    <a:pt x="298" y="24"/>
                  </a:lnTo>
                  <a:lnTo>
                    <a:pt x="343" y="0"/>
                  </a:lnTo>
                  <a:lnTo>
                    <a:pt x="318" y="310"/>
                  </a:lnTo>
                  <a:lnTo>
                    <a:pt x="26" y="31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28" name="Freeform 84">
              <a:extLst>
                <a:ext uri="{FF2B5EF4-FFF2-40B4-BE49-F238E27FC236}">
                  <a16:creationId xmlns:a16="http://schemas.microsoft.com/office/drawing/2014/main" xmlns="" id="{D83C8E30-EE3E-4F11-9744-81C083FE6C50}"/>
                </a:ext>
              </a:extLst>
            </p:cNvPr>
            <p:cNvSpPr>
              <a:spLocks/>
            </p:cNvSpPr>
            <p:nvPr/>
          </p:nvSpPr>
          <p:spPr bwMode="auto">
            <a:xfrm>
              <a:off x="4778329" y="1733261"/>
              <a:ext cx="597210" cy="424391"/>
            </a:xfrm>
            <a:custGeom>
              <a:avLst/>
              <a:gdLst>
                <a:gd name="T0" fmla="*/ 2147483646 w 273"/>
                <a:gd name="T1" fmla="*/ 2147483646 h 194"/>
                <a:gd name="T2" fmla="*/ 0 w 273"/>
                <a:gd name="T3" fmla="*/ 2147483646 h 194"/>
                <a:gd name="T4" fmla="*/ 2147483646 w 273"/>
                <a:gd name="T5" fmla="*/ 2147483646 h 194"/>
                <a:gd name="T6" fmla="*/ 2147483646 w 273"/>
                <a:gd name="T7" fmla="*/ 2147483646 h 194"/>
                <a:gd name="T8" fmla="*/ 2147483646 w 273"/>
                <a:gd name="T9" fmla="*/ 2147483646 h 194"/>
                <a:gd name="T10" fmla="*/ 2147483646 w 273"/>
                <a:gd name="T11" fmla="*/ 0 h 194"/>
                <a:gd name="T12" fmla="*/ 2147483646 w 273"/>
                <a:gd name="T13" fmla="*/ 2147483646 h 194"/>
                <a:gd name="T14" fmla="*/ 2147483646 w 273"/>
                <a:gd name="T15" fmla="*/ 0 h 194"/>
                <a:gd name="T16" fmla="*/ 2147483646 w 273"/>
                <a:gd name="T17" fmla="*/ 2147483646 h 194"/>
                <a:gd name="T18" fmla="*/ 2147483646 w 273"/>
                <a:gd name="T19" fmla="*/ 2147483646 h 194"/>
                <a:gd name="T20" fmla="*/ 2147483646 w 273"/>
                <a:gd name="T21" fmla="*/ 2147483646 h 194"/>
                <a:gd name="T22" fmla="*/ 2147483646 w 273"/>
                <a:gd name="T23" fmla="*/ 0 h 194"/>
                <a:gd name="T24" fmla="*/ 2147483646 w 273"/>
                <a:gd name="T25" fmla="*/ 0 h 194"/>
                <a:gd name="T26" fmla="*/ 2147483646 w 273"/>
                <a:gd name="T27" fmla="*/ 0 h 194"/>
                <a:gd name="T28" fmla="*/ 2147483646 w 273"/>
                <a:gd name="T29" fmla="*/ 2147483646 h 194"/>
                <a:gd name="T30" fmla="*/ 2147483646 w 273"/>
                <a:gd name="T31" fmla="*/ 2147483646 h 194"/>
                <a:gd name="T32" fmla="*/ 2147483646 w 273"/>
                <a:gd name="T33" fmla="*/ 2147483646 h 194"/>
                <a:gd name="T34" fmla="*/ 2147483646 w 273"/>
                <a:gd name="T35" fmla="*/ 2147483646 h 194"/>
                <a:gd name="T36" fmla="*/ 2147483646 w 273"/>
                <a:gd name="T37" fmla="*/ 2147483646 h 194"/>
                <a:gd name="T38" fmla="*/ 2147483646 w 273"/>
                <a:gd name="T39" fmla="*/ 2147483646 h 194"/>
                <a:gd name="T40" fmla="*/ 2147483646 w 273"/>
                <a:gd name="T41" fmla="*/ 2147483646 h 194"/>
                <a:gd name="T42" fmla="*/ 2147483646 w 273"/>
                <a:gd name="T43" fmla="*/ 2147483646 h 194"/>
                <a:gd name="T44" fmla="*/ 2147483646 w 273"/>
                <a:gd name="T45" fmla="*/ 2147483646 h 1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194">
                  <a:moveTo>
                    <a:pt x="116" y="182"/>
                  </a:moveTo>
                  <a:lnTo>
                    <a:pt x="0" y="182"/>
                  </a:lnTo>
                  <a:lnTo>
                    <a:pt x="8" y="41"/>
                  </a:lnTo>
                  <a:lnTo>
                    <a:pt x="45" y="25"/>
                  </a:lnTo>
                  <a:lnTo>
                    <a:pt x="52" y="25"/>
                  </a:lnTo>
                  <a:lnTo>
                    <a:pt x="72" y="0"/>
                  </a:lnTo>
                  <a:lnTo>
                    <a:pt x="83" y="16"/>
                  </a:lnTo>
                  <a:lnTo>
                    <a:pt x="90" y="0"/>
                  </a:lnTo>
                  <a:lnTo>
                    <a:pt x="90" y="16"/>
                  </a:lnTo>
                  <a:lnTo>
                    <a:pt x="127" y="16"/>
                  </a:lnTo>
                  <a:lnTo>
                    <a:pt x="146" y="25"/>
                  </a:lnTo>
                  <a:lnTo>
                    <a:pt x="161" y="0"/>
                  </a:lnTo>
                  <a:lnTo>
                    <a:pt x="180" y="0"/>
                  </a:lnTo>
                  <a:lnTo>
                    <a:pt x="209" y="0"/>
                  </a:lnTo>
                  <a:lnTo>
                    <a:pt x="217" y="25"/>
                  </a:lnTo>
                  <a:lnTo>
                    <a:pt x="255" y="25"/>
                  </a:lnTo>
                  <a:lnTo>
                    <a:pt x="261" y="25"/>
                  </a:lnTo>
                  <a:lnTo>
                    <a:pt x="272" y="50"/>
                  </a:lnTo>
                  <a:lnTo>
                    <a:pt x="272" y="123"/>
                  </a:lnTo>
                  <a:lnTo>
                    <a:pt x="255" y="134"/>
                  </a:lnTo>
                  <a:lnTo>
                    <a:pt x="235" y="148"/>
                  </a:lnTo>
                  <a:lnTo>
                    <a:pt x="235" y="193"/>
                  </a:lnTo>
                  <a:lnTo>
                    <a:pt x="116" y="182"/>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29" name="Freeform 85">
              <a:extLst>
                <a:ext uri="{FF2B5EF4-FFF2-40B4-BE49-F238E27FC236}">
                  <a16:creationId xmlns:a16="http://schemas.microsoft.com/office/drawing/2014/main" xmlns="" id="{2173A964-6453-4FF9-95D2-556C1F1DA278}"/>
                </a:ext>
              </a:extLst>
            </p:cNvPr>
            <p:cNvSpPr>
              <a:spLocks/>
            </p:cNvSpPr>
            <p:nvPr/>
          </p:nvSpPr>
          <p:spPr bwMode="auto">
            <a:xfrm>
              <a:off x="4183305" y="2153275"/>
              <a:ext cx="435329" cy="479080"/>
            </a:xfrm>
            <a:custGeom>
              <a:avLst/>
              <a:gdLst>
                <a:gd name="T0" fmla="*/ 0 w 199"/>
                <a:gd name="T1" fmla="*/ 2147483646 h 219"/>
                <a:gd name="T2" fmla="*/ 2147483646 w 199"/>
                <a:gd name="T3" fmla="*/ 2147483646 h 219"/>
                <a:gd name="T4" fmla="*/ 2147483646 w 199"/>
                <a:gd name="T5" fmla="*/ 2147483646 h 219"/>
                <a:gd name="T6" fmla="*/ 2147483646 w 199"/>
                <a:gd name="T7" fmla="*/ 2147483646 h 219"/>
                <a:gd name="T8" fmla="*/ 2147483646 w 199"/>
                <a:gd name="T9" fmla="*/ 2147483646 h 219"/>
                <a:gd name="T10" fmla="*/ 2147483646 w 199"/>
                <a:gd name="T11" fmla="*/ 0 h 219"/>
                <a:gd name="T12" fmla="*/ 2147483646 w 199"/>
                <a:gd name="T13" fmla="*/ 2147483646 h 219"/>
                <a:gd name="T14" fmla="*/ 2147483646 w 199"/>
                <a:gd name="T15" fmla="*/ 0 h 219"/>
                <a:gd name="T16" fmla="*/ 2147483646 w 199"/>
                <a:gd name="T17" fmla="*/ 2147483646 h 219"/>
                <a:gd name="T18" fmla="*/ 2147483646 w 199"/>
                <a:gd name="T19" fmla="*/ 0 h 219"/>
                <a:gd name="T20" fmla="*/ 2147483646 w 199"/>
                <a:gd name="T21" fmla="*/ 2147483646 h 219"/>
                <a:gd name="T22" fmla="*/ 2147483646 w 199"/>
                <a:gd name="T23" fmla="*/ 2147483646 h 219"/>
                <a:gd name="T24" fmla="*/ 0 w 199"/>
                <a:gd name="T25" fmla="*/ 2147483646 h 2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19">
                  <a:moveTo>
                    <a:pt x="0" y="193"/>
                  </a:moveTo>
                  <a:lnTo>
                    <a:pt x="120" y="168"/>
                  </a:lnTo>
                  <a:lnTo>
                    <a:pt x="138" y="218"/>
                  </a:lnTo>
                  <a:lnTo>
                    <a:pt x="183" y="143"/>
                  </a:lnTo>
                  <a:lnTo>
                    <a:pt x="198" y="74"/>
                  </a:lnTo>
                  <a:lnTo>
                    <a:pt x="190" y="0"/>
                  </a:lnTo>
                  <a:lnTo>
                    <a:pt x="164" y="14"/>
                  </a:lnTo>
                  <a:lnTo>
                    <a:pt x="127" y="0"/>
                  </a:lnTo>
                  <a:lnTo>
                    <a:pt x="100" y="14"/>
                  </a:lnTo>
                  <a:lnTo>
                    <a:pt x="82" y="0"/>
                  </a:lnTo>
                  <a:lnTo>
                    <a:pt x="45" y="14"/>
                  </a:lnTo>
                  <a:lnTo>
                    <a:pt x="12" y="34"/>
                  </a:lnTo>
                  <a:lnTo>
                    <a:pt x="0" y="19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30" name="Freeform 86">
              <a:extLst>
                <a:ext uri="{FF2B5EF4-FFF2-40B4-BE49-F238E27FC236}">
                  <a16:creationId xmlns:a16="http://schemas.microsoft.com/office/drawing/2014/main" xmlns="" id="{589BD635-459C-4BD6-A7A2-7CA1695E1B05}"/>
                </a:ext>
              </a:extLst>
            </p:cNvPr>
            <p:cNvSpPr>
              <a:spLocks/>
            </p:cNvSpPr>
            <p:nvPr/>
          </p:nvSpPr>
          <p:spPr bwMode="auto">
            <a:xfrm>
              <a:off x="4165806" y="1227926"/>
              <a:ext cx="590648" cy="367514"/>
            </a:xfrm>
            <a:custGeom>
              <a:avLst/>
              <a:gdLst>
                <a:gd name="T0" fmla="*/ 2147483646 w 270"/>
                <a:gd name="T1" fmla="*/ 2147483646 h 168"/>
                <a:gd name="T2" fmla="*/ 2147483646 w 270"/>
                <a:gd name="T3" fmla="*/ 2147483646 h 168"/>
                <a:gd name="T4" fmla="*/ 2147483646 w 270"/>
                <a:gd name="T5" fmla="*/ 2147483646 h 168"/>
                <a:gd name="T6" fmla="*/ 2147483646 w 270"/>
                <a:gd name="T7" fmla="*/ 2147483646 h 168"/>
                <a:gd name="T8" fmla="*/ 2147483646 w 270"/>
                <a:gd name="T9" fmla="*/ 2147483646 h 168"/>
                <a:gd name="T10" fmla="*/ 2147483646 w 270"/>
                <a:gd name="T11" fmla="*/ 2147483646 h 168"/>
                <a:gd name="T12" fmla="*/ 2147483646 w 270"/>
                <a:gd name="T13" fmla="*/ 2147483646 h 168"/>
                <a:gd name="T14" fmla="*/ 2147483646 w 270"/>
                <a:gd name="T15" fmla="*/ 2147483646 h 168"/>
                <a:gd name="T16" fmla="*/ 2147483646 w 270"/>
                <a:gd name="T17" fmla="*/ 2147483646 h 168"/>
                <a:gd name="T18" fmla="*/ 2147483646 w 270"/>
                <a:gd name="T19" fmla="*/ 2147483646 h 168"/>
                <a:gd name="T20" fmla="*/ 2147483646 w 270"/>
                <a:gd name="T21" fmla="*/ 2147483646 h 168"/>
                <a:gd name="T22" fmla="*/ 2147483646 w 270"/>
                <a:gd name="T23" fmla="*/ 2147483646 h 168"/>
                <a:gd name="T24" fmla="*/ 2147483646 w 270"/>
                <a:gd name="T25" fmla="*/ 2147483646 h 168"/>
                <a:gd name="T26" fmla="*/ 0 w 270"/>
                <a:gd name="T27" fmla="*/ 0 h 168"/>
                <a:gd name="T28" fmla="*/ 2147483646 w 270"/>
                <a:gd name="T29" fmla="*/ 2147483646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0" h="168">
                  <a:moveTo>
                    <a:pt x="269" y="9"/>
                  </a:moveTo>
                  <a:lnTo>
                    <a:pt x="224" y="92"/>
                  </a:lnTo>
                  <a:lnTo>
                    <a:pt x="235" y="142"/>
                  </a:lnTo>
                  <a:lnTo>
                    <a:pt x="224" y="167"/>
                  </a:lnTo>
                  <a:lnTo>
                    <a:pt x="198" y="167"/>
                  </a:lnTo>
                  <a:lnTo>
                    <a:pt x="191" y="117"/>
                  </a:lnTo>
                  <a:lnTo>
                    <a:pt x="171" y="117"/>
                  </a:lnTo>
                  <a:lnTo>
                    <a:pt x="154" y="107"/>
                  </a:lnTo>
                  <a:lnTo>
                    <a:pt x="135" y="131"/>
                  </a:lnTo>
                  <a:lnTo>
                    <a:pt x="115" y="117"/>
                  </a:lnTo>
                  <a:lnTo>
                    <a:pt x="63" y="167"/>
                  </a:lnTo>
                  <a:lnTo>
                    <a:pt x="52" y="117"/>
                  </a:lnTo>
                  <a:lnTo>
                    <a:pt x="19" y="74"/>
                  </a:lnTo>
                  <a:lnTo>
                    <a:pt x="0" y="0"/>
                  </a:lnTo>
                  <a:lnTo>
                    <a:pt x="269" y="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31" name="Freeform 87">
              <a:extLst>
                <a:ext uri="{FF2B5EF4-FFF2-40B4-BE49-F238E27FC236}">
                  <a16:creationId xmlns:a16="http://schemas.microsoft.com/office/drawing/2014/main" xmlns="" id="{C278D2F4-1650-4649-912A-1AD507867F10}"/>
                </a:ext>
              </a:extLst>
            </p:cNvPr>
            <p:cNvSpPr>
              <a:spLocks/>
            </p:cNvSpPr>
            <p:nvPr/>
          </p:nvSpPr>
          <p:spPr bwMode="auto">
            <a:xfrm>
              <a:off x="3649534" y="1219176"/>
              <a:ext cx="656276" cy="568772"/>
            </a:xfrm>
            <a:custGeom>
              <a:avLst/>
              <a:gdLst>
                <a:gd name="T0" fmla="*/ 0 w 300"/>
                <a:gd name="T1" fmla="*/ 2147483646 h 260"/>
                <a:gd name="T2" fmla="*/ 2147483646 w 300"/>
                <a:gd name="T3" fmla="*/ 2147483646 h 260"/>
                <a:gd name="T4" fmla="*/ 2147483646 w 300"/>
                <a:gd name="T5" fmla="*/ 2147483646 h 260"/>
                <a:gd name="T6" fmla="*/ 2147483646 w 300"/>
                <a:gd name="T7" fmla="*/ 0 h 260"/>
                <a:gd name="T8" fmla="*/ 2147483646 w 300"/>
                <a:gd name="T9" fmla="*/ 0 h 260"/>
                <a:gd name="T10" fmla="*/ 2147483646 w 300"/>
                <a:gd name="T11" fmla="*/ 2147483646 h 260"/>
                <a:gd name="T12" fmla="*/ 2147483646 w 300"/>
                <a:gd name="T13" fmla="*/ 2147483646 h 260"/>
                <a:gd name="T14" fmla="*/ 2147483646 w 300"/>
                <a:gd name="T15" fmla="*/ 2147483646 h 260"/>
                <a:gd name="T16" fmla="*/ 2147483646 w 300"/>
                <a:gd name="T17" fmla="*/ 2147483646 h 260"/>
                <a:gd name="T18" fmla="*/ 2147483646 w 300"/>
                <a:gd name="T19" fmla="*/ 2147483646 h 260"/>
                <a:gd name="T20" fmla="*/ 2147483646 w 300"/>
                <a:gd name="T21" fmla="*/ 2147483646 h 260"/>
                <a:gd name="T22" fmla="*/ 2147483646 w 300"/>
                <a:gd name="T23" fmla="*/ 2147483646 h 260"/>
                <a:gd name="T24" fmla="*/ 2147483646 w 300"/>
                <a:gd name="T25" fmla="*/ 2147483646 h 260"/>
                <a:gd name="T26" fmla="*/ 2147483646 w 300"/>
                <a:gd name="T27" fmla="*/ 2147483646 h 260"/>
                <a:gd name="T28" fmla="*/ 2147483646 w 300"/>
                <a:gd name="T29" fmla="*/ 2147483646 h 260"/>
                <a:gd name="T30" fmla="*/ 2147483646 w 300"/>
                <a:gd name="T31" fmla="*/ 2147483646 h 260"/>
                <a:gd name="T32" fmla="*/ 2147483646 w 300"/>
                <a:gd name="T33" fmla="*/ 2147483646 h 260"/>
                <a:gd name="T34" fmla="*/ 0 w 300"/>
                <a:gd name="T35" fmla="*/ 2147483646 h 2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0" h="260">
                  <a:moveTo>
                    <a:pt x="0" y="143"/>
                  </a:moveTo>
                  <a:lnTo>
                    <a:pt x="27" y="93"/>
                  </a:lnTo>
                  <a:lnTo>
                    <a:pt x="27" y="34"/>
                  </a:lnTo>
                  <a:lnTo>
                    <a:pt x="46" y="0"/>
                  </a:lnTo>
                  <a:lnTo>
                    <a:pt x="236" y="0"/>
                  </a:lnTo>
                  <a:lnTo>
                    <a:pt x="254" y="73"/>
                  </a:lnTo>
                  <a:lnTo>
                    <a:pt x="288" y="118"/>
                  </a:lnTo>
                  <a:lnTo>
                    <a:pt x="299" y="166"/>
                  </a:lnTo>
                  <a:lnTo>
                    <a:pt x="281" y="177"/>
                  </a:lnTo>
                  <a:lnTo>
                    <a:pt x="254" y="166"/>
                  </a:lnTo>
                  <a:lnTo>
                    <a:pt x="236" y="166"/>
                  </a:lnTo>
                  <a:lnTo>
                    <a:pt x="224" y="235"/>
                  </a:lnTo>
                  <a:lnTo>
                    <a:pt x="199" y="225"/>
                  </a:lnTo>
                  <a:lnTo>
                    <a:pt x="161" y="259"/>
                  </a:lnTo>
                  <a:lnTo>
                    <a:pt x="109" y="235"/>
                  </a:lnTo>
                  <a:lnTo>
                    <a:pt x="64" y="191"/>
                  </a:lnTo>
                  <a:lnTo>
                    <a:pt x="9" y="143"/>
                  </a:lnTo>
                  <a:lnTo>
                    <a:pt x="0" y="14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32" name="Freeform 89">
              <a:extLst>
                <a:ext uri="{FF2B5EF4-FFF2-40B4-BE49-F238E27FC236}">
                  <a16:creationId xmlns:a16="http://schemas.microsoft.com/office/drawing/2014/main" xmlns="" id="{A403D7F7-B4E3-4033-9BF2-C26CCA871C44}"/>
                </a:ext>
              </a:extLst>
            </p:cNvPr>
            <p:cNvSpPr>
              <a:spLocks/>
            </p:cNvSpPr>
            <p:nvPr/>
          </p:nvSpPr>
          <p:spPr bwMode="auto">
            <a:xfrm>
              <a:off x="2148851" y="2520791"/>
              <a:ext cx="925348" cy="710964"/>
            </a:xfrm>
            <a:custGeom>
              <a:avLst/>
              <a:gdLst>
                <a:gd name="T0" fmla="*/ 2147483646 w 423"/>
                <a:gd name="T1" fmla="*/ 2147483646 h 325"/>
                <a:gd name="T2" fmla="*/ 2147483646 w 423"/>
                <a:gd name="T3" fmla="*/ 2147483646 h 325"/>
                <a:gd name="T4" fmla="*/ 2147483646 w 423"/>
                <a:gd name="T5" fmla="*/ 2147483646 h 325"/>
                <a:gd name="T6" fmla="*/ 2147483646 w 423"/>
                <a:gd name="T7" fmla="*/ 2147483646 h 325"/>
                <a:gd name="T8" fmla="*/ 2147483646 w 423"/>
                <a:gd name="T9" fmla="*/ 2147483646 h 325"/>
                <a:gd name="T10" fmla="*/ 2147483646 w 423"/>
                <a:gd name="T11" fmla="*/ 2147483646 h 325"/>
                <a:gd name="T12" fmla="*/ 2147483646 w 423"/>
                <a:gd name="T13" fmla="*/ 2147483646 h 325"/>
                <a:gd name="T14" fmla="*/ 2147483646 w 423"/>
                <a:gd name="T15" fmla="*/ 2147483646 h 325"/>
                <a:gd name="T16" fmla="*/ 2147483646 w 423"/>
                <a:gd name="T17" fmla="*/ 2147483646 h 325"/>
                <a:gd name="T18" fmla="*/ 2147483646 w 423"/>
                <a:gd name="T19" fmla="*/ 2147483646 h 325"/>
                <a:gd name="T20" fmla="*/ 2147483646 w 423"/>
                <a:gd name="T21" fmla="*/ 2147483646 h 325"/>
                <a:gd name="T22" fmla="*/ 2147483646 w 423"/>
                <a:gd name="T23" fmla="*/ 2147483646 h 325"/>
                <a:gd name="T24" fmla="*/ 2147483646 w 423"/>
                <a:gd name="T25" fmla="*/ 2147483646 h 325"/>
                <a:gd name="T26" fmla="*/ 2147483646 w 423"/>
                <a:gd name="T27" fmla="*/ 2147483646 h 325"/>
                <a:gd name="T28" fmla="*/ 2147483646 w 423"/>
                <a:gd name="T29" fmla="*/ 2147483646 h 325"/>
                <a:gd name="T30" fmla="*/ 2147483646 w 423"/>
                <a:gd name="T31" fmla="*/ 2147483646 h 325"/>
                <a:gd name="T32" fmla="*/ 2147483646 w 423"/>
                <a:gd name="T33" fmla="*/ 2147483646 h 325"/>
                <a:gd name="T34" fmla="*/ 2147483646 w 423"/>
                <a:gd name="T35" fmla="*/ 2147483646 h 325"/>
                <a:gd name="T36" fmla="*/ 2147483646 w 423"/>
                <a:gd name="T37" fmla="*/ 2147483646 h 325"/>
                <a:gd name="T38" fmla="*/ 2147483646 w 423"/>
                <a:gd name="T39" fmla="*/ 2147483646 h 325"/>
                <a:gd name="T40" fmla="*/ 2147483646 w 423"/>
                <a:gd name="T41" fmla="*/ 2147483646 h 325"/>
                <a:gd name="T42" fmla="*/ 2147483646 w 423"/>
                <a:gd name="T43" fmla="*/ 2147483646 h 325"/>
                <a:gd name="T44" fmla="*/ 2147483646 w 423"/>
                <a:gd name="T45" fmla="*/ 2147483646 h 325"/>
                <a:gd name="T46" fmla="*/ 2147483646 w 423"/>
                <a:gd name="T47" fmla="*/ 2147483646 h 325"/>
                <a:gd name="T48" fmla="*/ 2147483646 w 423"/>
                <a:gd name="T49" fmla="*/ 2147483646 h 325"/>
                <a:gd name="T50" fmla="*/ 2147483646 w 423"/>
                <a:gd name="T51" fmla="*/ 2147483646 h 325"/>
                <a:gd name="T52" fmla="*/ 2147483646 w 423"/>
                <a:gd name="T53" fmla="*/ 2147483646 h 325"/>
                <a:gd name="T54" fmla="*/ 2147483646 w 423"/>
                <a:gd name="T55" fmla="*/ 0 h 325"/>
                <a:gd name="T56" fmla="*/ 2147483646 w 423"/>
                <a:gd name="T57" fmla="*/ 2147483646 h 325"/>
                <a:gd name="T58" fmla="*/ 2147483646 w 423"/>
                <a:gd name="T59" fmla="*/ 2147483646 h 325"/>
                <a:gd name="T60" fmla="*/ 2147483646 w 423"/>
                <a:gd name="T61" fmla="*/ 2147483646 h 325"/>
                <a:gd name="T62" fmla="*/ 2147483646 w 423"/>
                <a:gd name="T63" fmla="*/ 2147483646 h 325"/>
                <a:gd name="T64" fmla="*/ 2147483646 w 423"/>
                <a:gd name="T65" fmla="*/ 2147483646 h 325"/>
                <a:gd name="T66" fmla="*/ 2147483646 w 423"/>
                <a:gd name="T67" fmla="*/ 2147483646 h 325"/>
                <a:gd name="T68" fmla="*/ 2147483646 w 423"/>
                <a:gd name="T69" fmla="*/ 2147483646 h 325"/>
                <a:gd name="T70" fmla="*/ 2147483646 w 423"/>
                <a:gd name="T71" fmla="*/ 2147483646 h 325"/>
                <a:gd name="T72" fmla="*/ 2147483646 w 423"/>
                <a:gd name="T73" fmla="*/ 2147483646 h 325"/>
                <a:gd name="T74" fmla="*/ 0 w 423"/>
                <a:gd name="T75" fmla="*/ 2147483646 h 325"/>
                <a:gd name="T76" fmla="*/ 2147483646 w 423"/>
                <a:gd name="T77" fmla="*/ 2147483646 h 3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23" h="325">
                  <a:moveTo>
                    <a:pt x="14" y="166"/>
                  </a:moveTo>
                  <a:lnTo>
                    <a:pt x="45" y="166"/>
                  </a:lnTo>
                  <a:lnTo>
                    <a:pt x="63" y="201"/>
                  </a:lnTo>
                  <a:lnTo>
                    <a:pt x="52" y="285"/>
                  </a:lnTo>
                  <a:lnTo>
                    <a:pt x="63" y="308"/>
                  </a:lnTo>
                  <a:lnTo>
                    <a:pt x="78" y="324"/>
                  </a:lnTo>
                  <a:lnTo>
                    <a:pt x="108" y="298"/>
                  </a:lnTo>
                  <a:lnTo>
                    <a:pt x="127" y="298"/>
                  </a:lnTo>
                  <a:lnTo>
                    <a:pt x="186" y="308"/>
                  </a:lnTo>
                  <a:lnTo>
                    <a:pt x="204" y="308"/>
                  </a:lnTo>
                  <a:lnTo>
                    <a:pt x="243" y="308"/>
                  </a:lnTo>
                  <a:lnTo>
                    <a:pt x="280" y="285"/>
                  </a:lnTo>
                  <a:lnTo>
                    <a:pt x="307" y="285"/>
                  </a:lnTo>
                  <a:lnTo>
                    <a:pt x="307" y="274"/>
                  </a:lnTo>
                  <a:lnTo>
                    <a:pt x="332" y="260"/>
                  </a:lnTo>
                  <a:lnTo>
                    <a:pt x="370" y="285"/>
                  </a:lnTo>
                  <a:lnTo>
                    <a:pt x="376" y="285"/>
                  </a:lnTo>
                  <a:lnTo>
                    <a:pt x="388" y="285"/>
                  </a:lnTo>
                  <a:lnTo>
                    <a:pt x="388" y="250"/>
                  </a:lnTo>
                  <a:lnTo>
                    <a:pt x="422" y="240"/>
                  </a:lnTo>
                  <a:lnTo>
                    <a:pt x="351" y="191"/>
                  </a:lnTo>
                  <a:lnTo>
                    <a:pt x="370" y="166"/>
                  </a:lnTo>
                  <a:lnTo>
                    <a:pt x="351" y="118"/>
                  </a:lnTo>
                  <a:lnTo>
                    <a:pt x="370" y="98"/>
                  </a:lnTo>
                  <a:lnTo>
                    <a:pt x="362" y="84"/>
                  </a:lnTo>
                  <a:lnTo>
                    <a:pt x="332" y="59"/>
                  </a:lnTo>
                  <a:lnTo>
                    <a:pt x="325" y="14"/>
                  </a:lnTo>
                  <a:lnTo>
                    <a:pt x="313" y="0"/>
                  </a:lnTo>
                  <a:lnTo>
                    <a:pt x="287" y="14"/>
                  </a:lnTo>
                  <a:lnTo>
                    <a:pt x="243" y="25"/>
                  </a:lnTo>
                  <a:lnTo>
                    <a:pt x="224" y="25"/>
                  </a:lnTo>
                  <a:lnTo>
                    <a:pt x="127" y="84"/>
                  </a:lnTo>
                  <a:lnTo>
                    <a:pt x="108" y="73"/>
                  </a:lnTo>
                  <a:lnTo>
                    <a:pt x="97" y="98"/>
                  </a:lnTo>
                  <a:lnTo>
                    <a:pt x="89" y="84"/>
                  </a:lnTo>
                  <a:lnTo>
                    <a:pt x="45" y="118"/>
                  </a:lnTo>
                  <a:lnTo>
                    <a:pt x="14" y="98"/>
                  </a:lnTo>
                  <a:lnTo>
                    <a:pt x="0" y="118"/>
                  </a:lnTo>
                  <a:lnTo>
                    <a:pt x="14" y="166"/>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33" name="Freeform 90">
              <a:extLst>
                <a:ext uri="{FF2B5EF4-FFF2-40B4-BE49-F238E27FC236}">
                  <a16:creationId xmlns:a16="http://schemas.microsoft.com/office/drawing/2014/main" xmlns="" id="{89414E8D-D06A-4EDC-B2C4-71D817CCBD3C}"/>
                </a:ext>
              </a:extLst>
            </p:cNvPr>
            <p:cNvSpPr>
              <a:spLocks/>
            </p:cNvSpPr>
            <p:nvPr/>
          </p:nvSpPr>
          <p:spPr bwMode="auto">
            <a:xfrm>
              <a:off x="3332335" y="2227653"/>
              <a:ext cx="811595" cy="767842"/>
            </a:xfrm>
            <a:custGeom>
              <a:avLst/>
              <a:gdLst>
                <a:gd name="T0" fmla="*/ 2147483646 w 371"/>
                <a:gd name="T1" fmla="*/ 0 h 351"/>
                <a:gd name="T2" fmla="*/ 2147483646 w 371"/>
                <a:gd name="T3" fmla="*/ 2147483646 h 351"/>
                <a:gd name="T4" fmla="*/ 2147483646 w 371"/>
                <a:gd name="T5" fmla="*/ 2147483646 h 351"/>
                <a:gd name="T6" fmla="*/ 2147483646 w 371"/>
                <a:gd name="T7" fmla="*/ 2147483646 h 351"/>
                <a:gd name="T8" fmla="*/ 2147483646 w 371"/>
                <a:gd name="T9" fmla="*/ 2147483646 h 351"/>
                <a:gd name="T10" fmla="*/ 2147483646 w 371"/>
                <a:gd name="T11" fmla="*/ 2147483646 h 351"/>
                <a:gd name="T12" fmla="*/ 2147483646 w 371"/>
                <a:gd name="T13" fmla="*/ 2147483646 h 351"/>
                <a:gd name="T14" fmla="*/ 2147483646 w 371"/>
                <a:gd name="T15" fmla="*/ 2147483646 h 351"/>
                <a:gd name="T16" fmla="*/ 2147483646 w 371"/>
                <a:gd name="T17" fmla="*/ 2147483646 h 351"/>
                <a:gd name="T18" fmla="*/ 2147483646 w 371"/>
                <a:gd name="T19" fmla="*/ 2147483646 h 351"/>
                <a:gd name="T20" fmla="*/ 2147483646 w 371"/>
                <a:gd name="T21" fmla="*/ 2147483646 h 351"/>
                <a:gd name="T22" fmla="*/ 2147483646 w 371"/>
                <a:gd name="T23" fmla="*/ 2147483646 h 351"/>
                <a:gd name="T24" fmla="*/ 2147483646 w 371"/>
                <a:gd name="T25" fmla="*/ 2147483646 h 351"/>
                <a:gd name="T26" fmla="*/ 2147483646 w 371"/>
                <a:gd name="T27" fmla="*/ 2147483646 h 351"/>
                <a:gd name="T28" fmla="*/ 2147483646 w 371"/>
                <a:gd name="T29" fmla="*/ 2147483646 h 351"/>
                <a:gd name="T30" fmla="*/ 2147483646 w 371"/>
                <a:gd name="T31" fmla="*/ 2147483646 h 351"/>
                <a:gd name="T32" fmla="*/ 2147483646 w 371"/>
                <a:gd name="T33" fmla="*/ 2147483646 h 351"/>
                <a:gd name="T34" fmla="*/ 2147483646 w 371"/>
                <a:gd name="T35" fmla="*/ 2147483646 h 351"/>
                <a:gd name="T36" fmla="*/ 2147483646 w 371"/>
                <a:gd name="T37" fmla="*/ 2147483646 h 351"/>
                <a:gd name="T38" fmla="*/ 2147483646 w 371"/>
                <a:gd name="T39" fmla="*/ 2147483646 h 351"/>
                <a:gd name="T40" fmla="*/ 0 w 371"/>
                <a:gd name="T41" fmla="*/ 2147483646 h 351"/>
                <a:gd name="T42" fmla="*/ 2147483646 w 371"/>
                <a:gd name="T43" fmla="*/ 2147483646 h 351"/>
                <a:gd name="T44" fmla="*/ 2147483646 w 371"/>
                <a:gd name="T45" fmla="*/ 2147483646 h 351"/>
                <a:gd name="T46" fmla="*/ 2147483646 w 371"/>
                <a:gd name="T47" fmla="*/ 2147483646 h 351"/>
                <a:gd name="T48" fmla="*/ 2147483646 w 371"/>
                <a:gd name="T49" fmla="*/ 0 h 3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1" h="351">
                  <a:moveTo>
                    <a:pt x="45" y="0"/>
                  </a:moveTo>
                  <a:lnTo>
                    <a:pt x="64" y="16"/>
                  </a:lnTo>
                  <a:lnTo>
                    <a:pt x="109" y="25"/>
                  </a:lnTo>
                  <a:lnTo>
                    <a:pt x="164" y="98"/>
                  </a:lnTo>
                  <a:lnTo>
                    <a:pt x="210" y="123"/>
                  </a:lnTo>
                  <a:lnTo>
                    <a:pt x="229" y="148"/>
                  </a:lnTo>
                  <a:lnTo>
                    <a:pt x="229" y="134"/>
                  </a:lnTo>
                  <a:lnTo>
                    <a:pt x="262" y="184"/>
                  </a:lnTo>
                  <a:lnTo>
                    <a:pt x="325" y="168"/>
                  </a:lnTo>
                  <a:lnTo>
                    <a:pt x="352" y="193"/>
                  </a:lnTo>
                  <a:lnTo>
                    <a:pt x="370" y="184"/>
                  </a:lnTo>
                  <a:lnTo>
                    <a:pt x="273" y="350"/>
                  </a:lnTo>
                  <a:lnTo>
                    <a:pt x="243" y="350"/>
                  </a:lnTo>
                  <a:lnTo>
                    <a:pt x="236" y="336"/>
                  </a:lnTo>
                  <a:lnTo>
                    <a:pt x="210" y="350"/>
                  </a:lnTo>
                  <a:lnTo>
                    <a:pt x="172" y="336"/>
                  </a:lnTo>
                  <a:lnTo>
                    <a:pt x="164" y="311"/>
                  </a:lnTo>
                  <a:lnTo>
                    <a:pt x="135" y="300"/>
                  </a:lnTo>
                  <a:lnTo>
                    <a:pt x="101" y="336"/>
                  </a:lnTo>
                  <a:lnTo>
                    <a:pt x="71" y="232"/>
                  </a:lnTo>
                  <a:lnTo>
                    <a:pt x="0" y="159"/>
                  </a:lnTo>
                  <a:lnTo>
                    <a:pt x="38" y="123"/>
                  </a:lnTo>
                  <a:lnTo>
                    <a:pt x="45" y="98"/>
                  </a:lnTo>
                  <a:lnTo>
                    <a:pt x="26" y="39"/>
                  </a:lnTo>
                  <a:lnTo>
                    <a:pt x="45"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34" name="Freeform 91">
              <a:extLst>
                <a:ext uri="{FF2B5EF4-FFF2-40B4-BE49-F238E27FC236}">
                  <a16:creationId xmlns:a16="http://schemas.microsoft.com/office/drawing/2014/main" xmlns="" id="{0602558C-CE0A-4289-B468-11E6426F4505}"/>
                </a:ext>
              </a:extLst>
            </p:cNvPr>
            <p:cNvSpPr>
              <a:spLocks/>
            </p:cNvSpPr>
            <p:nvPr/>
          </p:nvSpPr>
          <p:spPr bwMode="auto">
            <a:xfrm>
              <a:off x="3553282" y="2009288"/>
              <a:ext cx="658462" cy="645337"/>
            </a:xfrm>
            <a:custGeom>
              <a:avLst/>
              <a:gdLst>
                <a:gd name="T0" fmla="*/ 2147483646 w 301"/>
                <a:gd name="T1" fmla="*/ 2147483646 h 295"/>
                <a:gd name="T2" fmla="*/ 2147483646 w 301"/>
                <a:gd name="T3" fmla="*/ 2147483646 h 295"/>
                <a:gd name="T4" fmla="*/ 2147483646 w 301"/>
                <a:gd name="T5" fmla="*/ 2147483646 h 295"/>
                <a:gd name="T6" fmla="*/ 2147483646 w 301"/>
                <a:gd name="T7" fmla="*/ 2147483646 h 295"/>
                <a:gd name="T8" fmla="*/ 2147483646 w 301"/>
                <a:gd name="T9" fmla="*/ 2147483646 h 295"/>
                <a:gd name="T10" fmla="*/ 2147483646 w 301"/>
                <a:gd name="T11" fmla="*/ 2147483646 h 295"/>
                <a:gd name="T12" fmla="*/ 2147483646 w 301"/>
                <a:gd name="T13" fmla="*/ 2147483646 h 295"/>
                <a:gd name="T14" fmla="*/ 2147483646 w 301"/>
                <a:gd name="T15" fmla="*/ 2147483646 h 295"/>
                <a:gd name="T16" fmla="*/ 2147483646 w 301"/>
                <a:gd name="T17" fmla="*/ 2147483646 h 295"/>
                <a:gd name="T18" fmla="*/ 2147483646 w 301"/>
                <a:gd name="T19" fmla="*/ 2147483646 h 295"/>
                <a:gd name="T20" fmla="*/ 2147483646 w 301"/>
                <a:gd name="T21" fmla="*/ 2147483646 h 295"/>
                <a:gd name="T22" fmla="*/ 0 w 301"/>
                <a:gd name="T23" fmla="*/ 2147483646 h 295"/>
                <a:gd name="T24" fmla="*/ 2147483646 w 301"/>
                <a:gd name="T25" fmla="*/ 0 h 295"/>
                <a:gd name="T26" fmla="*/ 2147483646 w 301"/>
                <a:gd name="T27" fmla="*/ 2147483646 h 295"/>
                <a:gd name="T28" fmla="*/ 2147483646 w 301"/>
                <a:gd name="T29" fmla="*/ 0 h 295"/>
                <a:gd name="T30" fmla="*/ 2147483646 w 301"/>
                <a:gd name="T31" fmla="*/ 2147483646 h 295"/>
                <a:gd name="T32" fmla="*/ 2147483646 w 301"/>
                <a:gd name="T33" fmla="*/ 2147483646 h 295"/>
                <a:gd name="T34" fmla="*/ 2147483646 w 301"/>
                <a:gd name="T35" fmla="*/ 2147483646 h 295"/>
                <a:gd name="T36" fmla="*/ 2147483646 w 301"/>
                <a:gd name="T37" fmla="*/ 2147483646 h 295"/>
                <a:gd name="T38" fmla="*/ 2147483646 w 301"/>
                <a:gd name="T39" fmla="*/ 2147483646 h 295"/>
                <a:gd name="T40" fmla="*/ 2147483646 w 301"/>
                <a:gd name="T41" fmla="*/ 2147483646 h 295"/>
                <a:gd name="T42" fmla="*/ 2147483646 w 301"/>
                <a:gd name="T43" fmla="*/ 2147483646 h 2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1" h="295">
                  <a:moveTo>
                    <a:pt x="288" y="260"/>
                  </a:moveTo>
                  <a:lnTo>
                    <a:pt x="269" y="285"/>
                  </a:lnTo>
                  <a:lnTo>
                    <a:pt x="251" y="294"/>
                  </a:lnTo>
                  <a:lnTo>
                    <a:pt x="225" y="270"/>
                  </a:lnTo>
                  <a:lnTo>
                    <a:pt x="161" y="285"/>
                  </a:lnTo>
                  <a:lnTo>
                    <a:pt x="128" y="237"/>
                  </a:lnTo>
                  <a:lnTo>
                    <a:pt x="128" y="251"/>
                  </a:lnTo>
                  <a:lnTo>
                    <a:pt x="109" y="226"/>
                  </a:lnTo>
                  <a:lnTo>
                    <a:pt x="63" y="201"/>
                  </a:lnTo>
                  <a:lnTo>
                    <a:pt x="8" y="128"/>
                  </a:lnTo>
                  <a:lnTo>
                    <a:pt x="52" y="44"/>
                  </a:lnTo>
                  <a:lnTo>
                    <a:pt x="0" y="10"/>
                  </a:lnTo>
                  <a:lnTo>
                    <a:pt x="91" y="0"/>
                  </a:lnTo>
                  <a:lnTo>
                    <a:pt x="161" y="10"/>
                  </a:lnTo>
                  <a:lnTo>
                    <a:pt x="172" y="0"/>
                  </a:lnTo>
                  <a:lnTo>
                    <a:pt x="180" y="25"/>
                  </a:lnTo>
                  <a:lnTo>
                    <a:pt x="217" y="25"/>
                  </a:lnTo>
                  <a:lnTo>
                    <a:pt x="225" y="44"/>
                  </a:lnTo>
                  <a:lnTo>
                    <a:pt x="236" y="44"/>
                  </a:lnTo>
                  <a:lnTo>
                    <a:pt x="251" y="44"/>
                  </a:lnTo>
                  <a:lnTo>
                    <a:pt x="300" y="103"/>
                  </a:lnTo>
                  <a:lnTo>
                    <a:pt x="288" y="26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35" name="Freeform 92">
              <a:extLst>
                <a:ext uri="{FF2B5EF4-FFF2-40B4-BE49-F238E27FC236}">
                  <a16:creationId xmlns:a16="http://schemas.microsoft.com/office/drawing/2014/main" xmlns="" id="{A21C0CF6-F375-4645-B612-7FEF61AAED0A}"/>
                </a:ext>
              </a:extLst>
            </p:cNvPr>
            <p:cNvSpPr>
              <a:spLocks/>
            </p:cNvSpPr>
            <p:nvPr/>
          </p:nvSpPr>
          <p:spPr bwMode="auto">
            <a:xfrm>
              <a:off x="245653" y="3452701"/>
              <a:ext cx="833469" cy="522832"/>
            </a:xfrm>
            <a:custGeom>
              <a:avLst/>
              <a:gdLst>
                <a:gd name="T0" fmla="*/ 0 w 381"/>
                <a:gd name="T1" fmla="*/ 2147483646 h 239"/>
                <a:gd name="T2" fmla="*/ 2147483646 w 381"/>
                <a:gd name="T3" fmla="*/ 2147483646 h 239"/>
                <a:gd name="T4" fmla="*/ 2147483646 w 381"/>
                <a:gd name="T5" fmla="*/ 2147483646 h 239"/>
                <a:gd name="T6" fmla="*/ 2147483646 w 381"/>
                <a:gd name="T7" fmla="*/ 2147483646 h 239"/>
                <a:gd name="T8" fmla="*/ 2147483646 w 381"/>
                <a:gd name="T9" fmla="*/ 2147483646 h 239"/>
                <a:gd name="T10" fmla="*/ 2147483646 w 381"/>
                <a:gd name="T11" fmla="*/ 0 h 239"/>
                <a:gd name="T12" fmla="*/ 2147483646 w 381"/>
                <a:gd name="T13" fmla="*/ 2147483646 h 239"/>
                <a:gd name="T14" fmla="*/ 2147483646 w 381"/>
                <a:gd name="T15" fmla="*/ 2147483646 h 239"/>
                <a:gd name="T16" fmla="*/ 2147483646 w 381"/>
                <a:gd name="T17" fmla="*/ 2147483646 h 239"/>
                <a:gd name="T18" fmla="*/ 2147483646 w 381"/>
                <a:gd name="T19" fmla="*/ 2147483646 h 239"/>
                <a:gd name="T20" fmla="*/ 2147483646 w 381"/>
                <a:gd name="T21" fmla="*/ 2147483646 h 239"/>
                <a:gd name="T22" fmla="*/ 2147483646 w 381"/>
                <a:gd name="T23" fmla="*/ 2147483646 h 239"/>
                <a:gd name="T24" fmla="*/ 2147483646 w 381"/>
                <a:gd name="T25" fmla="*/ 2147483646 h 239"/>
                <a:gd name="T26" fmla="*/ 2147483646 w 381"/>
                <a:gd name="T27" fmla="*/ 2147483646 h 239"/>
                <a:gd name="T28" fmla="*/ 2147483646 w 381"/>
                <a:gd name="T29" fmla="*/ 2147483646 h 239"/>
                <a:gd name="T30" fmla="*/ 2147483646 w 381"/>
                <a:gd name="T31" fmla="*/ 2147483646 h 239"/>
                <a:gd name="T32" fmla="*/ 2147483646 w 381"/>
                <a:gd name="T33" fmla="*/ 2147483646 h 239"/>
                <a:gd name="T34" fmla="*/ 2147483646 w 381"/>
                <a:gd name="T35" fmla="*/ 2147483646 h 239"/>
                <a:gd name="T36" fmla="*/ 2147483646 w 381"/>
                <a:gd name="T37" fmla="*/ 2147483646 h 239"/>
                <a:gd name="T38" fmla="*/ 2147483646 w 381"/>
                <a:gd name="T39" fmla="*/ 2147483646 h 239"/>
                <a:gd name="T40" fmla="*/ 2147483646 w 381"/>
                <a:gd name="T41" fmla="*/ 2147483646 h 239"/>
                <a:gd name="T42" fmla="*/ 0 w 381"/>
                <a:gd name="T43" fmla="*/ 2147483646 h 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1" h="239">
                  <a:moveTo>
                    <a:pt x="0" y="238"/>
                  </a:moveTo>
                  <a:lnTo>
                    <a:pt x="17" y="49"/>
                  </a:lnTo>
                  <a:lnTo>
                    <a:pt x="63" y="25"/>
                  </a:lnTo>
                  <a:lnTo>
                    <a:pt x="83" y="39"/>
                  </a:lnTo>
                  <a:lnTo>
                    <a:pt x="134" y="39"/>
                  </a:lnTo>
                  <a:lnTo>
                    <a:pt x="179" y="0"/>
                  </a:lnTo>
                  <a:lnTo>
                    <a:pt x="189" y="49"/>
                  </a:lnTo>
                  <a:lnTo>
                    <a:pt x="217" y="59"/>
                  </a:lnTo>
                  <a:lnTo>
                    <a:pt x="292" y="25"/>
                  </a:lnTo>
                  <a:lnTo>
                    <a:pt x="317" y="25"/>
                  </a:lnTo>
                  <a:lnTo>
                    <a:pt x="351" y="39"/>
                  </a:lnTo>
                  <a:lnTo>
                    <a:pt x="369" y="25"/>
                  </a:lnTo>
                  <a:lnTo>
                    <a:pt x="380" y="49"/>
                  </a:lnTo>
                  <a:lnTo>
                    <a:pt x="361" y="73"/>
                  </a:lnTo>
                  <a:lnTo>
                    <a:pt x="369" y="73"/>
                  </a:lnTo>
                  <a:lnTo>
                    <a:pt x="351" y="107"/>
                  </a:lnTo>
                  <a:lnTo>
                    <a:pt x="280" y="122"/>
                  </a:lnTo>
                  <a:lnTo>
                    <a:pt x="254" y="165"/>
                  </a:lnTo>
                  <a:lnTo>
                    <a:pt x="217" y="190"/>
                  </a:lnTo>
                  <a:lnTo>
                    <a:pt x="228" y="213"/>
                  </a:lnTo>
                  <a:lnTo>
                    <a:pt x="189" y="238"/>
                  </a:lnTo>
                  <a:lnTo>
                    <a:pt x="0" y="23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436" name="Freeform 93">
              <a:extLst>
                <a:ext uri="{FF2B5EF4-FFF2-40B4-BE49-F238E27FC236}">
                  <a16:creationId xmlns:a16="http://schemas.microsoft.com/office/drawing/2014/main" xmlns="" id="{577B14AC-8FFB-40E0-94DA-B24B503A0FD7}"/>
                </a:ext>
              </a:extLst>
            </p:cNvPr>
            <p:cNvSpPr>
              <a:spLocks/>
            </p:cNvSpPr>
            <p:nvPr/>
          </p:nvSpPr>
          <p:spPr bwMode="auto">
            <a:xfrm>
              <a:off x="659105" y="3684586"/>
              <a:ext cx="700027" cy="290948"/>
            </a:xfrm>
            <a:custGeom>
              <a:avLst/>
              <a:gdLst>
                <a:gd name="T0" fmla="*/ 0 w 320"/>
                <a:gd name="T1" fmla="*/ 2147483646 h 133"/>
                <a:gd name="T2" fmla="*/ 2147483646 w 320"/>
                <a:gd name="T3" fmla="*/ 2147483646 h 133"/>
                <a:gd name="T4" fmla="*/ 2147483646 w 320"/>
                <a:gd name="T5" fmla="*/ 2147483646 h 133"/>
                <a:gd name="T6" fmla="*/ 2147483646 w 320"/>
                <a:gd name="T7" fmla="*/ 2147483646 h 133"/>
                <a:gd name="T8" fmla="*/ 2147483646 w 320"/>
                <a:gd name="T9" fmla="*/ 2147483646 h 133"/>
                <a:gd name="T10" fmla="*/ 2147483646 w 320"/>
                <a:gd name="T11" fmla="*/ 0 h 133"/>
                <a:gd name="T12" fmla="*/ 2147483646 w 320"/>
                <a:gd name="T13" fmla="*/ 2147483646 h 133"/>
                <a:gd name="T14" fmla="*/ 2147483646 w 320"/>
                <a:gd name="T15" fmla="*/ 0 h 133"/>
                <a:gd name="T16" fmla="*/ 2147483646 w 320"/>
                <a:gd name="T17" fmla="*/ 2147483646 h 133"/>
                <a:gd name="T18" fmla="*/ 2147483646 w 320"/>
                <a:gd name="T19" fmla="*/ 2147483646 h 133"/>
                <a:gd name="T20" fmla="*/ 0 w 320"/>
                <a:gd name="T21" fmla="*/ 2147483646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0" h="133">
                  <a:moveTo>
                    <a:pt x="0" y="132"/>
                  </a:moveTo>
                  <a:lnTo>
                    <a:pt x="38" y="107"/>
                  </a:lnTo>
                  <a:lnTo>
                    <a:pt x="27" y="84"/>
                  </a:lnTo>
                  <a:lnTo>
                    <a:pt x="64" y="60"/>
                  </a:lnTo>
                  <a:lnTo>
                    <a:pt x="90" y="16"/>
                  </a:lnTo>
                  <a:lnTo>
                    <a:pt x="161" y="0"/>
                  </a:lnTo>
                  <a:lnTo>
                    <a:pt x="172" y="16"/>
                  </a:lnTo>
                  <a:lnTo>
                    <a:pt x="217" y="0"/>
                  </a:lnTo>
                  <a:lnTo>
                    <a:pt x="289" y="118"/>
                  </a:lnTo>
                  <a:lnTo>
                    <a:pt x="319" y="132"/>
                  </a:lnTo>
                  <a:lnTo>
                    <a:pt x="0" y="132"/>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437" name="Freeform 94">
              <a:extLst>
                <a:ext uri="{FF2B5EF4-FFF2-40B4-BE49-F238E27FC236}">
                  <a16:creationId xmlns:a16="http://schemas.microsoft.com/office/drawing/2014/main" xmlns="" id="{22CEEBDE-06A1-4A30-81BC-43963C8DA87C}"/>
                </a:ext>
              </a:extLst>
            </p:cNvPr>
            <p:cNvSpPr>
              <a:spLocks/>
            </p:cNvSpPr>
            <p:nvPr/>
          </p:nvSpPr>
          <p:spPr bwMode="auto">
            <a:xfrm>
              <a:off x="3627658" y="2960494"/>
              <a:ext cx="584085" cy="708777"/>
            </a:xfrm>
            <a:custGeom>
              <a:avLst/>
              <a:gdLst>
                <a:gd name="T0" fmla="*/ 0 w 267"/>
                <a:gd name="T1" fmla="*/ 2147483646 h 324"/>
                <a:gd name="T2" fmla="*/ 2147483646 w 267"/>
                <a:gd name="T3" fmla="*/ 2147483646 h 324"/>
                <a:gd name="T4" fmla="*/ 2147483646 w 267"/>
                <a:gd name="T5" fmla="*/ 0 h 324"/>
                <a:gd name="T6" fmla="*/ 2147483646 w 267"/>
                <a:gd name="T7" fmla="*/ 2147483646 h 324"/>
                <a:gd name="T8" fmla="*/ 2147483646 w 267"/>
                <a:gd name="T9" fmla="*/ 0 h 324"/>
                <a:gd name="T10" fmla="*/ 2147483646 w 267"/>
                <a:gd name="T11" fmla="*/ 2147483646 h 324"/>
                <a:gd name="T12" fmla="*/ 2147483646 w 267"/>
                <a:gd name="T13" fmla="*/ 2147483646 h 324"/>
                <a:gd name="T14" fmla="*/ 2147483646 w 267"/>
                <a:gd name="T15" fmla="*/ 2147483646 h 324"/>
                <a:gd name="T16" fmla="*/ 2147483646 w 267"/>
                <a:gd name="T17" fmla="*/ 2147483646 h 324"/>
                <a:gd name="T18" fmla="*/ 2147483646 w 267"/>
                <a:gd name="T19" fmla="*/ 2147483646 h 324"/>
                <a:gd name="T20" fmla="*/ 2147483646 w 267"/>
                <a:gd name="T21" fmla="*/ 2147483646 h 324"/>
                <a:gd name="T22" fmla="*/ 2147483646 w 267"/>
                <a:gd name="T23" fmla="*/ 2147483646 h 324"/>
                <a:gd name="T24" fmla="*/ 2147483646 w 267"/>
                <a:gd name="T25" fmla="*/ 2147483646 h 324"/>
                <a:gd name="T26" fmla="*/ 2147483646 w 267"/>
                <a:gd name="T27" fmla="*/ 2147483646 h 324"/>
                <a:gd name="T28" fmla="*/ 0 w 267"/>
                <a:gd name="T29" fmla="*/ 2147483646 h 3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7" h="324">
                  <a:moveTo>
                    <a:pt x="0" y="309"/>
                  </a:moveTo>
                  <a:lnTo>
                    <a:pt x="37" y="182"/>
                  </a:lnTo>
                  <a:lnTo>
                    <a:pt x="37" y="0"/>
                  </a:lnTo>
                  <a:lnTo>
                    <a:pt x="74" y="14"/>
                  </a:lnTo>
                  <a:lnTo>
                    <a:pt x="100" y="0"/>
                  </a:lnTo>
                  <a:lnTo>
                    <a:pt x="108" y="14"/>
                  </a:lnTo>
                  <a:lnTo>
                    <a:pt x="138" y="14"/>
                  </a:lnTo>
                  <a:lnTo>
                    <a:pt x="157" y="14"/>
                  </a:lnTo>
                  <a:lnTo>
                    <a:pt x="183" y="132"/>
                  </a:lnTo>
                  <a:lnTo>
                    <a:pt x="216" y="182"/>
                  </a:lnTo>
                  <a:lnTo>
                    <a:pt x="246" y="191"/>
                  </a:lnTo>
                  <a:lnTo>
                    <a:pt x="246" y="226"/>
                  </a:lnTo>
                  <a:lnTo>
                    <a:pt x="266" y="250"/>
                  </a:lnTo>
                  <a:lnTo>
                    <a:pt x="266" y="323"/>
                  </a:lnTo>
                  <a:lnTo>
                    <a:pt x="0" y="309"/>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38" name="Freeform 95">
              <a:extLst>
                <a:ext uri="{FF2B5EF4-FFF2-40B4-BE49-F238E27FC236}">
                  <a16:creationId xmlns:a16="http://schemas.microsoft.com/office/drawing/2014/main" xmlns="" id="{85F2DA76-BFE1-4CFD-910F-CF7F5E9598E9}"/>
                </a:ext>
              </a:extLst>
            </p:cNvPr>
            <p:cNvSpPr>
              <a:spLocks/>
            </p:cNvSpPr>
            <p:nvPr/>
          </p:nvSpPr>
          <p:spPr bwMode="auto">
            <a:xfrm>
              <a:off x="637230" y="3144252"/>
              <a:ext cx="581898" cy="444080"/>
            </a:xfrm>
            <a:custGeom>
              <a:avLst/>
              <a:gdLst>
                <a:gd name="T0" fmla="*/ 2147483646 w 266"/>
                <a:gd name="T1" fmla="*/ 2147483646 h 203"/>
                <a:gd name="T2" fmla="*/ 2147483646 w 266"/>
                <a:gd name="T3" fmla="*/ 0 h 203"/>
                <a:gd name="T4" fmla="*/ 2147483646 w 266"/>
                <a:gd name="T5" fmla="*/ 2147483646 h 203"/>
                <a:gd name="T6" fmla="*/ 2147483646 w 266"/>
                <a:gd name="T7" fmla="*/ 0 h 203"/>
                <a:gd name="T8" fmla="*/ 2147483646 w 266"/>
                <a:gd name="T9" fmla="*/ 2147483646 h 203"/>
                <a:gd name="T10" fmla="*/ 2147483646 w 266"/>
                <a:gd name="T11" fmla="*/ 2147483646 h 203"/>
                <a:gd name="T12" fmla="*/ 2147483646 w 266"/>
                <a:gd name="T13" fmla="*/ 2147483646 h 203"/>
                <a:gd name="T14" fmla="*/ 2147483646 w 266"/>
                <a:gd name="T15" fmla="*/ 2147483646 h 203"/>
                <a:gd name="T16" fmla="*/ 2147483646 w 266"/>
                <a:gd name="T17" fmla="*/ 2147483646 h 203"/>
                <a:gd name="T18" fmla="*/ 2147483646 w 266"/>
                <a:gd name="T19" fmla="*/ 2147483646 h 203"/>
                <a:gd name="T20" fmla="*/ 2147483646 w 266"/>
                <a:gd name="T21" fmla="*/ 2147483646 h 203"/>
                <a:gd name="T22" fmla="*/ 2147483646 w 266"/>
                <a:gd name="T23" fmla="*/ 2147483646 h 203"/>
                <a:gd name="T24" fmla="*/ 2147483646 w 266"/>
                <a:gd name="T25" fmla="*/ 2147483646 h 203"/>
                <a:gd name="T26" fmla="*/ 2147483646 w 266"/>
                <a:gd name="T27" fmla="*/ 2147483646 h 203"/>
                <a:gd name="T28" fmla="*/ 2147483646 w 266"/>
                <a:gd name="T29" fmla="*/ 2147483646 h 203"/>
                <a:gd name="T30" fmla="*/ 2147483646 w 266"/>
                <a:gd name="T31" fmla="*/ 2147483646 h 203"/>
                <a:gd name="T32" fmla="*/ 2147483646 w 266"/>
                <a:gd name="T33" fmla="*/ 2147483646 h 203"/>
                <a:gd name="T34" fmla="*/ 2147483646 w 266"/>
                <a:gd name="T35" fmla="*/ 2147483646 h 203"/>
                <a:gd name="T36" fmla="*/ 2147483646 w 266"/>
                <a:gd name="T37" fmla="*/ 2147483646 h 203"/>
                <a:gd name="T38" fmla="*/ 2147483646 w 266"/>
                <a:gd name="T39" fmla="*/ 2147483646 h 203"/>
                <a:gd name="T40" fmla="*/ 2147483646 w 266"/>
                <a:gd name="T41" fmla="*/ 2147483646 h 203"/>
                <a:gd name="T42" fmla="*/ 0 w 266"/>
                <a:gd name="T43" fmla="*/ 2147483646 h 203"/>
                <a:gd name="T44" fmla="*/ 2147483646 w 266"/>
                <a:gd name="T45" fmla="*/ 2147483646 h 2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203">
                  <a:moveTo>
                    <a:pt x="11" y="49"/>
                  </a:moveTo>
                  <a:lnTo>
                    <a:pt x="49" y="0"/>
                  </a:lnTo>
                  <a:lnTo>
                    <a:pt x="56" y="25"/>
                  </a:lnTo>
                  <a:lnTo>
                    <a:pt x="64" y="0"/>
                  </a:lnTo>
                  <a:lnTo>
                    <a:pt x="101" y="25"/>
                  </a:lnTo>
                  <a:lnTo>
                    <a:pt x="138" y="25"/>
                  </a:lnTo>
                  <a:lnTo>
                    <a:pt x="138" y="14"/>
                  </a:lnTo>
                  <a:lnTo>
                    <a:pt x="227" y="39"/>
                  </a:lnTo>
                  <a:lnTo>
                    <a:pt x="227" y="25"/>
                  </a:lnTo>
                  <a:lnTo>
                    <a:pt x="245" y="39"/>
                  </a:lnTo>
                  <a:lnTo>
                    <a:pt x="265" y="25"/>
                  </a:lnTo>
                  <a:lnTo>
                    <a:pt x="265" y="73"/>
                  </a:lnTo>
                  <a:lnTo>
                    <a:pt x="245" y="98"/>
                  </a:lnTo>
                  <a:lnTo>
                    <a:pt x="201" y="123"/>
                  </a:lnTo>
                  <a:lnTo>
                    <a:pt x="210" y="157"/>
                  </a:lnTo>
                  <a:lnTo>
                    <a:pt x="190" y="168"/>
                  </a:lnTo>
                  <a:lnTo>
                    <a:pt x="172" y="181"/>
                  </a:lnTo>
                  <a:lnTo>
                    <a:pt x="138" y="168"/>
                  </a:lnTo>
                  <a:lnTo>
                    <a:pt x="113" y="168"/>
                  </a:lnTo>
                  <a:lnTo>
                    <a:pt x="38" y="202"/>
                  </a:lnTo>
                  <a:lnTo>
                    <a:pt x="11" y="193"/>
                  </a:lnTo>
                  <a:lnTo>
                    <a:pt x="0" y="143"/>
                  </a:lnTo>
                  <a:lnTo>
                    <a:pt x="11" y="4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439" name="Freeform 96">
              <a:extLst>
                <a:ext uri="{FF2B5EF4-FFF2-40B4-BE49-F238E27FC236}">
                  <a16:creationId xmlns:a16="http://schemas.microsoft.com/office/drawing/2014/main" xmlns="" id="{2EE3C82F-3E8B-48B0-B93E-5D4C0A67CD44}"/>
                </a:ext>
              </a:extLst>
            </p:cNvPr>
            <p:cNvSpPr>
              <a:spLocks/>
            </p:cNvSpPr>
            <p:nvPr/>
          </p:nvSpPr>
          <p:spPr bwMode="auto">
            <a:xfrm>
              <a:off x="1650081" y="2573292"/>
              <a:ext cx="671588" cy="883784"/>
            </a:xfrm>
            <a:custGeom>
              <a:avLst/>
              <a:gdLst>
                <a:gd name="T0" fmla="*/ 0 w 307"/>
                <a:gd name="T1" fmla="*/ 2147483646 h 404"/>
                <a:gd name="T2" fmla="*/ 2147483646 w 307"/>
                <a:gd name="T3" fmla="*/ 2147483646 h 404"/>
                <a:gd name="T4" fmla="*/ 2147483646 w 307"/>
                <a:gd name="T5" fmla="*/ 2147483646 h 404"/>
                <a:gd name="T6" fmla="*/ 2147483646 w 307"/>
                <a:gd name="T7" fmla="*/ 2147483646 h 404"/>
                <a:gd name="T8" fmla="*/ 2147483646 w 307"/>
                <a:gd name="T9" fmla="*/ 2147483646 h 404"/>
                <a:gd name="T10" fmla="*/ 2147483646 w 307"/>
                <a:gd name="T11" fmla="*/ 0 h 404"/>
                <a:gd name="T12" fmla="*/ 2147483646 w 307"/>
                <a:gd name="T13" fmla="*/ 2147483646 h 404"/>
                <a:gd name="T14" fmla="*/ 2147483646 w 307"/>
                <a:gd name="T15" fmla="*/ 2147483646 h 404"/>
                <a:gd name="T16" fmla="*/ 2147483646 w 307"/>
                <a:gd name="T17" fmla="*/ 2147483646 h 404"/>
                <a:gd name="T18" fmla="*/ 2147483646 w 307"/>
                <a:gd name="T19" fmla="*/ 2147483646 h 404"/>
                <a:gd name="T20" fmla="*/ 2147483646 w 307"/>
                <a:gd name="T21" fmla="*/ 2147483646 h 404"/>
                <a:gd name="T22" fmla="*/ 2147483646 w 307"/>
                <a:gd name="T23" fmla="*/ 2147483646 h 404"/>
                <a:gd name="T24" fmla="*/ 2147483646 w 307"/>
                <a:gd name="T25" fmla="*/ 2147483646 h 404"/>
                <a:gd name="T26" fmla="*/ 2147483646 w 307"/>
                <a:gd name="T27" fmla="*/ 2147483646 h 404"/>
                <a:gd name="T28" fmla="*/ 2147483646 w 307"/>
                <a:gd name="T29" fmla="*/ 2147483646 h 404"/>
                <a:gd name="T30" fmla="*/ 2147483646 w 307"/>
                <a:gd name="T31" fmla="*/ 2147483646 h 404"/>
                <a:gd name="T32" fmla="*/ 2147483646 w 307"/>
                <a:gd name="T33" fmla="*/ 2147483646 h 404"/>
                <a:gd name="T34" fmla="*/ 2147483646 w 307"/>
                <a:gd name="T35" fmla="*/ 2147483646 h 404"/>
                <a:gd name="T36" fmla="*/ 2147483646 w 307"/>
                <a:gd name="T37" fmla="*/ 2147483646 h 404"/>
                <a:gd name="T38" fmla="*/ 2147483646 w 307"/>
                <a:gd name="T39" fmla="*/ 2147483646 h 404"/>
                <a:gd name="T40" fmla="*/ 2147483646 w 307"/>
                <a:gd name="T41" fmla="*/ 2147483646 h 404"/>
                <a:gd name="T42" fmla="*/ 2147483646 w 307"/>
                <a:gd name="T43" fmla="*/ 2147483646 h 404"/>
                <a:gd name="T44" fmla="*/ 2147483646 w 307"/>
                <a:gd name="T45" fmla="*/ 2147483646 h 404"/>
                <a:gd name="T46" fmla="*/ 2147483646 w 307"/>
                <a:gd name="T47" fmla="*/ 2147483646 h 404"/>
                <a:gd name="T48" fmla="*/ 2147483646 w 307"/>
                <a:gd name="T49" fmla="*/ 2147483646 h 404"/>
                <a:gd name="T50" fmla="*/ 2147483646 w 307"/>
                <a:gd name="T51" fmla="*/ 2147483646 h 404"/>
                <a:gd name="T52" fmla="*/ 2147483646 w 307"/>
                <a:gd name="T53" fmla="*/ 2147483646 h 404"/>
                <a:gd name="T54" fmla="*/ 2147483646 w 307"/>
                <a:gd name="T55" fmla="*/ 2147483646 h 404"/>
                <a:gd name="T56" fmla="*/ 2147483646 w 307"/>
                <a:gd name="T57" fmla="*/ 2147483646 h 404"/>
                <a:gd name="T58" fmla="*/ 2147483646 w 307"/>
                <a:gd name="T59" fmla="*/ 2147483646 h 404"/>
                <a:gd name="T60" fmla="*/ 2147483646 w 307"/>
                <a:gd name="T61" fmla="*/ 2147483646 h 404"/>
                <a:gd name="T62" fmla="*/ 0 w 307"/>
                <a:gd name="T63" fmla="*/ 2147483646 h 404"/>
                <a:gd name="T64" fmla="*/ 0 w 307"/>
                <a:gd name="T65" fmla="*/ 2147483646 h 4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7" h="404">
                  <a:moveTo>
                    <a:pt x="0" y="75"/>
                  </a:moveTo>
                  <a:lnTo>
                    <a:pt x="37" y="59"/>
                  </a:lnTo>
                  <a:lnTo>
                    <a:pt x="63" y="25"/>
                  </a:lnTo>
                  <a:lnTo>
                    <a:pt x="108" y="10"/>
                  </a:lnTo>
                  <a:lnTo>
                    <a:pt x="163" y="25"/>
                  </a:lnTo>
                  <a:lnTo>
                    <a:pt x="179" y="0"/>
                  </a:lnTo>
                  <a:lnTo>
                    <a:pt x="179" y="48"/>
                  </a:lnTo>
                  <a:lnTo>
                    <a:pt x="209" y="48"/>
                  </a:lnTo>
                  <a:lnTo>
                    <a:pt x="228" y="93"/>
                  </a:lnTo>
                  <a:lnTo>
                    <a:pt x="242" y="143"/>
                  </a:lnTo>
                  <a:lnTo>
                    <a:pt x="272" y="143"/>
                  </a:lnTo>
                  <a:lnTo>
                    <a:pt x="291" y="178"/>
                  </a:lnTo>
                  <a:lnTo>
                    <a:pt x="280" y="260"/>
                  </a:lnTo>
                  <a:lnTo>
                    <a:pt x="291" y="285"/>
                  </a:lnTo>
                  <a:lnTo>
                    <a:pt x="306" y="300"/>
                  </a:lnTo>
                  <a:lnTo>
                    <a:pt x="254" y="383"/>
                  </a:lnTo>
                  <a:lnTo>
                    <a:pt x="235" y="383"/>
                  </a:lnTo>
                  <a:lnTo>
                    <a:pt x="197" y="403"/>
                  </a:lnTo>
                  <a:lnTo>
                    <a:pt x="179" y="383"/>
                  </a:lnTo>
                  <a:lnTo>
                    <a:pt x="163" y="344"/>
                  </a:lnTo>
                  <a:lnTo>
                    <a:pt x="134" y="319"/>
                  </a:lnTo>
                  <a:lnTo>
                    <a:pt x="100" y="275"/>
                  </a:lnTo>
                  <a:lnTo>
                    <a:pt x="71" y="260"/>
                  </a:lnTo>
                  <a:lnTo>
                    <a:pt x="71" y="236"/>
                  </a:lnTo>
                  <a:lnTo>
                    <a:pt x="45" y="226"/>
                  </a:lnTo>
                  <a:lnTo>
                    <a:pt x="63" y="191"/>
                  </a:lnTo>
                  <a:lnTo>
                    <a:pt x="45" y="167"/>
                  </a:lnTo>
                  <a:lnTo>
                    <a:pt x="56" y="133"/>
                  </a:lnTo>
                  <a:lnTo>
                    <a:pt x="37" y="118"/>
                  </a:lnTo>
                  <a:lnTo>
                    <a:pt x="45" y="93"/>
                  </a:lnTo>
                  <a:lnTo>
                    <a:pt x="25" y="84"/>
                  </a:lnTo>
                  <a:lnTo>
                    <a:pt x="0" y="84"/>
                  </a:lnTo>
                  <a:lnTo>
                    <a:pt x="0" y="7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440" name="Freeform 97">
              <a:extLst>
                <a:ext uri="{FF2B5EF4-FFF2-40B4-BE49-F238E27FC236}">
                  <a16:creationId xmlns:a16="http://schemas.microsoft.com/office/drawing/2014/main" xmlns="" id="{70221658-7033-4656-B4B6-C6C9A2672872}"/>
                </a:ext>
              </a:extLst>
            </p:cNvPr>
            <p:cNvSpPr>
              <a:spLocks/>
            </p:cNvSpPr>
            <p:nvPr/>
          </p:nvSpPr>
          <p:spPr bwMode="auto">
            <a:xfrm>
              <a:off x="2319484" y="3089563"/>
              <a:ext cx="640962" cy="634400"/>
            </a:xfrm>
            <a:custGeom>
              <a:avLst/>
              <a:gdLst>
                <a:gd name="T0" fmla="*/ 2147483646 w 293"/>
                <a:gd name="T1" fmla="*/ 2147483646 h 290"/>
                <a:gd name="T2" fmla="*/ 2147483646 w 293"/>
                <a:gd name="T3" fmla="*/ 2147483646 h 290"/>
                <a:gd name="T4" fmla="*/ 2147483646 w 293"/>
                <a:gd name="T5" fmla="*/ 2147483646 h 290"/>
                <a:gd name="T6" fmla="*/ 2147483646 w 293"/>
                <a:gd name="T7" fmla="*/ 2147483646 h 290"/>
                <a:gd name="T8" fmla="*/ 2147483646 w 293"/>
                <a:gd name="T9" fmla="*/ 2147483646 h 290"/>
                <a:gd name="T10" fmla="*/ 2147483646 w 293"/>
                <a:gd name="T11" fmla="*/ 2147483646 h 290"/>
                <a:gd name="T12" fmla="*/ 0 w 293"/>
                <a:gd name="T13" fmla="*/ 2147483646 h 290"/>
                <a:gd name="T14" fmla="*/ 2147483646 w 293"/>
                <a:gd name="T15" fmla="*/ 2147483646 h 290"/>
                <a:gd name="T16" fmla="*/ 2147483646 w 293"/>
                <a:gd name="T17" fmla="*/ 2147483646 h 290"/>
                <a:gd name="T18" fmla="*/ 2147483646 w 293"/>
                <a:gd name="T19" fmla="*/ 2147483646 h 290"/>
                <a:gd name="T20" fmla="*/ 2147483646 w 293"/>
                <a:gd name="T21" fmla="*/ 2147483646 h 290"/>
                <a:gd name="T22" fmla="*/ 2147483646 w 293"/>
                <a:gd name="T23" fmla="*/ 2147483646 h 290"/>
                <a:gd name="T24" fmla="*/ 2147483646 w 293"/>
                <a:gd name="T25" fmla="*/ 2147483646 h 290"/>
                <a:gd name="T26" fmla="*/ 2147483646 w 293"/>
                <a:gd name="T27" fmla="*/ 2147483646 h 290"/>
                <a:gd name="T28" fmla="*/ 2147483646 w 293"/>
                <a:gd name="T29" fmla="*/ 2147483646 h 290"/>
                <a:gd name="T30" fmla="*/ 2147483646 w 293"/>
                <a:gd name="T31" fmla="*/ 0 h 290"/>
                <a:gd name="T32" fmla="*/ 2147483646 w 293"/>
                <a:gd name="T33" fmla="*/ 2147483646 h 290"/>
                <a:gd name="T34" fmla="*/ 2147483646 w 293"/>
                <a:gd name="T35" fmla="*/ 2147483646 h 290"/>
                <a:gd name="T36" fmla="*/ 2147483646 w 293"/>
                <a:gd name="T37" fmla="*/ 2147483646 h 290"/>
                <a:gd name="T38" fmla="*/ 2147483646 w 293"/>
                <a:gd name="T39" fmla="*/ 2147483646 h 290"/>
                <a:gd name="T40" fmla="*/ 2147483646 w 293"/>
                <a:gd name="T41" fmla="*/ 2147483646 h 290"/>
                <a:gd name="T42" fmla="*/ 2147483646 w 293"/>
                <a:gd name="T43" fmla="*/ 2147483646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3" h="290">
                  <a:moveTo>
                    <a:pt x="229" y="250"/>
                  </a:moveTo>
                  <a:lnTo>
                    <a:pt x="220" y="225"/>
                  </a:lnTo>
                  <a:lnTo>
                    <a:pt x="183" y="264"/>
                  </a:lnTo>
                  <a:lnTo>
                    <a:pt x="165" y="264"/>
                  </a:lnTo>
                  <a:lnTo>
                    <a:pt x="108" y="289"/>
                  </a:lnTo>
                  <a:lnTo>
                    <a:pt x="75" y="157"/>
                  </a:lnTo>
                  <a:lnTo>
                    <a:pt x="0" y="64"/>
                  </a:lnTo>
                  <a:lnTo>
                    <a:pt x="29" y="39"/>
                  </a:lnTo>
                  <a:lnTo>
                    <a:pt x="49" y="39"/>
                  </a:lnTo>
                  <a:lnTo>
                    <a:pt x="108" y="50"/>
                  </a:lnTo>
                  <a:lnTo>
                    <a:pt x="126" y="50"/>
                  </a:lnTo>
                  <a:lnTo>
                    <a:pt x="165" y="50"/>
                  </a:lnTo>
                  <a:lnTo>
                    <a:pt x="202" y="25"/>
                  </a:lnTo>
                  <a:lnTo>
                    <a:pt x="229" y="25"/>
                  </a:lnTo>
                  <a:lnTo>
                    <a:pt x="229" y="16"/>
                  </a:lnTo>
                  <a:lnTo>
                    <a:pt x="254" y="0"/>
                  </a:lnTo>
                  <a:lnTo>
                    <a:pt x="292" y="25"/>
                  </a:lnTo>
                  <a:lnTo>
                    <a:pt x="292" y="50"/>
                  </a:lnTo>
                  <a:lnTo>
                    <a:pt x="292" y="82"/>
                  </a:lnTo>
                  <a:lnTo>
                    <a:pt x="247" y="167"/>
                  </a:lnTo>
                  <a:lnTo>
                    <a:pt x="235" y="239"/>
                  </a:lnTo>
                  <a:lnTo>
                    <a:pt x="229" y="25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41" name="Freeform 98">
              <a:extLst>
                <a:ext uri="{FF2B5EF4-FFF2-40B4-BE49-F238E27FC236}">
                  <a16:creationId xmlns:a16="http://schemas.microsoft.com/office/drawing/2014/main" xmlns="" id="{A2EF3461-CCDF-4DFA-BD3F-25C587DFDD49}"/>
                </a:ext>
              </a:extLst>
            </p:cNvPr>
            <p:cNvSpPr>
              <a:spLocks/>
            </p:cNvSpPr>
            <p:nvPr/>
          </p:nvSpPr>
          <p:spPr bwMode="auto">
            <a:xfrm>
              <a:off x="1510077" y="3043623"/>
              <a:ext cx="573147" cy="905660"/>
            </a:xfrm>
            <a:custGeom>
              <a:avLst/>
              <a:gdLst>
                <a:gd name="T0" fmla="*/ 2147483646 w 262"/>
                <a:gd name="T1" fmla="*/ 2147483646 h 414"/>
                <a:gd name="T2" fmla="*/ 2147483646 w 262"/>
                <a:gd name="T3" fmla="*/ 2147483646 h 414"/>
                <a:gd name="T4" fmla="*/ 2147483646 w 262"/>
                <a:gd name="T5" fmla="*/ 2147483646 h 414"/>
                <a:gd name="T6" fmla="*/ 2147483646 w 262"/>
                <a:gd name="T7" fmla="*/ 2147483646 h 414"/>
                <a:gd name="T8" fmla="*/ 2147483646 w 262"/>
                <a:gd name="T9" fmla="*/ 2147483646 h 414"/>
                <a:gd name="T10" fmla="*/ 2147483646 w 262"/>
                <a:gd name="T11" fmla="*/ 2147483646 h 414"/>
                <a:gd name="T12" fmla="*/ 2147483646 w 262"/>
                <a:gd name="T13" fmla="*/ 2147483646 h 414"/>
                <a:gd name="T14" fmla="*/ 2147483646 w 262"/>
                <a:gd name="T15" fmla="*/ 2147483646 h 414"/>
                <a:gd name="T16" fmla="*/ 0 w 262"/>
                <a:gd name="T17" fmla="*/ 2147483646 h 414"/>
                <a:gd name="T18" fmla="*/ 2147483646 w 262"/>
                <a:gd name="T19" fmla="*/ 2147483646 h 414"/>
                <a:gd name="T20" fmla="*/ 2147483646 w 262"/>
                <a:gd name="T21" fmla="*/ 2147483646 h 414"/>
                <a:gd name="T22" fmla="*/ 2147483646 w 262"/>
                <a:gd name="T23" fmla="*/ 0 h 414"/>
                <a:gd name="T24" fmla="*/ 2147483646 w 262"/>
                <a:gd name="T25" fmla="*/ 2147483646 h 414"/>
                <a:gd name="T26" fmla="*/ 2147483646 w 262"/>
                <a:gd name="T27" fmla="*/ 2147483646 h 414"/>
                <a:gd name="T28" fmla="*/ 2147483646 w 262"/>
                <a:gd name="T29" fmla="*/ 2147483646 h 414"/>
                <a:gd name="T30" fmla="*/ 2147483646 w 262"/>
                <a:gd name="T31" fmla="*/ 2147483646 h 414"/>
                <a:gd name="T32" fmla="*/ 2147483646 w 262"/>
                <a:gd name="T33" fmla="*/ 2147483646 h 414"/>
                <a:gd name="T34" fmla="*/ 2147483646 w 262"/>
                <a:gd name="T35" fmla="*/ 2147483646 h 414"/>
                <a:gd name="T36" fmla="*/ 2147483646 w 262"/>
                <a:gd name="T37" fmla="*/ 2147483646 h 414"/>
                <a:gd name="T38" fmla="*/ 2147483646 w 262"/>
                <a:gd name="T39" fmla="*/ 2147483646 h 414"/>
                <a:gd name="T40" fmla="*/ 2147483646 w 262"/>
                <a:gd name="T41" fmla="*/ 2147483646 h 414"/>
                <a:gd name="T42" fmla="*/ 2147483646 w 262"/>
                <a:gd name="T43" fmla="*/ 2147483646 h 414"/>
                <a:gd name="T44" fmla="*/ 2147483646 w 262"/>
                <a:gd name="T45" fmla="*/ 2147483646 h 414"/>
                <a:gd name="T46" fmla="*/ 2147483646 w 262"/>
                <a:gd name="T47" fmla="*/ 2147483646 h 414"/>
                <a:gd name="T48" fmla="*/ 2147483646 w 262"/>
                <a:gd name="T49" fmla="*/ 2147483646 h 414"/>
                <a:gd name="T50" fmla="*/ 2147483646 w 262"/>
                <a:gd name="T51" fmla="*/ 2147483646 h 4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2" h="414">
                  <a:moveTo>
                    <a:pt x="152" y="413"/>
                  </a:moveTo>
                  <a:lnTo>
                    <a:pt x="120" y="369"/>
                  </a:lnTo>
                  <a:lnTo>
                    <a:pt x="127" y="344"/>
                  </a:lnTo>
                  <a:lnTo>
                    <a:pt x="83" y="285"/>
                  </a:lnTo>
                  <a:lnTo>
                    <a:pt x="83" y="237"/>
                  </a:lnTo>
                  <a:lnTo>
                    <a:pt x="45" y="237"/>
                  </a:lnTo>
                  <a:lnTo>
                    <a:pt x="8" y="153"/>
                  </a:lnTo>
                  <a:lnTo>
                    <a:pt x="20" y="119"/>
                  </a:lnTo>
                  <a:lnTo>
                    <a:pt x="0" y="94"/>
                  </a:lnTo>
                  <a:lnTo>
                    <a:pt x="8" y="46"/>
                  </a:lnTo>
                  <a:lnTo>
                    <a:pt x="26" y="46"/>
                  </a:lnTo>
                  <a:lnTo>
                    <a:pt x="83" y="0"/>
                  </a:lnTo>
                  <a:lnTo>
                    <a:pt x="109" y="10"/>
                  </a:lnTo>
                  <a:lnTo>
                    <a:pt x="135" y="20"/>
                  </a:lnTo>
                  <a:lnTo>
                    <a:pt x="135" y="46"/>
                  </a:lnTo>
                  <a:lnTo>
                    <a:pt x="164" y="59"/>
                  </a:lnTo>
                  <a:lnTo>
                    <a:pt x="198" y="103"/>
                  </a:lnTo>
                  <a:lnTo>
                    <a:pt x="227" y="128"/>
                  </a:lnTo>
                  <a:lnTo>
                    <a:pt x="243" y="167"/>
                  </a:lnTo>
                  <a:lnTo>
                    <a:pt x="261" y="187"/>
                  </a:lnTo>
                  <a:lnTo>
                    <a:pt x="261" y="237"/>
                  </a:lnTo>
                  <a:lnTo>
                    <a:pt x="227" y="295"/>
                  </a:lnTo>
                  <a:lnTo>
                    <a:pt x="235" y="310"/>
                  </a:lnTo>
                  <a:lnTo>
                    <a:pt x="191" y="378"/>
                  </a:lnTo>
                  <a:lnTo>
                    <a:pt x="216" y="403"/>
                  </a:lnTo>
                  <a:lnTo>
                    <a:pt x="152" y="413"/>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442" name="Freeform 99">
              <a:extLst>
                <a:ext uri="{FF2B5EF4-FFF2-40B4-BE49-F238E27FC236}">
                  <a16:creationId xmlns:a16="http://schemas.microsoft.com/office/drawing/2014/main" xmlns="" id="{3A214D78-DA9D-4FA0-8F93-F35AE97D2000}"/>
                </a:ext>
              </a:extLst>
            </p:cNvPr>
            <p:cNvSpPr>
              <a:spLocks/>
            </p:cNvSpPr>
            <p:nvPr/>
          </p:nvSpPr>
          <p:spPr bwMode="auto">
            <a:xfrm>
              <a:off x="3927357" y="2993309"/>
              <a:ext cx="770030" cy="258135"/>
            </a:xfrm>
            <a:custGeom>
              <a:avLst/>
              <a:gdLst>
                <a:gd name="T0" fmla="*/ 2147483646 w 352"/>
                <a:gd name="T1" fmla="*/ 2147483646 h 118"/>
                <a:gd name="T2" fmla="*/ 2147483646 w 352"/>
                <a:gd name="T3" fmla="*/ 2147483646 h 118"/>
                <a:gd name="T4" fmla="*/ 2147483646 w 352"/>
                <a:gd name="T5" fmla="*/ 2147483646 h 118"/>
                <a:gd name="T6" fmla="*/ 2147483646 w 352"/>
                <a:gd name="T7" fmla="*/ 2147483646 h 118"/>
                <a:gd name="T8" fmla="*/ 2147483646 w 352"/>
                <a:gd name="T9" fmla="*/ 2147483646 h 118"/>
                <a:gd name="T10" fmla="*/ 2147483646 w 352"/>
                <a:gd name="T11" fmla="*/ 0 h 118"/>
                <a:gd name="T12" fmla="*/ 0 w 352"/>
                <a:gd name="T13" fmla="*/ 0 h 118"/>
                <a:gd name="T14" fmla="*/ 2147483646 w 352"/>
                <a:gd name="T15" fmla="*/ 2147483646 h 1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2" h="118">
                  <a:moveTo>
                    <a:pt x="351" y="9"/>
                  </a:moveTo>
                  <a:lnTo>
                    <a:pt x="351" y="24"/>
                  </a:lnTo>
                  <a:lnTo>
                    <a:pt x="351" y="34"/>
                  </a:lnTo>
                  <a:lnTo>
                    <a:pt x="351" y="117"/>
                  </a:lnTo>
                  <a:lnTo>
                    <a:pt x="45" y="117"/>
                  </a:lnTo>
                  <a:lnTo>
                    <a:pt x="20" y="0"/>
                  </a:lnTo>
                  <a:lnTo>
                    <a:pt x="0" y="0"/>
                  </a:lnTo>
                  <a:lnTo>
                    <a:pt x="351" y="9"/>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43" name="Freeform 100">
              <a:extLst>
                <a:ext uri="{FF2B5EF4-FFF2-40B4-BE49-F238E27FC236}">
                  <a16:creationId xmlns:a16="http://schemas.microsoft.com/office/drawing/2014/main" xmlns="" id="{19D8DBAF-7BE9-4B6A-B6BC-124B56703808}"/>
                </a:ext>
              </a:extLst>
            </p:cNvPr>
            <p:cNvSpPr>
              <a:spLocks/>
            </p:cNvSpPr>
            <p:nvPr/>
          </p:nvSpPr>
          <p:spPr bwMode="auto">
            <a:xfrm>
              <a:off x="1013493" y="3373948"/>
              <a:ext cx="833471" cy="601585"/>
            </a:xfrm>
            <a:custGeom>
              <a:avLst/>
              <a:gdLst>
                <a:gd name="T0" fmla="*/ 2147483646 w 381"/>
                <a:gd name="T1" fmla="*/ 2147483646 h 275"/>
                <a:gd name="T2" fmla="*/ 2147483646 w 381"/>
                <a:gd name="T3" fmla="*/ 2147483646 h 275"/>
                <a:gd name="T4" fmla="*/ 2147483646 w 381"/>
                <a:gd name="T5" fmla="*/ 2147483646 h 275"/>
                <a:gd name="T6" fmla="*/ 2147483646 w 381"/>
                <a:gd name="T7" fmla="*/ 2147483646 h 275"/>
                <a:gd name="T8" fmla="*/ 0 w 381"/>
                <a:gd name="T9" fmla="*/ 2147483646 h 275"/>
                <a:gd name="T10" fmla="*/ 2147483646 w 381"/>
                <a:gd name="T11" fmla="*/ 2147483646 h 275"/>
                <a:gd name="T12" fmla="*/ 2147483646 w 381"/>
                <a:gd name="T13" fmla="*/ 2147483646 h 275"/>
                <a:gd name="T14" fmla="*/ 2147483646 w 381"/>
                <a:gd name="T15" fmla="*/ 2147483646 h 275"/>
                <a:gd name="T16" fmla="*/ 2147483646 w 381"/>
                <a:gd name="T17" fmla="*/ 2147483646 h 275"/>
                <a:gd name="T18" fmla="*/ 2147483646 w 381"/>
                <a:gd name="T19" fmla="*/ 2147483646 h 275"/>
                <a:gd name="T20" fmla="*/ 2147483646 w 381"/>
                <a:gd name="T21" fmla="*/ 2147483646 h 275"/>
                <a:gd name="T22" fmla="*/ 2147483646 w 381"/>
                <a:gd name="T23" fmla="*/ 2147483646 h 275"/>
                <a:gd name="T24" fmla="*/ 2147483646 w 381"/>
                <a:gd name="T25" fmla="*/ 2147483646 h 275"/>
                <a:gd name="T26" fmla="*/ 2147483646 w 381"/>
                <a:gd name="T27" fmla="*/ 0 h 275"/>
                <a:gd name="T28" fmla="*/ 2147483646 w 381"/>
                <a:gd name="T29" fmla="*/ 2147483646 h 275"/>
                <a:gd name="T30" fmla="*/ 2147483646 w 381"/>
                <a:gd name="T31" fmla="*/ 2147483646 h 275"/>
                <a:gd name="T32" fmla="*/ 2147483646 w 381"/>
                <a:gd name="T33" fmla="*/ 2147483646 h 275"/>
                <a:gd name="T34" fmla="*/ 2147483646 w 381"/>
                <a:gd name="T35" fmla="*/ 2147483646 h 275"/>
                <a:gd name="T36" fmla="*/ 2147483646 w 381"/>
                <a:gd name="T37" fmla="*/ 2147483646 h 275"/>
                <a:gd name="T38" fmla="*/ 2147483646 w 381"/>
                <a:gd name="T39" fmla="*/ 2147483646 h 275"/>
                <a:gd name="T40" fmla="*/ 2147483646 w 381"/>
                <a:gd name="T41" fmla="*/ 2147483646 h 2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1" h="275">
                  <a:moveTo>
                    <a:pt x="157" y="274"/>
                  </a:moveTo>
                  <a:lnTo>
                    <a:pt x="126" y="260"/>
                  </a:lnTo>
                  <a:lnTo>
                    <a:pt x="56" y="142"/>
                  </a:lnTo>
                  <a:lnTo>
                    <a:pt x="11" y="158"/>
                  </a:lnTo>
                  <a:lnTo>
                    <a:pt x="0" y="142"/>
                  </a:lnTo>
                  <a:lnTo>
                    <a:pt x="19" y="108"/>
                  </a:lnTo>
                  <a:lnTo>
                    <a:pt x="11" y="108"/>
                  </a:lnTo>
                  <a:lnTo>
                    <a:pt x="29" y="84"/>
                  </a:lnTo>
                  <a:lnTo>
                    <a:pt x="19" y="59"/>
                  </a:lnTo>
                  <a:lnTo>
                    <a:pt x="38" y="50"/>
                  </a:lnTo>
                  <a:lnTo>
                    <a:pt x="157" y="25"/>
                  </a:lnTo>
                  <a:lnTo>
                    <a:pt x="164" y="35"/>
                  </a:lnTo>
                  <a:lnTo>
                    <a:pt x="183" y="16"/>
                  </a:lnTo>
                  <a:lnTo>
                    <a:pt x="235" y="0"/>
                  </a:lnTo>
                  <a:lnTo>
                    <a:pt x="272" y="84"/>
                  </a:lnTo>
                  <a:lnTo>
                    <a:pt x="310" y="84"/>
                  </a:lnTo>
                  <a:lnTo>
                    <a:pt x="310" y="132"/>
                  </a:lnTo>
                  <a:lnTo>
                    <a:pt x="355" y="192"/>
                  </a:lnTo>
                  <a:lnTo>
                    <a:pt x="347" y="215"/>
                  </a:lnTo>
                  <a:lnTo>
                    <a:pt x="380" y="260"/>
                  </a:lnTo>
                  <a:lnTo>
                    <a:pt x="157" y="27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444" name="Freeform 101">
              <a:extLst>
                <a:ext uri="{FF2B5EF4-FFF2-40B4-BE49-F238E27FC236}">
                  <a16:creationId xmlns:a16="http://schemas.microsoft.com/office/drawing/2014/main" xmlns="" id="{23B9B845-444E-40B4-B00F-6119F3179998}"/>
                </a:ext>
              </a:extLst>
            </p:cNvPr>
            <p:cNvSpPr>
              <a:spLocks/>
            </p:cNvSpPr>
            <p:nvPr/>
          </p:nvSpPr>
          <p:spPr bwMode="auto">
            <a:xfrm>
              <a:off x="2041658" y="2098585"/>
              <a:ext cx="737217" cy="675964"/>
            </a:xfrm>
            <a:custGeom>
              <a:avLst/>
              <a:gdLst>
                <a:gd name="T0" fmla="*/ 2147483646 w 337"/>
                <a:gd name="T1" fmla="*/ 2147483646 h 309"/>
                <a:gd name="T2" fmla="*/ 2147483646 w 337"/>
                <a:gd name="T3" fmla="*/ 2147483646 h 309"/>
                <a:gd name="T4" fmla="*/ 2147483646 w 337"/>
                <a:gd name="T5" fmla="*/ 2147483646 h 309"/>
                <a:gd name="T6" fmla="*/ 2147483646 w 337"/>
                <a:gd name="T7" fmla="*/ 2147483646 h 309"/>
                <a:gd name="T8" fmla="*/ 2147483646 w 337"/>
                <a:gd name="T9" fmla="*/ 2147483646 h 309"/>
                <a:gd name="T10" fmla="*/ 2147483646 w 337"/>
                <a:gd name="T11" fmla="*/ 2147483646 h 309"/>
                <a:gd name="T12" fmla="*/ 2147483646 w 337"/>
                <a:gd name="T13" fmla="*/ 0 h 309"/>
                <a:gd name="T14" fmla="*/ 2147483646 w 337"/>
                <a:gd name="T15" fmla="*/ 2147483646 h 309"/>
                <a:gd name="T16" fmla="*/ 2147483646 w 337"/>
                <a:gd name="T17" fmla="*/ 2147483646 h 309"/>
                <a:gd name="T18" fmla="*/ 2147483646 w 337"/>
                <a:gd name="T19" fmla="*/ 2147483646 h 309"/>
                <a:gd name="T20" fmla="*/ 2147483646 w 337"/>
                <a:gd name="T21" fmla="*/ 2147483646 h 309"/>
                <a:gd name="T22" fmla="*/ 2147483646 w 337"/>
                <a:gd name="T23" fmla="*/ 2147483646 h 309"/>
                <a:gd name="T24" fmla="*/ 2147483646 w 337"/>
                <a:gd name="T25" fmla="*/ 2147483646 h 309"/>
                <a:gd name="T26" fmla="*/ 2147483646 w 337"/>
                <a:gd name="T27" fmla="*/ 2147483646 h 309"/>
                <a:gd name="T28" fmla="*/ 2147483646 w 337"/>
                <a:gd name="T29" fmla="*/ 2147483646 h 309"/>
                <a:gd name="T30" fmla="*/ 2147483646 w 337"/>
                <a:gd name="T31" fmla="*/ 2147483646 h 309"/>
                <a:gd name="T32" fmla="*/ 2147483646 w 337"/>
                <a:gd name="T33" fmla="*/ 2147483646 h 309"/>
                <a:gd name="T34" fmla="*/ 2147483646 w 337"/>
                <a:gd name="T35" fmla="*/ 2147483646 h 309"/>
                <a:gd name="T36" fmla="*/ 2147483646 w 337"/>
                <a:gd name="T37" fmla="*/ 2147483646 h 309"/>
                <a:gd name="T38" fmla="*/ 2147483646 w 337"/>
                <a:gd name="T39" fmla="*/ 2147483646 h 309"/>
                <a:gd name="T40" fmla="*/ 2147483646 w 337"/>
                <a:gd name="T41" fmla="*/ 2147483646 h 309"/>
                <a:gd name="T42" fmla="*/ 2147483646 w 337"/>
                <a:gd name="T43" fmla="*/ 2147483646 h 309"/>
                <a:gd name="T44" fmla="*/ 2147483646 w 337"/>
                <a:gd name="T45" fmla="*/ 2147483646 h 309"/>
                <a:gd name="T46" fmla="*/ 2147483646 w 337"/>
                <a:gd name="T47" fmla="*/ 2147483646 h 309"/>
                <a:gd name="T48" fmla="*/ 2147483646 w 337"/>
                <a:gd name="T49" fmla="*/ 2147483646 h 309"/>
                <a:gd name="T50" fmla="*/ 2147483646 w 337"/>
                <a:gd name="T51" fmla="*/ 2147483646 h 309"/>
                <a:gd name="T52" fmla="*/ 0 w 337"/>
                <a:gd name="T53" fmla="*/ 2147483646 h 309"/>
                <a:gd name="T54" fmla="*/ 0 w 337"/>
                <a:gd name="T55" fmla="*/ 2147483646 h 309"/>
                <a:gd name="T56" fmla="*/ 2147483646 w 337"/>
                <a:gd name="T57" fmla="*/ 2147483646 h 3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37" h="309">
                  <a:moveTo>
                    <a:pt x="38" y="157"/>
                  </a:moveTo>
                  <a:lnTo>
                    <a:pt x="18" y="123"/>
                  </a:lnTo>
                  <a:lnTo>
                    <a:pt x="57" y="98"/>
                  </a:lnTo>
                  <a:lnTo>
                    <a:pt x="94" y="123"/>
                  </a:lnTo>
                  <a:lnTo>
                    <a:pt x="112" y="50"/>
                  </a:lnTo>
                  <a:lnTo>
                    <a:pt x="175" y="16"/>
                  </a:lnTo>
                  <a:lnTo>
                    <a:pt x="202" y="0"/>
                  </a:lnTo>
                  <a:lnTo>
                    <a:pt x="221" y="25"/>
                  </a:lnTo>
                  <a:lnTo>
                    <a:pt x="209" y="50"/>
                  </a:lnTo>
                  <a:lnTo>
                    <a:pt x="221" y="84"/>
                  </a:lnTo>
                  <a:lnTo>
                    <a:pt x="235" y="98"/>
                  </a:lnTo>
                  <a:lnTo>
                    <a:pt x="273" y="74"/>
                  </a:lnTo>
                  <a:lnTo>
                    <a:pt x="290" y="98"/>
                  </a:lnTo>
                  <a:lnTo>
                    <a:pt x="284" y="123"/>
                  </a:lnTo>
                  <a:lnTo>
                    <a:pt x="310" y="142"/>
                  </a:lnTo>
                  <a:lnTo>
                    <a:pt x="336" y="206"/>
                  </a:lnTo>
                  <a:lnTo>
                    <a:pt x="290" y="215"/>
                  </a:lnTo>
                  <a:lnTo>
                    <a:pt x="273" y="215"/>
                  </a:lnTo>
                  <a:lnTo>
                    <a:pt x="175" y="274"/>
                  </a:lnTo>
                  <a:lnTo>
                    <a:pt x="157" y="265"/>
                  </a:lnTo>
                  <a:lnTo>
                    <a:pt x="146" y="290"/>
                  </a:lnTo>
                  <a:lnTo>
                    <a:pt x="138" y="274"/>
                  </a:lnTo>
                  <a:lnTo>
                    <a:pt x="94" y="308"/>
                  </a:lnTo>
                  <a:lnTo>
                    <a:pt x="63" y="290"/>
                  </a:lnTo>
                  <a:lnTo>
                    <a:pt x="49" y="308"/>
                  </a:lnTo>
                  <a:lnTo>
                    <a:pt x="30" y="265"/>
                  </a:lnTo>
                  <a:lnTo>
                    <a:pt x="0" y="265"/>
                  </a:lnTo>
                  <a:lnTo>
                    <a:pt x="0" y="215"/>
                  </a:lnTo>
                  <a:lnTo>
                    <a:pt x="38" y="157"/>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45" name="Freeform 102">
              <a:extLst>
                <a:ext uri="{FF2B5EF4-FFF2-40B4-BE49-F238E27FC236}">
                  <a16:creationId xmlns:a16="http://schemas.microsoft.com/office/drawing/2014/main" xmlns="" id="{5FBF9D9D-B7BE-4C02-86DD-23A5A0E634EA}"/>
                </a:ext>
              </a:extLst>
            </p:cNvPr>
            <p:cNvSpPr>
              <a:spLocks/>
            </p:cNvSpPr>
            <p:nvPr/>
          </p:nvSpPr>
          <p:spPr bwMode="auto">
            <a:xfrm>
              <a:off x="2916692" y="2312970"/>
              <a:ext cx="638775" cy="732842"/>
            </a:xfrm>
            <a:custGeom>
              <a:avLst/>
              <a:gdLst>
                <a:gd name="T0" fmla="*/ 2147483646 w 292"/>
                <a:gd name="T1" fmla="*/ 0 h 335"/>
                <a:gd name="T2" fmla="*/ 2147483646 w 292"/>
                <a:gd name="T3" fmla="*/ 2147483646 h 335"/>
                <a:gd name="T4" fmla="*/ 2147483646 w 292"/>
                <a:gd name="T5" fmla="*/ 2147483646 h 335"/>
                <a:gd name="T6" fmla="*/ 2147483646 w 292"/>
                <a:gd name="T7" fmla="*/ 2147483646 h 335"/>
                <a:gd name="T8" fmla="*/ 2147483646 w 292"/>
                <a:gd name="T9" fmla="*/ 2147483646 h 335"/>
                <a:gd name="T10" fmla="*/ 2147483646 w 292"/>
                <a:gd name="T11" fmla="*/ 2147483646 h 335"/>
                <a:gd name="T12" fmla="*/ 2147483646 w 292"/>
                <a:gd name="T13" fmla="*/ 2147483646 h 335"/>
                <a:gd name="T14" fmla="*/ 2147483646 w 292"/>
                <a:gd name="T15" fmla="*/ 2147483646 h 335"/>
                <a:gd name="T16" fmla="*/ 2147483646 w 292"/>
                <a:gd name="T17" fmla="*/ 2147483646 h 335"/>
                <a:gd name="T18" fmla="*/ 2147483646 w 292"/>
                <a:gd name="T19" fmla="*/ 2147483646 h 335"/>
                <a:gd name="T20" fmla="*/ 2147483646 w 292"/>
                <a:gd name="T21" fmla="*/ 2147483646 h 335"/>
                <a:gd name="T22" fmla="*/ 0 w 292"/>
                <a:gd name="T23" fmla="*/ 2147483646 h 335"/>
                <a:gd name="T24" fmla="*/ 2147483646 w 292"/>
                <a:gd name="T25" fmla="*/ 2147483646 h 335"/>
                <a:gd name="T26" fmla="*/ 0 w 292"/>
                <a:gd name="T27" fmla="*/ 2147483646 h 335"/>
                <a:gd name="T28" fmla="*/ 2147483646 w 292"/>
                <a:gd name="T29" fmla="*/ 2147483646 h 335"/>
                <a:gd name="T30" fmla="*/ 2147483646 w 292"/>
                <a:gd name="T31" fmla="*/ 2147483646 h 335"/>
                <a:gd name="T32" fmla="*/ 2147483646 w 292"/>
                <a:gd name="T33" fmla="*/ 2147483646 h 335"/>
                <a:gd name="T34" fmla="*/ 2147483646 w 292"/>
                <a:gd name="T35" fmla="*/ 2147483646 h 335"/>
                <a:gd name="T36" fmla="*/ 2147483646 w 292"/>
                <a:gd name="T37" fmla="*/ 2147483646 h 335"/>
                <a:gd name="T38" fmla="*/ 2147483646 w 292"/>
                <a:gd name="T39" fmla="*/ 2147483646 h 335"/>
                <a:gd name="T40" fmla="*/ 2147483646 w 292"/>
                <a:gd name="T41" fmla="*/ 2147483646 h 335"/>
                <a:gd name="T42" fmla="*/ 2147483646 w 292"/>
                <a:gd name="T43" fmla="*/ 2147483646 h 335"/>
                <a:gd name="T44" fmla="*/ 2147483646 w 292"/>
                <a:gd name="T45" fmla="*/ 2147483646 h 335"/>
                <a:gd name="T46" fmla="*/ 2147483646 w 292"/>
                <a:gd name="T47" fmla="*/ 0 h 3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92" h="335">
                  <a:moveTo>
                    <a:pt x="216" y="0"/>
                  </a:moveTo>
                  <a:lnTo>
                    <a:pt x="235" y="59"/>
                  </a:lnTo>
                  <a:lnTo>
                    <a:pt x="228" y="84"/>
                  </a:lnTo>
                  <a:lnTo>
                    <a:pt x="190" y="119"/>
                  </a:lnTo>
                  <a:lnTo>
                    <a:pt x="261" y="193"/>
                  </a:lnTo>
                  <a:lnTo>
                    <a:pt x="291" y="296"/>
                  </a:lnTo>
                  <a:lnTo>
                    <a:pt x="273" y="321"/>
                  </a:lnTo>
                  <a:lnTo>
                    <a:pt x="198" y="334"/>
                  </a:lnTo>
                  <a:lnTo>
                    <a:pt x="182" y="321"/>
                  </a:lnTo>
                  <a:lnTo>
                    <a:pt x="164" y="334"/>
                  </a:lnTo>
                  <a:lnTo>
                    <a:pt x="72" y="334"/>
                  </a:lnTo>
                  <a:lnTo>
                    <a:pt x="0" y="286"/>
                  </a:lnTo>
                  <a:lnTo>
                    <a:pt x="18" y="261"/>
                  </a:lnTo>
                  <a:lnTo>
                    <a:pt x="0" y="212"/>
                  </a:lnTo>
                  <a:lnTo>
                    <a:pt x="18" y="193"/>
                  </a:lnTo>
                  <a:lnTo>
                    <a:pt x="26" y="202"/>
                  </a:lnTo>
                  <a:lnTo>
                    <a:pt x="63" y="168"/>
                  </a:lnTo>
                  <a:lnTo>
                    <a:pt x="101" y="94"/>
                  </a:lnTo>
                  <a:lnTo>
                    <a:pt x="127" y="69"/>
                  </a:lnTo>
                  <a:lnTo>
                    <a:pt x="164" y="69"/>
                  </a:lnTo>
                  <a:lnTo>
                    <a:pt x="164" y="46"/>
                  </a:lnTo>
                  <a:lnTo>
                    <a:pt x="182" y="59"/>
                  </a:lnTo>
                  <a:lnTo>
                    <a:pt x="190" y="25"/>
                  </a:lnTo>
                  <a:lnTo>
                    <a:pt x="216" y="0"/>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46" name="Freeform 103">
              <a:extLst>
                <a:ext uri="{FF2B5EF4-FFF2-40B4-BE49-F238E27FC236}">
                  <a16:creationId xmlns:a16="http://schemas.microsoft.com/office/drawing/2014/main" xmlns="" id="{CF991C05-2B83-4529-B518-5422A6B4D2DF}"/>
                </a:ext>
              </a:extLst>
            </p:cNvPr>
            <p:cNvSpPr>
              <a:spLocks/>
            </p:cNvSpPr>
            <p:nvPr/>
          </p:nvSpPr>
          <p:spPr bwMode="auto">
            <a:xfrm>
              <a:off x="2761376" y="1949831"/>
              <a:ext cx="573147" cy="573147"/>
            </a:xfrm>
            <a:custGeom>
              <a:avLst/>
              <a:gdLst>
                <a:gd name="T0" fmla="*/ 2147483646 w 262"/>
                <a:gd name="T1" fmla="*/ 2147483646 h 262"/>
                <a:gd name="T2" fmla="*/ 2147483646 w 262"/>
                <a:gd name="T3" fmla="*/ 2147483646 h 262"/>
                <a:gd name="T4" fmla="*/ 2147483646 w 262"/>
                <a:gd name="T5" fmla="*/ 2147483646 h 262"/>
                <a:gd name="T6" fmla="*/ 2147483646 w 262"/>
                <a:gd name="T7" fmla="*/ 0 h 262"/>
                <a:gd name="T8" fmla="*/ 2147483646 w 262"/>
                <a:gd name="T9" fmla="*/ 2147483646 h 262"/>
                <a:gd name="T10" fmla="*/ 2147483646 w 262"/>
                <a:gd name="T11" fmla="*/ 2147483646 h 262"/>
                <a:gd name="T12" fmla="*/ 2147483646 w 262"/>
                <a:gd name="T13" fmla="*/ 2147483646 h 262"/>
                <a:gd name="T14" fmla="*/ 2147483646 w 262"/>
                <a:gd name="T15" fmla="*/ 2147483646 h 262"/>
                <a:gd name="T16" fmla="*/ 2147483646 w 262"/>
                <a:gd name="T17" fmla="*/ 2147483646 h 262"/>
                <a:gd name="T18" fmla="*/ 2147483646 w 262"/>
                <a:gd name="T19" fmla="*/ 2147483646 h 262"/>
                <a:gd name="T20" fmla="*/ 2147483646 w 262"/>
                <a:gd name="T21" fmla="*/ 2147483646 h 262"/>
                <a:gd name="T22" fmla="*/ 2147483646 w 262"/>
                <a:gd name="T23" fmla="*/ 2147483646 h 262"/>
                <a:gd name="T24" fmla="*/ 2147483646 w 262"/>
                <a:gd name="T25" fmla="*/ 2147483646 h 262"/>
                <a:gd name="T26" fmla="*/ 2147483646 w 262"/>
                <a:gd name="T27" fmla="*/ 2147483646 h 262"/>
                <a:gd name="T28" fmla="*/ 2147483646 w 262"/>
                <a:gd name="T29" fmla="*/ 2147483646 h 262"/>
                <a:gd name="T30" fmla="*/ 2147483646 w 262"/>
                <a:gd name="T31" fmla="*/ 2147483646 h 262"/>
                <a:gd name="T32" fmla="*/ 2147483646 w 262"/>
                <a:gd name="T33" fmla="*/ 2147483646 h 262"/>
                <a:gd name="T34" fmla="*/ 2147483646 w 262"/>
                <a:gd name="T35" fmla="*/ 2147483646 h 262"/>
                <a:gd name="T36" fmla="*/ 2147483646 w 262"/>
                <a:gd name="T37" fmla="*/ 2147483646 h 262"/>
                <a:gd name="T38" fmla="*/ 2147483646 w 262"/>
                <a:gd name="T39" fmla="*/ 2147483646 h 262"/>
                <a:gd name="T40" fmla="*/ 2147483646 w 262"/>
                <a:gd name="T41" fmla="*/ 2147483646 h 262"/>
                <a:gd name="T42" fmla="*/ 2147483646 w 262"/>
                <a:gd name="T43" fmla="*/ 2147483646 h 262"/>
                <a:gd name="T44" fmla="*/ 2147483646 w 262"/>
                <a:gd name="T45" fmla="*/ 2147483646 h 262"/>
                <a:gd name="T46" fmla="*/ 2147483646 w 262"/>
                <a:gd name="T47" fmla="*/ 2147483646 h 262"/>
                <a:gd name="T48" fmla="*/ 2147483646 w 262"/>
                <a:gd name="T49" fmla="*/ 2147483646 h 262"/>
                <a:gd name="T50" fmla="*/ 2147483646 w 262"/>
                <a:gd name="T51" fmla="*/ 2147483646 h 262"/>
                <a:gd name="T52" fmla="*/ 2147483646 w 262"/>
                <a:gd name="T53" fmla="*/ 2147483646 h 262"/>
                <a:gd name="T54" fmla="*/ 2147483646 w 262"/>
                <a:gd name="T55" fmla="*/ 2147483646 h 262"/>
                <a:gd name="T56" fmla="*/ 2147483646 w 262"/>
                <a:gd name="T57" fmla="*/ 2147483646 h 262"/>
                <a:gd name="T58" fmla="*/ 0 w 262"/>
                <a:gd name="T59" fmla="*/ 2147483646 h 262"/>
                <a:gd name="T60" fmla="*/ 2147483646 w 262"/>
                <a:gd name="T61" fmla="*/ 2147483646 h 2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2" h="262">
                  <a:moveTo>
                    <a:pt x="34" y="35"/>
                  </a:moveTo>
                  <a:lnTo>
                    <a:pt x="71" y="25"/>
                  </a:lnTo>
                  <a:lnTo>
                    <a:pt x="108" y="25"/>
                  </a:lnTo>
                  <a:lnTo>
                    <a:pt x="126" y="0"/>
                  </a:lnTo>
                  <a:lnTo>
                    <a:pt x="141" y="10"/>
                  </a:lnTo>
                  <a:lnTo>
                    <a:pt x="160" y="10"/>
                  </a:lnTo>
                  <a:lnTo>
                    <a:pt x="178" y="49"/>
                  </a:lnTo>
                  <a:lnTo>
                    <a:pt x="198" y="49"/>
                  </a:lnTo>
                  <a:lnTo>
                    <a:pt x="223" y="118"/>
                  </a:lnTo>
                  <a:lnTo>
                    <a:pt x="216" y="143"/>
                  </a:lnTo>
                  <a:lnTo>
                    <a:pt x="223" y="152"/>
                  </a:lnTo>
                  <a:lnTo>
                    <a:pt x="261" y="193"/>
                  </a:lnTo>
                  <a:lnTo>
                    <a:pt x="252" y="226"/>
                  </a:lnTo>
                  <a:lnTo>
                    <a:pt x="234" y="212"/>
                  </a:lnTo>
                  <a:lnTo>
                    <a:pt x="234" y="236"/>
                  </a:lnTo>
                  <a:lnTo>
                    <a:pt x="198" y="236"/>
                  </a:lnTo>
                  <a:lnTo>
                    <a:pt x="171" y="261"/>
                  </a:lnTo>
                  <a:lnTo>
                    <a:pt x="160" y="177"/>
                  </a:lnTo>
                  <a:lnTo>
                    <a:pt x="152" y="193"/>
                  </a:lnTo>
                  <a:lnTo>
                    <a:pt x="134" y="168"/>
                  </a:lnTo>
                  <a:lnTo>
                    <a:pt x="134" y="118"/>
                  </a:lnTo>
                  <a:lnTo>
                    <a:pt x="97" y="118"/>
                  </a:lnTo>
                  <a:lnTo>
                    <a:pt x="97" y="143"/>
                  </a:lnTo>
                  <a:lnTo>
                    <a:pt x="71" y="93"/>
                  </a:lnTo>
                  <a:lnTo>
                    <a:pt x="62" y="108"/>
                  </a:lnTo>
                  <a:lnTo>
                    <a:pt x="52" y="108"/>
                  </a:lnTo>
                  <a:lnTo>
                    <a:pt x="34" y="60"/>
                  </a:lnTo>
                  <a:lnTo>
                    <a:pt x="26" y="68"/>
                  </a:lnTo>
                  <a:lnTo>
                    <a:pt x="17" y="60"/>
                  </a:lnTo>
                  <a:lnTo>
                    <a:pt x="0" y="68"/>
                  </a:lnTo>
                  <a:lnTo>
                    <a:pt x="34" y="35"/>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47" name="Freeform 104">
              <a:extLst>
                <a:ext uri="{FF2B5EF4-FFF2-40B4-BE49-F238E27FC236}">
                  <a16:creationId xmlns:a16="http://schemas.microsoft.com/office/drawing/2014/main" xmlns="" id="{AC51A134-96A1-47C7-A16B-9B3297F4F8F2}"/>
                </a:ext>
              </a:extLst>
            </p:cNvPr>
            <p:cNvSpPr>
              <a:spLocks/>
            </p:cNvSpPr>
            <p:nvPr/>
          </p:nvSpPr>
          <p:spPr bwMode="auto">
            <a:xfrm>
              <a:off x="2835752" y="3253631"/>
              <a:ext cx="516270" cy="382828"/>
            </a:xfrm>
            <a:custGeom>
              <a:avLst/>
              <a:gdLst>
                <a:gd name="T0" fmla="*/ 2147483646 w 236"/>
                <a:gd name="T1" fmla="*/ 2147483646 h 175"/>
                <a:gd name="T2" fmla="*/ 2147483646 w 236"/>
                <a:gd name="T3" fmla="*/ 2147483646 h 175"/>
                <a:gd name="T4" fmla="*/ 0 w 236"/>
                <a:gd name="T5" fmla="*/ 2147483646 h 175"/>
                <a:gd name="T6" fmla="*/ 2147483646 w 236"/>
                <a:gd name="T7" fmla="*/ 2147483646 h 175"/>
                <a:gd name="T8" fmla="*/ 2147483646 w 236"/>
                <a:gd name="T9" fmla="*/ 2147483646 h 175"/>
                <a:gd name="T10" fmla="*/ 2147483646 w 236"/>
                <a:gd name="T11" fmla="*/ 0 h 175"/>
                <a:gd name="T12" fmla="*/ 2147483646 w 236"/>
                <a:gd name="T13" fmla="*/ 2147483646 h 175"/>
                <a:gd name="T14" fmla="*/ 2147483646 w 236"/>
                <a:gd name="T15" fmla="*/ 2147483646 h 175"/>
                <a:gd name="T16" fmla="*/ 2147483646 w 236"/>
                <a:gd name="T17" fmla="*/ 2147483646 h 175"/>
                <a:gd name="T18" fmla="*/ 2147483646 w 236"/>
                <a:gd name="T19" fmla="*/ 2147483646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6" h="175">
                  <a:moveTo>
                    <a:pt x="57" y="164"/>
                  </a:moveTo>
                  <a:lnTo>
                    <a:pt x="18" y="174"/>
                  </a:lnTo>
                  <a:lnTo>
                    <a:pt x="0" y="164"/>
                  </a:lnTo>
                  <a:lnTo>
                    <a:pt x="12" y="92"/>
                  </a:lnTo>
                  <a:lnTo>
                    <a:pt x="57" y="9"/>
                  </a:lnTo>
                  <a:lnTo>
                    <a:pt x="120" y="0"/>
                  </a:lnTo>
                  <a:lnTo>
                    <a:pt x="146" y="9"/>
                  </a:lnTo>
                  <a:lnTo>
                    <a:pt x="235" y="116"/>
                  </a:lnTo>
                  <a:lnTo>
                    <a:pt x="235" y="174"/>
                  </a:lnTo>
                  <a:lnTo>
                    <a:pt x="57" y="16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48" name="Freeform 105">
              <a:extLst>
                <a:ext uri="{FF2B5EF4-FFF2-40B4-BE49-F238E27FC236}">
                  <a16:creationId xmlns:a16="http://schemas.microsoft.com/office/drawing/2014/main" xmlns="" id="{205DDAD2-C687-48A6-8575-F97035DE2036}"/>
                </a:ext>
              </a:extLst>
            </p:cNvPr>
            <p:cNvSpPr>
              <a:spLocks/>
            </p:cNvSpPr>
            <p:nvPr/>
          </p:nvSpPr>
          <p:spPr bwMode="auto">
            <a:xfrm>
              <a:off x="2958259" y="2886117"/>
              <a:ext cx="754716" cy="750342"/>
            </a:xfrm>
            <a:custGeom>
              <a:avLst/>
              <a:gdLst>
                <a:gd name="T0" fmla="*/ 2147483646 w 345"/>
                <a:gd name="T1" fmla="*/ 2147483646 h 343"/>
                <a:gd name="T2" fmla="*/ 2147483646 w 345"/>
                <a:gd name="T3" fmla="*/ 2147483646 h 343"/>
                <a:gd name="T4" fmla="*/ 2147483646 w 345"/>
                <a:gd name="T5" fmla="*/ 2147483646 h 343"/>
                <a:gd name="T6" fmla="*/ 2147483646 w 345"/>
                <a:gd name="T7" fmla="*/ 2147483646 h 343"/>
                <a:gd name="T8" fmla="*/ 0 w 345"/>
                <a:gd name="T9" fmla="*/ 2147483646 h 343"/>
                <a:gd name="T10" fmla="*/ 0 w 345"/>
                <a:gd name="T11" fmla="*/ 2147483646 h 343"/>
                <a:gd name="T12" fmla="*/ 0 w 345"/>
                <a:gd name="T13" fmla="*/ 2147483646 h 343"/>
                <a:gd name="T14" fmla="*/ 2147483646 w 345"/>
                <a:gd name="T15" fmla="*/ 2147483646 h 343"/>
                <a:gd name="T16" fmla="*/ 2147483646 w 345"/>
                <a:gd name="T17" fmla="*/ 2147483646 h 343"/>
                <a:gd name="T18" fmla="*/ 2147483646 w 345"/>
                <a:gd name="T19" fmla="*/ 2147483646 h 343"/>
                <a:gd name="T20" fmla="*/ 2147483646 w 345"/>
                <a:gd name="T21" fmla="*/ 2147483646 h 343"/>
                <a:gd name="T22" fmla="*/ 2147483646 w 345"/>
                <a:gd name="T23" fmla="*/ 2147483646 h 343"/>
                <a:gd name="T24" fmla="*/ 2147483646 w 345"/>
                <a:gd name="T25" fmla="*/ 2147483646 h 343"/>
                <a:gd name="T26" fmla="*/ 2147483646 w 345"/>
                <a:gd name="T27" fmla="*/ 2147483646 h 343"/>
                <a:gd name="T28" fmla="*/ 2147483646 w 345"/>
                <a:gd name="T29" fmla="*/ 2147483646 h 343"/>
                <a:gd name="T30" fmla="*/ 2147483646 w 345"/>
                <a:gd name="T31" fmla="*/ 2147483646 h 343"/>
                <a:gd name="T32" fmla="*/ 2147483646 w 345"/>
                <a:gd name="T33" fmla="*/ 0 h 343"/>
                <a:gd name="T34" fmla="*/ 2147483646 w 345"/>
                <a:gd name="T35" fmla="*/ 2147483646 h 343"/>
                <a:gd name="T36" fmla="*/ 2147483646 w 345"/>
                <a:gd name="T37" fmla="*/ 2147483646 h 343"/>
                <a:gd name="T38" fmla="*/ 2147483646 w 345"/>
                <a:gd name="T39" fmla="*/ 2147483646 h 343"/>
                <a:gd name="T40" fmla="*/ 2147483646 w 345"/>
                <a:gd name="T41" fmla="*/ 2147483646 h 343"/>
                <a:gd name="T42" fmla="*/ 2147483646 w 345"/>
                <a:gd name="T43" fmla="*/ 2147483646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43">
                  <a:moveTo>
                    <a:pt x="179" y="342"/>
                  </a:moveTo>
                  <a:lnTo>
                    <a:pt x="179" y="283"/>
                  </a:lnTo>
                  <a:lnTo>
                    <a:pt x="90" y="175"/>
                  </a:lnTo>
                  <a:lnTo>
                    <a:pt x="63" y="166"/>
                  </a:lnTo>
                  <a:lnTo>
                    <a:pt x="0" y="175"/>
                  </a:lnTo>
                  <a:lnTo>
                    <a:pt x="0" y="142"/>
                  </a:lnTo>
                  <a:lnTo>
                    <a:pt x="0" y="117"/>
                  </a:lnTo>
                  <a:lnTo>
                    <a:pt x="8" y="117"/>
                  </a:lnTo>
                  <a:lnTo>
                    <a:pt x="19" y="117"/>
                  </a:lnTo>
                  <a:lnTo>
                    <a:pt x="19" y="84"/>
                  </a:lnTo>
                  <a:lnTo>
                    <a:pt x="52" y="73"/>
                  </a:lnTo>
                  <a:lnTo>
                    <a:pt x="145" y="73"/>
                  </a:lnTo>
                  <a:lnTo>
                    <a:pt x="163" y="59"/>
                  </a:lnTo>
                  <a:lnTo>
                    <a:pt x="179" y="73"/>
                  </a:lnTo>
                  <a:lnTo>
                    <a:pt x="254" y="59"/>
                  </a:lnTo>
                  <a:lnTo>
                    <a:pt x="272" y="34"/>
                  </a:lnTo>
                  <a:lnTo>
                    <a:pt x="306" y="0"/>
                  </a:lnTo>
                  <a:lnTo>
                    <a:pt x="335" y="10"/>
                  </a:lnTo>
                  <a:lnTo>
                    <a:pt x="344" y="34"/>
                  </a:lnTo>
                  <a:lnTo>
                    <a:pt x="344" y="215"/>
                  </a:lnTo>
                  <a:lnTo>
                    <a:pt x="306" y="342"/>
                  </a:lnTo>
                  <a:lnTo>
                    <a:pt x="179" y="342"/>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49" name="Freeform 106">
              <a:extLst>
                <a:ext uri="{FF2B5EF4-FFF2-40B4-BE49-F238E27FC236}">
                  <a16:creationId xmlns:a16="http://schemas.microsoft.com/office/drawing/2014/main" xmlns="" id="{534B804A-415F-4FDC-B06D-47A6B23BF43F}"/>
                </a:ext>
              </a:extLst>
            </p:cNvPr>
            <p:cNvSpPr>
              <a:spLocks/>
            </p:cNvSpPr>
            <p:nvPr/>
          </p:nvSpPr>
          <p:spPr bwMode="auto">
            <a:xfrm>
              <a:off x="744421" y="2757049"/>
              <a:ext cx="1047853" cy="732840"/>
            </a:xfrm>
            <a:custGeom>
              <a:avLst/>
              <a:gdLst>
                <a:gd name="T0" fmla="*/ 2147483646 w 479"/>
                <a:gd name="T1" fmla="*/ 2147483646 h 335"/>
                <a:gd name="T2" fmla="*/ 2147483646 w 479"/>
                <a:gd name="T3" fmla="*/ 2147483646 h 335"/>
                <a:gd name="T4" fmla="*/ 2147483646 w 479"/>
                <a:gd name="T5" fmla="*/ 2147483646 h 335"/>
                <a:gd name="T6" fmla="*/ 2147483646 w 479"/>
                <a:gd name="T7" fmla="*/ 2147483646 h 335"/>
                <a:gd name="T8" fmla="*/ 2147483646 w 479"/>
                <a:gd name="T9" fmla="*/ 2147483646 h 335"/>
                <a:gd name="T10" fmla="*/ 2147483646 w 479"/>
                <a:gd name="T11" fmla="*/ 2147483646 h 335"/>
                <a:gd name="T12" fmla="*/ 2147483646 w 479"/>
                <a:gd name="T13" fmla="*/ 2147483646 h 335"/>
                <a:gd name="T14" fmla="*/ 2147483646 w 479"/>
                <a:gd name="T15" fmla="*/ 2147483646 h 335"/>
                <a:gd name="T16" fmla="*/ 2147483646 w 479"/>
                <a:gd name="T17" fmla="*/ 2147483646 h 335"/>
                <a:gd name="T18" fmla="*/ 2147483646 w 479"/>
                <a:gd name="T19" fmla="*/ 2147483646 h 335"/>
                <a:gd name="T20" fmla="*/ 2147483646 w 479"/>
                <a:gd name="T21" fmla="*/ 2147483646 h 335"/>
                <a:gd name="T22" fmla="*/ 2147483646 w 479"/>
                <a:gd name="T23" fmla="*/ 2147483646 h 335"/>
                <a:gd name="T24" fmla="*/ 2147483646 w 479"/>
                <a:gd name="T25" fmla="*/ 0 h 335"/>
                <a:gd name="T26" fmla="*/ 2147483646 w 479"/>
                <a:gd name="T27" fmla="*/ 0 h 335"/>
                <a:gd name="T28" fmla="*/ 2147483646 w 479"/>
                <a:gd name="T29" fmla="*/ 2147483646 h 335"/>
                <a:gd name="T30" fmla="*/ 2147483646 w 479"/>
                <a:gd name="T31" fmla="*/ 2147483646 h 335"/>
                <a:gd name="T32" fmla="*/ 2147483646 w 479"/>
                <a:gd name="T33" fmla="*/ 2147483646 h 335"/>
                <a:gd name="T34" fmla="*/ 2147483646 w 479"/>
                <a:gd name="T35" fmla="*/ 2147483646 h 335"/>
                <a:gd name="T36" fmla="*/ 2147483646 w 479"/>
                <a:gd name="T37" fmla="*/ 2147483646 h 335"/>
                <a:gd name="T38" fmla="*/ 2147483646 w 479"/>
                <a:gd name="T39" fmla="*/ 2147483646 h 335"/>
                <a:gd name="T40" fmla="*/ 2147483646 w 479"/>
                <a:gd name="T41" fmla="*/ 2147483646 h 335"/>
                <a:gd name="T42" fmla="*/ 2147483646 w 479"/>
                <a:gd name="T43" fmla="*/ 2147483646 h 335"/>
                <a:gd name="T44" fmla="*/ 2147483646 w 479"/>
                <a:gd name="T45" fmla="*/ 2147483646 h 335"/>
                <a:gd name="T46" fmla="*/ 2147483646 w 479"/>
                <a:gd name="T47" fmla="*/ 2147483646 h 335"/>
                <a:gd name="T48" fmla="*/ 2147483646 w 479"/>
                <a:gd name="T49" fmla="*/ 2147483646 h 335"/>
                <a:gd name="T50" fmla="*/ 2147483646 w 479"/>
                <a:gd name="T51" fmla="*/ 2147483646 h 335"/>
                <a:gd name="T52" fmla="*/ 2147483646 w 479"/>
                <a:gd name="T53" fmla="*/ 2147483646 h 335"/>
                <a:gd name="T54" fmla="*/ 2147483646 w 479"/>
                <a:gd name="T55" fmla="*/ 2147483646 h 335"/>
                <a:gd name="T56" fmla="*/ 2147483646 w 479"/>
                <a:gd name="T57" fmla="*/ 2147483646 h 335"/>
                <a:gd name="T58" fmla="*/ 2147483646 w 479"/>
                <a:gd name="T59" fmla="*/ 2147483646 h 335"/>
                <a:gd name="T60" fmla="*/ 2147483646 w 479"/>
                <a:gd name="T61" fmla="*/ 2147483646 h 335"/>
                <a:gd name="T62" fmla="*/ 2147483646 w 479"/>
                <a:gd name="T63" fmla="*/ 2147483646 h 335"/>
                <a:gd name="T64" fmla="*/ 2147483646 w 479"/>
                <a:gd name="T65" fmla="*/ 2147483646 h 335"/>
                <a:gd name="T66" fmla="*/ 2147483646 w 479"/>
                <a:gd name="T67" fmla="*/ 2147483646 h 335"/>
                <a:gd name="T68" fmla="*/ 2147483646 w 479"/>
                <a:gd name="T69" fmla="*/ 2147483646 h 335"/>
                <a:gd name="T70" fmla="*/ 2147483646 w 479"/>
                <a:gd name="T71" fmla="*/ 2147483646 h 335"/>
                <a:gd name="T72" fmla="*/ 2147483646 w 479"/>
                <a:gd name="T73" fmla="*/ 2147483646 h 335"/>
                <a:gd name="T74" fmla="*/ 2147483646 w 479"/>
                <a:gd name="T75" fmla="*/ 2147483646 h 335"/>
                <a:gd name="T76" fmla="*/ 2147483646 w 479"/>
                <a:gd name="T77" fmla="*/ 2147483646 h 335"/>
                <a:gd name="T78" fmla="*/ 2147483646 w 479"/>
                <a:gd name="T79" fmla="*/ 2147483646 h 335"/>
                <a:gd name="T80" fmla="*/ 2147483646 w 479"/>
                <a:gd name="T81" fmla="*/ 2147483646 h 335"/>
                <a:gd name="T82" fmla="*/ 2147483646 w 479"/>
                <a:gd name="T83" fmla="*/ 2147483646 h 335"/>
                <a:gd name="T84" fmla="*/ 0 w 479"/>
                <a:gd name="T85" fmla="*/ 2147483646 h 335"/>
                <a:gd name="T86" fmla="*/ 2147483646 w 479"/>
                <a:gd name="T87" fmla="*/ 2147483646 h 3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9" h="335">
                  <a:moveTo>
                    <a:pt x="15" y="177"/>
                  </a:moveTo>
                  <a:lnTo>
                    <a:pt x="34" y="143"/>
                  </a:lnTo>
                  <a:lnTo>
                    <a:pt x="72" y="132"/>
                  </a:lnTo>
                  <a:lnTo>
                    <a:pt x="109" y="107"/>
                  </a:lnTo>
                  <a:lnTo>
                    <a:pt x="179" y="107"/>
                  </a:lnTo>
                  <a:lnTo>
                    <a:pt x="206" y="93"/>
                  </a:lnTo>
                  <a:lnTo>
                    <a:pt x="217" y="107"/>
                  </a:lnTo>
                  <a:lnTo>
                    <a:pt x="269" y="107"/>
                  </a:lnTo>
                  <a:lnTo>
                    <a:pt x="306" y="59"/>
                  </a:lnTo>
                  <a:lnTo>
                    <a:pt x="332" y="59"/>
                  </a:lnTo>
                  <a:lnTo>
                    <a:pt x="359" y="25"/>
                  </a:lnTo>
                  <a:lnTo>
                    <a:pt x="396" y="34"/>
                  </a:lnTo>
                  <a:lnTo>
                    <a:pt x="415" y="0"/>
                  </a:lnTo>
                  <a:lnTo>
                    <a:pt x="441" y="0"/>
                  </a:lnTo>
                  <a:lnTo>
                    <a:pt x="459" y="9"/>
                  </a:lnTo>
                  <a:lnTo>
                    <a:pt x="452" y="34"/>
                  </a:lnTo>
                  <a:lnTo>
                    <a:pt x="470" y="48"/>
                  </a:lnTo>
                  <a:lnTo>
                    <a:pt x="459" y="83"/>
                  </a:lnTo>
                  <a:lnTo>
                    <a:pt x="478" y="107"/>
                  </a:lnTo>
                  <a:lnTo>
                    <a:pt x="459" y="143"/>
                  </a:lnTo>
                  <a:lnTo>
                    <a:pt x="433" y="132"/>
                  </a:lnTo>
                  <a:lnTo>
                    <a:pt x="378" y="177"/>
                  </a:lnTo>
                  <a:lnTo>
                    <a:pt x="359" y="177"/>
                  </a:lnTo>
                  <a:lnTo>
                    <a:pt x="351" y="225"/>
                  </a:lnTo>
                  <a:lnTo>
                    <a:pt x="370" y="250"/>
                  </a:lnTo>
                  <a:lnTo>
                    <a:pt x="359" y="284"/>
                  </a:lnTo>
                  <a:lnTo>
                    <a:pt x="306" y="300"/>
                  </a:lnTo>
                  <a:lnTo>
                    <a:pt x="287" y="320"/>
                  </a:lnTo>
                  <a:lnTo>
                    <a:pt x="281" y="309"/>
                  </a:lnTo>
                  <a:lnTo>
                    <a:pt x="161" y="334"/>
                  </a:lnTo>
                  <a:lnTo>
                    <a:pt x="154" y="300"/>
                  </a:lnTo>
                  <a:lnTo>
                    <a:pt x="198" y="275"/>
                  </a:lnTo>
                  <a:lnTo>
                    <a:pt x="217" y="250"/>
                  </a:lnTo>
                  <a:lnTo>
                    <a:pt x="217" y="202"/>
                  </a:lnTo>
                  <a:lnTo>
                    <a:pt x="198" y="216"/>
                  </a:lnTo>
                  <a:lnTo>
                    <a:pt x="179" y="202"/>
                  </a:lnTo>
                  <a:lnTo>
                    <a:pt x="179" y="216"/>
                  </a:lnTo>
                  <a:lnTo>
                    <a:pt x="90" y="191"/>
                  </a:lnTo>
                  <a:lnTo>
                    <a:pt x="90" y="202"/>
                  </a:lnTo>
                  <a:lnTo>
                    <a:pt x="52" y="202"/>
                  </a:lnTo>
                  <a:lnTo>
                    <a:pt x="15" y="177"/>
                  </a:lnTo>
                  <a:lnTo>
                    <a:pt x="8" y="202"/>
                  </a:lnTo>
                  <a:lnTo>
                    <a:pt x="0" y="177"/>
                  </a:lnTo>
                  <a:lnTo>
                    <a:pt x="15" y="177"/>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450" name="Freeform 107">
              <a:extLst>
                <a:ext uri="{FF2B5EF4-FFF2-40B4-BE49-F238E27FC236}">
                  <a16:creationId xmlns:a16="http://schemas.microsoft.com/office/drawing/2014/main" xmlns="" id="{2BABCB82-D739-44B0-92D1-4715B703013B}"/>
                </a:ext>
              </a:extLst>
            </p:cNvPr>
            <p:cNvSpPr>
              <a:spLocks/>
            </p:cNvSpPr>
            <p:nvPr/>
          </p:nvSpPr>
          <p:spPr bwMode="auto">
            <a:xfrm>
              <a:off x="1930092" y="3227379"/>
              <a:ext cx="627836" cy="700027"/>
            </a:xfrm>
            <a:custGeom>
              <a:avLst/>
              <a:gdLst>
                <a:gd name="T0" fmla="*/ 2147483646 w 287"/>
                <a:gd name="T1" fmla="*/ 2147483646 h 320"/>
                <a:gd name="T2" fmla="*/ 2147483646 w 287"/>
                <a:gd name="T3" fmla="*/ 2147483646 h 320"/>
                <a:gd name="T4" fmla="*/ 2147483646 w 287"/>
                <a:gd name="T5" fmla="*/ 2147483646 h 320"/>
                <a:gd name="T6" fmla="*/ 2147483646 w 287"/>
                <a:gd name="T7" fmla="*/ 2147483646 h 320"/>
                <a:gd name="T8" fmla="*/ 2147483646 w 287"/>
                <a:gd name="T9" fmla="*/ 2147483646 h 320"/>
                <a:gd name="T10" fmla="*/ 2147483646 w 287"/>
                <a:gd name="T11" fmla="*/ 2147483646 h 320"/>
                <a:gd name="T12" fmla="*/ 2147483646 w 287"/>
                <a:gd name="T13" fmla="*/ 2147483646 h 320"/>
                <a:gd name="T14" fmla="*/ 2147483646 w 287"/>
                <a:gd name="T15" fmla="*/ 2147483646 h 320"/>
                <a:gd name="T16" fmla="*/ 0 w 287"/>
                <a:gd name="T17" fmla="*/ 2147483646 h 320"/>
                <a:gd name="T18" fmla="*/ 2147483646 w 287"/>
                <a:gd name="T19" fmla="*/ 2147483646 h 320"/>
                <a:gd name="T20" fmla="*/ 2147483646 w 287"/>
                <a:gd name="T21" fmla="*/ 2147483646 h 320"/>
                <a:gd name="T22" fmla="*/ 2147483646 w 287"/>
                <a:gd name="T23" fmla="*/ 2147483646 h 320"/>
                <a:gd name="T24" fmla="*/ 2147483646 w 287"/>
                <a:gd name="T25" fmla="*/ 2147483646 h 320"/>
                <a:gd name="T26" fmla="*/ 2147483646 w 287"/>
                <a:gd name="T27" fmla="*/ 2147483646 h 320"/>
                <a:gd name="T28" fmla="*/ 2147483646 w 287"/>
                <a:gd name="T29" fmla="*/ 2147483646 h 320"/>
                <a:gd name="T30" fmla="*/ 2147483646 w 287"/>
                <a:gd name="T31" fmla="*/ 0 h 320"/>
                <a:gd name="T32" fmla="*/ 2147483646 w 287"/>
                <a:gd name="T33" fmla="*/ 2147483646 h 320"/>
                <a:gd name="T34" fmla="*/ 2147483646 w 287"/>
                <a:gd name="T35" fmla="*/ 2147483646 h 320"/>
                <a:gd name="T36" fmla="*/ 2147483646 w 287"/>
                <a:gd name="T37" fmla="*/ 2147483646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7" h="320">
                  <a:moveTo>
                    <a:pt x="235" y="246"/>
                  </a:moveTo>
                  <a:lnTo>
                    <a:pt x="216" y="235"/>
                  </a:lnTo>
                  <a:lnTo>
                    <a:pt x="216" y="260"/>
                  </a:lnTo>
                  <a:lnTo>
                    <a:pt x="197" y="260"/>
                  </a:lnTo>
                  <a:lnTo>
                    <a:pt x="178" y="285"/>
                  </a:lnTo>
                  <a:lnTo>
                    <a:pt x="163" y="285"/>
                  </a:lnTo>
                  <a:lnTo>
                    <a:pt x="163" y="269"/>
                  </a:lnTo>
                  <a:lnTo>
                    <a:pt x="25" y="319"/>
                  </a:lnTo>
                  <a:lnTo>
                    <a:pt x="0" y="294"/>
                  </a:lnTo>
                  <a:lnTo>
                    <a:pt x="45" y="226"/>
                  </a:lnTo>
                  <a:lnTo>
                    <a:pt x="36" y="212"/>
                  </a:lnTo>
                  <a:lnTo>
                    <a:pt x="70" y="153"/>
                  </a:lnTo>
                  <a:lnTo>
                    <a:pt x="70" y="103"/>
                  </a:lnTo>
                  <a:lnTo>
                    <a:pt x="108" y="84"/>
                  </a:lnTo>
                  <a:lnTo>
                    <a:pt x="126" y="84"/>
                  </a:lnTo>
                  <a:lnTo>
                    <a:pt x="178" y="0"/>
                  </a:lnTo>
                  <a:lnTo>
                    <a:pt x="253" y="93"/>
                  </a:lnTo>
                  <a:lnTo>
                    <a:pt x="286" y="226"/>
                  </a:lnTo>
                  <a:lnTo>
                    <a:pt x="235" y="246"/>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451" name="Freeform 108">
              <a:extLst>
                <a:ext uri="{FF2B5EF4-FFF2-40B4-BE49-F238E27FC236}">
                  <a16:creationId xmlns:a16="http://schemas.microsoft.com/office/drawing/2014/main" xmlns="" id="{875F63FA-8DE0-49AD-8B73-B3E3106DD4CD}"/>
                </a:ext>
              </a:extLst>
            </p:cNvPr>
            <p:cNvSpPr>
              <a:spLocks/>
            </p:cNvSpPr>
            <p:nvPr/>
          </p:nvSpPr>
          <p:spPr bwMode="auto">
            <a:xfrm>
              <a:off x="3430777" y="1534190"/>
              <a:ext cx="597210" cy="494394"/>
            </a:xfrm>
            <a:custGeom>
              <a:avLst/>
              <a:gdLst>
                <a:gd name="T0" fmla="*/ 2147483646 w 273"/>
                <a:gd name="T1" fmla="*/ 2147483646 h 226"/>
                <a:gd name="T2" fmla="*/ 2147483646 w 273"/>
                <a:gd name="T3" fmla="*/ 2147483646 h 226"/>
                <a:gd name="T4" fmla="*/ 2147483646 w 273"/>
                <a:gd name="T5" fmla="*/ 2147483646 h 226"/>
                <a:gd name="T6" fmla="*/ 2147483646 w 273"/>
                <a:gd name="T7" fmla="*/ 2147483646 h 226"/>
                <a:gd name="T8" fmla="*/ 2147483646 w 273"/>
                <a:gd name="T9" fmla="*/ 0 h 226"/>
                <a:gd name="T10" fmla="*/ 2147483646 w 273"/>
                <a:gd name="T11" fmla="*/ 2147483646 h 226"/>
                <a:gd name="T12" fmla="*/ 2147483646 w 273"/>
                <a:gd name="T13" fmla="*/ 2147483646 h 226"/>
                <a:gd name="T14" fmla="*/ 2147483646 w 273"/>
                <a:gd name="T15" fmla="*/ 2147483646 h 226"/>
                <a:gd name="T16" fmla="*/ 2147483646 w 273"/>
                <a:gd name="T17" fmla="*/ 2147483646 h 226"/>
                <a:gd name="T18" fmla="*/ 2147483646 w 273"/>
                <a:gd name="T19" fmla="*/ 2147483646 h 226"/>
                <a:gd name="T20" fmla="*/ 2147483646 w 273"/>
                <a:gd name="T21" fmla="*/ 2147483646 h 226"/>
                <a:gd name="T22" fmla="*/ 2147483646 w 273"/>
                <a:gd name="T23" fmla="*/ 2147483646 h 226"/>
                <a:gd name="T24" fmla="*/ 2147483646 w 273"/>
                <a:gd name="T25" fmla="*/ 2147483646 h 226"/>
                <a:gd name="T26" fmla="*/ 2147483646 w 273"/>
                <a:gd name="T27" fmla="*/ 2147483646 h 226"/>
                <a:gd name="T28" fmla="*/ 0 w 273"/>
                <a:gd name="T29" fmla="*/ 2147483646 h 226"/>
                <a:gd name="T30" fmla="*/ 2147483646 w 273"/>
                <a:gd name="T31" fmla="*/ 2147483646 h 226"/>
                <a:gd name="T32" fmla="*/ 0 w 273"/>
                <a:gd name="T33" fmla="*/ 2147483646 h 226"/>
                <a:gd name="T34" fmla="*/ 2147483646 w 273"/>
                <a:gd name="T35" fmla="*/ 2147483646 h 2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3" h="226">
                  <a:moveTo>
                    <a:pt x="38" y="48"/>
                  </a:moveTo>
                  <a:lnTo>
                    <a:pt x="72" y="34"/>
                  </a:lnTo>
                  <a:lnTo>
                    <a:pt x="90" y="48"/>
                  </a:lnTo>
                  <a:lnTo>
                    <a:pt x="127" y="48"/>
                  </a:lnTo>
                  <a:lnTo>
                    <a:pt x="109" y="0"/>
                  </a:lnTo>
                  <a:lnTo>
                    <a:pt x="164" y="48"/>
                  </a:lnTo>
                  <a:lnTo>
                    <a:pt x="210" y="92"/>
                  </a:lnTo>
                  <a:lnTo>
                    <a:pt x="261" y="116"/>
                  </a:lnTo>
                  <a:lnTo>
                    <a:pt x="272" y="157"/>
                  </a:lnTo>
                  <a:lnTo>
                    <a:pt x="227" y="215"/>
                  </a:lnTo>
                  <a:lnTo>
                    <a:pt x="218" y="225"/>
                  </a:lnTo>
                  <a:lnTo>
                    <a:pt x="146" y="215"/>
                  </a:lnTo>
                  <a:lnTo>
                    <a:pt x="57" y="225"/>
                  </a:lnTo>
                  <a:lnTo>
                    <a:pt x="57" y="191"/>
                  </a:lnTo>
                  <a:lnTo>
                    <a:pt x="0" y="141"/>
                  </a:lnTo>
                  <a:lnTo>
                    <a:pt x="12" y="107"/>
                  </a:lnTo>
                  <a:lnTo>
                    <a:pt x="0" y="92"/>
                  </a:lnTo>
                  <a:lnTo>
                    <a:pt x="38" y="48"/>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52" name="Freeform 109">
              <a:extLst>
                <a:ext uri="{FF2B5EF4-FFF2-40B4-BE49-F238E27FC236}">
                  <a16:creationId xmlns:a16="http://schemas.microsoft.com/office/drawing/2014/main" xmlns="" id="{A2187A93-ABF1-4339-A931-0C0944AB8713}"/>
                </a:ext>
              </a:extLst>
            </p:cNvPr>
            <p:cNvSpPr>
              <a:spLocks/>
            </p:cNvSpPr>
            <p:nvPr/>
          </p:nvSpPr>
          <p:spPr bwMode="auto">
            <a:xfrm>
              <a:off x="3936107" y="1457625"/>
              <a:ext cx="892535" cy="774405"/>
            </a:xfrm>
            <a:custGeom>
              <a:avLst/>
              <a:gdLst>
                <a:gd name="T0" fmla="*/ 2147483646 w 408"/>
                <a:gd name="T1" fmla="*/ 2147483646 h 354"/>
                <a:gd name="T2" fmla="*/ 2147483646 w 408"/>
                <a:gd name="T3" fmla="*/ 2147483646 h 354"/>
                <a:gd name="T4" fmla="*/ 2147483646 w 408"/>
                <a:gd name="T5" fmla="*/ 2147483646 h 354"/>
                <a:gd name="T6" fmla="*/ 2147483646 w 408"/>
                <a:gd name="T7" fmla="*/ 2147483646 h 354"/>
                <a:gd name="T8" fmla="*/ 2147483646 w 408"/>
                <a:gd name="T9" fmla="*/ 2147483646 h 354"/>
                <a:gd name="T10" fmla="*/ 2147483646 w 408"/>
                <a:gd name="T11" fmla="*/ 2147483646 h 354"/>
                <a:gd name="T12" fmla="*/ 2147483646 w 408"/>
                <a:gd name="T13" fmla="*/ 2147483646 h 354"/>
                <a:gd name="T14" fmla="*/ 2147483646 w 408"/>
                <a:gd name="T15" fmla="*/ 2147483646 h 354"/>
                <a:gd name="T16" fmla="*/ 2147483646 w 408"/>
                <a:gd name="T17" fmla="*/ 2147483646 h 354"/>
                <a:gd name="T18" fmla="*/ 2147483646 w 408"/>
                <a:gd name="T19" fmla="*/ 2147483646 h 354"/>
                <a:gd name="T20" fmla="*/ 2147483646 w 408"/>
                <a:gd name="T21" fmla="*/ 2147483646 h 354"/>
                <a:gd name="T22" fmla="*/ 0 w 408"/>
                <a:gd name="T23" fmla="*/ 2147483646 h 354"/>
                <a:gd name="T24" fmla="*/ 2147483646 w 408"/>
                <a:gd name="T25" fmla="*/ 2147483646 h 354"/>
                <a:gd name="T26" fmla="*/ 2147483646 w 408"/>
                <a:gd name="T27" fmla="*/ 2147483646 h 354"/>
                <a:gd name="T28" fmla="*/ 2147483646 w 408"/>
                <a:gd name="T29" fmla="*/ 2147483646 h 354"/>
                <a:gd name="T30" fmla="*/ 2147483646 w 408"/>
                <a:gd name="T31" fmla="*/ 2147483646 h 354"/>
                <a:gd name="T32" fmla="*/ 2147483646 w 408"/>
                <a:gd name="T33" fmla="*/ 2147483646 h 354"/>
                <a:gd name="T34" fmla="*/ 2147483646 w 408"/>
                <a:gd name="T35" fmla="*/ 2147483646 h 354"/>
                <a:gd name="T36" fmla="*/ 2147483646 w 408"/>
                <a:gd name="T37" fmla="*/ 2147483646 h 354"/>
                <a:gd name="T38" fmla="*/ 2147483646 w 408"/>
                <a:gd name="T39" fmla="*/ 2147483646 h 354"/>
                <a:gd name="T40" fmla="*/ 2147483646 w 408"/>
                <a:gd name="T41" fmla="*/ 2147483646 h 354"/>
                <a:gd name="T42" fmla="*/ 2147483646 w 408"/>
                <a:gd name="T43" fmla="*/ 2147483646 h 354"/>
                <a:gd name="T44" fmla="*/ 2147483646 w 408"/>
                <a:gd name="T45" fmla="*/ 0 h 354"/>
                <a:gd name="T46" fmla="*/ 2147483646 w 408"/>
                <a:gd name="T47" fmla="*/ 2147483646 h 354"/>
                <a:gd name="T48" fmla="*/ 2147483646 w 408"/>
                <a:gd name="T49" fmla="*/ 2147483646 h 354"/>
                <a:gd name="T50" fmla="*/ 2147483646 w 408"/>
                <a:gd name="T51" fmla="*/ 2147483646 h 354"/>
                <a:gd name="T52" fmla="*/ 2147483646 w 408"/>
                <a:gd name="T53" fmla="*/ 2147483646 h 354"/>
                <a:gd name="T54" fmla="*/ 2147483646 w 408"/>
                <a:gd name="T55" fmla="*/ 2147483646 h 354"/>
                <a:gd name="T56" fmla="*/ 2147483646 w 408"/>
                <a:gd name="T57" fmla="*/ 2147483646 h 354"/>
                <a:gd name="T58" fmla="*/ 2147483646 w 408"/>
                <a:gd name="T59" fmla="*/ 2147483646 h 354"/>
                <a:gd name="T60" fmla="*/ 2147483646 w 408"/>
                <a:gd name="T61" fmla="*/ 2147483646 h 354"/>
                <a:gd name="T62" fmla="*/ 2147483646 w 408"/>
                <a:gd name="T63" fmla="*/ 2147483646 h 354"/>
                <a:gd name="T64" fmla="*/ 2147483646 w 408"/>
                <a:gd name="T65" fmla="*/ 2147483646 h 354"/>
                <a:gd name="T66" fmla="*/ 2147483646 w 408"/>
                <a:gd name="T67" fmla="*/ 2147483646 h 3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08" h="354">
                  <a:moveTo>
                    <a:pt x="280" y="333"/>
                  </a:moveTo>
                  <a:lnTo>
                    <a:pt x="243" y="319"/>
                  </a:lnTo>
                  <a:lnTo>
                    <a:pt x="216" y="333"/>
                  </a:lnTo>
                  <a:lnTo>
                    <a:pt x="197" y="319"/>
                  </a:lnTo>
                  <a:lnTo>
                    <a:pt x="160" y="333"/>
                  </a:lnTo>
                  <a:lnTo>
                    <a:pt x="127" y="353"/>
                  </a:lnTo>
                  <a:lnTo>
                    <a:pt x="77" y="294"/>
                  </a:lnTo>
                  <a:lnTo>
                    <a:pt x="63" y="294"/>
                  </a:lnTo>
                  <a:lnTo>
                    <a:pt x="52" y="294"/>
                  </a:lnTo>
                  <a:lnTo>
                    <a:pt x="44" y="275"/>
                  </a:lnTo>
                  <a:lnTo>
                    <a:pt x="7" y="275"/>
                  </a:lnTo>
                  <a:lnTo>
                    <a:pt x="0" y="250"/>
                  </a:lnTo>
                  <a:lnTo>
                    <a:pt x="44" y="191"/>
                  </a:lnTo>
                  <a:lnTo>
                    <a:pt x="34" y="152"/>
                  </a:lnTo>
                  <a:lnTo>
                    <a:pt x="71" y="118"/>
                  </a:lnTo>
                  <a:lnTo>
                    <a:pt x="97" y="127"/>
                  </a:lnTo>
                  <a:lnTo>
                    <a:pt x="108" y="59"/>
                  </a:lnTo>
                  <a:lnTo>
                    <a:pt x="127" y="59"/>
                  </a:lnTo>
                  <a:lnTo>
                    <a:pt x="153" y="69"/>
                  </a:lnTo>
                  <a:lnTo>
                    <a:pt x="171" y="59"/>
                  </a:lnTo>
                  <a:lnTo>
                    <a:pt x="225" y="10"/>
                  </a:lnTo>
                  <a:lnTo>
                    <a:pt x="243" y="24"/>
                  </a:lnTo>
                  <a:lnTo>
                    <a:pt x="262" y="0"/>
                  </a:lnTo>
                  <a:lnTo>
                    <a:pt x="280" y="10"/>
                  </a:lnTo>
                  <a:lnTo>
                    <a:pt x="299" y="10"/>
                  </a:lnTo>
                  <a:lnTo>
                    <a:pt x="307" y="59"/>
                  </a:lnTo>
                  <a:lnTo>
                    <a:pt x="333" y="59"/>
                  </a:lnTo>
                  <a:lnTo>
                    <a:pt x="344" y="34"/>
                  </a:lnTo>
                  <a:lnTo>
                    <a:pt x="407" y="93"/>
                  </a:lnTo>
                  <a:lnTo>
                    <a:pt x="396" y="167"/>
                  </a:lnTo>
                  <a:lnTo>
                    <a:pt x="388" y="310"/>
                  </a:lnTo>
                  <a:lnTo>
                    <a:pt x="333" y="310"/>
                  </a:lnTo>
                  <a:lnTo>
                    <a:pt x="307" y="319"/>
                  </a:lnTo>
                  <a:lnTo>
                    <a:pt x="280" y="333"/>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53" name="Freeform 110">
              <a:extLst>
                <a:ext uri="{FF2B5EF4-FFF2-40B4-BE49-F238E27FC236}">
                  <a16:creationId xmlns:a16="http://schemas.microsoft.com/office/drawing/2014/main" xmlns="" id="{B2D3FA8E-CD7C-4984-91DA-03F0746126C0}"/>
                </a:ext>
              </a:extLst>
            </p:cNvPr>
            <p:cNvSpPr>
              <a:spLocks/>
            </p:cNvSpPr>
            <p:nvPr/>
          </p:nvSpPr>
          <p:spPr bwMode="auto">
            <a:xfrm>
              <a:off x="2638871" y="2078899"/>
              <a:ext cx="500956" cy="678151"/>
            </a:xfrm>
            <a:custGeom>
              <a:avLst/>
              <a:gdLst>
                <a:gd name="T0" fmla="*/ 2147483646 w 229"/>
                <a:gd name="T1" fmla="*/ 2147483646 h 310"/>
                <a:gd name="T2" fmla="*/ 2147483646 w 229"/>
                <a:gd name="T3" fmla="*/ 2147483646 h 310"/>
                <a:gd name="T4" fmla="*/ 2147483646 w 229"/>
                <a:gd name="T5" fmla="*/ 0 h 310"/>
                <a:gd name="T6" fmla="*/ 2147483646 w 229"/>
                <a:gd name="T7" fmla="*/ 2147483646 h 310"/>
                <a:gd name="T8" fmla="*/ 2147483646 w 229"/>
                <a:gd name="T9" fmla="*/ 0 h 310"/>
                <a:gd name="T10" fmla="*/ 2147483646 w 229"/>
                <a:gd name="T11" fmla="*/ 2147483646 h 310"/>
                <a:gd name="T12" fmla="*/ 2147483646 w 229"/>
                <a:gd name="T13" fmla="*/ 2147483646 h 310"/>
                <a:gd name="T14" fmla="*/ 2147483646 w 229"/>
                <a:gd name="T15" fmla="*/ 2147483646 h 310"/>
                <a:gd name="T16" fmla="*/ 2147483646 w 229"/>
                <a:gd name="T17" fmla="*/ 2147483646 h 310"/>
                <a:gd name="T18" fmla="*/ 2147483646 w 229"/>
                <a:gd name="T19" fmla="*/ 2147483646 h 310"/>
                <a:gd name="T20" fmla="*/ 2147483646 w 229"/>
                <a:gd name="T21" fmla="*/ 2147483646 h 310"/>
                <a:gd name="T22" fmla="*/ 2147483646 w 229"/>
                <a:gd name="T23" fmla="*/ 2147483646 h 310"/>
                <a:gd name="T24" fmla="*/ 2147483646 w 229"/>
                <a:gd name="T25" fmla="*/ 2147483646 h 310"/>
                <a:gd name="T26" fmla="*/ 2147483646 w 229"/>
                <a:gd name="T27" fmla="*/ 2147483646 h 310"/>
                <a:gd name="T28" fmla="*/ 2147483646 w 229"/>
                <a:gd name="T29" fmla="*/ 2147483646 h 310"/>
                <a:gd name="T30" fmla="*/ 2147483646 w 229"/>
                <a:gd name="T31" fmla="*/ 2147483646 h 310"/>
                <a:gd name="T32" fmla="*/ 2147483646 w 229"/>
                <a:gd name="T33" fmla="*/ 2147483646 h 310"/>
                <a:gd name="T34" fmla="*/ 2147483646 w 229"/>
                <a:gd name="T35" fmla="*/ 2147483646 h 310"/>
                <a:gd name="T36" fmla="*/ 2147483646 w 229"/>
                <a:gd name="T37" fmla="*/ 2147483646 h 310"/>
                <a:gd name="T38" fmla="*/ 2147483646 w 229"/>
                <a:gd name="T39" fmla="*/ 2147483646 h 310"/>
                <a:gd name="T40" fmla="*/ 2147483646 w 229"/>
                <a:gd name="T41" fmla="*/ 2147483646 h 310"/>
                <a:gd name="T42" fmla="*/ 2147483646 w 229"/>
                <a:gd name="T43" fmla="*/ 2147483646 h 310"/>
                <a:gd name="T44" fmla="*/ 2147483646 w 229"/>
                <a:gd name="T45" fmla="*/ 2147483646 h 310"/>
                <a:gd name="T46" fmla="*/ 2147483646 w 229"/>
                <a:gd name="T47" fmla="*/ 2147483646 h 310"/>
                <a:gd name="T48" fmla="*/ 2147483646 w 229"/>
                <a:gd name="T49" fmla="*/ 2147483646 h 310"/>
                <a:gd name="T50" fmla="*/ 2147483646 w 229"/>
                <a:gd name="T51" fmla="*/ 2147483646 h 310"/>
                <a:gd name="T52" fmla="*/ 0 w 229"/>
                <a:gd name="T53" fmla="*/ 2147483646 h 310"/>
                <a:gd name="T54" fmla="*/ 2147483646 w 229"/>
                <a:gd name="T55" fmla="*/ 2147483646 h 3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9" h="310">
                  <a:moveTo>
                    <a:pt x="26" y="59"/>
                  </a:moveTo>
                  <a:lnTo>
                    <a:pt x="56" y="9"/>
                  </a:lnTo>
                  <a:lnTo>
                    <a:pt x="74" y="0"/>
                  </a:lnTo>
                  <a:lnTo>
                    <a:pt x="83" y="9"/>
                  </a:lnTo>
                  <a:lnTo>
                    <a:pt x="89" y="0"/>
                  </a:lnTo>
                  <a:lnTo>
                    <a:pt x="108" y="48"/>
                  </a:lnTo>
                  <a:lnTo>
                    <a:pt x="119" y="48"/>
                  </a:lnTo>
                  <a:lnTo>
                    <a:pt x="128" y="34"/>
                  </a:lnTo>
                  <a:lnTo>
                    <a:pt x="153" y="84"/>
                  </a:lnTo>
                  <a:lnTo>
                    <a:pt x="153" y="59"/>
                  </a:lnTo>
                  <a:lnTo>
                    <a:pt x="190" y="59"/>
                  </a:lnTo>
                  <a:lnTo>
                    <a:pt x="190" y="107"/>
                  </a:lnTo>
                  <a:lnTo>
                    <a:pt x="209" y="132"/>
                  </a:lnTo>
                  <a:lnTo>
                    <a:pt x="216" y="117"/>
                  </a:lnTo>
                  <a:lnTo>
                    <a:pt x="228" y="202"/>
                  </a:lnTo>
                  <a:lnTo>
                    <a:pt x="190" y="275"/>
                  </a:lnTo>
                  <a:lnTo>
                    <a:pt x="153" y="309"/>
                  </a:lnTo>
                  <a:lnTo>
                    <a:pt x="145" y="300"/>
                  </a:lnTo>
                  <a:lnTo>
                    <a:pt x="139" y="284"/>
                  </a:lnTo>
                  <a:lnTo>
                    <a:pt x="108" y="259"/>
                  </a:lnTo>
                  <a:lnTo>
                    <a:pt x="101" y="216"/>
                  </a:lnTo>
                  <a:lnTo>
                    <a:pt x="89" y="202"/>
                  </a:lnTo>
                  <a:lnTo>
                    <a:pt x="63" y="216"/>
                  </a:lnTo>
                  <a:lnTo>
                    <a:pt x="37" y="152"/>
                  </a:lnTo>
                  <a:lnTo>
                    <a:pt x="11" y="132"/>
                  </a:lnTo>
                  <a:lnTo>
                    <a:pt x="19" y="107"/>
                  </a:lnTo>
                  <a:lnTo>
                    <a:pt x="0" y="84"/>
                  </a:lnTo>
                  <a:lnTo>
                    <a:pt x="26" y="59"/>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54" name="Freeform 111">
              <a:extLst>
                <a:ext uri="{FF2B5EF4-FFF2-40B4-BE49-F238E27FC236}">
                  <a16:creationId xmlns:a16="http://schemas.microsoft.com/office/drawing/2014/main" xmlns="" id="{0ABD9C3A-122B-4048-90CD-58987D591392}"/>
                </a:ext>
              </a:extLst>
            </p:cNvPr>
            <p:cNvSpPr>
              <a:spLocks/>
            </p:cNvSpPr>
            <p:nvPr/>
          </p:nvSpPr>
          <p:spPr bwMode="auto">
            <a:xfrm>
              <a:off x="3929545" y="2520791"/>
              <a:ext cx="811593" cy="492206"/>
            </a:xfrm>
            <a:custGeom>
              <a:avLst/>
              <a:gdLst>
                <a:gd name="T0" fmla="*/ 2147483646 w 371"/>
                <a:gd name="T1" fmla="*/ 0 h 225"/>
                <a:gd name="T2" fmla="*/ 2147483646 w 371"/>
                <a:gd name="T3" fmla="*/ 2147483646 h 225"/>
                <a:gd name="T4" fmla="*/ 2147483646 w 371"/>
                <a:gd name="T5" fmla="*/ 2147483646 h 225"/>
                <a:gd name="T6" fmla="*/ 2147483646 w 371"/>
                <a:gd name="T7" fmla="*/ 2147483646 h 225"/>
                <a:gd name="T8" fmla="*/ 2147483646 w 371"/>
                <a:gd name="T9" fmla="*/ 2147483646 h 225"/>
                <a:gd name="T10" fmla="*/ 2147483646 w 371"/>
                <a:gd name="T11" fmla="*/ 2147483646 h 225"/>
                <a:gd name="T12" fmla="*/ 0 w 371"/>
                <a:gd name="T13" fmla="*/ 2147483646 h 225"/>
                <a:gd name="T14" fmla="*/ 2147483646 w 371"/>
                <a:gd name="T15" fmla="*/ 2147483646 h 225"/>
                <a:gd name="T16" fmla="*/ 2147483646 w 371"/>
                <a:gd name="T17" fmla="*/ 2147483646 h 225"/>
                <a:gd name="T18" fmla="*/ 2147483646 w 371"/>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1" h="225">
                  <a:moveTo>
                    <a:pt x="236" y="0"/>
                  </a:moveTo>
                  <a:lnTo>
                    <a:pt x="254" y="49"/>
                  </a:lnTo>
                  <a:lnTo>
                    <a:pt x="281" y="98"/>
                  </a:lnTo>
                  <a:lnTo>
                    <a:pt x="314" y="98"/>
                  </a:lnTo>
                  <a:lnTo>
                    <a:pt x="370" y="165"/>
                  </a:lnTo>
                  <a:lnTo>
                    <a:pt x="351" y="224"/>
                  </a:lnTo>
                  <a:lnTo>
                    <a:pt x="0" y="215"/>
                  </a:lnTo>
                  <a:lnTo>
                    <a:pt x="97" y="49"/>
                  </a:lnTo>
                  <a:lnTo>
                    <a:pt x="116" y="25"/>
                  </a:lnTo>
                  <a:lnTo>
                    <a:pt x="236"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55" name="Freeform 88">
              <a:extLst>
                <a:ext uri="{FF2B5EF4-FFF2-40B4-BE49-F238E27FC236}">
                  <a16:creationId xmlns:a16="http://schemas.microsoft.com/office/drawing/2014/main" xmlns="" id="{62F7533E-D4C8-4A99-9483-BBD6E7AC04E1}"/>
                </a:ext>
              </a:extLst>
            </p:cNvPr>
            <p:cNvSpPr>
              <a:spLocks/>
            </p:cNvSpPr>
            <p:nvPr/>
          </p:nvSpPr>
          <p:spPr bwMode="auto">
            <a:xfrm>
              <a:off x="3194518" y="1733259"/>
              <a:ext cx="476894" cy="638775"/>
            </a:xfrm>
            <a:custGeom>
              <a:avLst/>
              <a:gdLst>
                <a:gd name="T0" fmla="*/ 2147483646 w 218"/>
                <a:gd name="T1" fmla="*/ 2147483646 h 292"/>
                <a:gd name="T2" fmla="*/ 2147483646 w 218"/>
                <a:gd name="T3" fmla="*/ 2147483646 h 292"/>
                <a:gd name="T4" fmla="*/ 2147483646 w 218"/>
                <a:gd name="T5" fmla="*/ 0 h 292"/>
                <a:gd name="T6" fmla="*/ 2147483646 w 218"/>
                <a:gd name="T7" fmla="*/ 2147483646 h 292"/>
                <a:gd name="T8" fmla="*/ 2147483646 w 218"/>
                <a:gd name="T9" fmla="*/ 2147483646 h 292"/>
                <a:gd name="T10" fmla="*/ 2147483646 w 218"/>
                <a:gd name="T11" fmla="*/ 2147483646 h 292"/>
                <a:gd name="T12" fmla="*/ 2147483646 w 218"/>
                <a:gd name="T13" fmla="*/ 2147483646 h 292"/>
                <a:gd name="T14" fmla="*/ 2147483646 w 218"/>
                <a:gd name="T15" fmla="*/ 2147483646 h 292"/>
                <a:gd name="T16" fmla="*/ 2147483646 w 218"/>
                <a:gd name="T17" fmla="*/ 2147483646 h 292"/>
                <a:gd name="T18" fmla="*/ 2147483646 w 218"/>
                <a:gd name="T19" fmla="*/ 2147483646 h 292"/>
                <a:gd name="T20" fmla="*/ 2147483646 w 218"/>
                <a:gd name="T21" fmla="*/ 2147483646 h 292"/>
                <a:gd name="T22" fmla="*/ 2147483646 w 218"/>
                <a:gd name="T23" fmla="*/ 2147483646 h 292"/>
                <a:gd name="T24" fmla="*/ 2147483646 w 218"/>
                <a:gd name="T25" fmla="*/ 2147483646 h 292"/>
                <a:gd name="T26" fmla="*/ 2147483646 w 218"/>
                <a:gd name="T27" fmla="*/ 2147483646 h 292"/>
                <a:gd name="T28" fmla="*/ 2147483646 w 218"/>
                <a:gd name="T29" fmla="*/ 2147483646 h 292"/>
                <a:gd name="T30" fmla="*/ 2147483646 w 218"/>
                <a:gd name="T31" fmla="*/ 2147483646 h 292"/>
                <a:gd name="T32" fmla="*/ 0 w 218"/>
                <a:gd name="T33" fmla="*/ 2147483646 h 292"/>
                <a:gd name="T34" fmla="*/ 2147483646 w 218"/>
                <a:gd name="T35" fmla="*/ 2147483646 h 2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8" h="292">
                  <a:moveTo>
                    <a:pt x="19" y="123"/>
                  </a:moveTo>
                  <a:lnTo>
                    <a:pt x="37" y="123"/>
                  </a:lnTo>
                  <a:lnTo>
                    <a:pt x="108" y="0"/>
                  </a:lnTo>
                  <a:lnTo>
                    <a:pt x="120" y="16"/>
                  </a:lnTo>
                  <a:lnTo>
                    <a:pt x="108" y="50"/>
                  </a:lnTo>
                  <a:lnTo>
                    <a:pt x="164" y="98"/>
                  </a:lnTo>
                  <a:lnTo>
                    <a:pt x="164" y="134"/>
                  </a:lnTo>
                  <a:lnTo>
                    <a:pt x="217" y="168"/>
                  </a:lnTo>
                  <a:lnTo>
                    <a:pt x="172" y="250"/>
                  </a:lnTo>
                  <a:lnTo>
                    <a:pt x="126" y="241"/>
                  </a:lnTo>
                  <a:lnTo>
                    <a:pt x="108" y="227"/>
                  </a:lnTo>
                  <a:lnTo>
                    <a:pt x="89" y="266"/>
                  </a:lnTo>
                  <a:lnTo>
                    <a:pt x="63" y="291"/>
                  </a:lnTo>
                  <a:lnTo>
                    <a:pt x="26" y="250"/>
                  </a:lnTo>
                  <a:lnTo>
                    <a:pt x="19" y="241"/>
                  </a:lnTo>
                  <a:lnTo>
                    <a:pt x="26" y="216"/>
                  </a:lnTo>
                  <a:lnTo>
                    <a:pt x="0" y="148"/>
                  </a:lnTo>
                  <a:lnTo>
                    <a:pt x="19" y="123"/>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56" name="Freeform 31">
              <a:extLst>
                <a:ext uri="{FF2B5EF4-FFF2-40B4-BE49-F238E27FC236}">
                  <a16:creationId xmlns:a16="http://schemas.microsoft.com/office/drawing/2014/main" xmlns="" id="{F7050F69-7833-4DF1-A005-A62532806C16}"/>
                </a:ext>
              </a:extLst>
            </p:cNvPr>
            <p:cNvSpPr>
              <a:spLocks/>
            </p:cNvSpPr>
            <p:nvPr/>
          </p:nvSpPr>
          <p:spPr bwMode="auto">
            <a:xfrm>
              <a:off x="8816352" y="3234336"/>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57" name="Freeform 43">
              <a:extLst>
                <a:ext uri="{FF2B5EF4-FFF2-40B4-BE49-F238E27FC236}">
                  <a16:creationId xmlns:a16="http://schemas.microsoft.com/office/drawing/2014/main" xmlns="" id="{F36600E6-7F2F-4254-9DEB-3B2FE3BE7A6A}"/>
                </a:ext>
              </a:extLst>
            </p:cNvPr>
            <p:cNvSpPr>
              <a:spLocks/>
            </p:cNvSpPr>
            <p:nvPr/>
          </p:nvSpPr>
          <p:spPr bwMode="auto">
            <a:xfrm>
              <a:off x="10115383" y="2262655"/>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58" name="Freeform 50">
              <a:extLst>
                <a:ext uri="{FF2B5EF4-FFF2-40B4-BE49-F238E27FC236}">
                  <a16:creationId xmlns:a16="http://schemas.microsoft.com/office/drawing/2014/main" xmlns="" id="{6F454F87-952E-4CC4-AD44-EA3D3BCB5463}"/>
                </a:ext>
              </a:extLst>
            </p:cNvPr>
            <p:cNvSpPr>
              <a:spLocks/>
            </p:cNvSpPr>
            <p:nvPr/>
          </p:nvSpPr>
          <p:spPr bwMode="auto">
            <a:xfrm>
              <a:off x="7527469" y="1273867"/>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59" name="Freeform 61">
              <a:extLst>
                <a:ext uri="{FF2B5EF4-FFF2-40B4-BE49-F238E27FC236}">
                  <a16:creationId xmlns:a16="http://schemas.microsoft.com/office/drawing/2014/main" xmlns="" id="{D7437CE7-7BE7-4292-970C-07D60A8C61EC}"/>
                </a:ext>
              </a:extLst>
            </p:cNvPr>
            <p:cNvSpPr>
              <a:spLocks/>
            </p:cNvSpPr>
            <p:nvPr/>
          </p:nvSpPr>
          <p:spPr bwMode="auto">
            <a:xfrm>
              <a:off x="7903735" y="1273867"/>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grpSp>
      <p:grpSp>
        <p:nvGrpSpPr>
          <p:cNvPr id="460" name="Group 459">
            <a:extLst>
              <a:ext uri="{FF2B5EF4-FFF2-40B4-BE49-F238E27FC236}">
                <a16:creationId xmlns:a16="http://schemas.microsoft.com/office/drawing/2014/main" xmlns="" id="{6D2AA5F5-C6BD-45B1-9A5C-57B4C4B2B84E}"/>
              </a:ext>
            </a:extLst>
          </p:cNvPr>
          <p:cNvGrpSpPr>
            <a:grpSpLocks noChangeAspect="1"/>
          </p:cNvGrpSpPr>
          <p:nvPr/>
        </p:nvGrpSpPr>
        <p:grpSpPr>
          <a:xfrm>
            <a:off x="65859" y="2797122"/>
            <a:ext cx="5950375" cy="2408646"/>
            <a:chOff x="245653" y="1219176"/>
            <a:chExt cx="11694829" cy="4733935"/>
          </a:xfrm>
          <a:solidFill>
            <a:schemeClr val="tx2">
              <a:lumMod val="75000"/>
            </a:schemeClr>
          </a:solidFill>
        </p:grpSpPr>
        <p:sp>
          <p:nvSpPr>
            <p:cNvPr id="461" name="Freeform 3">
              <a:extLst>
                <a:ext uri="{FF2B5EF4-FFF2-40B4-BE49-F238E27FC236}">
                  <a16:creationId xmlns:a16="http://schemas.microsoft.com/office/drawing/2014/main" xmlns="" id="{CA59A35D-55EB-43E4-B2AD-0850EF2BFCF7}"/>
                </a:ext>
              </a:extLst>
            </p:cNvPr>
            <p:cNvSpPr>
              <a:spLocks/>
            </p:cNvSpPr>
            <p:nvPr/>
          </p:nvSpPr>
          <p:spPr bwMode="auto">
            <a:xfrm>
              <a:off x="9488198" y="1785761"/>
              <a:ext cx="850971" cy="767842"/>
            </a:xfrm>
            <a:custGeom>
              <a:avLst/>
              <a:gdLst>
                <a:gd name="T0" fmla="*/ 2147483646 w 389"/>
                <a:gd name="T1" fmla="*/ 2147483646 h 351"/>
                <a:gd name="T2" fmla="*/ 2147483646 w 389"/>
                <a:gd name="T3" fmla="*/ 2147483646 h 351"/>
                <a:gd name="T4" fmla="*/ 2147483646 w 389"/>
                <a:gd name="T5" fmla="*/ 2147483646 h 351"/>
                <a:gd name="T6" fmla="*/ 2147483646 w 389"/>
                <a:gd name="T7" fmla="*/ 2147483646 h 351"/>
                <a:gd name="T8" fmla="*/ 2147483646 w 389"/>
                <a:gd name="T9" fmla="*/ 2147483646 h 351"/>
                <a:gd name="T10" fmla="*/ 2147483646 w 389"/>
                <a:gd name="T11" fmla="*/ 2147483646 h 351"/>
                <a:gd name="T12" fmla="*/ 2147483646 w 389"/>
                <a:gd name="T13" fmla="*/ 2147483646 h 351"/>
                <a:gd name="T14" fmla="*/ 2147483646 w 389"/>
                <a:gd name="T15" fmla="*/ 2147483646 h 351"/>
                <a:gd name="T16" fmla="*/ 2147483646 w 389"/>
                <a:gd name="T17" fmla="*/ 2147483646 h 351"/>
                <a:gd name="T18" fmla="*/ 2147483646 w 389"/>
                <a:gd name="T19" fmla="*/ 2147483646 h 351"/>
                <a:gd name="T20" fmla="*/ 2147483646 w 389"/>
                <a:gd name="T21" fmla="*/ 2147483646 h 351"/>
                <a:gd name="T22" fmla="*/ 2147483646 w 389"/>
                <a:gd name="T23" fmla="*/ 2147483646 h 351"/>
                <a:gd name="T24" fmla="*/ 2147483646 w 389"/>
                <a:gd name="T25" fmla="*/ 2147483646 h 351"/>
                <a:gd name="T26" fmla="*/ 2147483646 w 389"/>
                <a:gd name="T27" fmla="*/ 2147483646 h 351"/>
                <a:gd name="T28" fmla="*/ 2147483646 w 389"/>
                <a:gd name="T29" fmla="*/ 2147483646 h 351"/>
                <a:gd name="T30" fmla="*/ 2147483646 w 389"/>
                <a:gd name="T31" fmla="*/ 2147483646 h 351"/>
                <a:gd name="T32" fmla="*/ 2147483646 w 389"/>
                <a:gd name="T33" fmla="*/ 2147483646 h 351"/>
                <a:gd name="T34" fmla="*/ 2147483646 w 389"/>
                <a:gd name="T35" fmla="*/ 2147483646 h 351"/>
                <a:gd name="T36" fmla="*/ 2147483646 w 389"/>
                <a:gd name="T37" fmla="*/ 2147483646 h 351"/>
                <a:gd name="T38" fmla="*/ 2147483646 w 389"/>
                <a:gd name="T39" fmla="*/ 2147483646 h 351"/>
                <a:gd name="T40" fmla="*/ 2147483646 w 389"/>
                <a:gd name="T41" fmla="*/ 2147483646 h 351"/>
                <a:gd name="T42" fmla="*/ 2147483646 w 389"/>
                <a:gd name="T43" fmla="*/ 2147483646 h 351"/>
                <a:gd name="T44" fmla="*/ 0 w 389"/>
                <a:gd name="T45" fmla="*/ 2147483646 h 351"/>
                <a:gd name="T46" fmla="*/ 0 w 389"/>
                <a:gd name="T47" fmla="*/ 2147483646 h 351"/>
                <a:gd name="T48" fmla="*/ 2147483646 w 389"/>
                <a:gd name="T49" fmla="*/ 2147483646 h 351"/>
                <a:gd name="T50" fmla="*/ 2147483646 w 389"/>
                <a:gd name="T51" fmla="*/ 2147483646 h 351"/>
                <a:gd name="T52" fmla="*/ 2147483646 w 389"/>
                <a:gd name="T53" fmla="*/ 2147483646 h 351"/>
                <a:gd name="T54" fmla="*/ 2147483646 w 389"/>
                <a:gd name="T55" fmla="*/ 2147483646 h 351"/>
                <a:gd name="T56" fmla="*/ 2147483646 w 389"/>
                <a:gd name="T57" fmla="*/ 0 h 351"/>
                <a:gd name="T58" fmla="*/ 2147483646 w 389"/>
                <a:gd name="T59" fmla="*/ 0 h 351"/>
                <a:gd name="T60" fmla="*/ 2147483646 w 389"/>
                <a:gd name="T61" fmla="*/ 2147483646 h 3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89" h="351">
                  <a:moveTo>
                    <a:pt x="343" y="41"/>
                  </a:moveTo>
                  <a:lnTo>
                    <a:pt x="343" y="98"/>
                  </a:lnTo>
                  <a:lnTo>
                    <a:pt x="370" y="193"/>
                  </a:lnTo>
                  <a:lnTo>
                    <a:pt x="388" y="202"/>
                  </a:lnTo>
                  <a:lnTo>
                    <a:pt x="358" y="241"/>
                  </a:lnTo>
                  <a:lnTo>
                    <a:pt x="358" y="275"/>
                  </a:lnTo>
                  <a:lnTo>
                    <a:pt x="333" y="311"/>
                  </a:lnTo>
                  <a:lnTo>
                    <a:pt x="298" y="287"/>
                  </a:lnTo>
                  <a:lnTo>
                    <a:pt x="287" y="311"/>
                  </a:lnTo>
                  <a:lnTo>
                    <a:pt x="261" y="350"/>
                  </a:lnTo>
                  <a:lnTo>
                    <a:pt x="236" y="287"/>
                  </a:lnTo>
                  <a:lnTo>
                    <a:pt x="224" y="275"/>
                  </a:lnTo>
                  <a:lnTo>
                    <a:pt x="198" y="311"/>
                  </a:lnTo>
                  <a:lnTo>
                    <a:pt x="161" y="311"/>
                  </a:lnTo>
                  <a:lnTo>
                    <a:pt x="179" y="252"/>
                  </a:lnTo>
                  <a:lnTo>
                    <a:pt x="161" y="241"/>
                  </a:lnTo>
                  <a:lnTo>
                    <a:pt x="134" y="266"/>
                  </a:lnTo>
                  <a:lnTo>
                    <a:pt x="123" y="252"/>
                  </a:lnTo>
                  <a:lnTo>
                    <a:pt x="115" y="266"/>
                  </a:lnTo>
                  <a:lnTo>
                    <a:pt x="109" y="241"/>
                  </a:lnTo>
                  <a:lnTo>
                    <a:pt x="78" y="252"/>
                  </a:lnTo>
                  <a:lnTo>
                    <a:pt x="72" y="193"/>
                  </a:lnTo>
                  <a:lnTo>
                    <a:pt x="0" y="159"/>
                  </a:lnTo>
                  <a:lnTo>
                    <a:pt x="0" y="143"/>
                  </a:lnTo>
                  <a:lnTo>
                    <a:pt x="52" y="123"/>
                  </a:lnTo>
                  <a:lnTo>
                    <a:pt x="15" y="75"/>
                  </a:lnTo>
                  <a:lnTo>
                    <a:pt x="15" y="41"/>
                  </a:lnTo>
                  <a:lnTo>
                    <a:pt x="52" y="25"/>
                  </a:lnTo>
                  <a:lnTo>
                    <a:pt x="72" y="0"/>
                  </a:lnTo>
                  <a:lnTo>
                    <a:pt x="358" y="0"/>
                  </a:lnTo>
                  <a:lnTo>
                    <a:pt x="343" y="41"/>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62" name="Freeform 4">
              <a:extLst>
                <a:ext uri="{FF2B5EF4-FFF2-40B4-BE49-F238E27FC236}">
                  <a16:creationId xmlns:a16="http://schemas.microsoft.com/office/drawing/2014/main" xmlns="" id="{7989AFF4-3F8C-48E9-8201-786D3DA6C4EC}"/>
                </a:ext>
              </a:extLst>
            </p:cNvPr>
            <p:cNvSpPr>
              <a:spLocks/>
            </p:cNvSpPr>
            <p:nvPr/>
          </p:nvSpPr>
          <p:spPr bwMode="auto">
            <a:xfrm>
              <a:off x="9634767" y="2678296"/>
              <a:ext cx="951599" cy="907847"/>
            </a:xfrm>
            <a:custGeom>
              <a:avLst/>
              <a:gdLst>
                <a:gd name="T0" fmla="*/ 2147483646 w 435"/>
                <a:gd name="T1" fmla="*/ 2147483646 h 415"/>
                <a:gd name="T2" fmla="*/ 2147483646 w 435"/>
                <a:gd name="T3" fmla="*/ 2147483646 h 415"/>
                <a:gd name="T4" fmla="*/ 2147483646 w 435"/>
                <a:gd name="T5" fmla="*/ 2147483646 h 415"/>
                <a:gd name="T6" fmla="*/ 2147483646 w 435"/>
                <a:gd name="T7" fmla="*/ 2147483646 h 415"/>
                <a:gd name="T8" fmla="*/ 2147483646 w 435"/>
                <a:gd name="T9" fmla="*/ 2147483646 h 415"/>
                <a:gd name="T10" fmla="*/ 2147483646 w 435"/>
                <a:gd name="T11" fmla="*/ 2147483646 h 415"/>
                <a:gd name="T12" fmla="*/ 2147483646 w 435"/>
                <a:gd name="T13" fmla="*/ 2147483646 h 415"/>
                <a:gd name="T14" fmla="*/ 2147483646 w 435"/>
                <a:gd name="T15" fmla="*/ 2147483646 h 415"/>
                <a:gd name="T16" fmla="*/ 2147483646 w 435"/>
                <a:gd name="T17" fmla="*/ 2147483646 h 415"/>
                <a:gd name="T18" fmla="*/ 2147483646 w 435"/>
                <a:gd name="T19" fmla="*/ 2147483646 h 415"/>
                <a:gd name="T20" fmla="*/ 2147483646 w 435"/>
                <a:gd name="T21" fmla="*/ 2147483646 h 415"/>
                <a:gd name="T22" fmla="*/ 2147483646 w 435"/>
                <a:gd name="T23" fmla="*/ 2147483646 h 415"/>
                <a:gd name="T24" fmla="*/ 2147483646 w 435"/>
                <a:gd name="T25" fmla="*/ 2147483646 h 415"/>
                <a:gd name="T26" fmla="*/ 2147483646 w 435"/>
                <a:gd name="T27" fmla="*/ 2147483646 h 415"/>
                <a:gd name="T28" fmla="*/ 2147483646 w 435"/>
                <a:gd name="T29" fmla="*/ 2147483646 h 415"/>
                <a:gd name="T30" fmla="*/ 2147483646 w 435"/>
                <a:gd name="T31" fmla="*/ 2147483646 h 415"/>
                <a:gd name="T32" fmla="*/ 2147483646 w 435"/>
                <a:gd name="T33" fmla="*/ 2147483646 h 415"/>
                <a:gd name="T34" fmla="*/ 2147483646 w 435"/>
                <a:gd name="T35" fmla="*/ 2147483646 h 415"/>
                <a:gd name="T36" fmla="*/ 2147483646 w 435"/>
                <a:gd name="T37" fmla="*/ 2147483646 h 415"/>
                <a:gd name="T38" fmla="*/ 2147483646 w 435"/>
                <a:gd name="T39" fmla="*/ 2147483646 h 415"/>
                <a:gd name="T40" fmla="*/ 2147483646 w 435"/>
                <a:gd name="T41" fmla="*/ 2147483646 h 415"/>
                <a:gd name="T42" fmla="*/ 2147483646 w 435"/>
                <a:gd name="T43" fmla="*/ 2147483646 h 415"/>
                <a:gd name="T44" fmla="*/ 2147483646 w 435"/>
                <a:gd name="T45" fmla="*/ 2147483646 h 415"/>
                <a:gd name="T46" fmla="*/ 2147483646 w 435"/>
                <a:gd name="T47" fmla="*/ 2147483646 h 415"/>
                <a:gd name="T48" fmla="*/ 2147483646 w 435"/>
                <a:gd name="T49" fmla="*/ 2147483646 h 415"/>
                <a:gd name="T50" fmla="*/ 2147483646 w 435"/>
                <a:gd name="T51" fmla="*/ 2147483646 h 415"/>
                <a:gd name="T52" fmla="*/ 2147483646 w 435"/>
                <a:gd name="T53" fmla="*/ 2147483646 h 415"/>
                <a:gd name="T54" fmla="*/ 2147483646 w 435"/>
                <a:gd name="T55" fmla="*/ 2147483646 h 415"/>
                <a:gd name="T56" fmla="*/ 2147483646 w 435"/>
                <a:gd name="T57" fmla="*/ 2147483646 h 415"/>
                <a:gd name="T58" fmla="*/ 2147483646 w 435"/>
                <a:gd name="T59" fmla="*/ 2147483646 h 415"/>
                <a:gd name="T60" fmla="*/ 2147483646 w 435"/>
                <a:gd name="T61" fmla="*/ 2147483646 h 415"/>
                <a:gd name="T62" fmla="*/ 2147483646 w 435"/>
                <a:gd name="T63" fmla="*/ 2147483646 h 415"/>
                <a:gd name="T64" fmla="*/ 2147483646 w 435"/>
                <a:gd name="T65" fmla="*/ 2147483646 h 415"/>
                <a:gd name="T66" fmla="*/ 2147483646 w 435"/>
                <a:gd name="T67" fmla="*/ 2147483646 h 415"/>
                <a:gd name="T68" fmla="*/ 2147483646 w 435"/>
                <a:gd name="T69" fmla="*/ 2147483646 h 415"/>
                <a:gd name="T70" fmla="*/ 2147483646 w 435"/>
                <a:gd name="T71" fmla="*/ 2147483646 h 415"/>
                <a:gd name="T72" fmla="*/ 2147483646 w 435"/>
                <a:gd name="T73" fmla="*/ 2147483646 h 415"/>
                <a:gd name="T74" fmla="*/ 2147483646 w 435"/>
                <a:gd name="T75" fmla="*/ 2147483646 h 415"/>
                <a:gd name="T76" fmla="*/ 2147483646 w 435"/>
                <a:gd name="T77" fmla="*/ 2147483646 h 415"/>
                <a:gd name="T78" fmla="*/ 2147483646 w 435"/>
                <a:gd name="T79" fmla="*/ 2147483646 h 415"/>
                <a:gd name="T80" fmla="*/ 2147483646 w 435"/>
                <a:gd name="T81" fmla="*/ 2147483646 h 415"/>
                <a:gd name="T82" fmla="*/ 2147483646 w 435"/>
                <a:gd name="T83" fmla="*/ 2147483646 h 415"/>
                <a:gd name="T84" fmla="*/ 2147483646 w 435"/>
                <a:gd name="T85" fmla="*/ 2147483646 h 415"/>
                <a:gd name="T86" fmla="*/ 2147483646 w 435"/>
                <a:gd name="T87" fmla="*/ 2147483646 h 415"/>
                <a:gd name="T88" fmla="*/ 2147483646 w 435"/>
                <a:gd name="T89" fmla="*/ 2147483646 h 415"/>
                <a:gd name="T90" fmla="*/ 2147483646 w 435"/>
                <a:gd name="T91" fmla="*/ 2147483646 h 415"/>
                <a:gd name="T92" fmla="*/ 2147483646 w 435"/>
                <a:gd name="T93" fmla="*/ 2147483646 h 415"/>
                <a:gd name="T94" fmla="*/ 2147483646 w 435"/>
                <a:gd name="T95" fmla="*/ 2147483646 h 415"/>
                <a:gd name="T96" fmla="*/ 2147483646 w 435"/>
                <a:gd name="T97" fmla="*/ 2147483646 h 415"/>
                <a:gd name="T98" fmla="*/ 0 w 435"/>
                <a:gd name="T99" fmla="*/ 2147483646 h 415"/>
                <a:gd name="T100" fmla="*/ 2147483646 w 435"/>
                <a:gd name="T101" fmla="*/ 2147483646 h 415"/>
                <a:gd name="T102" fmla="*/ 2147483646 w 435"/>
                <a:gd name="T103" fmla="*/ 2147483646 h 415"/>
                <a:gd name="T104" fmla="*/ 2147483646 w 435"/>
                <a:gd name="T105" fmla="*/ 2147483646 h 415"/>
                <a:gd name="T106" fmla="*/ 2147483646 w 435"/>
                <a:gd name="T107" fmla="*/ 2147483646 h 415"/>
                <a:gd name="T108" fmla="*/ 2147483646 w 435"/>
                <a:gd name="T109" fmla="*/ 2147483646 h 4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35" h="415">
                  <a:moveTo>
                    <a:pt x="415" y="168"/>
                  </a:moveTo>
                  <a:lnTo>
                    <a:pt x="400" y="168"/>
                  </a:lnTo>
                  <a:lnTo>
                    <a:pt x="382" y="168"/>
                  </a:lnTo>
                  <a:lnTo>
                    <a:pt x="363" y="154"/>
                  </a:lnTo>
                  <a:lnTo>
                    <a:pt x="370" y="143"/>
                  </a:lnTo>
                  <a:lnTo>
                    <a:pt x="345" y="168"/>
                  </a:lnTo>
                  <a:lnTo>
                    <a:pt x="325" y="143"/>
                  </a:lnTo>
                  <a:lnTo>
                    <a:pt x="325" y="118"/>
                  </a:lnTo>
                  <a:lnTo>
                    <a:pt x="325" y="154"/>
                  </a:lnTo>
                  <a:lnTo>
                    <a:pt x="306" y="143"/>
                  </a:lnTo>
                  <a:lnTo>
                    <a:pt x="306" y="154"/>
                  </a:lnTo>
                  <a:lnTo>
                    <a:pt x="325" y="168"/>
                  </a:lnTo>
                  <a:lnTo>
                    <a:pt x="325" y="154"/>
                  </a:lnTo>
                  <a:lnTo>
                    <a:pt x="337" y="168"/>
                  </a:lnTo>
                  <a:lnTo>
                    <a:pt x="345" y="177"/>
                  </a:lnTo>
                  <a:lnTo>
                    <a:pt x="306" y="188"/>
                  </a:lnTo>
                  <a:lnTo>
                    <a:pt x="280" y="177"/>
                  </a:lnTo>
                  <a:lnTo>
                    <a:pt x="288" y="188"/>
                  </a:lnTo>
                  <a:lnTo>
                    <a:pt x="306" y="202"/>
                  </a:lnTo>
                  <a:lnTo>
                    <a:pt x="337" y="177"/>
                  </a:lnTo>
                  <a:lnTo>
                    <a:pt x="363" y="213"/>
                  </a:lnTo>
                  <a:lnTo>
                    <a:pt x="363" y="227"/>
                  </a:lnTo>
                  <a:lnTo>
                    <a:pt x="345" y="227"/>
                  </a:lnTo>
                  <a:lnTo>
                    <a:pt x="363" y="237"/>
                  </a:lnTo>
                  <a:lnTo>
                    <a:pt x="363" y="262"/>
                  </a:lnTo>
                  <a:lnTo>
                    <a:pt x="363" y="271"/>
                  </a:lnTo>
                  <a:lnTo>
                    <a:pt x="370" y="262"/>
                  </a:lnTo>
                  <a:lnTo>
                    <a:pt x="370" y="287"/>
                  </a:lnTo>
                  <a:lnTo>
                    <a:pt x="325" y="262"/>
                  </a:lnTo>
                  <a:lnTo>
                    <a:pt x="325" y="252"/>
                  </a:lnTo>
                  <a:lnTo>
                    <a:pt x="345" y="262"/>
                  </a:lnTo>
                  <a:lnTo>
                    <a:pt x="325" y="237"/>
                  </a:lnTo>
                  <a:lnTo>
                    <a:pt x="325" y="252"/>
                  </a:lnTo>
                  <a:lnTo>
                    <a:pt x="306" y="237"/>
                  </a:lnTo>
                  <a:lnTo>
                    <a:pt x="306" y="262"/>
                  </a:lnTo>
                  <a:lnTo>
                    <a:pt x="288" y="237"/>
                  </a:lnTo>
                  <a:lnTo>
                    <a:pt x="288" y="262"/>
                  </a:lnTo>
                  <a:lnTo>
                    <a:pt x="262" y="262"/>
                  </a:lnTo>
                  <a:lnTo>
                    <a:pt x="228" y="237"/>
                  </a:lnTo>
                  <a:lnTo>
                    <a:pt x="228" y="227"/>
                  </a:lnTo>
                  <a:lnTo>
                    <a:pt x="243" y="213"/>
                  </a:lnTo>
                  <a:lnTo>
                    <a:pt x="228" y="213"/>
                  </a:lnTo>
                  <a:lnTo>
                    <a:pt x="236" y="188"/>
                  </a:lnTo>
                  <a:lnTo>
                    <a:pt x="217" y="237"/>
                  </a:lnTo>
                  <a:lnTo>
                    <a:pt x="198" y="237"/>
                  </a:lnTo>
                  <a:lnTo>
                    <a:pt x="198" y="227"/>
                  </a:lnTo>
                  <a:lnTo>
                    <a:pt x="165" y="237"/>
                  </a:lnTo>
                  <a:lnTo>
                    <a:pt x="153" y="213"/>
                  </a:lnTo>
                  <a:lnTo>
                    <a:pt x="165" y="213"/>
                  </a:lnTo>
                  <a:lnTo>
                    <a:pt x="146" y="213"/>
                  </a:lnTo>
                  <a:lnTo>
                    <a:pt x="135" y="188"/>
                  </a:lnTo>
                  <a:lnTo>
                    <a:pt x="135" y="213"/>
                  </a:lnTo>
                  <a:lnTo>
                    <a:pt x="80" y="152"/>
                  </a:lnTo>
                  <a:lnTo>
                    <a:pt x="101" y="188"/>
                  </a:lnTo>
                  <a:lnTo>
                    <a:pt x="82" y="188"/>
                  </a:lnTo>
                  <a:lnTo>
                    <a:pt x="71" y="177"/>
                  </a:lnTo>
                  <a:lnTo>
                    <a:pt x="71" y="188"/>
                  </a:lnTo>
                  <a:lnTo>
                    <a:pt x="128" y="237"/>
                  </a:lnTo>
                  <a:lnTo>
                    <a:pt x="128" y="287"/>
                  </a:lnTo>
                  <a:lnTo>
                    <a:pt x="135" y="252"/>
                  </a:lnTo>
                  <a:lnTo>
                    <a:pt x="153" y="237"/>
                  </a:lnTo>
                  <a:lnTo>
                    <a:pt x="165" y="262"/>
                  </a:lnTo>
                  <a:lnTo>
                    <a:pt x="172" y="252"/>
                  </a:lnTo>
                  <a:lnTo>
                    <a:pt x="209" y="262"/>
                  </a:lnTo>
                  <a:lnTo>
                    <a:pt x="217" y="287"/>
                  </a:lnTo>
                  <a:lnTo>
                    <a:pt x="228" y="296"/>
                  </a:lnTo>
                  <a:lnTo>
                    <a:pt x="228" y="287"/>
                  </a:lnTo>
                  <a:lnTo>
                    <a:pt x="236" y="296"/>
                  </a:lnTo>
                  <a:lnTo>
                    <a:pt x="243" y="287"/>
                  </a:lnTo>
                  <a:lnTo>
                    <a:pt x="280" y="296"/>
                  </a:lnTo>
                  <a:lnTo>
                    <a:pt x="300" y="311"/>
                  </a:lnTo>
                  <a:lnTo>
                    <a:pt x="273" y="311"/>
                  </a:lnTo>
                  <a:lnTo>
                    <a:pt x="236" y="346"/>
                  </a:lnTo>
                  <a:lnTo>
                    <a:pt x="254" y="356"/>
                  </a:lnTo>
                  <a:lnTo>
                    <a:pt x="254" y="346"/>
                  </a:lnTo>
                  <a:lnTo>
                    <a:pt x="288" y="321"/>
                  </a:lnTo>
                  <a:lnTo>
                    <a:pt x="288" y="346"/>
                  </a:lnTo>
                  <a:lnTo>
                    <a:pt x="306" y="321"/>
                  </a:lnTo>
                  <a:lnTo>
                    <a:pt x="345" y="335"/>
                  </a:lnTo>
                  <a:lnTo>
                    <a:pt x="325" y="335"/>
                  </a:lnTo>
                  <a:lnTo>
                    <a:pt x="345" y="346"/>
                  </a:lnTo>
                  <a:lnTo>
                    <a:pt x="325" y="356"/>
                  </a:lnTo>
                  <a:lnTo>
                    <a:pt x="345" y="356"/>
                  </a:lnTo>
                  <a:lnTo>
                    <a:pt x="325" y="369"/>
                  </a:lnTo>
                  <a:lnTo>
                    <a:pt x="318" y="356"/>
                  </a:lnTo>
                  <a:lnTo>
                    <a:pt x="318" y="369"/>
                  </a:lnTo>
                  <a:lnTo>
                    <a:pt x="351" y="380"/>
                  </a:lnTo>
                  <a:lnTo>
                    <a:pt x="345" y="405"/>
                  </a:lnTo>
                  <a:lnTo>
                    <a:pt x="217" y="414"/>
                  </a:lnTo>
                  <a:lnTo>
                    <a:pt x="179" y="380"/>
                  </a:lnTo>
                  <a:lnTo>
                    <a:pt x="116" y="335"/>
                  </a:lnTo>
                  <a:lnTo>
                    <a:pt x="26" y="271"/>
                  </a:lnTo>
                  <a:lnTo>
                    <a:pt x="0" y="262"/>
                  </a:lnTo>
                  <a:lnTo>
                    <a:pt x="19" y="177"/>
                  </a:lnTo>
                  <a:lnTo>
                    <a:pt x="37" y="143"/>
                  </a:lnTo>
                  <a:lnTo>
                    <a:pt x="63" y="143"/>
                  </a:lnTo>
                  <a:lnTo>
                    <a:pt x="71" y="143"/>
                  </a:lnTo>
                  <a:lnTo>
                    <a:pt x="37" y="118"/>
                  </a:lnTo>
                  <a:lnTo>
                    <a:pt x="19" y="70"/>
                  </a:lnTo>
                  <a:lnTo>
                    <a:pt x="0" y="35"/>
                  </a:lnTo>
                  <a:lnTo>
                    <a:pt x="19" y="0"/>
                  </a:lnTo>
                  <a:lnTo>
                    <a:pt x="135" y="70"/>
                  </a:lnTo>
                  <a:lnTo>
                    <a:pt x="217" y="25"/>
                  </a:lnTo>
                  <a:lnTo>
                    <a:pt x="345" y="25"/>
                  </a:lnTo>
                  <a:lnTo>
                    <a:pt x="363" y="60"/>
                  </a:lnTo>
                  <a:lnTo>
                    <a:pt x="363" y="95"/>
                  </a:lnTo>
                  <a:lnTo>
                    <a:pt x="400" y="118"/>
                  </a:lnTo>
                  <a:lnTo>
                    <a:pt x="415" y="118"/>
                  </a:lnTo>
                  <a:lnTo>
                    <a:pt x="434" y="143"/>
                  </a:lnTo>
                  <a:lnTo>
                    <a:pt x="415" y="16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63" name="Freeform 5">
              <a:extLst>
                <a:ext uri="{FF2B5EF4-FFF2-40B4-BE49-F238E27FC236}">
                  <a16:creationId xmlns:a16="http://schemas.microsoft.com/office/drawing/2014/main" xmlns="" id="{A28E7CD8-DBC2-4206-A8C4-B4F1D9E54990}"/>
                </a:ext>
              </a:extLst>
            </p:cNvPr>
            <p:cNvSpPr>
              <a:spLocks/>
            </p:cNvSpPr>
            <p:nvPr/>
          </p:nvSpPr>
          <p:spPr bwMode="auto">
            <a:xfrm>
              <a:off x="7385930" y="4216167"/>
              <a:ext cx="951599" cy="857533"/>
            </a:xfrm>
            <a:custGeom>
              <a:avLst/>
              <a:gdLst>
                <a:gd name="T0" fmla="*/ 2147483646 w 435"/>
                <a:gd name="T1" fmla="*/ 2147483646 h 392"/>
                <a:gd name="T2" fmla="*/ 2147483646 w 435"/>
                <a:gd name="T3" fmla="*/ 2147483646 h 392"/>
                <a:gd name="T4" fmla="*/ 2147483646 w 435"/>
                <a:gd name="T5" fmla="*/ 2147483646 h 392"/>
                <a:gd name="T6" fmla="*/ 2147483646 w 435"/>
                <a:gd name="T7" fmla="*/ 2147483646 h 392"/>
                <a:gd name="T8" fmla="*/ 2147483646 w 435"/>
                <a:gd name="T9" fmla="*/ 2147483646 h 392"/>
                <a:gd name="T10" fmla="*/ 2147483646 w 435"/>
                <a:gd name="T11" fmla="*/ 2147483646 h 392"/>
                <a:gd name="T12" fmla="*/ 2147483646 w 435"/>
                <a:gd name="T13" fmla="*/ 2147483646 h 392"/>
                <a:gd name="T14" fmla="*/ 2147483646 w 435"/>
                <a:gd name="T15" fmla="*/ 2147483646 h 392"/>
                <a:gd name="T16" fmla="*/ 2147483646 w 435"/>
                <a:gd name="T17" fmla="*/ 2147483646 h 392"/>
                <a:gd name="T18" fmla="*/ 2147483646 w 435"/>
                <a:gd name="T19" fmla="*/ 2147483646 h 392"/>
                <a:gd name="T20" fmla="*/ 2147483646 w 435"/>
                <a:gd name="T21" fmla="*/ 2147483646 h 392"/>
                <a:gd name="T22" fmla="*/ 2147483646 w 435"/>
                <a:gd name="T23" fmla="*/ 2147483646 h 392"/>
                <a:gd name="T24" fmla="*/ 2147483646 w 435"/>
                <a:gd name="T25" fmla="*/ 2147483646 h 392"/>
                <a:gd name="T26" fmla="*/ 2147483646 w 435"/>
                <a:gd name="T27" fmla="*/ 2147483646 h 392"/>
                <a:gd name="T28" fmla="*/ 2147483646 w 435"/>
                <a:gd name="T29" fmla="*/ 2147483646 h 392"/>
                <a:gd name="T30" fmla="*/ 2147483646 w 435"/>
                <a:gd name="T31" fmla="*/ 2147483646 h 392"/>
                <a:gd name="T32" fmla="*/ 2147483646 w 435"/>
                <a:gd name="T33" fmla="*/ 2147483646 h 392"/>
                <a:gd name="T34" fmla="*/ 2147483646 w 435"/>
                <a:gd name="T35" fmla="*/ 0 h 392"/>
                <a:gd name="T36" fmla="*/ 2147483646 w 435"/>
                <a:gd name="T37" fmla="*/ 2147483646 h 392"/>
                <a:gd name="T38" fmla="*/ 2147483646 w 435"/>
                <a:gd name="T39" fmla="*/ 0 h 392"/>
                <a:gd name="T40" fmla="*/ 0 w 435"/>
                <a:gd name="T41" fmla="*/ 2147483646 h 392"/>
                <a:gd name="T42" fmla="*/ 2147483646 w 435"/>
                <a:gd name="T43" fmla="*/ 2147483646 h 392"/>
                <a:gd name="T44" fmla="*/ 2147483646 w 435"/>
                <a:gd name="T45" fmla="*/ 2147483646 h 392"/>
                <a:gd name="T46" fmla="*/ 2147483646 w 435"/>
                <a:gd name="T47" fmla="*/ 2147483646 h 392"/>
                <a:gd name="T48" fmla="*/ 2147483646 w 435"/>
                <a:gd name="T49" fmla="*/ 2147483646 h 392"/>
                <a:gd name="T50" fmla="*/ 2147483646 w 435"/>
                <a:gd name="T51" fmla="*/ 2147483646 h 392"/>
                <a:gd name="T52" fmla="*/ 2147483646 w 435"/>
                <a:gd name="T53" fmla="*/ 2147483646 h 3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35" h="392">
                  <a:moveTo>
                    <a:pt x="52" y="307"/>
                  </a:moveTo>
                  <a:lnTo>
                    <a:pt x="143" y="307"/>
                  </a:lnTo>
                  <a:lnTo>
                    <a:pt x="154" y="318"/>
                  </a:lnTo>
                  <a:lnTo>
                    <a:pt x="161" y="318"/>
                  </a:lnTo>
                  <a:lnTo>
                    <a:pt x="172" y="318"/>
                  </a:lnTo>
                  <a:lnTo>
                    <a:pt x="191" y="341"/>
                  </a:lnTo>
                  <a:lnTo>
                    <a:pt x="281" y="377"/>
                  </a:lnTo>
                  <a:lnTo>
                    <a:pt x="345" y="391"/>
                  </a:lnTo>
                  <a:lnTo>
                    <a:pt x="397" y="366"/>
                  </a:lnTo>
                  <a:lnTo>
                    <a:pt x="434" y="307"/>
                  </a:lnTo>
                  <a:lnTo>
                    <a:pt x="397" y="268"/>
                  </a:lnTo>
                  <a:lnTo>
                    <a:pt x="378" y="250"/>
                  </a:lnTo>
                  <a:lnTo>
                    <a:pt x="397" y="234"/>
                  </a:lnTo>
                  <a:lnTo>
                    <a:pt x="352" y="175"/>
                  </a:lnTo>
                  <a:lnTo>
                    <a:pt x="352" y="152"/>
                  </a:lnTo>
                  <a:lnTo>
                    <a:pt x="326" y="116"/>
                  </a:lnTo>
                  <a:lnTo>
                    <a:pt x="308" y="82"/>
                  </a:lnTo>
                  <a:lnTo>
                    <a:pt x="244" y="0"/>
                  </a:lnTo>
                  <a:lnTo>
                    <a:pt x="237" y="8"/>
                  </a:lnTo>
                  <a:lnTo>
                    <a:pt x="91" y="0"/>
                  </a:lnTo>
                  <a:lnTo>
                    <a:pt x="0" y="8"/>
                  </a:lnTo>
                  <a:lnTo>
                    <a:pt x="35" y="92"/>
                  </a:lnTo>
                  <a:lnTo>
                    <a:pt x="64" y="127"/>
                  </a:lnTo>
                  <a:lnTo>
                    <a:pt x="35" y="225"/>
                  </a:lnTo>
                  <a:lnTo>
                    <a:pt x="35" y="268"/>
                  </a:lnTo>
                  <a:lnTo>
                    <a:pt x="19" y="293"/>
                  </a:lnTo>
                  <a:lnTo>
                    <a:pt x="52" y="307"/>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64" name="Freeform 6">
              <a:extLst>
                <a:ext uri="{FF2B5EF4-FFF2-40B4-BE49-F238E27FC236}">
                  <a16:creationId xmlns:a16="http://schemas.microsoft.com/office/drawing/2014/main" xmlns="" id="{6506376D-1D3E-454D-AAE8-6FF7EE91E122}"/>
                </a:ext>
              </a:extLst>
            </p:cNvPr>
            <p:cNvSpPr>
              <a:spLocks/>
            </p:cNvSpPr>
            <p:nvPr/>
          </p:nvSpPr>
          <p:spPr bwMode="auto">
            <a:xfrm>
              <a:off x="7722819" y="5040889"/>
              <a:ext cx="975663" cy="912222"/>
            </a:xfrm>
            <a:custGeom>
              <a:avLst/>
              <a:gdLst>
                <a:gd name="T0" fmla="*/ 2147483646 w 446"/>
                <a:gd name="T1" fmla="*/ 2147483646 h 417"/>
                <a:gd name="T2" fmla="*/ 2147483646 w 446"/>
                <a:gd name="T3" fmla="*/ 2147483646 h 417"/>
                <a:gd name="T4" fmla="*/ 2147483646 w 446"/>
                <a:gd name="T5" fmla="*/ 2147483646 h 417"/>
                <a:gd name="T6" fmla="*/ 2147483646 w 446"/>
                <a:gd name="T7" fmla="*/ 2147483646 h 417"/>
                <a:gd name="T8" fmla="*/ 2147483646 w 446"/>
                <a:gd name="T9" fmla="*/ 2147483646 h 417"/>
                <a:gd name="T10" fmla="*/ 2147483646 w 446"/>
                <a:gd name="T11" fmla="*/ 2147483646 h 417"/>
                <a:gd name="T12" fmla="*/ 2147483646 w 446"/>
                <a:gd name="T13" fmla="*/ 2147483646 h 417"/>
                <a:gd name="T14" fmla="*/ 2147483646 w 446"/>
                <a:gd name="T15" fmla="*/ 2147483646 h 417"/>
                <a:gd name="T16" fmla="*/ 2147483646 w 446"/>
                <a:gd name="T17" fmla="*/ 2147483646 h 417"/>
                <a:gd name="T18" fmla="*/ 2147483646 w 446"/>
                <a:gd name="T19" fmla="*/ 2147483646 h 417"/>
                <a:gd name="T20" fmla="*/ 2147483646 w 446"/>
                <a:gd name="T21" fmla="*/ 2147483646 h 417"/>
                <a:gd name="T22" fmla="*/ 2147483646 w 446"/>
                <a:gd name="T23" fmla="*/ 2147483646 h 417"/>
                <a:gd name="T24" fmla="*/ 2147483646 w 446"/>
                <a:gd name="T25" fmla="*/ 2147483646 h 417"/>
                <a:gd name="T26" fmla="*/ 2147483646 w 446"/>
                <a:gd name="T27" fmla="*/ 2147483646 h 417"/>
                <a:gd name="T28" fmla="*/ 2147483646 w 446"/>
                <a:gd name="T29" fmla="*/ 2147483646 h 417"/>
                <a:gd name="T30" fmla="*/ 2147483646 w 446"/>
                <a:gd name="T31" fmla="*/ 2147483646 h 417"/>
                <a:gd name="T32" fmla="*/ 2147483646 w 446"/>
                <a:gd name="T33" fmla="*/ 2147483646 h 417"/>
                <a:gd name="T34" fmla="*/ 2147483646 w 446"/>
                <a:gd name="T35" fmla="*/ 2147483646 h 417"/>
                <a:gd name="T36" fmla="*/ 2147483646 w 446"/>
                <a:gd name="T37" fmla="*/ 2147483646 h 417"/>
                <a:gd name="T38" fmla="*/ 2147483646 w 446"/>
                <a:gd name="T39" fmla="*/ 2147483646 h 417"/>
                <a:gd name="T40" fmla="*/ 2147483646 w 446"/>
                <a:gd name="T41" fmla="*/ 2147483646 h 417"/>
                <a:gd name="T42" fmla="*/ 2147483646 w 446"/>
                <a:gd name="T43" fmla="*/ 2147483646 h 417"/>
                <a:gd name="T44" fmla="*/ 2147483646 w 446"/>
                <a:gd name="T45" fmla="*/ 2147483646 h 417"/>
                <a:gd name="T46" fmla="*/ 0 w 446"/>
                <a:gd name="T47" fmla="*/ 2147483646 h 417"/>
                <a:gd name="T48" fmla="*/ 2147483646 w 446"/>
                <a:gd name="T49" fmla="*/ 2147483646 h 417"/>
                <a:gd name="T50" fmla="*/ 2147483646 w 446"/>
                <a:gd name="T51" fmla="*/ 2147483646 h 417"/>
                <a:gd name="T52" fmla="*/ 2147483646 w 446"/>
                <a:gd name="T53" fmla="*/ 2147483646 h 417"/>
                <a:gd name="T54" fmla="*/ 2147483646 w 446"/>
                <a:gd name="T55" fmla="*/ 2147483646 h 417"/>
                <a:gd name="T56" fmla="*/ 2147483646 w 446"/>
                <a:gd name="T57" fmla="*/ 2147483646 h 417"/>
                <a:gd name="T58" fmla="*/ 2147483646 w 446"/>
                <a:gd name="T59" fmla="*/ 2147483646 h 417"/>
                <a:gd name="T60" fmla="*/ 2147483646 w 446"/>
                <a:gd name="T61" fmla="*/ 2147483646 h 417"/>
                <a:gd name="T62" fmla="*/ 2147483646 w 446"/>
                <a:gd name="T63" fmla="*/ 2147483646 h 417"/>
                <a:gd name="T64" fmla="*/ 2147483646 w 446"/>
                <a:gd name="T65" fmla="*/ 2147483646 h 417"/>
                <a:gd name="T66" fmla="*/ 2147483646 w 446"/>
                <a:gd name="T67" fmla="*/ 2147483646 h 417"/>
                <a:gd name="T68" fmla="*/ 2147483646 w 446"/>
                <a:gd name="T69" fmla="*/ 0 h 417"/>
                <a:gd name="T70" fmla="*/ 2147483646 w 446"/>
                <a:gd name="T71" fmla="*/ 2147483646 h 417"/>
                <a:gd name="T72" fmla="*/ 2147483646 w 446"/>
                <a:gd name="T73" fmla="*/ 2147483646 h 417"/>
                <a:gd name="T74" fmla="*/ 2147483646 w 446"/>
                <a:gd name="T75" fmla="*/ 2147483646 h 417"/>
                <a:gd name="T76" fmla="*/ 2147483646 w 446"/>
                <a:gd name="T77" fmla="*/ 2147483646 h 417"/>
                <a:gd name="T78" fmla="*/ 2147483646 w 446"/>
                <a:gd name="T79" fmla="*/ 2147483646 h 4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46" h="417">
                  <a:moveTo>
                    <a:pt x="433" y="250"/>
                  </a:moveTo>
                  <a:lnTo>
                    <a:pt x="399" y="273"/>
                  </a:lnTo>
                  <a:lnTo>
                    <a:pt x="425" y="250"/>
                  </a:lnTo>
                  <a:lnTo>
                    <a:pt x="445" y="273"/>
                  </a:lnTo>
                  <a:lnTo>
                    <a:pt x="407" y="358"/>
                  </a:lnTo>
                  <a:lnTo>
                    <a:pt x="388" y="368"/>
                  </a:lnTo>
                  <a:lnTo>
                    <a:pt x="370" y="358"/>
                  </a:lnTo>
                  <a:lnTo>
                    <a:pt x="399" y="382"/>
                  </a:lnTo>
                  <a:lnTo>
                    <a:pt x="318" y="368"/>
                  </a:lnTo>
                  <a:lnTo>
                    <a:pt x="262" y="368"/>
                  </a:lnTo>
                  <a:lnTo>
                    <a:pt x="299" y="358"/>
                  </a:lnTo>
                  <a:lnTo>
                    <a:pt x="280" y="358"/>
                  </a:lnTo>
                  <a:lnTo>
                    <a:pt x="273" y="334"/>
                  </a:lnTo>
                  <a:lnTo>
                    <a:pt x="262" y="368"/>
                  </a:lnTo>
                  <a:lnTo>
                    <a:pt x="180" y="368"/>
                  </a:lnTo>
                  <a:lnTo>
                    <a:pt x="190" y="343"/>
                  </a:lnTo>
                  <a:lnTo>
                    <a:pt x="180" y="334"/>
                  </a:lnTo>
                  <a:lnTo>
                    <a:pt x="164" y="368"/>
                  </a:lnTo>
                  <a:lnTo>
                    <a:pt x="135" y="382"/>
                  </a:lnTo>
                  <a:lnTo>
                    <a:pt x="115" y="392"/>
                  </a:lnTo>
                  <a:lnTo>
                    <a:pt x="115" y="382"/>
                  </a:lnTo>
                  <a:lnTo>
                    <a:pt x="71" y="392"/>
                  </a:lnTo>
                  <a:lnTo>
                    <a:pt x="64" y="416"/>
                  </a:lnTo>
                  <a:lnTo>
                    <a:pt x="0" y="343"/>
                  </a:lnTo>
                  <a:lnTo>
                    <a:pt x="18" y="324"/>
                  </a:lnTo>
                  <a:lnTo>
                    <a:pt x="8" y="284"/>
                  </a:lnTo>
                  <a:lnTo>
                    <a:pt x="46" y="273"/>
                  </a:lnTo>
                  <a:lnTo>
                    <a:pt x="64" y="250"/>
                  </a:lnTo>
                  <a:lnTo>
                    <a:pt x="64" y="181"/>
                  </a:lnTo>
                  <a:lnTo>
                    <a:pt x="90" y="166"/>
                  </a:lnTo>
                  <a:lnTo>
                    <a:pt x="135" y="181"/>
                  </a:lnTo>
                  <a:lnTo>
                    <a:pt x="172" y="132"/>
                  </a:lnTo>
                  <a:lnTo>
                    <a:pt x="243" y="132"/>
                  </a:lnTo>
                  <a:lnTo>
                    <a:pt x="299" y="14"/>
                  </a:lnTo>
                  <a:lnTo>
                    <a:pt x="318" y="0"/>
                  </a:lnTo>
                  <a:lnTo>
                    <a:pt x="351" y="34"/>
                  </a:lnTo>
                  <a:lnTo>
                    <a:pt x="370" y="34"/>
                  </a:lnTo>
                  <a:lnTo>
                    <a:pt x="425" y="107"/>
                  </a:lnTo>
                  <a:lnTo>
                    <a:pt x="425" y="141"/>
                  </a:lnTo>
                  <a:lnTo>
                    <a:pt x="433" y="25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65" name="Freeform 7">
              <a:extLst>
                <a:ext uri="{FF2B5EF4-FFF2-40B4-BE49-F238E27FC236}">
                  <a16:creationId xmlns:a16="http://schemas.microsoft.com/office/drawing/2014/main" xmlns="" id="{F607C2DF-D7A6-4076-B5AE-FD9E7161DB5C}"/>
                </a:ext>
              </a:extLst>
            </p:cNvPr>
            <p:cNvSpPr>
              <a:spLocks/>
            </p:cNvSpPr>
            <p:nvPr/>
          </p:nvSpPr>
          <p:spPr bwMode="auto">
            <a:xfrm>
              <a:off x="10518553" y="1273868"/>
              <a:ext cx="826907" cy="678151"/>
            </a:xfrm>
            <a:custGeom>
              <a:avLst/>
              <a:gdLst>
                <a:gd name="T0" fmla="*/ 2147483646 w 378"/>
                <a:gd name="T1" fmla="*/ 2147483646 h 310"/>
                <a:gd name="T2" fmla="*/ 2147483646 w 378"/>
                <a:gd name="T3" fmla="*/ 2147483646 h 310"/>
                <a:gd name="T4" fmla="*/ 2147483646 w 378"/>
                <a:gd name="T5" fmla="*/ 2147483646 h 310"/>
                <a:gd name="T6" fmla="*/ 2147483646 w 378"/>
                <a:gd name="T7" fmla="*/ 2147483646 h 310"/>
                <a:gd name="T8" fmla="*/ 2147483646 w 378"/>
                <a:gd name="T9" fmla="*/ 2147483646 h 310"/>
                <a:gd name="T10" fmla="*/ 2147483646 w 378"/>
                <a:gd name="T11" fmla="*/ 2147483646 h 310"/>
                <a:gd name="T12" fmla="*/ 2147483646 w 378"/>
                <a:gd name="T13" fmla="*/ 2147483646 h 310"/>
                <a:gd name="T14" fmla="*/ 2147483646 w 378"/>
                <a:gd name="T15" fmla="*/ 2147483646 h 310"/>
                <a:gd name="T16" fmla="*/ 2147483646 w 378"/>
                <a:gd name="T17" fmla="*/ 2147483646 h 310"/>
                <a:gd name="T18" fmla="*/ 2147483646 w 378"/>
                <a:gd name="T19" fmla="*/ 2147483646 h 310"/>
                <a:gd name="T20" fmla="*/ 2147483646 w 378"/>
                <a:gd name="T21" fmla="*/ 2147483646 h 310"/>
                <a:gd name="T22" fmla="*/ 2147483646 w 378"/>
                <a:gd name="T23" fmla="*/ 2147483646 h 310"/>
                <a:gd name="T24" fmla="*/ 2147483646 w 378"/>
                <a:gd name="T25" fmla="*/ 2147483646 h 310"/>
                <a:gd name="T26" fmla="*/ 2147483646 w 378"/>
                <a:gd name="T27" fmla="*/ 2147483646 h 310"/>
                <a:gd name="T28" fmla="*/ 2147483646 w 378"/>
                <a:gd name="T29" fmla="*/ 2147483646 h 310"/>
                <a:gd name="T30" fmla="*/ 2147483646 w 378"/>
                <a:gd name="T31" fmla="*/ 2147483646 h 310"/>
                <a:gd name="T32" fmla="*/ 2147483646 w 378"/>
                <a:gd name="T33" fmla="*/ 2147483646 h 310"/>
                <a:gd name="T34" fmla="*/ 2147483646 w 378"/>
                <a:gd name="T35" fmla="*/ 2147483646 h 310"/>
                <a:gd name="T36" fmla="*/ 2147483646 w 378"/>
                <a:gd name="T37" fmla="*/ 2147483646 h 310"/>
                <a:gd name="T38" fmla="*/ 2147483646 w 378"/>
                <a:gd name="T39" fmla="*/ 2147483646 h 310"/>
                <a:gd name="T40" fmla="*/ 2147483646 w 378"/>
                <a:gd name="T41" fmla="*/ 2147483646 h 310"/>
                <a:gd name="T42" fmla="*/ 2147483646 w 378"/>
                <a:gd name="T43" fmla="*/ 2147483646 h 310"/>
                <a:gd name="T44" fmla="*/ 2147483646 w 378"/>
                <a:gd name="T45" fmla="*/ 2147483646 h 310"/>
                <a:gd name="T46" fmla="*/ 2147483646 w 378"/>
                <a:gd name="T47" fmla="*/ 2147483646 h 310"/>
                <a:gd name="T48" fmla="*/ 2147483646 w 378"/>
                <a:gd name="T49" fmla="*/ 2147483646 h 310"/>
                <a:gd name="T50" fmla="*/ 2147483646 w 378"/>
                <a:gd name="T51" fmla="*/ 2147483646 h 310"/>
                <a:gd name="T52" fmla="*/ 2147483646 w 378"/>
                <a:gd name="T53" fmla="*/ 2147483646 h 310"/>
                <a:gd name="T54" fmla="*/ 0 w 378"/>
                <a:gd name="T55" fmla="*/ 0 h 310"/>
                <a:gd name="T56" fmla="*/ 2147483646 w 378"/>
                <a:gd name="T57" fmla="*/ 0 h 310"/>
                <a:gd name="T58" fmla="*/ 2147483646 w 378"/>
                <a:gd name="T59" fmla="*/ 2147483646 h 310"/>
                <a:gd name="T60" fmla="*/ 2147483646 w 378"/>
                <a:gd name="T61" fmla="*/ 2147483646 h 310"/>
                <a:gd name="T62" fmla="*/ 2147483646 w 378"/>
                <a:gd name="T63" fmla="*/ 2147483646 h 310"/>
                <a:gd name="T64" fmla="*/ 2147483646 w 378"/>
                <a:gd name="T65" fmla="*/ 2147483646 h 310"/>
                <a:gd name="T66" fmla="*/ 2147483646 w 378"/>
                <a:gd name="T67" fmla="*/ 2147483646 h 310"/>
                <a:gd name="T68" fmla="*/ 2147483646 w 378"/>
                <a:gd name="T69" fmla="*/ 2147483646 h 310"/>
                <a:gd name="T70" fmla="*/ 2147483646 w 378"/>
                <a:gd name="T71" fmla="*/ 2147483646 h 3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78" h="310">
                  <a:moveTo>
                    <a:pt x="325" y="191"/>
                  </a:moveTo>
                  <a:lnTo>
                    <a:pt x="343" y="191"/>
                  </a:lnTo>
                  <a:lnTo>
                    <a:pt x="325" y="202"/>
                  </a:lnTo>
                  <a:lnTo>
                    <a:pt x="343" y="202"/>
                  </a:lnTo>
                  <a:lnTo>
                    <a:pt x="351" y="211"/>
                  </a:lnTo>
                  <a:lnTo>
                    <a:pt x="343" y="236"/>
                  </a:lnTo>
                  <a:lnTo>
                    <a:pt x="357" y="259"/>
                  </a:lnTo>
                  <a:lnTo>
                    <a:pt x="343" y="275"/>
                  </a:lnTo>
                  <a:lnTo>
                    <a:pt x="325" y="259"/>
                  </a:lnTo>
                  <a:lnTo>
                    <a:pt x="325" y="275"/>
                  </a:lnTo>
                  <a:lnTo>
                    <a:pt x="343" y="275"/>
                  </a:lnTo>
                  <a:lnTo>
                    <a:pt x="377" y="309"/>
                  </a:lnTo>
                  <a:lnTo>
                    <a:pt x="306" y="284"/>
                  </a:lnTo>
                  <a:lnTo>
                    <a:pt x="243" y="202"/>
                  </a:lnTo>
                  <a:lnTo>
                    <a:pt x="216" y="191"/>
                  </a:lnTo>
                  <a:lnTo>
                    <a:pt x="197" y="202"/>
                  </a:lnTo>
                  <a:lnTo>
                    <a:pt x="216" y="177"/>
                  </a:lnTo>
                  <a:lnTo>
                    <a:pt x="197" y="177"/>
                  </a:lnTo>
                  <a:lnTo>
                    <a:pt x="179" y="143"/>
                  </a:lnTo>
                  <a:lnTo>
                    <a:pt x="171" y="143"/>
                  </a:lnTo>
                  <a:lnTo>
                    <a:pt x="171" y="127"/>
                  </a:lnTo>
                  <a:lnTo>
                    <a:pt x="154" y="127"/>
                  </a:lnTo>
                  <a:lnTo>
                    <a:pt x="123" y="93"/>
                  </a:lnTo>
                  <a:lnTo>
                    <a:pt x="108" y="93"/>
                  </a:lnTo>
                  <a:lnTo>
                    <a:pt x="108" y="84"/>
                  </a:lnTo>
                  <a:lnTo>
                    <a:pt x="71" y="69"/>
                  </a:lnTo>
                  <a:lnTo>
                    <a:pt x="26" y="25"/>
                  </a:lnTo>
                  <a:lnTo>
                    <a:pt x="0" y="0"/>
                  </a:lnTo>
                  <a:lnTo>
                    <a:pt x="134" y="0"/>
                  </a:lnTo>
                  <a:lnTo>
                    <a:pt x="235" y="93"/>
                  </a:lnTo>
                  <a:lnTo>
                    <a:pt x="235" y="118"/>
                  </a:lnTo>
                  <a:lnTo>
                    <a:pt x="262" y="152"/>
                  </a:lnTo>
                  <a:lnTo>
                    <a:pt x="280" y="168"/>
                  </a:lnTo>
                  <a:lnTo>
                    <a:pt x="299" y="152"/>
                  </a:lnTo>
                  <a:lnTo>
                    <a:pt x="325" y="177"/>
                  </a:lnTo>
                  <a:lnTo>
                    <a:pt x="325" y="19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66" name="Freeform 8">
              <a:extLst>
                <a:ext uri="{FF2B5EF4-FFF2-40B4-BE49-F238E27FC236}">
                  <a16:creationId xmlns:a16="http://schemas.microsoft.com/office/drawing/2014/main" xmlns="" id="{E813E4E5-E8D0-4C52-8267-E380B589895B}"/>
                </a:ext>
              </a:extLst>
            </p:cNvPr>
            <p:cNvSpPr>
              <a:spLocks/>
            </p:cNvSpPr>
            <p:nvPr/>
          </p:nvSpPr>
          <p:spPr bwMode="auto">
            <a:xfrm>
              <a:off x="10492302" y="4154915"/>
              <a:ext cx="360951" cy="518458"/>
            </a:xfrm>
            <a:custGeom>
              <a:avLst/>
              <a:gdLst>
                <a:gd name="T0" fmla="*/ 2147483646 w 165"/>
                <a:gd name="T1" fmla="*/ 2147483646 h 237"/>
                <a:gd name="T2" fmla="*/ 2147483646 w 165"/>
                <a:gd name="T3" fmla="*/ 2147483646 h 237"/>
                <a:gd name="T4" fmla="*/ 2147483646 w 165"/>
                <a:gd name="T5" fmla="*/ 2147483646 h 237"/>
                <a:gd name="T6" fmla="*/ 2147483646 w 165"/>
                <a:gd name="T7" fmla="*/ 2147483646 h 237"/>
                <a:gd name="T8" fmla="*/ 2147483646 w 165"/>
                <a:gd name="T9" fmla="*/ 2147483646 h 237"/>
                <a:gd name="T10" fmla="*/ 2147483646 w 165"/>
                <a:gd name="T11" fmla="*/ 0 h 237"/>
                <a:gd name="T12" fmla="*/ 2147483646 w 165"/>
                <a:gd name="T13" fmla="*/ 2147483646 h 237"/>
                <a:gd name="T14" fmla="*/ 2147483646 w 165"/>
                <a:gd name="T15" fmla="*/ 2147483646 h 237"/>
                <a:gd name="T16" fmla="*/ 0 w 165"/>
                <a:gd name="T17" fmla="*/ 2147483646 h 237"/>
                <a:gd name="T18" fmla="*/ 2147483646 w 165"/>
                <a:gd name="T19" fmla="*/ 2147483646 h 2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5" h="237">
                  <a:moveTo>
                    <a:pt x="11" y="211"/>
                  </a:moveTo>
                  <a:lnTo>
                    <a:pt x="75" y="94"/>
                  </a:lnTo>
                  <a:lnTo>
                    <a:pt x="90" y="94"/>
                  </a:lnTo>
                  <a:lnTo>
                    <a:pt x="101" y="69"/>
                  </a:lnTo>
                  <a:lnTo>
                    <a:pt x="101" y="85"/>
                  </a:lnTo>
                  <a:lnTo>
                    <a:pt x="164" y="0"/>
                  </a:lnTo>
                  <a:lnTo>
                    <a:pt x="37" y="177"/>
                  </a:lnTo>
                  <a:lnTo>
                    <a:pt x="11" y="236"/>
                  </a:lnTo>
                  <a:lnTo>
                    <a:pt x="0" y="211"/>
                  </a:lnTo>
                  <a:lnTo>
                    <a:pt x="11" y="21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67" name="Freeform 9">
              <a:extLst>
                <a:ext uri="{FF2B5EF4-FFF2-40B4-BE49-F238E27FC236}">
                  <a16:creationId xmlns:a16="http://schemas.microsoft.com/office/drawing/2014/main" xmlns="" id="{AEDE3922-4C7A-4736-969A-0443204D8DAF}"/>
                </a:ext>
              </a:extLst>
            </p:cNvPr>
            <p:cNvSpPr>
              <a:spLocks/>
            </p:cNvSpPr>
            <p:nvPr/>
          </p:nvSpPr>
          <p:spPr bwMode="auto">
            <a:xfrm>
              <a:off x="9763835" y="4439302"/>
              <a:ext cx="581898" cy="135630"/>
            </a:xfrm>
            <a:custGeom>
              <a:avLst/>
              <a:gdLst>
                <a:gd name="T0" fmla="*/ 2147483646 w 266"/>
                <a:gd name="T1" fmla="*/ 2147483646 h 62"/>
                <a:gd name="T2" fmla="*/ 2147483646 w 266"/>
                <a:gd name="T3" fmla="*/ 2147483646 h 62"/>
                <a:gd name="T4" fmla="*/ 2147483646 w 266"/>
                <a:gd name="T5" fmla="*/ 0 h 62"/>
                <a:gd name="T6" fmla="*/ 2147483646 w 266"/>
                <a:gd name="T7" fmla="*/ 2147483646 h 62"/>
                <a:gd name="T8" fmla="*/ 2147483646 w 266"/>
                <a:gd name="T9" fmla="*/ 2147483646 h 62"/>
                <a:gd name="T10" fmla="*/ 2147483646 w 266"/>
                <a:gd name="T11" fmla="*/ 2147483646 h 62"/>
                <a:gd name="T12" fmla="*/ 0 w 266"/>
                <a:gd name="T13" fmla="*/ 2147483646 h 62"/>
                <a:gd name="T14" fmla="*/ 0 w 266"/>
                <a:gd name="T15" fmla="*/ 2147483646 h 62"/>
                <a:gd name="T16" fmla="*/ 2147483646 w 266"/>
                <a:gd name="T17" fmla="*/ 2147483646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6" h="62">
                  <a:moveTo>
                    <a:pt x="175" y="14"/>
                  </a:moveTo>
                  <a:lnTo>
                    <a:pt x="201" y="14"/>
                  </a:lnTo>
                  <a:lnTo>
                    <a:pt x="219" y="0"/>
                  </a:lnTo>
                  <a:lnTo>
                    <a:pt x="265" y="24"/>
                  </a:lnTo>
                  <a:lnTo>
                    <a:pt x="156" y="24"/>
                  </a:lnTo>
                  <a:lnTo>
                    <a:pt x="63" y="48"/>
                  </a:lnTo>
                  <a:lnTo>
                    <a:pt x="0" y="61"/>
                  </a:lnTo>
                  <a:lnTo>
                    <a:pt x="0" y="48"/>
                  </a:lnTo>
                  <a:lnTo>
                    <a:pt x="175" y="1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68" name="Freeform 10">
              <a:extLst>
                <a:ext uri="{FF2B5EF4-FFF2-40B4-BE49-F238E27FC236}">
                  <a16:creationId xmlns:a16="http://schemas.microsoft.com/office/drawing/2014/main" xmlns="" id="{4BCDD09A-5517-4528-9F83-AEABA786E77F}"/>
                </a:ext>
              </a:extLst>
            </p:cNvPr>
            <p:cNvSpPr>
              <a:spLocks/>
            </p:cNvSpPr>
            <p:nvPr/>
          </p:nvSpPr>
          <p:spPr bwMode="auto">
            <a:xfrm>
              <a:off x="9682895" y="3813652"/>
              <a:ext cx="1229423" cy="710966"/>
            </a:xfrm>
            <a:custGeom>
              <a:avLst/>
              <a:gdLst>
                <a:gd name="T0" fmla="*/ 2147483646 w 562"/>
                <a:gd name="T1" fmla="*/ 2147483646 h 325"/>
                <a:gd name="T2" fmla="*/ 2147483646 w 562"/>
                <a:gd name="T3" fmla="*/ 2147483646 h 325"/>
                <a:gd name="T4" fmla="*/ 2147483646 w 562"/>
                <a:gd name="T5" fmla="*/ 2147483646 h 325"/>
                <a:gd name="T6" fmla="*/ 2147483646 w 562"/>
                <a:gd name="T7" fmla="*/ 2147483646 h 325"/>
                <a:gd name="T8" fmla="*/ 2147483646 w 562"/>
                <a:gd name="T9" fmla="*/ 2147483646 h 325"/>
                <a:gd name="T10" fmla="*/ 2147483646 w 562"/>
                <a:gd name="T11" fmla="*/ 2147483646 h 325"/>
                <a:gd name="T12" fmla="*/ 2147483646 w 562"/>
                <a:gd name="T13" fmla="*/ 2147483646 h 325"/>
                <a:gd name="T14" fmla="*/ 2147483646 w 562"/>
                <a:gd name="T15" fmla="*/ 2147483646 h 325"/>
                <a:gd name="T16" fmla="*/ 2147483646 w 562"/>
                <a:gd name="T17" fmla="*/ 2147483646 h 325"/>
                <a:gd name="T18" fmla="*/ 2147483646 w 562"/>
                <a:gd name="T19" fmla="*/ 2147483646 h 325"/>
                <a:gd name="T20" fmla="*/ 2147483646 w 562"/>
                <a:gd name="T21" fmla="*/ 2147483646 h 325"/>
                <a:gd name="T22" fmla="*/ 2147483646 w 562"/>
                <a:gd name="T23" fmla="*/ 0 h 325"/>
                <a:gd name="T24" fmla="*/ 2147483646 w 562"/>
                <a:gd name="T25" fmla="*/ 2147483646 h 325"/>
                <a:gd name="T26" fmla="*/ 2147483646 w 562"/>
                <a:gd name="T27" fmla="*/ 2147483646 h 325"/>
                <a:gd name="T28" fmla="*/ 2147483646 w 562"/>
                <a:gd name="T29" fmla="*/ 2147483646 h 325"/>
                <a:gd name="T30" fmla="*/ 2147483646 w 562"/>
                <a:gd name="T31" fmla="*/ 2147483646 h 325"/>
                <a:gd name="T32" fmla="*/ 2147483646 w 562"/>
                <a:gd name="T33" fmla="*/ 2147483646 h 325"/>
                <a:gd name="T34" fmla="*/ 2147483646 w 562"/>
                <a:gd name="T35" fmla="*/ 2147483646 h 325"/>
                <a:gd name="T36" fmla="*/ 2147483646 w 562"/>
                <a:gd name="T37" fmla="*/ 2147483646 h 325"/>
                <a:gd name="T38" fmla="*/ 2147483646 w 562"/>
                <a:gd name="T39" fmla="*/ 2147483646 h 325"/>
                <a:gd name="T40" fmla="*/ 2147483646 w 562"/>
                <a:gd name="T41" fmla="*/ 2147483646 h 325"/>
                <a:gd name="T42" fmla="*/ 2147483646 w 562"/>
                <a:gd name="T43" fmla="*/ 2147483646 h 325"/>
                <a:gd name="T44" fmla="*/ 2147483646 w 562"/>
                <a:gd name="T45" fmla="*/ 2147483646 h 325"/>
                <a:gd name="T46" fmla="*/ 2147483646 w 562"/>
                <a:gd name="T47" fmla="*/ 2147483646 h 325"/>
                <a:gd name="T48" fmla="*/ 2147483646 w 562"/>
                <a:gd name="T49" fmla="*/ 2147483646 h 325"/>
                <a:gd name="T50" fmla="*/ 2147483646 w 562"/>
                <a:gd name="T51" fmla="*/ 2147483646 h 325"/>
                <a:gd name="T52" fmla="*/ 2147483646 w 562"/>
                <a:gd name="T53" fmla="*/ 2147483646 h 325"/>
                <a:gd name="T54" fmla="*/ 2147483646 w 562"/>
                <a:gd name="T55" fmla="*/ 2147483646 h 325"/>
                <a:gd name="T56" fmla="*/ 2147483646 w 562"/>
                <a:gd name="T57" fmla="*/ 2147483646 h 325"/>
                <a:gd name="T58" fmla="*/ 2147483646 w 562"/>
                <a:gd name="T59" fmla="*/ 2147483646 h 325"/>
                <a:gd name="T60" fmla="*/ 2147483646 w 562"/>
                <a:gd name="T61" fmla="*/ 2147483646 h 325"/>
                <a:gd name="T62" fmla="*/ 2147483646 w 562"/>
                <a:gd name="T63" fmla="*/ 2147483646 h 325"/>
                <a:gd name="T64" fmla="*/ 2147483646 w 562"/>
                <a:gd name="T65" fmla="*/ 2147483646 h 325"/>
                <a:gd name="T66" fmla="*/ 2147483646 w 562"/>
                <a:gd name="T67" fmla="*/ 2147483646 h 325"/>
                <a:gd name="T68" fmla="*/ 2147483646 w 562"/>
                <a:gd name="T69" fmla="*/ 2147483646 h 325"/>
                <a:gd name="T70" fmla="*/ 2147483646 w 562"/>
                <a:gd name="T71" fmla="*/ 2147483646 h 325"/>
                <a:gd name="T72" fmla="*/ 2147483646 w 562"/>
                <a:gd name="T73" fmla="*/ 2147483646 h 325"/>
                <a:gd name="T74" fmla="*/ 2147483646 w 562"/>
                <a:gd name="T75" fmla="*/ 2147483646 h 325"/>
                <a:gd name="T76" fmla="*/ 2147483646 w 562"/>
                <a:gd name="T77" fmla="*/ 2147483646 h 325"/>
                <a:gd name="T78" fmla="*/ 2147483646 w 562"/>
                <a:gd name="T79" fmla="*/ 2147483646 h 325"/>
                <a:gd name="T80" fmla="*/ 2147483646 w 562"/>
                <a:gd name="T81" fmla="*/ 2147483646 h 325"/>
                <a:gd name="T82" fmla="*/ 2147483646 w 562"/>
                <a:gd name="T83" fmla="*/ 2147483646 h 325"/>
                <a:gd name="T84" fmla="*/ 2147483646 w 562"/>
                <a:gd name="T85" fmla="*/ 2147483646 h 325"/>
                <a:gd name="T86" fmla="*/ 2147483646 w 562"/>
                <a:gd name="T87" fmla="*/ 2147483646 h 325"/>
                <a:gd name="T88" fmla="*/ 2147483646 w 562"/>
                <a:gd name="T89" fmla="*/ 2147483646 h 325"/>
                <a:gd name="T90" fmla="*/ 2147483646 w 562"/>
                <a:gd name="T91" fmla="*/ 2147483646 h 325"/>
                <a:gd name="T92" fmla="*/ 2147483646 w 562"/>
                <a:gd name="T93" fmla="*/ 2147483646 h 325"/>
                <a:gd name="T94" fmla="*/ 2147483646 w 562"/>
                <a:gd name="T95" fmla="*/ 2147483646 h 325"/>
                <a:gd name="T96" fmla="*/ 2147483646 w 562"/>
                <a:gd name="T97" fmla="*/ 2147483646 h 325"/>
                <a:gd name="T98" fmla="*/ 0 w 562"/>
                <a:gd name="T99" fmla="*/ 2147483646 h 325"/>
                <a:gd name="T100" fmla="*/ 2147483646 w 562"/>
                <a:gd name="T101" fmla="*/ 2147483646 h 325"/>
                <a:gd name="T102" fmla="*/ 2147483646 w 562"/>
                <a:gd name="T103" fmla="*/ 2147483646 h 325"/>
                <a:gd name="T104" fmla="*/ 2147483646 w 562"/>
                <a:gd name="T105" fmla="*/ 2147483646 h 325"/>
                <a:gd name="T106" fmla="*/ 2147483646 w 562"/>
                <a:gd name="T107" fmla="*/ 2147483646 h 3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2" h="325">
                  <a:moveTo>
                    <a:pt x="288" y="98"/>
                  </a:moveTo>
                  <a:lnTo>
                    <a:pt x="306" y="73"/>
                  </a:lnTo>
                  <a:lnTo>
                    <a:pt x="325" y="73"/>
                  </a:lnTo>
                  <a:lnTo>
                    <a:pt x="351" y="73"/>
                  </a:lnTo>
                  <a:lnTo>
                    <a:pt x="344" y="98"/>
                  </a:lnTo>
                  <a:lnTo>
                    <a:pt x="381" y="123"/>
                  </a:lnTo>
                  <a:lnTo>
                    <a:pt x="363" y="132"/>
                  </a:lnTo>
                  <a:lnTo>
                    <a:pt x="381" y="132"/>
                  </a:lnTo>
                  <a:lnTo>
                    <a:pt x="397" y="157"/>
                  </a:lnTo>
                  <a:lnTo>
                    <a:pt x="381" y="123"/>
                  </a:lnTo>
                  <a:lnTo>
                    <a:pt x="389" y="123"/>
                  </a:lnTo>
                  <a:lnTo>
                    <a:pt x="363" y="98"/>
                  </a:lnTo>
                  <a:lnTo>
                    <a:pt x="363" y="73"/>
                  </a:lnTo>
                  <a:lnTo>
                    <a:pt x="369" y="59"/>
                  </a:lnTo>
                  <a:lnTo>
                    <a:pt x="397" y="59"/>
                  </a:lnTo>
                  <a:lnTo>
                    <a:pt x="397" y="73"/>
                  </a:lnTo>
                  <a:lnTo>
                    <a:pt x="415" y="73"/>
                  </a:lnTo>
                  <a:lnTo>
                    <a:pt x="407" y="59"/>
                  </a:lnTo>
                  <a:lnTo>
                    <a:pt x="415" y="49"/>
                  </a:lnTo>
                  <a:lnTo>
                    <a:pt x="415" y="25"/>
                  </a:lnTo>
                  <a:lnTo>
                    <a:pt x="434" y="49"/>
                  </a:lnTo>
                  <a:lnTo>
                    <a:pt x="434" y="25"/>
                  </a:lnTo>
                  <a:lnTo>
                    <a:pt x="415" y="14"/>
                  </a:lnTo>
                  <a:lnTo>
                    <a:pt x="434" y="0"/>
                  </a:lnTo>
                  <a:lnTo>
                    <a:pt x="452" y="39"/>
                  </a:lnTo>
                  <a:lnTo>
                    <a:pt x="444" y="49"/>
                  </a:lnTo>
                  <a:lnTo>
                    <a:pt x="452" y="84"/>
                  </a:lnTo>
                  <a:lnTo>
                    <a:pt x="444" y="98"/>
                  </a:lnTo>
                  <a:lnTo>
                    <a:pt x="426" y="98"/>
                  </a:lnTo>
                  <a:lnTo>
                    <a:pt x="444" y="132"/>
                  </a:lnTo>
                  <a:lnTo>
                    <a:pt x="444" y="109"/>
                  </a:lnTo>
                  <a:lnTo>
                    <a:pt x="452" y="109"/>
                  </a:lnTo>
                  <a:lnTo>
                    <a:pt x="460" y="98"/>
                  </a:lnTo>
                  <a:lnTo>
                    <a:pt x="460" y="123"/>
                  </a:lnTo>
                  <a:lnTo>
                    <a:pt x="478" y="123"/>
                  </a:lnTo>
                  <a:lnTo>
                    <a:pt x="478" y="73"/>
                  </a:lnTo>
                  <a:lnTo>
                    <a:pt x="523" y="98"/>
                  </a:lnTo>
                  <a:lnTo>
                    <a:pt x="489" y="49"/>
                  </a:lnTo>
                  <a:lnTo>
                    <a:pt x="516" y="59"/>
                  </a:lnTo>
                  <a:lnTo>
                    <a:pt x="504" y="39"/>
                  </a:lnTo>
                  <a:lnTo>
                    <a:pt x="561" y="59"/>
                  </a:lnTo>
                  <a:lnTo>
                    <a:pt x="553" y="84"/>
                  </a:lnTo>
                  <a:lnTo>
                    <a:pt x="523" y="49"/>
                  </a:lnTo>
                  <a:lnTo>
                    <a:pt x="541" y="98"/>
                  </a:lnTo>
                  <a:lnTo>
                    <a:pt x="535" y="98"/>
                  </a:lnTo>
                  <a:lnTo>
                    <a:pt x="523" y="123"/>
                  </a:lnTo>
                  <a:lnTo>
                    <a:pt x="504" y="123"/>
                  </a:lnTo>
                  <a:lnTo>
                    <a:pt x="504" y="132"/>
                  </a:lnTo>
                  <a:lnTo>
                    <a:pt x="523" y="132"/>
                  </a:lnTo>
                  <a:lnTo>
                    <a:pt x="504" y="157"/>
                  </a:lnTo>
                  <a:lnTo>
                    <a:pt x="478" y="167"/>
                  </a:lnTo>
                  <a:lnTo>
                    <a:pt x="478" y="182"/>
                  </a:lnTo>
                  <a:lnTo>
                    <a:pt x="472" y="143"/>
                  </a:lnTo>
                  <a:lnTo>
                    <a:pt x="452" y="201"/>
                  </a:lnTo>
                  <a:lnTo>
                    <a:pt x="452" y="192"/>
                  </a:lnTo>
                  <a:lnTo>
                    <a:pt x="434" y="201"/>
                  </a:lnTo>
                  <a:lnTo>
                    <a:pt x="426" y="192"/>
                  </a:lnTo>
                  <a:lnTo>
                    <a:pt x="434" y="216"/>
                  </a:lnTo>
                  <a:lnTo>
                    <a:pt x="415" y="251"/>
                  </a:lnTo>
                  <a:lnTo>
                    <a:pt x="415" y="216"/>
                  </a:lnTo>
                  <a:lnTo>
                    <a:pt x="397" y="226"/>
                  </a:lnTo>
                  <a:lnTo>
                    <a:pt x="407" y="251"/>
                  </a:lnTo>
                  <a:lnTo>
                    <a:pt x="389" y="265"/>
                  </a:lnTo>
                  <a:lnTo>
                    <a:pt x="397" y="286"/>
                  </a:lnTo>
                  <a:lnTo>
                    <a:pt x="389" y="275"/>
                  </a:lnTo>
                  <a:lnTo>
                    <a:pt x="381" y="286"/>
                  </a:lnTo>
                  <a:lnTo>
                    <a:pt x="381" y="275"/>
                  </a:lnTo>
                  <a:lnTo>
                    <a:pt x="363" y="286"/>
                  </a:lnTo>
                  <a:lnTo>
                    <a:pt x="351" y="265"/>
                  </a:lnTo>
                  <a:lnTo>
                    <a:pt x="363" y="251"/>
                  </a:lnTo>
                  <a:lnTo>
                    <a:pt x="363" y="226"/>
                  </a:lnTo>
                  <a:lnTo>
                    <a:pt x="344" y="241"/>
                  </a:lnTo>
                  <a:lnTo>
                    <a:pt x="325" y="201"/>
                  </a:lnTo>
                  <a:lnTo>
                    <a:pt x="344" y="226"/>
                  </a:lnTo>
                  <a:lnTo>
                    <a:pt x="325" y="286"/>
                  </a:lnTo>
                  <a:lnTo>
                    <a:pt x="332" y="299"/>
                  </a:lnTo>
                  <a:lnTo>
                    <a:pt x="288" y="286"/>
                  </a:lnTo>
                  <a:lnTo>
                    <a:pt x="306" y="286"/>
                  </a:lnTo>
                  <a:lnTo>
                    <a:pt x="306" y="265"/>
                  </a:lnTo>
                  <a:lnTo>
                    <a:pt x="288" y="216"/>
                  </a:lnTo>
                  <a:lnTo>
                    <a:pt x="288" y="241"/>
                  </a:lnTo>
                  <a:lnTo>
                    <a:pt x="269" y="241"/>
                  </a:lnTo>
                  <a:lnTo>
                    <a:pt x="269" y="226"/>
                  </a:lnTo>
                  <a:lnTo>
                    <a:pt x="235" y="265"/>
                  </a:lnTo>
                  <a:lnTo>
                    <a:pt x="254" y="265"/>
                  </a:lnTo>
                  <a:lnTo>
                    <a:pt x="269" y="251"/>
                  </a:lnTo>
                  <a:lnTo>
                    <a:pt x="281" y="265"/>
                  </a:lnTo>
                  <a:lnTo>
                    <a:pt x="281" y="275"/>
                  </a:lnTo>
                  <a:lnTo>
                    <a:pt x="269" y="275"/>
                  </a:lnTo>
                  <a:lnTo>
                    <a:pt x="288" y="286"/>
                  </a:lnTo>
                  <a:lnTo>
                    <a:pt x="160" y="275"/>
                  </a:lnTo>
                  <a:lnTo>
                    <a:pt x="146" y="286"/>
                  </a:lnTo>
                  <a:lnTo>
                    <a:pt x="127" y="286"/>
                  </a:lnTo>
                  <a:lnTo>
                    <a:pt x="89" y="310"/>
                  </a:lnTo>
                  <a:lnTo>
                    <a:pt x="89" y="299"/>
                  </a:lnTo>
                  <a:lnTo>
                    <a:pt x="72" y="310"/>
                  </a:lnTo>
                  <a:lnTo>
                    <a:pt x="34" y="324"/>
                  </a:lnTo>
                  <a:lnTo>
                    <a:pt x="34" y="286"/>
                  </a:lnTo>
                  <a:lnTo>
                    <a:pt x="19" y="265"/>
                  </a:lnTo>
                  <a:lnTo>
                    <a:pt x="0" y="241"/>
                  </a:lnTo>
                  <a:lnTo>
                    <a:pt x="0" y="226"/>
                  </a:lnTo>
                  <a:lnTo>
                    <a:pt x="45" y="216"/>
                  </a:lnTo>
                  <a:lnTo>
                    <a:pt x="72" y="192"/>
                  </a:lnTo>
                  <a:lnTo>
                    <a:pt x="254" y="192"/>
                  </a:lnTo>
                  <a:lnTo>
                    <a:pt x="325" y="143"/>
                  </a:lnTo>
                  <a:lnTo>
                    <a:pt x="306" y="132"/>
                  </a:lnTo>
                  <a:lnTo>
                    <a:pt x="306" y="123"/>
                  </a:lnTo>
                  <a:lnTo>
                    <a:pt x="288" y="9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69" name="Freeform 11">
              <a:extLst>
                <a:ext uri="{FF2B5EF4-FFF2-40B4-BE49-F238E27FC236}">
                  <a16:creationId xmlns:a16="http://schemas.microsoft.com/office/drawing/2014/main" xmlns="" id="{E25C1632-60DC-47A9-A4B3-81D09846BF5C}"/>
                </a:ext>
              </a:extLst>
            </p:cNvPr>
            <p:cNvSpPr>
              <a:spLocks/>
            </p:cNvSpPr>
            <p:nvPr/>
          </p:nvSpPr>
          <p:spPr bwMode="auto">
            <a:xfrm>
              <a:off x="11089511" y="3813653"/>
              <a:ext cx="115943" cy="109379"/>
            </a:xfrm>
            <a:custGeom>
              <a:avLst/>
              <a:gdLst>
                <a:gd name="T0" fmla="*/ 2147483646 w 53"/>
                <a:gd name="T1" fmla="*/ 0 h 50"/>
                <a:gd name="T2" fmla="*/ 2147483646 w 53"/>
                <a:gd name="T3" fmla="*/ 2147483646 h 50"/>
                <a:gd name="T4" fmla="*/ 0 w 53"/>
                <a:gd name="T5" fmla="*/ 2147483646 h 50"/>
                <a:gd name="T6" fmla="*/ 2147483646 w 53"/>
                <a:gd name="T7" fmla="*/ 0 h 50"/>
                <a:gd name="T8" fmla="*/ 2147483646 w 53"/>
                <a:gd name="T9" fmla="*/ 0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50">
                  <a:moveTo>
                    <a:pt x="45" y="0"/>
                  </a:moveTo>
                  <a:lnTo>
                    <a:pt x="52" y="16"/>
                  </a:lnTo>
                  <a:lnTo>
                    <a:pt x="0" y="49"/>
                  </a:lnTo>
                  <a:lnTo>
                    <a:pt x="27" y="0"/>
                  </a:lnTo>
                  <a:lnTo>
                    <a:pt x="45" y="0"/>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70" name="Freeform 12">
              <a:extLst>
                <a:ext uri="{FF2B5EF4-FFF2-40B4-BE49-F238E27FC236}">
                  <a16:creationId xmlns:a16="http://schemas.microsoft.com/office/drawing/2014/main" xmlns="" id="{96A16EC0-C6A5-43FE-9901-640C408DE499}"/>
                </a:ext>
              </a:extLst>
            </p:cNvPr>
            <p:cNvSpPr>
              <a:spLocks/>
            </p:cNvSpPr>
            <p:nvPr/>
          </p:nvSpPr>
          <p:spPr bwMode="auto">
            <a:xfrm>
              <a:off x="10273542" y="1641381"/>
              <a:ext cx="402516" cy="566584"/>
            </a:xfrm>
            <a:custGeom>
              <a:avLst/>
              <a:gdLst>
                <a:gd name="T0" fmla="*/ 2147483646 w 184"/>
                <a:gd name="T1" fmla="*/ 2147483646 h 259"/>
                <a:gd name="T2" fmla="*/ 2147483646 w 184"/>
                <a:gd name="T3" fmla="*/ 2147483646 h 259"/>
                <a:gd name="T4" fmla="*/ 2147483646 w 184"/>
                <a:gd name="T5" fmla="*/ 2147483646 h 259"/>
                <a:gd name="T6" fmla="*/ 2147483646 w 184"/>
                <a:gd name="T7" fmla="*/ 2147483646 h 259"/>
                <a:gd name="T8" fmla="*/ 2147483646 w 184"/>
                <a:gd name="T9" fmla="*/ 2147483646 h 259"/>
                <a:gd name="T10" fmla="*/ 2147483646 w 184"/>
                <a:gd name="T11" fmla="*/ 2147483646 h 259"/>
                <a:gd name="T12" fmla="*/ 2147483646 w 184"/>
                <a:gd name="T13" fmla="*/ 2147483646 h 259"/>
                <a:gd name="T14" fmla="*/ 2147483646 w 184"/>
                <a:gd name="T15" fmla="*/ 2147483646 h 259"/>
                <a:gd name="T16" fmla="*/ 0 w 184"/>
                <a:gd name="T17" fmla="*/ 2147483646 h 259"/>
                <a:gd name="T18" fmla="*/ 0 w 184"/>
                <a:gd name="T19" fmla="*/ 2147483646 h 259"/>
                <a:gd name="T20" fmla="*/ 2147483646 w 184"/>
                <a:gd name="T21" fmla="*/ 2147483646 h 259"/>
                <a:gd name="T22" fmla="*/ 2147483646 w 184"/>
                <a:gd name="T23" fmla="*/ 2147483646 h 259"/>
                <a:gd name="T24" fmla="*/ 2147483646 w 184"/>
                <a:gd name="T25" fmla="*/ 2147483646 h 259"/>
                <a:gd name="T26" fmla="*/ 2147483646 w 184"/>
                <a:gd name="T27" fmla="*/ 2147483646 h 259"/>
                <a:gd name="T28" fmla="*/ 2147483646 w 184"/>
                <a:gd name="T29" fmla="*/ 0 h 259"/>
                <a:gd name="T30" fmla="*/ 2147483646 w 184"/>
                <a:gd name="T31" fmla="*/ 2147483646 h 259"/>
                <a:gd name="T32" fmla="*/ 2147483646 w 184"/>
                <a:gd name="T33" fmla="*/ 2147483646 h 259"/>
                <a:gd name="T34" fmla="*/ 2147483646 w 184"/>
                <a:gd name="T35" fmla="*/ 2147483646 h 259"/>
                <a:gd name="T36" fmla="*/ 2147483646 w 184"/>
                <a:gd name="T37" fmla="*/ 2147483646 h 259"/>
                <a:gd name="T38" fmla="*/ 2147483646 w 184"/>
                <a:gd name="T39" fmla="*/ 2147483646 h 259"/>
                <a:gd name="T40" fmla="*/ 2147483646 w 184"/>
                <a:gd name="T41" fmla="*/ 2147483646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4" h="259">
                  <a:moveTo>
                    <a:pt x="157" y="249"/>
                  </a:moveTo>
                  <a:lnTo>
                    <a:pt x="127" y="258"/>
                  </a:lnTo>
                  <a:lnTo>
                    <a:pt x="82" y="258"/>
                  </a:lnTo>
                  <a:lnTo>
                    <a:pt x="74" y="224"/>
                  </a:lnTo>
                  <a:lnTo>
                    <a:pt x="49" y="210"/>
                  </a:lnTo>
                  <a:lnTo>
                    <a:pt x="63" y="235"/>
                  </a:lnTo>
                  <a:lnTo>
                    <a:pt x="56" y="235"/>
                  </a:lnTo>
                  <a:lnTo>
                    <a:pt x="31" y="235"/>
                  </a:lnTo>
                  <a:lnTo>
                    <a:pt x="0" y="141"/>
                  </a:lnTo>
                  <a:lnTo>
                    <a:pt x="0" y="91"/>
                  </a:lnTo>
                  <a:lnTo>
                    <a:pt x="37" y="59"/>
                  </a:lnTo>
                  <a:lnTo>
                    <a:pt x="19" y="23"/>
                  </a:lnTo>
                  <a:lnTo>
                    <a:pt x="56" y="9"/>
                  </a:lnTo>
                  <a:lnTo>
                    <a:pt x="74" y="9"/>
                  </a:lnTo>
                  <a:lnTo>
                    <a:pt x="94" y="0"/>
                  </a:lnTo>
                  <a:lnTo>
                    <a:pt x="82" y="68"/>
                  </a:lnTo>
                  <a:lnTo>
                    <a:pt x="94" y="190"/>
                  </a:lnTo>
                  <a:lnTo>
                    <a:pt x="127" y="201"/>
                  </a:lnTo>
                  <a:lnTo>
                    <a:pt x="146" y="190"/>
                  </a:lnTo>
                  <a:lnTo>
                    <a:pt x="183" y="210"/>
                  </a:lnTo>
                  <a:lnTo>
                    <a:pt x="157" y="249"/>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71" name="Freeform 13">
              <a:extLst>
                <a:ext uri="{FF2B5EF4-FFF2-40B4-BE49-F238E27FC236}">
                  <a16:creationId xmlns:a16="http://schemas.microsoft.com/office/drawing/2014/main" xmlns="" id="{085EE197-C5AB-48E0-BCCB-7DACE53A1548}"/>
                </a:ext>
              </a:extLst>
            </p:cNvPr>
            <p:cNvSpPr>
              <a:spLocks/>
            </p:cNvSpPr>
            <p:nvPr/>
          </p:nvSpPr>
          <p:spPr bwMode="auto">
            <a:xfrm>
              <a:off x="7167173" y="4857130"/>
              <a:ext cx="1209734" cy="934098"/>
            </a:xfrm>
            <a:custGeom>
              <a:avLst/>
              <a:gdLst>
                <a:gd name="T0" fmla="*/ 0 w 553"/>
                <a:gd name="T1" fmla="*/ 2147483646 h 427"/>
                <a:gd name="T2" fmla="*/ 2147483646 w 553"/>
                <a:gd name="T3" fmla="*/ 2147483646 h 427"/>
                <a:gd name="T4" fmla="*/ 2147483646 w 553"/>
                <a:gd name="T5" fmla="*/ 2147483646 h 427"/>
                <a:gd name="T6" fmla="*/ 2147483646 w 553"/>
                <a:gd name="T7" fmla="*/ 2147483646 h 427"/>
                <a:gd name="T8" fmla="*/ 2147483646 w 553"/>
                <a:gd name="T9" fmla="*/ 2147483646 h 427"/>
                <a:gd name="T10" fmla="*/ 2147483646 w 553"/>
                <a:gd name="T11" fmla="*/ 2147483646 h 427"/>
                <a:gd name="T12" fmla="*/ 2147483646 w 553"/>
                <a:gd name="T13" fmla="*/ 0 h 427"/>
                <a:gd name="T14" fmla="*/ 2147483646 w 553"/>
                <a:gd name="T15" fmla="*/ 2147483646 h 427"/>
                <a:gd name="T16" fmla="*/ 2147483646 w 553"/>
                <a:gd name="T17" fmla="*/ 2147483646 h 427"/>
                <a:gd name="T18" fmla="*/ 2147483646 w 553"/>
                <a:gd name="T19" fmla="*/ 2147483646 h 427"/>
                <a:gd name="T20" fmla="*/ 2147483646 w 553"/>
                <a:gd name="T21" fmla="*/ 2147483646 h 427"/>
                <a:gd name="T22" fmla="*/ 2147483646 w 553"/>
                <a:gd name="T23" fmla="*/ 2147483646 h 427"/>
                <a:gd name="T24" fmla="*/ 2147483646 w 553"/>
                <a:gd name="T25" fmla="*/ 2147483646 h 427"/>
                <a:gd name="T26" fmla="*/ 2147483646 w 553"/>
                <a:gd name="T27" fmla="*/ 2147483646 h 427"/>
                <a:gd name="T28" fmla="*/ 2147483646 w 553"/>
                <a:gd name="T29" fmla="*/ 2147483646 h 427"/>
                <a:gd name="T30" fmla="*/ 2147483646 w 553"/>
                <a:gd name="T31" fmla="*/ 2147483646 h 427"/>
                <a:gd name="T32" fmla="*/ 2147483646 w 553"/>
                <a:gd name="T33" fmla="*/ 2147483646 h 427"/>
                <a:gd name="T34" fmla="*/ 2147483646 w 553"/>
                <a:gd name="T35" fmla="*/ 2147483646 h 427"/>
                <a:gd name="T36" fmla="*/ 2147483646 w 553"/>
                <a:gd name="T37" fmla="*/ 2147483646 h 427"/>
                <a:gd name="T38" fmla="*/ 2147483646 w 553"/>
                <a:gd name="T39" fmla="*/ 2147483646 h 427"/>
                <a:gd name="T40" fmla="*/ 2147483646 w 553"/>
                <a:gd name="T41" fmla="*/ 2147483646 h 427"/>
                <a:gd name="T42" fmla="*/ 2147483646 w 553"/>
                <a:gd name="T43" fmla="*/ 2147483646 h 427"/>
                <a:gd name="T44" fmla="*/ 2147483646 w 553"/>
                <a:gd name="T45" fmla="*/ 2147483646 h 427"/>
                <a:gd name="T46" fmla="*/ 2147483646 w 553"/>
                <a:gd name="T47" fmla="*/ 2147483646 h 427"/>
                <a:gd name="T48" fmla="*/ 2147483646 w 553"/>
                <a:gd name="T49" fmla="*/ 2147483646 h 427"/>
                <a:gd name="T50" fmla="*/ 2147483646 w 553"/>
                <a:gd name="T51" fmla="*/ 2147483646 h 427"/>
                <a:gd name="T52" fmla="*/ 2147483646 w 553"/>
                <a:gd name="T53" fmla="*/ 2147483646 h 427"/>
                <a:gd name="T54" fmla="*/ 2147483646 w 553"/>
                <a:gd name="T55" fmla="*/ 2147483646 h 427"/>
                <a:gd name="T56" fmla="*/ 0 w 553"/>
                <a:gd name="T57" fmla="*/ 2147483646 h 4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3" h="427">
                  <a:moveTo>
                    <a:pt x="0" y="142"/>
                  </a:moveTo>
                  <a:lnTo>
                    <a:pt x="25" y="118"/>
                  </a:lnTo>
                  <a:lnTo>
                    <a:pt x="45" y="73"/>
                  </a:lnTo>
                  <a:lnTo>
                    <a:pt x="63" y="73"/>
                  </a:lnTo>
                  <a:lnTo>
                    <a:pt x="71" y="25"/>
                  </a:lnTo>
                  <a:lnTo>
                    <a:pt x="100" y="25"/>
                  </a:lnTo>
                  <a:lnTo>
                    <a:pt x="119" y="0"/>
                  </a:lnTo>
                  <a:lnTo>
                    <a:pt x="152" y="14"/>
                  </a:lnTo>
                  <a:lnTo>
                    <a:pt x="243" y="14"/>
                  </a:lnTo>
                  <a:lnTo>
                    <a:pt x="254" y="25"/>
                  </a:lnTo>
                  <a:lnTo>
                    <a:pt x="261" y="25"/>
                  </a:lnTo>
                  <a:lnTo>
                    <a:pt x="272" y="25"/>
                  </a:lnTo>
                  <a:lnTo>
                    <a:pt x="291" y="48"/>
                  </a:lnTo>
                  <a:lnTo>
                    <a:pt x="380" y="84"/>
                  </a:lnTo>
                  <a:lnTo>
                    <a:pt x="444" y="98"/>
                  </a:lnTo>
                  <a:lnTo>
                    <a:pt x="496" y="73"/>
                  </a:lnTo>
                  <a:lnTo>
                    <a:pt x="526" y="98"/>
                  </a:lnTo>
                  <a:lnTo>
                    <a:pt x="552" y="98"/>
                  </a:lnTo>
                  <a:lnTo>
                    <a:pt x="496" y="216"/>
                  </a:lnTo>
                  <a:lnTo>
                    <a:pt x="425" y="216"/>
                  </a:lnTo>
                  <a:lnTo>
                    <a:pt x="388" y="265"/>
                  </a:lnTo>
                  <a:lnTo>
                    <a:pt x="343" y="250"/>
                  </a:lnTo>
                  <a:lnTo>
                    <a:pt x="317" y="265"/>
                  </a:lnTo>
                  <a:lnTo>
                    <a:pt x="317" y="333"/>
                  </a:lnTo>
                  <a:lnTo>
                    <a:pt x="298" y="358"/>
                  </a:lnTo>
                  <a:lnTo>
                    <a:pt x="261" y="367"/>
                  </a:lnTo>
                  <a:lnTo>
                    <a:pt x="272" y="408"/>
                  </a:lnTo>
                  <a:lnTo>
                    <a:pt x="254" y="426"/>
                  </a:lnTo>
                  <a:lnTo>
                    <a:pt x="0" y="142"/>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72" name="Freeform 14">
              <a:extLst>
                <a:ext uri="{FF2B5EF4-FFF2-40B4-BE49-F238E27FC236}">
                  <a16:creationId xmlns:a16="http://schemas.microsoft.com/office/drawing/2014/main" xmlns="" id="{83BF1156-6328-4A70-AEC1-6953DB3BE9A4}"/>
                </a:ext>
              </a:extLst>
            </p:cNvPr>
            <p:cNvSpPr>
              <a:spLocks/>
            </p:cNvSpPr>
            <p:nvPr/>
          </p:nvSpPr>
          <p:spPr bwMode="auto">
            <a:xfrm>
              <a:off x="9282565" y="3244880"/>
              <a:ext cx="1113482" cy="990977"/>
            </a:xfrm>
            <a:custGeom>
              <a:avLst/>
              <a:gdLst>
                <a:gd name="T0" fmla="*/ 2147483646 w 509"/>
                <a:gd name="T1" fmla="*/ 2147483646 h 453"/>
                <a:gd name="T2" fmla="*/ 2147483646 w 509"/>
                <a:gd name="T3" fmla="*/ 2147483646 h 453"/>
                <a:gd name="T4" fmla="*/ 2147483646 w 509"/>
                <a:gd name="T5" fmla="*/ 2147483646 h 453"/>
                <a:gd name="T6" fmla="*/ 2147483646 w 509"/>
                <a:gd name="T7" fmla="*/ 2147483646 h 453"/>
                <a:gd name="T8" fmla="*/ 2147483646 w 509"/>
                <a:gd name="T9" fmla="*/ 2147483646 h 453"/>
                <a:gd name="T10" fmla="*/ 2147483646 w 509"/>
                <a:gd name="T11" fmla="*/ 2147483646 h 453"/>
                <a:gd name="T12" fmla="*/ 2147483646 w 509"/>
                <a:gd name="T13" fmla="*/ 2147483646 h 453"/>
                <a:gd name="T14" fmla="*/ 2147483646 w 509"/>
                <a:gd name="T15" fmla="*/ 2147483646 h 453"/>
                <a:gd name="T16" fmla="*/ 2147483646 w 509"/>
                <a:gd name="T17" fmla="*/ 2147483646 h 453"/>
                <a:gd name="T18" fmla="*/ 2147483646 w 509"/>
                <a:gd name="T19" fmla="*/ 2147483646 h 453"/>
                <a:gd name="T20" fmla="*/ 2147483646 w 509"/>
                <a:gd name="T21" fmla="*/ 2147483646 h 453"/>
                <a:gd name="T22" fmla="*/ 2147483646 w 509"/>
                <a:gd name="T23" fmla="*/ 2147483646 h 453"/>
                <a:gd name="T24" fmla="*/ 2147483646 w 509"/>
                <a:gd name="T25" fmla="*/ 2147483646 h 453"/>
                <a:gd name="T26" fmla="*/ 2147483646 w 509"/>
                <a:gd name="T27" fmla="*/ 2147483646 h 453"/>
                <a:gd name="T28" fmla="*/ 2147483646 w 509"/>
                <a:gd name="T29" fmla="*/ 2147483646 h 453"/>
                <a:gd name="T30" fmla="*/ 2147483646 w 509"/>
                <a:gd name="T31" fmla="*/ 2147483646 h 453"/>
                <a:gd name="T32" fmla="*/ 2147483646 w 509"/>
                <a:gd name="T33" fmla="*/ 2147483646 h 453"/>
                <a:gd name="T34" fmla="*/ 2147483646 w 509"/>
                <a:gd name="T35" fmla="*/ 2147483646 h 453"/>
                <a:gd name="T36" fmla="*/ 2147483646 w 509"/>
                <a:gd name="T37" fmla="*/ 2147483646 h 453"/>
                <a:gd name="T38" fmla="*/ 2147483646 w 509"/>
                <a:gd name="T39" fmla="*/ 2147483646 h 453"/>
                <a:gd name="T40" fmla="*/ 2147483646 w 509"/>
                <a:gd name="T41" fmla="*/ 2147483646 h 453"/>
                <a:gd name="T42" fmla="*/ 2147483646 w 509"/>
                <a:gd name="T43" fmla="*/ 2147483646 h 453"/>
                <a:gd name="T44" fmla="*/ 2147483646 w 509"/>
                <a:gd name="T45" fmla="*/ 2147483646 h 453"/>
                <a:gd name="T46" fmla="*/ 2147483646 w 509"/>
                <a:gd name="T47" fmla="*/ 2147483646 h 453"/>
                <a:gd name="T48" fmla="*/ 2147483646 w 509"/>
                <a:gd name="T49" fmla="*/ 2147483646 h 453"/>
                <a:gd name="T50" fmla="*/ 0 w 509"/>
                <a:gd name="T51" fmla="*/ 2147483646 h 453"/>
                <a:gd name="T52" fmla="*/ 2147483646 w 509"/>
                <a:gd name="T53" fmla="*/ 2147483646 h 453"/>
                <a:gd name="T54" fmla="*/ 2147483646 w 509"/>
                <a:gd name="T55" fmla="*/ 2147483646 h 453"/>
                <a:gd name="T56" fmla="*/ 2147483646 w 509"/>
                <a:gd name="T57" fmla="*/ 2147483646 h 453"/>
                <a:gd name="T58" fmla="*/ 2147483646 w 509"/>
                <a:gd name="T59" fmla="*/ 2147483646 h 453"/>
                <a:gd name="T60" fmla="*/ 2147483646 w 509"/>
                <a:gd name="T61" fmla="*/ 2147483646 h 453"/>
                <a:gd name="T62" fmla="*/ 2147483646 w 509"/>
                <a:gd name="T63" fmla="*/ 2147483646 h 453"/>
                <a:gd name="T64" fmla="*/ 2147483646 w 509"/>
                <a:gd name="T65" fmla="*/ 2147483646 h 453"/>
                <a:gd name="T66" fmla="*/ 2147483646 w 509"/>
                <a:gd name="T67" fmla="*/ 2147483646 h 453"/>
                <a:gd name="T68" fmla="*/ 2147483646 w 509"/>
                <a:gd name="T69" fmla="*/ 2147483646 h 453"/>
                <a:gd name="T70" fmla="*/ 2147483646 w 509"/>
                <a:gd name="T71" fmla="*/ 0 h 453"/>
                <a:gd name="T72" fmla="*/ 2147483646 w 509"/>
                <a:gd name="T73" fmla="*/ 2147483646 h 453"/>
                <a:gd name="T74" fmla="*/ 2147483646 w 509"/>
                <a:gd name="T75" fmla="*/ 2147483646 h 453"/>
                <a:gd name="T76" fmla="*/ 2147483646 w 509"/>
                <a:gd name="T77" fmla="*/ 2147483646 h 453"/>
                <a:gd name="T78" fmla="*/ 2147483646 w 509"/>
                <a:gd name="T79" fmla="*/ 2147483646 h 453"/>
                <a:gd name="T80" fmla="*/ 2147483646 w 509"/>
                <a:gd name="T81" fmla="*/ 2147483646 h 453"/>
                <a:gd name="T82" fmla="*/ 2147483646 w 509"/>
                <a:gd name="T83" fmla="*/ 2147483646 h 453"/>
                <a:gd name="T84" fmla="*/ 2147483646 w 509"/>
                <a:gd name="T85" fmla="*/ 2147483646 h 453"/>
                <a:gd name="T86" fmla="*/ 2147483646 w 509"/>
                <a:gd name="T87" fmla="*/ 2147483646 h 4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09" h="453">
                  <a:moveTo>
                    <a:pt x="299" y="275"/>
                  </a:moveTo>
                  <a:lnTo>
                    <a:pt x="255" y="217"/>
                  </a:lnTo>
                  <a:lnTo>
                    <a:pt x="246" y="202"/>
                  </a:lnTo>
                  <a:lnTo>
                    <a:pt x="235" y="217"/>
                  </a:lnTo>
                  <a:lnTo>
                    <a:pt x="292" y="320"/>
                  </a:lnTo>
                  <a:lnTo>
                    <a:pt x="336" y="359"/>
                  </a:lnTo>
                  <a:lnTo>
                    <a:pt x="336" y="384"/>
                  </a:lnTo>
                  <a:lnTo>
                    <a:pt x="344" y="359"/>
                  </a:lnTo>
                  <a:lnTo>
                    <a:pt x="373" y="384"/>
                  </a:lnTo>
                  <a:lnTo>
                    <a:pt x="399" y="369"/>
                  </a:lnTo>
                  <a:lnTo>
                    <a:pt x="426" y="384"/>
                  </a:lnTo>
                  <a:lnTo>
                    <a:pt x="418" y="404"/>
                  </a:lnTo>
                  <a:lnTo>
                    <a:pt x="463" y="359"/>
                  </a:lnTo>
                  <a:lnTo>
                    <a:pt x="488" y="384"/>
                  </a:lnTo>
                  <a:lnTo>
                    <a:pt x="488" y="393"/>
                  </a:lnTo>
                  <a:lnTo>
                    <a:pt x="508" y="404"/>
                  </a:lnTo>
                  <a:lnTo>
                    <a:pt x="436" y="452"/>
                  </a:lnTo>
                  <a:lnTo>
                    <a:pt x="255" y="452"/>
                  </a:lnTo>
                  <a:lnTo>
                    <a:pt x="216" y="452"/>
                  </a:lnTo>
                  <a:lnTo>
                    <a:pt x="216" y="261"/>
                  </a:lnTo>
                  <a:lnTo>
                    <a:pt x="209" y="261"/>
                  </a:lnTo>
                  <a:lnTo>
                    <a:pt x="201" y="286"/>
                  </a:lnTo>
                  <a:lnTo>
                    <a:pt x="172" y="275"/>
                  </a:lnTo>
                  <a:lnTo>
                    <a:pt x="164" y="261"/>
                  </a:lnTo>
                  <a:lnTo>
                    <a:pt x="45" y="191"/>
                  </a:lnTo>
                  <a:lnTo>
                    <a:pt x="0" y="143"/>
                  </a:lnTo>
                  <a:lnTo>
                    <a:pt x="37" y="118"/>
                  </a:lnTo>
                  <a:lnTo>
                    <a:pt x="18" y="94"/>
                  </a:lnTo>
                  <a:lnTo>
                    <a:pt x="18" y="73"/>
                  </a:lnTo>
                  <a:lnTo>
                    <a:pt x="55" y="50"/>
                  </a:lnTo>
                  <a:lnTo>
                    <a:pt x="75" y="59"/>
                  </a:lnTo>
                  <a:lnTo>
                    <a:pt x="108" y="25"/>
                  </a:lnTo>
                  <a:lnTo>
                    <a:pt x="127" y="50"/>
                  </a:lnTo>
                  <a:lnTo>
                    <a:pt x="146" y="34"/>
                  </a:lnTo>
                  <a:lnTo>
                    <a:pt x="146" y="25"/>
                  </a:lnTo>
                  <a:lnTo>
                    <a:pt x="164" y="0"/>
                  </a:lnTo>
                  <a:lnTo>
                    <a:pt x="190" y="9"/>
                  </a:lnTo>
                  <a:lnTo>
                    <a:pt x="280" y="73"/>
                  </a:lnTo>
                  <a:lnTo>
                    <a:pt x="344" y="118"/>
                  </a:lnTo>
                  <a:lnTo>
                    <a:pt x="318" y="143"/>
                  </a:lnTo>
                  <a:lnTo>
                    <a:pt x="292" y="202"/>
                  </a:lnTo>
                  <a:lnTo>
                    <a:pt x="329" y="236"/>
                  </a:lnTo>
                  <a:lnTo>
                    <a:pt x="329" y="261"/>
                  </a:lnTo>
                  <a:lnTo>
                    <a:pt x="299" y="27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73" name="Freeform 15">
              <a:extLst>
                <a:ext uri="{FF2B5EF4-FFF2-40B4-BE49-F238E27FC236}">
                  <a16:creationId xmlns:a16="http://schemas.microsoft.com/office/drawing/2014/main" xmlns="" id="{3DC5D657-DB0F-493B-BDD8-1C6A7240E0E0}"/>
                </a:ext>
              </a:extLst>
            </p:cNvPr>
            <p:cNvSpPr>
              <a:spLocks/>
            </p:cNvSpPr>
            <p:nvPr/>
          </p:nvSpPr>
          <p:spPr bwMode="auto">
            <a:xfrm>
              <a:off x="10809501" y="1273866"/>
              <a:ext cx="697840" cy="829094"/>
            </a:xfrm>
            <a:custGeom>
              <a:avLst/>
              <a:gdLst>
                <a:gd name="T0" fmla="*/ 2147483646 w 319"/>
                <a:gd name="T1" fmla="*/ 0 h 379"/>
                <a:gd name="T2" fmla="*/ 2147483646 w 319"/>
                <a:gd name="T3" fmla="*/ 2147483646 h 379"/>
                <a:gd name="T4" fmla="*/ 2147483646 w 319"/>
                <a:gd name="T5" fmla="*/ 2147483646 h 379"/>
                <a:gd name="T6" fmla="*/ 2147483646 w 319"/>
                <a:gd name="T7" fmla="*/ 2147483646 h 379"/>
                <a:gd name="T8" fmla="*/ 2147483646 w 319"/>
                <a:gd name="T9" fmla="*/ 2147483646 h 379"/>
                <a:gd name="T10" fmla="*/ 2147483646 w 319"/>
                <a:gd name="T11" fmla="*/ 2147483646 h 379"/>
                <a:gd name="T12" fmla="*/ 2147483646 w 319"/>
                <a:gd name="T13" fmla="*/ 2147483646 h 379"/>
                <a:gd name="T14" fmla="*/ 2147483646 w 319"/>
                <a:gd name="T15" fmla="*/ 2147483646 h 379"/>
                <a:gd name="T16" fmla="*/ 2147483646 w 319"/>
                <a:gd name="T17" fmla="*/ 2147483646 h 379"/>
                <a:gd name="T18" fmla="*/ 2147483646 w 319"/>
                <a:gd name="T19" fmla="*/ 2147483646 h 379"/>
                <a:gd name="T20" fmla="*/ 2147483646 w 319"/>
                <a:gd name="T21" fmla="*/ 2147483646 h 379"/>
                <a:gd name="T22" fmla="*/ 2147483646 w 319"/>
                <a:gd name="T23" fmla="*/ 2147483646 h 379"/>
                <a:gd name="T24" fmla="*/ 2147483646 w 319"/>
                <a:gd name="T25" fmla="*/ 2147483646 h 379"/>
                <a:gd name="T26" fmla="*/ 2147483646 w 319"/>
                <a:gd name="T27" fmla="*/ 2147483646 h 379"/>
                <a:gd name="T28" fmla="*/ 2147483646 w 319"/>
                <a:gd name="T29" fmla="*/ 2147483646 h 379"/>
                <a:gd name="T30" fmla="*/ 2147483646 w 319"/>
                <a:gd name="T31" fmla="*/ 2147483646 h 379"/>
                <a:gd name="T32" fmla="*/ 2147483646 w 319"/>
                <a:gd name="T33" fmla="*/ 2147483646 h 379"/>
                <a:gd name="T34" fmla="*/ 2147483646 w 319"/>
                <a:gd name="T35" fmla="*/ 2147483646 h 379"/>
                <a:gd name="T36" fmla="*/ 2147483646 w 319"/>
                <a:gd name="T37" fmla="*/ 2147483646 h 379"/>
                <a:gd name="T38" fmla="*/ 2147483646 w 319"/>
                <a:gd name="T39" fmla="*/ 2147483646 h 379"/>
                <a:gd name="T40" fmla="*/ 2147483646 w 319"/>
                <a:gd name="T41" fmla="*/ 2147483646 h 379"/>
                <a:gd name="T42" fmla="*/ 2147483646 w 319"/>
                <a:gd name="T43" fmla="*/ 2147483646 h 379"/>
                <a:gd name="T44" fmla="*/ 2147483646 w 319"/>
                <a:gd name="T45" fmla="*/ 2147483646 h 379"/>
                <a:gd name="T46" fmla="*/ 2147483646 w 319"/>
                <a:gd name="T47" fmla="*/ 2147483646 h 379"/>
                <a:gd name="T48" fmla="*/ 2147483646 w 319"/>
                <a:gd name="T49" fmla="*/ 2147483646 h 379"/>
                <a:gd name="T50" fmla="*/ 2147483646 w 319"/>
                <a:gd name="T51" fmla="*/ 2147483646 h 379"/>
                <a:gd name="T52" fmla="*/ 2147483646 w 319"/>
                <a:gd name="T53" fmla="*/ 2147483646 h 379"/>
                <a:gd name="T54" fmla="*/ 2147483646 w 319"/>
                <a:gd name="T55" fmla="*/ 2147483646 h 379"/>
                <a:gd name="T56" fmla="*/ 2147483646 w 319"/>
                <a:gd name="T57" fmla="*/ 2147483646 h 379"/>
                <a:gd name="T58" fmla="*/ 2147483646 w 319"/>
                <a:gd name="T59" fmla="*/ 2147483646 h 379"/>
                <a:gd name="T60" fmla="*/ 2147483646 w 319"/>
                <a:gd name="T61" fmla="*/ 2147483646 h 379"/>
                <a:gd name="T62" fmla="*/ 2147483646 w 319"/>
                <a:gd name="T63" fmla="*/ 2147483646 h 379"/>
                <a:gd name="T64" fmla="*/ 2147483646 w 319"/>
                <a:gd name="T65" fmla="*/ 2147483646 h 379"/>
                <a:gd name="T66" fmla="*/ 2147483646 w 319"/>
                <a:gd name="T67" fmla="*/ 2147483646 h 379"/>
                <a:gd name="T68" fmla="*/ 2147483646 w 319"/>
                <a:gd name="T69" fmla="*/ 2147483646 h 379"/>
                <a:gd name="T70" fmla="*/ 2147483646 w 319"/>
                <a:gd name="T71" fmla="*/ 2147483646 h 379"/>
                <a:gd name="T72" fmla="*/ 0 w 319"/>
                <a:gd name="T73" fmla="*/ 0 h 379"/>
                <a:gd name="T74" fmla="*/ 2147483646 w 319"/>
                <a:gd name="T75" fmla="*/ 0 h 3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19" h="379">
                  <a:moveTo>
                    <a:pt x="172" y="0"/>
                  </a:moveTo>
                  <a:lnTo>
                    <a:pt x="172" y="25"/>
                  </a:lnTo>
                  <a:lnTo>
                    <a:pt x="154" y="9"/>
                  </a:lnTo>
                  <a:lnTo>
                    <a:pt x="154" y="25"/>
                  </a:lnTo>
                  <a:lnTo>
                    <a:pt x="146" y="25"/>
                  </a:lnTo>
                  <a:lnTo>
                    <a:pt x="135" y="34"/>
                  </a:lnTo>
                  <a:lnTo>
                    <a:pt x="164" y="25"/>
                  </a:lnTo>
                  <a:lnTo>
                    <a:pt x="180" y="69"/>
                  </a:lnTo>
                  <a:lnTo>
                    <a:pt x="198" y="84"/>
                  </a:lnTo>
                  <a:lnTo>
                    <a:pt x="209" y="84"/>
                  </a:lnTo>
                  <a:lnTo>
                    <a:pt x="209" y="94"/>
                  </a:lnTo>
                  <a:lnTo>
                    <a:pt x="198" y="94"/>
                  </a:lnTo>
                  <a:lnTo>
                    <a:pt x="191" y="94"/>
                  </a:lnTo>
                  <a:lnTo>
                    <a:pt x="217" y="143"/>
                  </a:lnTo>
                  <a:lnTo>
                    <a:pt x="209" y="118"/>
                  </a:lnTo>
                  <a:lnTo>
                    <a:pt x="224" y="118"/>
                  </a:lnTo>
                  <a:lnTo>
                    <a:pt x="217" y="84"/>
                  </a:lnTo>
                  <a:lnTo>
                    <a:pt x="224" y="94"/>
                  </a:lnTo>
                  <a:lnTo>
                    <a:pt x="224" y="143"/>
                  </a:lnTo>
                  <a:lnTo>
                    <a:pt x="261" y="211"/>
                  </a:lnTo>
                  <a:lnTo>
                    <a:pt x="261" y="235"/>
                  </a:lnTo>
                  <a:lnTo>
                    <a:pt x="318" y="378"/>
                  </a:lnTo>
                  <a:lnTo>
                    <a:pt x="307" y="378"/>
                  </a:lnTo>
                  <a:lnTo>
                    <a:pt x="280" y="369"/>
                  </a:lnTo>
                  <a:lnTo>
                    <a:pt x="261" y="344"/>
                  </a:lnTo>
                  <a:lnTo>
                    <a:pt x="273" y="309"/>
                  </a:lnTo>
                  <a:lnTo>
                    <a:pt x="243" y="275"/>
                  </a:lnTo>
                  <a:lnTo>
                    <a:pt x="243" y="235"/>
                  </a:lnTo>
                  <a:lnTo>
                    <a:pt x="217" y="235"/>
                  </a:lnTo>
                  <a:lnTo>
                    <a:pt x="217" y="211"/>
                  </a:lnTo>
                  <a:lnTo>
                    <a:pt x="191" y="177"/>
                  </a:lnTo>
                  <a:lnTo>
                    <a:pt x="164" y="152"/>
                  </a:lnTo>
                  <a:lnTo>
                    <a:pt x="146" y="167"/>
                  </a:lnTo>
                  <a:lnTo>
                    <a:pt x="126" y="152"/>
                  </a:lnTo>
                  <a:lnTo>
                    <a:pt x="101" y="118"/>
                  </a:lnTo>
                  <a:lnTo>
                    <a:pt x="101" y="94"/>
                  </a:lnTo>
                  <a:lnTo>
                    <a:pt x="0" y="0"/>
                  </a:lnTo>
                  <a:lnTo>
                    <a:pt x="172"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74" name="Freeform 16">
              <a:extLst>
                <a:ext uri="{FF2B5EF4-FFF2-40B4-BE49-F238E27FC236}">
                  <a16:creationId xmlns:a16="http://schemas.microsoft.com/office/drawing/2014/main" xmlns="" id="{16FF1C0E-7C0A-44A5-92E4-918E10776C09}"/>
                </a:ext>
              </a:extLst>
            </p:cNvPr>
            <p:cNvSpPr>
              <a:spLocks/>
            </p:cNvSpPr>
            <p:nvPr/>
          </p:nvSpPr>
          <p:spPr bwMode="auto">
            <a:xfrm>
              <a:off x="11367335" y="1273868"/>
              <a:ext cx="140005" cy="546896"/>
            </a:xfrm>
            <a:custGeom>
              <a:avLst/>
              <a:gdLst>
                <a:gd name="T0" fmla="*/ 2147483646 w 64"/>
                <a:gd name="T1" fmla="*/ 2147483646 h 250"/>
                <a:gd name="T2" fmla="*/ 2147483646 w 64"/>
                <a:gd name="T3" fmla="*/ 2147483646 h 250"/>
                <a:gd name="T4" fmla="*/ 0 w 64"/>
                <a:gd name="T5" fmla="*/ 0 h 250"/>
                <a:gd name="T6" fmla="*/ 2147483646 w 64"/>
                <a:gd name="T7" fmla="*/ 0 h 250"/>
                <a:gd name="T8" fmla="*/ 2147483646 w 64"/>
                <a:gd name="T9" fmla="*/ 2147483646 h 250"/>
                <a:gd name="T10" fmla="*/ 2147483646 w 64"/>
                <a:gd name="T11" fmla="*/ 2147483646 h 250"/>
                <a:gd name="T12" fmla="*/ 2147483646 w 64"/>
                <a:gd name="T13" fmla="*/ 2147483646 h 250"/>
                <a:gd name="T14" fmla="*/ 2147483646 w 64"/>
                <a:gd name="T15" fmla="*/ 2147483646 h 2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250">
                  <a:moveTo>
                    <a:pt x="26" y="93"/>
                  </a:moveTo>
                  <a:lnTo>
                    <a:pt x="8" y="82"/>
                  </a:lnTo>
                  <a:lnTo>
                    <a:pt x="0" y="0"/>
                  </a:lnTo>
                  <a:lnTo>
                    <a:pt x="8" y="0"/>
                  </a:lnTo>
                  <a:lnTo>
                    <a:pt x="18" y="23"/>
                  </a:lnTo>
                  <a:lnTo>
                    <a:pt x="63" y="249"/>
                  </a:lnTo>
                  <a:lnTo>
                    <a:pt x="34" y="190"/>
                  </a:lnTo>
                  <a:lnTo>
                    <a:pt x="26" y="9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75" name="Freeform 17">
              <a:extLst>
                <a:ext uri="{FF2B5EF4-FFF2-40B4-BE49-F238E27FC236}">
                  <a16:creationId xmlns:a16="http://schemas.microsoft.com/office/drawing/2014/main" xmlns="" id="{EE19DBB4-76B7-4C3C-905C-E7B6E9936C4C}"/>
                </a:ext>
              </a:extLst>
            </p:cNvPr>
            <p:cNvSpPr>
              <a:spLocks/>
            </p:cNvSpPr>
            <p:nvPr/>
          </p:nvSpPr>
          <p:spPr bwMode="auto">
            <a:xfrm>
              <a:off x="11229516" y="1269491"/>
              <a:ext cx="113754" cy="113754"/>
            </a:xfrm>
            <a:custGeom>
              <a:avLst/>
              <a:gdLst>
                <a:gd name="T0" fmla="*/ 2147483646 w 52"/>
                <a:gd name="T1" fmla="*/ 2147483646 h 52"/>
                <a:gd name="T2" fmla="*/ 2147483646 w 52"/>
                <a:gd name="T3" fmla="*/ 2147483646 h 52"/>
                <a:gd name="T4" fmla="*/ 2147483646 w 52"/>
                <a:gd name="T5" fmla="*/ 2147483646 h 52"/>
                <a:gd name="T6" fmla="*/ 0 w 52"/>
                <a:gd name="T7" fmla="*/ 0 h 52"/>
                <a:gd name="T8" fmla="*/ 2147483646 w 52"/>
                <a:gd name="T9" fmla="*/ 0 h 52"/>
                <a:gd name="T10" fmla="*/ 2147483646 w 52"/>
                <a:gd name="T11" fmla="*/ 2147483646 h 52"/>
                <a:gd name="T12" fmla="*/ 2147483646 w 52"/>
                <a:gd name="T13" fmla="*/ 2147483646 h 52"/>
                <a:gd name="T14" fmla="*/ 2147483646 w 52"/>
                <a:gd name="T15" fmla="*/ 2147483646 h 52"/>
                <a:gd name="T16" fmla="*/ 2147483646 w 52"/>
                <a:gd name="T17" fmla="*/ 2147483646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 h="52">
                  <a:moveTo>
                    <a:pt x="8" y="35"/>
                  </a:moveTo>
                  <a:lnTo>
                    <a:pt x="8" y="26"/>
                  </a:lnTo>
                  <a:lnTo>
                    <a:pt x="18" y="11"/>
                  </a:lnTo>
                  <a:lnTo>
                    <a:pt x="0" y="0"/>
                  </a:lnTo>
                  <a:lnTo>
                    <a:pt x="51" y="0"/>
                  </a:lnTo>
                  <a:lnTo>
                    <a:pt x="51" y="35"/>
                  </a:lnTo>
                  <a:lnTo>
                    <a:pt x="33" y="51"/>
                  </a:lnTo>
                  <a:lnTo>
                    <a:pt x="18" y="26"/>
                  </a:lnTo>
                  <a:lnTo>
                    <a:pt x="8" y="3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76" name="Freeform 18">
              <a:extLst>
                <a:ext uri="{FF2B5EF4-FFF2-40B4-BE49-F238E27FC236}">
                  <a16:creationId xmlns:a16="http://schemas.microsoft.com/office/drawing/2014/main" xmlns="" id="{652F1875-FF4B-49B7-A23C-2C4D9E0A21CE}"/>
                </a:ext>
              </a:extLst>
            </p:cNvPr>
            <p:cNvSpPr>
              <a:spLocks/>
            </p:cNvSpPr>
            <p:nvPr/>
          </p:nvSpPr>
          <p:spPr bwMode="auto">
            <a:xfrm>
              <a:off x="11564217" y="2630170"/>
              <a:ext cx="376265" cy="1008476"/>
            </a:xfrm>
            <a:custGeom>
              <a:avLst/>
              <a:gdLst>
                <a:gd name="T0" fmla="*/ 2147483646 w 172"/>
                <a:gd name="T1" fmla="*/ 2147483646 h 461"/>
                <a:gd name="T2" fmla="*/ 2147483646 w 172"/>
                <a:gd name="T3" fmla="*/ 2147483646 h 461"/>
                <a:gd name="T4" fmla="*/ 2147483646 w 172"/>
                <a:gd name="T5" fmla="*/ 2147483646 h 461"/>
                <a:gd name="T6" fmla="*/ 2147483646 w 172"/>
                <a:gd name="T7" fmla="*/ 2147483646 h 461"/>
                <a:gd name="T8" fmla="*/ 2147483646 w 172"/>
                <a:gd name="T9" fmla="*/ 2147483646 h 461"/>
                <a:gd name="T10" fmla="*/ 2147483646 w 172"/>
                <a:gd name="T11" fmla="*/ 2147483646 h 461"/>
                <a:gd name="T12" fmla="*/ 2147483646 w 172"/>
                <a:gd name="T13" fmla="*/ 2147483646 h 461"/>
                <a:gd name="T14" fmla="*/ 2147483646 w 172"/>
                <a:gd name="T15" fmla="*/ 2147483646 h 461"/>
                <a:gd name="T16" fmla="*/ 2147483646 w 172"/>
                <a:gd name="T17" fmla="*/ 0 h 461"/>
                <a:gd name="T18" fmla="*/ 2147483646 w 172"/>
                <a:gd name="T19" fmla="*/ 2147483646 h 461"/>
                <a:gd name="T20" fmla="*/ 2147483646 w 172"/>
                <a:gd name="T21" fmla="*/ 2147483646 h 461"/>
                <a:gd name="T22" fmla="*/ 2147483646 w 172"/>
                <a:gd name="T23" fmla="*/ 2147483646 h 461"/>
                <a:gd name="T24" fmla="*/ 2147483646 w 172"/>
                <a:gd name="T25" fmla="*/ 2147483646 h 461"/>
                <a:gd name="T26" fmla="*/ 2147483646 w 172"/>
                <a:gd name="T27" fmla="*/ 2147483646 h 461"/>
                <a:gd name="T28" fmla="*/ 0 w 172"/>
                <a:gd name="T29" fmla="*/ 2147483646 h 461"/>
                <a:gd name="T30" fmla="*/ 0 w 172"/>
                <a:gd name="T31" fmla="*/ 2147483646 h 461"/>
                <a:gd name="T32" fmla="*/ 2147483646 w 172"/>
                <a:gd name="T33" fmla="*/ 2147483646 h 4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2" h="461">
                  <a:moveTo>
                    <a:pt x="25" y="450"/>
                  </a:moveTo>
                  <a:lnTo>
                    <a:pt x="25" y="426"/>
                  </a:lnTo>
                  <a:lnTo>
                    <a:pt x="45" y="435"/>
                  </a:lnTo>
                  <a:lnTo>
                    <a:pt x="63" y="426"/>
                  </a:lnTo>
                  <a:lnTo>
                    <a:pt x="89" y="401"/>
                  </a:lnTo>
                  <a:lnTo>
                    <a:pt x="100" y="401"/>
                  </a:lnTo>
                  <a:lnTo>
                    <a:pt x="134" y="391"/>
                  </a:lnTo>
                  <a:lnTo>
                    <a:pt x="171" y="142"/>
                  </a:lnTo>
                  <a:lnTo>
                    <a:pt x="134" y="0"/>
                  </a:lnTo>
                  <a:lnTo>
                    <a:pt x="152" y="23"/>
                  </a:lnTo>
                  <a:lnTo>
                    <a:pt x="171" y="142"/>
                  </a:lnTo>
                  <a:lnTo>
                    <a:pt x="134" y="416"/>
                  </a:lnTo>
                  <a:lnTo>
                    <a:pt x="134" y="426"/>
                  </a:lnTo>
                  <a:lnTo>
                    <a:pt x="100" y="426"/>
                  </a:lnTo>
                  <a:lnTo>
                    <a:pt x="0" y="460"/>
                  </a:lnTo>
                  <a:lnTo>
                    <a:pt x="0" y="450"/>
                  </a:lnTo>
                  <a:lnTo>
                    <a:pt x="25" y="45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77" name="Freeform 19">
              <a:extLst>
                <a:ext uri="{FF2B5EF4-FFF2-40B4-BE49-F238E27FC236}">
                  <a16:creationId xmlns:a16="http://schemas.microsoft.com/office/drawing/2014/main" xmlns="" id="{CAB005F8-D0D7-472B-BE73-8F489CD79573}"/>
                </a:ext>
              </a:extLst>
            </p:cNvPr>
            <p:cNvSpPr>
              <a:spLocks/>
            </p:cNvSpPr>
            <p:nvPr/>
          </p:nvSpPr>
          <p:spPr bwMode="auto">
            <a:xfrm>
              <a:off x="11229518" y="2262655"/>
              <a:ext cx="391578" cy="700027"/>
            </a:xfrm>
            <a:custGeom>
              <a:avLst/>
              <a:gdLst>
                <a:gd name="T0" fmla="*/ 2147483646 w 179"/>
                <a:gd name="T1" fmla="*/ 2147483646 h 320"/>
                <a:gd name="T2" fmla="*/ 2147483646 w 179"/>
                <a:gd name="T3" fmla="*/ 2147483646 h 320"/>
                <a:gd name="T4" fmla="*/ 2147483646 w 179"/>
                <a:gd name="T5" fmla="*/ 2147483646 h 320"/>
                <a:gd name="T6" fmla="*/ 2147483646 w 179"/>
                <a:gd name="T7" fmla="*/ 2147483646 h 320"/>
                <a:gd name="T8" fmla="*/ 2147483646 w 179"/>
                <a:gd name="T9" fmla="*/ 2147483646 h 320"/>
                <a:gd name="T10" fmla="*/ 2147483646 w 179"/>
                <a:gd name="T11" fmla="*/ 2147483646 h 320"/>
                <a:gd name="T12" fmla="*/ 2147483646 w 179"/>
                <a:gd name="T13" fmla="*/ 2147483646 h 320"/>
                <a:gd name="T14" fmla="*/ 2147483646 w 179"/>
                <a:gd name="T15" fmla="*/ 2147483646 h 320"/>
                <a:gd name="T16" fmla="*/ 2147483646 w 179"/>
                <a:gd name="T17" fmla="*/ 2147483646 h 320"/>
                <a:gd name="T18" fmla="*/ 2147483646 w 179"/>
                <a:gd name="T19" fmla="*/ 2147483646 h 320"/>
                <a:gd name="T20" fmla="*/ 2147483646 w 179"/>
                <a:gd name="T21" fmla="*/ 2147483646 h 320"/>
                <a:gd name="T22" fmla="*/ 2147483646 w 179"/>
                <a:gd name="T23" fmla="*/ 2147483646 h 320"/>
                <a:gd name="T24" fmla="*/ 2147483646 w 179"/>
                <a:gd name="T25" fmla="*/ 2147483646 h 320"/>
                <a:gd name="T26" fmla="*/ 2147483646 w 179"/>
                <a:gd name="T27" fmla="*/ 0 h 320"/>
                <a:gd name="T28" fmla="*/ 2147483646 w 179"/>
                <a:gd name="T29" fmla="*/ 2147483646 h 320"/>
                <a:gd name="T30" fmla="*/ 2147483646 w 179"/>
                <a:gd name="T31" fmla="*/ 2147483646 h 320"/>
                <a:gd name="T32" fmla="*/ 2147483646 w 179"/>
                <a:gd name="T33" fmla="*/ 2147483646 h 320"/>
                <a:gd name="T34" fmla="*/ 2147483646 w 179"/>
                <a:gd name="T35" fmla="*/ 2147483646 h 320"/>
                <a:gd name="T36" fmla="*/ 2147483646 w 179"/>
                <a:gd name="T37" fmla="*/ 2147483646 h 320"/>
                <a:gd name="T38" fmla="*/ 2147483646 w 179"/>
                <a:gd name="T39" fmla="*/ 2147483646 h 320"/>
                <a:gd name="T40" fmla="*/ 2147483646 w 179"/>
                <a:gd name="T41" fmla="*/ 2147483646 h 320"/>
                <a:gd name="T42" fmla="*/ 2147483646 w 179"/>
                <a:gd name="T43" fmla="*/ 2147483646 h 320"/>
                <a:gd name="T44" fmla="*/ 2147483646 w 179"/>
                <a:gd name="T45" fmla="*/ 2147483646 h 320"/>
                <a:gd name="T46" fmla="*/ 2147483646 w 179"/>
                <a:gd name="T47" fmla="*/ 2147483646 h 320"/>
                <a:gd name="T48" fmla="*/ 2147483646 w 179"/>
                <a:gd name="T49" fmla="*/ 2147483646 h 320"/>
                <a:gd name="T50" fmla="*/ 2147483646 w 179"/>
                <a:gd name="T51" fmla="*/ 2147483646 h 320"/>
                <a:gd name="T52" fmla="*/ 2147483646 w 179"/>
                <a:gd name="T53" fmla="*/ 2147483646 h 320"/>
                <a:gd name="T54" fmla="*/ 2147483646 w 179"/>
                <a:gd name="T55" fmla="*/ 2147483646 h 320"/>
                <a:gd name="T56" fmla="*/ 2147483646 w 179"/>
                <a:gd name="T57" fmla="*/ 2147483646 h 320"/>
                <a:gd name="T58" fmla="*/ 2147483646 w 179"/>
                <a:gd name="T59" fmla="*/ 2147483646 h 320"/>
                <a:gd name="T60" fmla="*/ 2147483646 w 179"/>
                <a:gd name="T61" fmla="*/ 2147483646 h 320"/>
                <a:gd name="T62" fmla="*/ 2147483646 w 179"/>
                <a:gd name="T63" fmla="*/ 2147483646 h 320"/>
                <a:gd name="T64" fmla="*/ 2147483646 w 179"/>
                <a:gd name="T65" fmla="*/ 2147483646 h 320"/>
                <a:gd name="T66" fmla="*/ 2147483646 w 179"/>
                <a:gd name="T67" fmla="*/ 2147483646 h 320"/>
                <a:gd name="T68" fmla="*/ 2147483646 w 179"/>
                <a:gd name="T69" fmla="*/ 2147483646 h 320"/>
                <a:gd name="T70" fmla="*/ 0 w 179"/>
                <a:gd name="T71" fmla="*/ 2147483646 h 320"/>
                <a:gd name="T72" fmla="*/ 2147483646 w 179"/>
                <a:gd name="T73" fmla="*/ 2147483646 h 3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9" h="320">
                  <a:moveTo>
                    <a:pt x="8" y="69"/>
                  </a:moveTo>
                  <a:lnTo>
                    <a:pt x="51" y="48"/>
                  </a:lnTo>
                  <a:lnTo>
                    <a:pt x="51" y="69"/>
                  </a:lnTo>
                  <a:lnTo>
                    <a:pt x="71" y="69"/>
                  </a:lnTo>
                  <a:lnTo>
                    <a:pt x="89" y="93"/>
                  </a:lnTo>
                  <a:lnTo>
                    <a:pt x="89" y="69"/>
                  </a:lnTo>
                  <a:lnTo>
                    <a:pt x="71" y="69"/>
                  </a:lnTo>
                  <a:lnTo>
                    <a:pt x="51" y="48"/>
                  </a:lnTo>
                  <a:lnTo>
                    <a:pt x="71" y="34"/>
                  </a:lnTo>
                  <a:lnTo>
                    <a:pt x="89" y="48"/>
                  </a:lnTo>
                  <a:lnTo>
                    <a:pt x="115" y="48"/>
                  </a:lnTo>
                  <a:lnTo>
                    <a:pt x="81" y="24"/>
                  </a:lnTo>
                  <a:lnTo>
                    <a:pt x="89" y="24"/>
                  </a:lnTo>
                  <a:lnTo>
                    <a:pt x="89" y="0"/>
                  </a:lnTo>
                  <a:lnTo>
                    <a:pt x="126" y="24"/>
                  </a:lnTo>
                  <a:lnTo>
                    <a:pt x="115" y="24"/>
                  </a:lnTo>
                  <a:lnTo>
                    <a:pt x="134" y="48"/>
                  </a:lnTo>
                  <a:lnTo>
                    <a:pt x="153" y="82"/>
                  </a:lnTo>
                  <a:lnTo>
                    <a:pt x="153" y="107"/>
                  </a:lnTo>
                  <a:lnTo>
                    <a:pt x="178" y="143"/>
                  </a:lnTo>
                  <a:lnTo>
                    <a:pt x="160" y="167"/>
                  </a:lnTo>
                  <a:lnTo>
                    <a:pt x="178" y="225"/>
                  </a:lnTo>
                  <a:lnTo>
                    <a:pt x="160" y="235"/>
                  </a:lnTo>
                  <a:lnTo>
                    <a:pt x="153" y="216"/>
                  </a:lnTo>
                  <a:lnTo>
                    <a:pt x="134" y="235"/>
                  </a:lnTo>
                  <a:lnTo>
                    <a:pt x="160" y="284"/>
                  </a:lnTo>
                  <a:lnTo>
                    <a:pt x="134" y="309"/>
                  </a:lnTo>
                  <a:lnTo>
                    <a:pt x="134" y="319"/>
                  </a:lnTo>
                  <a:lnTo>
                    <a:pt x="89" y="319"/>
                  </a:lnTo>
                  <a:lnTo>
                    <a:pt x="107" y="309"/>
                  </a:lnTo>
                  <a:lnTo>
                    <a:pt x="107" y="294"/>
                  </a:lnTo>
                  <a:lnTo>
                    <a:pt x="89" y="309"/>
                  </a:lnTo>
                  <a:lnTo>
                    <a:pt x="89" y="284"/>
                  </a:lnTo>
                  <a:lnTo>
                    <a:pt x="71" y="284"/>
                  </a:lnTo>
                  <a:lnTo>
                    <a:pt x="51" y="250"/>
                  </a:lnTo>
                  <a:lnTo>
                    <a:pt x="0" y="250"/>
                  </a:lnTo>
                  <a:lnTo>
                    <a:pt x="8" y="69"/>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78" name="Freeform 20">
              <a:extLst>
                <a:ext uri="{FF2B5EF4-FFF2-40B4-BE49-F238E27FC236}">
                  <a16:creationId xmlns:a16="http://schemas.microsoft.com/office/drawing/2014/main" xmlns="" id="{EEB7CB1D-B359-40C0-84D2-69CDEEE36D09}"/>
                </a:ext>
              </a:extLst>
            </p:cNvPr>
            <p:cNvSpPr>
              <a:spLocks/>
            </p:cNvSpPr>
            <p:nvPr/>
          </p:nvSpPr>
          <p:spPr bwMode="auto">
            <a:xfrm>
              <a:off x="11546717" y="1840451"/>
              <a:ext cx="312824" cy="759093"/>
            </a:xfrm>
            <a:custGeom>
              <a:avLst/>
              <a:gdLst>
                <a:gd name="T0" fmla="*/ 2147483646 w 143"/>
                <a:gd name="T1" fmla="*/ 2147483646 h 347"/>
                <a:gd name="T2" fmla="*/ 2147483646 w 143"/>
                <a:gd name="T3" fmla="*/ 2147483646 h 347"/>
                <a:gd name="T4" fmla="*/ 2147483646 w 143"/>
                <a:gd name="T5" fmla="*/ 2147483646 h 347"/>
                <a:gd name="T6" fmla="*/ 2147483646 w 143"/>
                <a:gd name="T7" fmla="*/ 2147483646 h 347"/>
                <a:gd name="T8" fmla="*/ 2147483646 w 143"/>
                <a:gd name="T9" fmla="*/ 2147483646 h 347"/>
                <a:gd name="T10" fmla="*/ 2147483646 w 143"/>
                <a:gd name="T11" fmla="*/ 2147483646 h 347"/>
                <a:gd name="T12" fmla="*/ 0 w 143"/>
                <a:gd name="T13" fmla="*/ 0 h 347"/>
                <a:gd name="T14" fmla="*/ 2147483646 w 143"/>
                <a:gd name="T15" fmla="*/ 2147483646 h 347"/>
                <a:gd name="T16" fmla="*/ 2147483646 w 143"/>
                <a:gd name="T17" fmla="*/ 2147483646 h 347"/>
                <a:gd name="T18" fmla="*/ 2147483646 w 143"/>
                <a:gd name="T19" fmla="*/ 2147483646 h 3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3" h="347">
                  <a:moveTo>
                    <a:pt x="96" y="262"/>
                  </a:moveTo>
                  <a:lnTo>
                    <a:pt x="78" y="226"/>
                  </a:lnTo>
                  <a:lnTo>
                    <a:pt x="52" y="203"/>
                  </a:lnTo>
                  <a:lnTo>
                    <a:pt x="45" y="134"/>
                  </a:lnTo>
                  <a:lnTo>
                    <a:pt x="26" y="143"/>
                  </a:lnTo>
                  <a:lnTo>
                    <a:pt x="14" y="143"/>
                  </a:lnTo>
                  <a:lnTo>
                    <a:pt x="0" y="0"/>
                  </a:lnTo>
                  <a:lnTo>
                    <a:pt x="142" y="346"/>
                  </a:lnTo>
                  <a:lnTo>
                    <a:pt x="108" y="301"/>
                  </a:lnTo>
                  <a:lnTo>
                    <a:pt x="96" y="26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79" name="Freeform 21">
              <a:extLst>
                <a:ext uri="{FF2B5EF4-FFF2-40B4-BE49-F238E27FC236}">
                  <a16:creationId xmlns:a16="http://schemas.microsoft.com/office/drawing/2014/main" xmlns="" id="{5E34DBFA-149A-4E0D-A401-44C503E8ED01}"/>
                </a:ext>
              </a:extLst>
            </p:cNvPr>
            <p:cNvSpPr>
              <a:spLocks/>
            </p:cNvSpPr>
            <p:nvPr/>
          </p:nvSpPr>
          <p:spPr bwMode="auto">
            <a:xfrm>
              <a:off x="11605781" y="2337033"/>
              <a:ext cx="140005" cy="216570"/>
            </a:xfrm>
            <a:custGeom>
              <a:avLst/>
              <a:gdLst>
                <a:gd name="T0" fmla="*/ 0 w 64"/>
                <a:gd name="T1" fmla="*/ 0 h 99"/>
                <a:gd name="T2" fmla="*/ 2147483646 w 64"/>
                <a:gd name="T3" fmla="*/ 2147483646 h 99"/>
                <a:gd name="T4" fmla="*/ 2147483646 w 64"/>
                <a:gd name="T5" fmla="*/ 2147483646 h 99"/>
                <a:gd name="T6" fmla="*/ 2147483646 w 64"/>
                <a:gd name="T7" fmla="*/ 2147483646 h 99"/>
                <a:gd name="T8" fmla="*/ 2147483646 w 64"/>
                <a:gd name="T9" fmla="*/ 2147483646 h 99"/>
                <a:gd name="T10" fmla="*/ 2147483646 w 64"/>
                <a:gd name="T11" fmla="*/ 2147483646 h 99"/>
                <a:gd name="T12" fmla="*/ 2147483646 w 64"/>
                <a:gd name="T13" fmla="*/ 2147483646 h 99"/>
                <a:gd name="T14" fmla="*/ 2147483646 w 64"/>
                <a:gd name="T15" fmla="*/ 2147483646 h 99"/>
                <a:gd name="T16" fmla="*/ 2147483646 w 64"/>
                <a:gd name="T17" fmla="*/ 2147483646 h 99"/>
                <a:gd name="T18" fmla="*/ 2147483646 w 64"/>
                <a:gd name="T19" fmla="*/ 2147483646 h 99"/>
                <a:gd name="T20" fmla="*/ 0 w 64"/>
                <a:gd name="T21" fmla="*/ 0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4" h="99">
                  <a:moveTo>
                    <a:pt x="0" y="0"/>
                  </a:moveTo>
                  <a:lnTo>
                    <a:pt x="37" y="16"/>
                  </a:lnTo>
                  <a:lnTo>
                    <a:pt x="37" y="35"/>
                  </a:lnTo>
                  <a:lnTo>
                    <a:pt x="43" y="25"/>
                  </a:lnTo>
                  <a:lnTo>
                    <a:pt x="43" y="35"/>
                  </a:lnTo>
                  <a:lnTo>
                    <a:pt x="63" y="73"/>
                  </a:lnTo>
                  <a:lnTo>
                    <a:pt x="43" y="59"/>
                  </a:lnTo>
                  <a:lnTo>
                    <a:pt x="63" y="84"/>
                  </a:lnTo>
                  <a:lnTo>
                    <a:pt x="63" y="98"/>
                  </a:lnTo>
                  <a:lnTo>
                    <a:pt x="43" y="84"/>
                  </a:lnTo>
                  <a:lnTo>
                    <a:pt x="0"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80" name="Freeform 22">
              <a:extLst>
                <a:ext uri="{FF2B5EF4-FFF2-40B4-BE49-F238E27FC236}">
                  <a16:creationId xmlns:a16="http://schemas.microsoft.com/office/drawing/2014/main" xmlns="" id="{CDCBA504-E5CD-4C7C-AEE3-82BD0E9E7D15}"/>
                </a:ext>
              </a:extLst>
            </p:cNvPr>
            <p:cNvSpPr>
              <a:spLocks/>
            </p:cNvSpPr>
            <p:nvPr/>
          </p:nvSpPr>
          <p:spPr bwMode="auto">
            <a:xfrm>
              <a:off x="8335343" y="3610207"/>
              <a:ext cx="713153" cy="831282"/>
            </a:xfrm>
            <a:custGeom>
              <a:avLst/>
              <a:gdLst>
                <a:gd name="T0" fmla="*/ 2147483646 w 326"/>
                <a:gd name="T1" fmla="*/ 2147483646 h 380"/>
                <a:gd name="T2" fmla="*/ 2147483646 w 326"/>
                <a:gd name="T3" fmla="*/ 2147483646 h 380"/>
                <a:gd name="T4" fmla="*/ 2147483646 w 326"/>
                <a:gd name="T5" fmla="*/ 2147483646 h 380"/>
                <a:gd name="T6" fmla="*/ 2147483646 w 326"/>
                <a:gd name="T7" fmla="*/ 2147483646 h 380"/>
                <a:gd name="T8" fmla="*/ 2147483646 w 326"/>
                <a:gd name="T9" fmla="*/ 2147483646 h 380"/>
                <a:gd name="T10" fmla="*/ 2147483646 w 326"/>
                <a:gd name="T11" fmla="*/ 2147483646 h 380"/>
                <a:gd name="T12" fmla="*/ 2147483646 w 326"/>
                <a:gd name="T13" fmla="*/ 2147483646 h 380"/>
                <a:gd name="T14" fmla="*/ 2147483646 w 326"/>
                <a:gd name="T15" fmla="*/ 2147483646 h 380"/>
                <a:gd name="T16" fmla="*/ 2147483646 w 326"/>
                <a:gd name="T17" fmla="*/ 0 h 380"/>
                <a:gd name="T18" fmla="*/ 2147483646 w 326"/>
                <a:gd name="T19" fmla="*/ 2147483646 h 380"/>
                <a:gd name="T20" fmla="*/ 2147483646 w 326"/>
                <a:gd name="T21" fmla="*/ 2147483646 h 380"/>
                <a:gd name="T22" fmla="*/ 2147483646 w 326"/>
                <a:gd name="T23" fmla="*/ 2147483646 h 380"/>
                <a:gd name="T24" fmla="*/ 0 w 326"/>
                <a:gd name="T25" fmla="*/ 2147483646 h 380"/>
                <a:gd name="T26" fmla="*/ 2147483646 w 326"/>
                <a:gd name="T27" fmla="*/ 2147483646 h 380"/>
                <a:gd name="T28" fmla="*/ 2147483646 w 326"/>
                <a:gd name="T29" fmla="*/ 2147483646 h 380"/>
                <a:gd name="T30" fmla="*/ 2147483646 w 326"/>
                <a:gd name="T31" fmla="*/ 2147483646 h 380"/>
                <a:gd name="T32" fmla="*/ 2147483646 w 326"/>
                <a:gd name="T33" fmla="*/ 2147483646 h 380"/>
                <a:gd name="T34" fmla="*/ 2147483646 w 326"/>
                <a:gd name="T35" fmla="*/ 2147483646 h 380"/>
                <a:gd name="T36" fmla="*/ 2147483646 w 326"/>
                <a:gd name="T37" fmla="*/ 2147483646 h 380"/>
                <a:gd name="T38" fmla="*/ 2147483646 w 326"/>
                <a:gd name="T39" fmla="*/ 2147483646 h 380"/>
                <a:gd name="T40" fmla="*/ 2147483646 w 326"/>
                <a:gd name="T41" fmla="*/ 2147483646 h 3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6" h="380">
                  <a:moveTo>
                    <a:pt x="272" y="152"/>
                  </a:moveTo>
                  <a:lnTo>
                    <a:pt x="254" y="50"/>
                  </a:lnTo>
                  <a:lnTo>
                    <a:pt x="216" y="24"/>
                  </a:lnTo>
                  <a:lnTo>
                    <a:pt x="179" y="24"/>
                  </a:lnTo>
                  <a:lnTo>
                    <a:pt x="179" y="50"/>
                  </a:lnTo>
                  <a:lnTo>
                    <a:pt x="165" y="24"/>
                  </a:lnTo>
                  <a:lnTo>
                    <a:pt x="127" y="24"/>
                  </a:lnTo>
                  <a:lnTo>
                    <a:pt x="127" y="10"/>
                  </a:lnTo>
                  <a:lnTo>
                    <a:pt x="101" y="0"/>
                  </a:lnTo>
                  <a:lnTo>
                    <a:pt x="72" y="24"/>
                  </a:lnTo>
                  <a:lnTo>
                    <a:pt x="20" y="10"/>
                  </a:lnTo>
                  <a:lnTo>
                    <a:pt x="26" y="236"/>
                  </a:lnTo>
                  <a:lnTo>
                    <a:pt x="0" y="359"/>
                  </a:lnTo>
                  <a:lnTo>
                    <a:pt x="38" y="379"/>
                  </a:lnTo>
                  <a:lnTo>
                    <a:pt x="45" y="379"/>
                  </a:lnTo>
                  <a:lnTo>
                    <a:pt x="109" y="369"/>
                  </a:lnTo>
                  <a:lnTo>
                    <a:pt x="127" y="379"/>
                  </a:lnTo>
                  <a:lnTo>
                    <a:pt x="307" y="379"/>
                  </a:lnTo>
                  <a:lnTo>
                    <a:pt x="325" y="216"/>
                  </a:lnTo>
                  <a:lnTo>
                    <a:pt x="307" y="177"/>
                  </a:lnTo>
                  <a:lnTo>
                    <a:pt x="272" y="152"/>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81" name="Freeform 23">
              <a:extLst>
                <a:ext uri="{FF2B5EF4-FFF2-40B4-BE49-F238E27FC236}">
                  <a16:creationId xmlns:a16="http://schemas.microsoft.com/office/drawing/2014/main" xmlns="" id="{1CAE3221-FAB7-4BEC-A75F-C9606D888F50}"/>
                </a:ext>
              </a:extLst>
            </p:cNvPr>
            <p:cNvSpPr>
              <a:spLocks/>
            </p:cNvSpPr>
            <p:nvPr/>
          </p:nvSpPr>
          <p:spPr bwMode="auto">
            <a:xfrm>
              <a:off x="8807861" y="1949831"/>
              <a:ext cx="640962" cy="829095"/>
            </a:xfrm>
            <a:custGeom>
              <a:avLst/>
              <a:gdLst>
                <a:gd name="T0" fmla="*/ 2147483646 w 293"/>
                <a:gd name="T1" fmla="*/ 2147483646 h 379"/>
                <a:gd name="T2" fmla="*/ 2147483646 w 293"/>
                <a:gd name="T3" fmla="*/ 2147483646 h 379"/>
                <a:gd name="T4" fmla="*/ 2147483646 w 293"/>
                <a:gd name="T5" fmla="*/ 2147483646 h 379"/>
                <a:gd name="T6" fmla="*/ 2147483646 w 293"/>
                <a:gd name="T7" fmla="*/ 2147483646 h 379"/>
                <a:gd name="T8" fmla="*/ 2147483646 w 293"/>
                <a:gd name="T9" fmla="*/ 2147483646 h 379"/>
                <a:gd name="T10" fmla="*/ 2147483646 w 293"/>
                <a:gd name="T11" fmla="*/ 2147483646 h 379"/>
                <a:gd name="T12" fmla="*/ 2147483646 w 293"/>
                <a:gd name="T13" fmla="*/ 0 h 379"/>
                <a:gd name="T14" fmla="*/ 0 w 293"/>
                <a:gd name="T15" fmla="*/ 2147483646 h 379"/>
                <a:gd name="T16" fmla="*/ 2147483646 w 293"/>
                <a:gd name="T17" fmla="*/ 2147483646 h 379"/>
                <a:gd name="T18" fmla="*/ 2147483646 w 293"/>
                <a:gd name="T19" fmla="*/ 2147483646 h 379"/>
                <a:gd name="T20" fmla="*/ 2147483646 w 293"/>
                <a:gd name="T21" fmla="*/ 2147483646 h 379"/>
                <a:gd name="T22" fmla="*/ 2147483646 w 293"/>
                <a:gd name="T23" fmla="*/ 2147483646 h 379"/>
                <a:gd name="T24" fmla="*/ 2147483646 w 293"/>
                <a:gd name="T25" fmla="*/ 2147483646 h 379"/>
                <a:gd name="T26" fmla="*/ 2147483646 w 293"/>
                <a:gd name="T27" fmla="*/ 2147483646 h 379"/>
                <a:gd name="T28" fmla="*/ 2147483646 w 293"/>
                <a:gd name="T29" fmla="*/ 2147483646 h 379"/>
                <a:gd name="T30" fmla="*/ 2147483646 w 293"/>
                <a:gd name="T31" fmla="*/ 2147483646 h 379"/>
                <a:gd name="T32" fmla="*/ 2147483646 w 293"/>
                <a:gd name="T33" fmla="*/ 2147483646 h 379"/>
                <a:gd name="T34" fmla="*/ 2147483646 w 293"/>
                <a:gd name="T35" fmla="*/ 2147483646 h 379"/>
                <a:gd name="T36" fmla="*/ 2147483646 w 293"/>
                <a:gd name="T37" fmla="*/ 2147483646 h 3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3" h="379">
                  <a:moveTo>
                    <a:pt x="247" y="118"/>
                  </a:moveTo>
                  <a:lnTo>
                    <a:pt x="217" y="94"/>
                  </a:lnTo>
                  <a:lnTo>
                    <a:pt x="191" y="94"/>
                  </a:lnTo>
                  <a:lnTo>
                    <a:pt x="172" y="48"/>
                  </a:lnTo>
                  <a:lnTo>
                    <a:pt x="127" y="35"/>
                  </a:lnTo>
                  <a:lnTo>
                    <a:pt x="120" y="25"/>
                  </a:lnTo>
                  <a:lnTo>
                    <a:pt x="82" y="0"/>
                  </a:lnTo>
                  <a:lnTo>
                    <a:pt x="0" y="235"/>
                  </a:lnTo>
                  <a:lnTo>
                    <a:pt x="46" y="260"/>
                  </a:lnTo>
                  <a:lnTo>
                    <a:pt x="64" y="334"/>
                  </a:lnTo>
                  <a:lnTo>
                    <a:pt x="109" y="378"/>
                  </a:lnTo>
                  <a:lnTo>
                    <a:pt x="217" y="285"/>
                  </a:lnTo>
                  <a:lnTo>
                    <a:pt x="247" y="285"/>
                  </a:lnTo>
                  <a:lnTo>
                    <a:pt x="261" y="260"/>
                  </a:lnTo>
                  <a:lnTo>
                    <a:pt x="292" y="275"/>
                  </a:lnTo>
                  <a:lnTo>
                    <a:pt x="292" y="192"/>
                  </a:lnTo>
                  <a:lnTo>
                    <a:pt x="272" y="167"/>
                  </a:lnTo>
                  <a:lnTo>
                    <a:pt x="254" y="118"/>
                  </a:lnTo>
                  <a:lnTo>
                    <a:pt x="247" y="118"/>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82" name="Freeform 24">
              <a:extLst>
                <a:ext uri="{FF2B5EF4-FFF2-40B4-BE49-F238E27FC236}">
                  <a16:creationId xmlns:a16="http://schemas.microsoft.com/office/drawing/2014/main" xmlns="" id="{70ADD627-4480-4D04-82B4-84723A78AD5C}"/>
                </a:ext>
              </a:extLst>
            </p:cNvPr>
            <p:cNvSpPr>
              <a:spLocks/>
            </p:cNvSpPr>
            <p:nvPr/>
          </p:nvSpPr>
          <p:spPr bwMode="auto">
            <a:xfrm>
              <a:off x="9960718" y="1273868"/>
              <a:ext cx="671589" cy="441892"/>
            </a:xfrm>
            <a:custGeom>
              <a:avLst/>
              <a:gdLst>
                <a:gd name="T0" fmla="*/ 2147483646 w 307"/>
                <a:gd name="T1" fmla="*/ 2147483646 h 202"/>
                <a:gd name="T2" fmla="*/ 2147483646 w 307"/>
                <a:gd name="T3" fmla="*/ 2147483646 h 202"/>
                <a:gd name="T4" fmla="*/ 2147483646 w 307"/>
                <a:gd name="T5" fmla="*/ 2147483646 h 202"/>
                <a:gd name="T6" fmla="*/ 2147483646 w 307"/>
                <a:gd name="T7" fmla="*/ 2147483646 h 202"/>
                <a:gd name="T8" fmla="*/ 0 w 307"/>
                <a:gd name="T9" fmla="*/ 2147483646 h 202"/>
                <a:gd name="T10" fmla="*/ 2147483646 w 307"/>
                <a:gd name="T11" fmla="*/ 2147483646 h 202"/>
                <a:gd name="T12" fmla="*/ 2147483646 w 307"/>
                <a:gd name="T13" fmla="*/ 0 h 202"/>
                <a:gd name="T14" fmla="*/ 2147483646 w 307"/>
                <a:gd name="T15" fmla="*/ 0 h 202"/>
                <a:gd name="T16" fmla="*/ 2147483646 w 307"/>
                <a:gd name="T17" fmla="*/ 2147483646 h 202"/>
                <a:gd name="T18" fmla="*/ 2147483646 w 307"/>
                <a:gd name="T19" fmla="*/ 2147483646 h 202"/>
                <a:gd name="T20" fmla="*/ 2147483646 w 307"/>
                <a:gd name="T21" fmla="*/ 2147483646 h 202"/>
                <a:gd name="T22" fmla="*/ 2147483646 w 307"/>
                <a:gd name="T23" fmla="*/ 2147483646 h 202"/>
                <a:gd name="T24" fmla="*/ 2147483646 w 307"/>
                <a:gd name="T25" fmla="*/ 2147483646 h 202"/>
                <a:gd name="T26" fmla="*/ 2147483646 w 307"/>
                <a:gd name="T27" fmla="*/ 2147483646 h 202"/>
                <a:gd name="T28" fmla="*/ 2147483646 w 307"/>
                <a:gd name="T29" fmla="*/ 2147483646 h 202"/>
                <a:gd name="T30" fmla="*/ 2147483646 w 307"/>
                <a:gd name="T31" fmla="*/ 2147483646 h 202"/>
                <a:gd name="T32" fmla="*/ 2147483646 w 307"/>
                <a:gd name="T33" fmla="*/ 2147483646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202">
                  <a:moveTo>
                    <a:pt x="160" y="201"/>
                  </a:moveTo>
                  <a:lnTo>
                    <a:pt x="108" y="142"/>
                  </a:lnTo>
                  <a:lnTo>
                    <a:pt x="82" y="142"/>
                  </a:lnTo>
                  <a:lnTo>
                    <a:pt x="7" y="107"/>
                  </a:lnTo>
                  <a:lnTo>
                    <a:pt x="0" y="59"/>
                  </a:lnTo>
                  <a:lnTo>
                    <a:pt x="33" y="34"/>
                  </a:lnTo>
                  <a:lnTo>
                    <a:pt x="26" y="0"/>
                  </a:lnTo>
                  <a:lnTo>
                    <a:pt x="254" y="0"/>
                  </a:lnTo>
                  <a:lnTo>
                    <a:pt x="280" y="23"/>
                  </a:lnTo>
                  <a:lnTo>
                    <a:pt x="280" y="69"/>
                  </a:lnTo>
                  <a:lnTo>
                    <a:pt x="306" y="142"/>
                  </a:lnTo>
                  <a:lnTo>
                    <a:pt x="242" y="151"/>
                  </a:lnTo>
                  <a:lnTo>
                    <a:pt x="235" y="167"/>
                  </a:lnTo>
                  <a:lnTo>
                    <a:pt x="217" y="176"/>
                  </a:lnTo>
                  <a:lnTo>
                    <a:pt x="197" y="176"/>
                  </a:lnTo>
                  <a:lnTo>
                    <a:pt x="160" y="191"/>
                  </a:lnTo>
                  <a:lnTo>
                    <a:pt x="160" y="201"/>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83" name="Freeform 25">
              <a:extLst>
                <a:ext uri="{FF2B5EF4-FFF2-40B4-BE49-F238E27FC236}">
                  <a16:creationId xmlns:a16="http://schemas.microsoft.com/office/drawing/2014/main" xmlns="" id="{DFA201F9-3B79-4D7A-9005-825A68C2AF2F}"/>
                </a:ext>
              </a:extLst>
            </p:cNvPr>
            <p:cNvSpPr>
              <a:spLocks/>
            </p:cNvSpPr>
            <p:nvPr/>
          </p:nvSpPr>
          <p:spPr bwMode="auto">
            <a:xfrm>
              <a:off x="8807860" y="2829240"/>
              <a:ext cx="479080" cy="529396"/>
            </a:xfrm>
            <a:custGeom>
              <a:avLst/>
              <a:gdLst>
                <a:gd name="T0" fmla="*/ 2147483646 w 219"/>
                <a:gd name="T1" fmla="*/ 2147483646 h 242"/>
                <a:gd name="T2" fmla="*/ 2147483646 w 219"/>
                <a:gd name="T3" fmla="*/ 2147483646 h 242"/>
                <a:gd name="T4" fmla="*/ 2147483646 w 219"/>
                <a:gd name="T5" fmla="*/ 2147483646 h 242"/>
                <a:gd name="T6" fmla="*/ 2147483646 w 219"/>
                <a:gd name="T7" fmla="*/ 2147483646 h 242"/>
                <a:gd name="T8" fmla="*/ 2147483646 w 219"/>
                <a:gd name="T9" fmla="*/ 2147483646 h 242"/>
                <a:gd name="T10" fmla="*/ 2147483646 w 219"/>
                <a:gd name="T11" fmla="*/ 2147483646 h 242"/>
                <a:gd name="T12" fmla="*/ 2147483646 w 219"/>
                <a:gd name="T13" fmla="*/ 2147483646 h 242"/>
                <a:gd name="T14" fmla="*/ 2147483646 w 219"/>
                <a:gd name="T15" fmla="*/ 2147483646 h 242"/>
                <a:gd name="T16" fmla="*/ 2147483646 w 219"/>
                <a:gd name="T17" fmla="*/ 2147483646 h 242"/>
                <a:gd name="T18" fmla="*/ 2147483646 w 219"/>
                <a:gd name="T19" fmla="*/ 2147483646 h 242"/>
                <a:gd name="T20" fmla="*/ 2147483646 w 219"/>
                <a:gd name="T21" fmla="*/ 0 h 242"/>
                <a:gd name="T22" fmla="*/ 0 w 219"/>
                <a:gd name="T23" fmla="*/ 2147483646 h 242"/>
                <a:gd name="T24" fmla="*/ 0 w 219"/>
                <a:gd name="T25" fmla="*/ 2147483646 h 242"/>
                <a:gd name="T26" fmla="*/ 2147483646 w 219"/>
                <a:gd name="T27" fmla="*/ 2147483646 h 242"/>
                <a:gd name="T28" fmla="*/ 2147483646 w 219"/>
                <a:gd name="T29" fmla="*/ 2147483646 h 2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9" h="242">
                  <a:moveTo>
                    <a:pt x="75" y="216"/>
                  </a:moveTo>
                  <a:lnTo>
                    <a:pt x="90" y="241"/>
                  </a:lnTo>
                  <a:lnTo>
                    <a:pt x="121" y="241"/>
                  </a:lnTo>
                  <a:lnTo>
                    <a:pt x="128" y="216"/>
                  </a:lnTo>
                  <a:lnTo>
                    <a:pt x="154" y="216"/>
                  </a:lnTo>
                  <a:lnTo>
                    <a:pt x="191" y="193"/>
                  </a:lnTo>
                  <a:lnTo>
                    <a:pt x="210" y="193"/>
                  </a:lnTo>
                  <a:lnTo>
                    <a:pt x="218" y="182"/>
                  </a:lnTo>
                  <a:lnTo>
                    <a:pt x="191" y="109"/>
                  </a:lnTo>
                  <a:lnTo>
                    <a:pt x="128" y="50"/>
                  </a:lnTo>
                  <a:lnTo>
                    <a:pt x="83" y="0"/>
                  </a:lnTo>
                  <a:lnTo>
                    <a:pt x="0" y="60"/>
                  </a:lnTo>
                  <a:lnTo>
                    <a:pt x="0" y="182"/>
                  </a:lnTo>
                  <a:lnTo>
                    <a:pt x="20" y="227"/>
                  </a:lnTo>
                  <a:lnTo>
                    <a:pt x="75" y="216"/>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84" name="Freeform 26">
              <a:extLst>
                <a:ext uri="{FF2B5EF4-FFF2-40B4-BE49-F238E27FC236}">
                  <a16:creationId xmlns:a16="http://schemas.microsoft.com/office/drawing/2014/main" xmlns="" id="{EE0FCE54-CA4E-4033-8A70-DEEDCA145507}"/>
                </a:ext>
              </a:extLst>
            </p:cNvPr>
            <p:cNvSpPr>
              <a:spLocks/>
            </p:cNvSpPr>
            <p:nvPr/>
          </p:nvSpPr>
          <p:spPr bwMode="auto">
            <a:xfrm>
              <a:off x="8573789" y="1350432"/>
              <a:ext cx="1030353" cy="861908"/>
            </a:xfrm>
            <a:custGeom>
              <a:avLst/>
              <a:gdLst>
                <a:gd name="T0" fmla="*/ 2147483646 w 471"/>
                <a:gd name="T1" fmla="*/ 2147483646 h 394"/>
                <a:gd name="T2" fmla="*/ 2147483646 w 471"/>
                <a:gd name="T3" fmla="*/ 2147483646 h 394"/>
                <a:gd name="T4" fmla="*/ 2147483646 w 471"/>
                <a:gd name="T5" fmla="*/ 2147483646 h 394"/>
                <a:gd name="T6" fmla="*/ 2147483646 w 471"/>
                <a:gd name="T7" fmla="*/ 2147483646 h 394"/>
                <a:gd name="T8" fmla="*/ 2147483646 w 471"/>
                <a:gd name="T9" fmla="*/ 2147483646 h 394"/>
                <a:gd name="T10" fmla="*/ 2147483646 w 471"/>
                <a:gd name="T11" fmla="*/ 2147483646 h 394"/>
                <a:gd name="T12" fmla="*/ 2147483646 w 471"/>
                <a:gd name="T13" fmla="*/ 2147483646 h 394"/>
                <a:gd name="T14" fmla="*/ 2147483646 w 471"/>
                <a:gd name="T15" fmla="*/ 2147483646 h 394"/>
                <a:gd name="T16" fmla="*/ 2147483646 w 471"/>
                <a:gd name="T17" fmla="*/ 2147483646 h 394"/>
                <a:gd name="T18" fmla="*/ 2147483646 w 471"/>
                <a:gd name="T19" fmla="*/ 2147483646 h 394"/>
                <a:gd name="T20" fmla="*/ 2147483646 w 471"/>
                <a:gd name="T21" fmla="*/ 2147483646 h 394"/>
                <a:gd name="T22" fmla="*/ 2147483646 w 471"/>
                <a:gd name="T23" fmla="*/ 2147483646 h 394"/>
                <a:gd name="T24" fmla="*/ 2147483646 w 471"/>
                <a:gd name="T25" fmla="*/ 2147483646 h 394"/>
                <a:gd name="T26" fmla="*/ 2147483646 w 471"/>
                <a:gd name="T27" fmla="*/ 2147483646 h 394"/>
                <a:gd name="T28" fmla="*/ 2147483646 w 471"/>
                <a:gd name="T29" fmla="*/ 2147483646 h 394"/>
                <a:gd name="T30" fmla="*/ 2147483646 w 471"/>
                <a:gd name="T31" fmla="*/ 2147483646 h 394"/>
                <a:gd name="T32" fmla="*/ 2147483646 w 471"/>
                <a:gd name="T33" fmla="*/ 2147483646 h 394"/>
                <a:gd name="T34" fmla="*/ 2147483646 w 471"/>
                <a:gd name="T35" fmla="*/ 2147483646 h 394"/>
                <a:gd name="T36" fmla="*/ 0 w 471"/>
                <a:gd name="T37" fmla="*/ 2147483646 h 394"/>
                <a:gd name="T38" fmla="*/ 2147483646 w 471"/>
                <a:gd name="T39" fmla="*/ 2147483646 h 394"/>
                <a:gd name="T40" fmla="*/ 2147483646 w 471"/>
                <a:gd name="T41" fmla="*/ 0 h 394"/>
                <a:gd name="T42" fmla="*/ 2147483646 w 471"/>
                <a:gd name="T43" fmla="*/ 0 h 394"/>
                <a:gd name="T44" fmla="*/ 2147483646 w 471"/>
                <a:gd name="T45" fmla="*/ 2147483646 h 394"/>
                <a:gd name="T46" fmla="*/ 2147483646 w 471"/>
                <a:gd name="T47" fmla="*/ 2147483646 h 394"/>
                <a:gd name="T48" fmla="*/ 2147483646 w 471"/>
                <a:gd name="T49" fmla="*/ 2147483646 h 394"/>
                <a:gd name="T50" fmla="*/ 2147483646 w 471"/>
                <a:gd name="T51" fmla="*/ 2147483646 h 394"/>
                <a:gd name="T52" fmla="*/ 2147483646 w 471"/>
                <a:gd name="T53" fmla="*/ 2147483646 h 394"/>
                <a:gd name="T54" fmla="*/ 2147483646 w 471"/>
                <a:gd name="T55" fmla="*/ 2147483646 h 394"/>
                <a:gd name="T56" fmla="*/ 2147483646 w 471"/>
                <a:gd name="T57" fmla="*/ 2147483646 h 394"/>
                <a:gd name="T58" fmla="*/ 2147483646 w 471"/>
                <a:gd name="T59" fmla="*/ 2147483646 h 394"/>
                <a:gd name="T60" fmla="*/ 2147483646 w 471"/>
                <a:gd name="T61" fmla="*/ 2147483646 h 394"/>
                <a:gd name="T62" fmla="*/ 2147483646 w 471"/>
                <a:gd name="T63" fmla="*/ 2147483646 h 394"/>
                <a:gd name="T64" fmla="*/ 2147483646 w 471"/>
                <a:gd name="T65" fmla="*/ 2147483646 h 394"/>
                <a:gd name="T66" fmla="*/ 2147483646 w 471"/>
                <a:gd name="T67" fmla="*/ 2147483646 h 394"/>
                <a:gd name="T68" fmla="*/ 2147483646 w 471"/>
                <a:gd name="T69" fmla="*/ 2147483646 h 394"/>
                <a:gd name="T70" fmla="*/ 2147483646 w 471"/>
                <a:gd name="T71" fmla="*/ 2147483646 h 394"/>
                <a:gd name="T72" fmla="*/ 2147483646 w 471"/>
                <a:gd name="T73" fmla="*/ 2147483646 h 3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1" h="394">
                  <a:moveTo>
                    <a:pt x="470" y="324"/>
                  </a:moveTo>
                  <a:lnTo>
                    <a:pt x="418" y="343"/>
                  </a:lnTo>
                  <a:lnTo>
                    <a:pt x="361" y="393"/>
                  </a:lnTo>
                  <a:lnTo>
                    <a:pt x="355" y="393"/>
                  </a:lnTo>
                  <a:lnTo>
                    <a:pt x="324" y="368"/>
                  </a:lnTo>
                  <a:lnTo>
                    <a:pt x="298" y="368"/>
                  </a:lnTo>
                  <a:lnTo>
                    <a:pt x="280" y="324"/>
                  </a:lnTo>
                  <a:lnTo>
                    <a:pt x="235" y="309"/>
                  </a:lnTo>
                  <a:lnTo>
                    <a:pt x="227" y="299"/>
                  </a:lnTo>
                  <a:lnTo>
                    <a:pt x="190" y="275"/>
                  </a:lnTo>
                  <a:lnTo>
                    <a:pt x="172" y="299"/>
                  </a:lnTo>
                  <a:lnTo>
                    <a:pt x="153" y="275"/>
                  </a:lnTo>
                  <a:lnTo>
                    <a:pt x="135" y="284"/>
                  </a:lnTo>
                  <a:lnTo>
                    <a:pt x="71" y="284"/>
                  </a:lnTo>
                  <a:lnTo>
                    <a:pt x="57" y="250"/>
                  </a:lnTo>
                  <a:lnTo>
                    <a:pt x="37" y="250"/>
                  </a:lnTo>
                  <a:lnTo>
                    <a:pt x="26" y="250"/>
                  </a:lnTo>
                  <a:lnTo>
                    <a:pt x="18" y="261"/>
                  </a:lnTo>
                  <a:lnTo>
                    <a:pt x="0" y="241"/>
                  </a:lnTo>
                  <a:lnTo>
                    <a:pt x="57" y="93"/>
                  </a:lnTo>
                  <a:lnTo>
                    <a:pt x="71" y="0"/>
                  </a:lnTo>
                  <a:lnTo>
                    <a:pt x="120" y="0"/>
                  </a:lnTo>
                  <a:lnTo>
                    <a:pt x="153" y="24"/>
                  </a:lnTo>
                  <a:lnTo>
                    <a:pt x="172" y="14"/>
                  </a:lnTo>
                  <a:lnTo>
                    <a:pt x="217" y="24"/>
                  </a:lnTo>
                  <a:lnTo>
                    <a:pt x="235" y="48"/>
                  </a:lnTo>
                  <a:lnTo>
                    <a:pt x="280" y="84"/>
                  </a:lnTo>
                  <a:lnTo>
                    <a:pt x="280" y="109"/>
                  </a:lnTo>
                  <a:lnTo>
                    <a:pt x="253" y="132"/>
                  </a:lnTo>
                  <a:lnTo>
                    <a:pt x="261" y="156"/>
                  </a:lnTo>
                  <a:lnTo>
                    <a:pt x="290" y="156"/>
                  </a:lnTo>
                  <a:lnTo>
                    <a:pt x="343" y="143"/>
                  </a:lnTo>
                  <a:lnTo>
                    <a:pt x="361" y="191"/>
                  </a:lnTo>
                  <a:lnTo>
                    <a:pt x="380" y="200"/>
                  </a:lnTo>
                  <a:lnTo>
                    <a:pt x="380" y="225"/>
                  </a:lnTo>
                  <a:lnTo>
                    <a:pt x="433" y="275"/>
                  </a:lnTo>
                  <a:lnTo>
                    <a:pt x="470" y="32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85" name="Freeform 27">
              <a:extLst>
                <a:ext uri="{FF2B5EF4-FFF2-40B4-BE49-F238E27FC236}">
                  <a16:creationId xmlns:a16="http://schemas.microsoft.com/office/drawing/2014/main" xmlns="" id="{EEC0EE75-6AD6-49AE-A194-41F48D6B7BF6}"/>
                </a:ext>
              </a:extLst>
            </p:cNvPr>
            <p:cNvSpPr>
              <a:spLocks/>
            </p:cNvSpPr>
            <p:nvPr/>
          </p:nvSpPr>
          <p:spPr bwMode="auto">
            <a:xfrm>
              <a:off x="9641329" y="1273866"/>
              <a:ext cx="673776" cy="516270"/>
            </a:xfrm>
            <a:custGeom>
              <a:avLst/>
              <a:gdLst>
                <a:gd name="T0" fmla="*/ 2147483646 w 308"/>
                <a:gd name="T1" fmla="*/ 2147483646 h 236"/>
                <a:gd name="T2" fmla="*/ 2147483646 w 308"/>
                <a:gd name="T3" fmla="*/ 2147483646 h 236"/>
                <a:gd name="T4" fmla="*/ 0 w 308"/>
                <a:gd name="T5" fmla="*/ 2147483646 h 236"/>
                <a:gd name="T6" fmla="*/ 2147483646 w 308"/>
                <a:gd name="T7" fmla="*/ 2147483646 h 236"/>
                <a:gd name="T8" fmla="*/ 2147483646 w 308"/>
                <a:gd name="T9" fmla="*/ 2147483646 h 236"/>
                <a:gd name="T10" fmla="*/ 2147483646 w 308"/>
                <a:gd name="T11" fmla="*/ 2147483646 h 236"/>
                <a:gd name="T12" fmla="*/ 2147483646 w 308"/>
                <a:gd name="T13" fmla="*/ 2147483646 h 236"/>
                <a:gd name="T14" fmla="*/ 2147483646 w 308"/>
                <a:gd name="T15" fmla="*/ 2147483646 h 236"/>
                <a:gd name="T16" fmla="*/ 2147483646 w 308"/>
                <a:gd name="T17" fmla="*/ 0 h 236"/>
                <a:gd name="T18" fmla="*/ 2147483646 w 308"/>
                <a:gd name="T19" fmla="*/ 0 h 236"/>
                <a:gd name="T20" fmla="*/ 2147483646 w 308"/>
                <a:gd name="T21" fmla="*/ 2147483646 h 236"/>
                <a:gd name="T22" fmla="*/ 2147483646 w 308"/>
                <a:gd name="T23" fmla="*/ 2147483646 h 236"/>
                <a:gd name="T24" fmla="*/ 2147483646 w 308"/>
                <a:gd name="T25" fmla="*/ 2147483646 h 236"/>
                <a:gd name="T26" fmla="*/ 2147483646 w 308"/>
                <a:gd name="T27" fmla="*/ 2147483646 h 236"/>
                <a:gd name="T28" fmla="*/ 2147483646 w 308"/>
                <a:gd name="T29" fmla="*/ 2147483646 h 236"/>
                <a:gd name="T30" fmla="*/ 2147483646 w 308"/>
                <a:gd name="T31" fmla="*/ 2147483646 h 236"/>
                <a:gd name="T32" fmla="*/ 2147483646 w 308"/>
                <a:gd name="T33" fmla="*/ 2147483646 h 2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8" h="236">
                  <a:moveTo>
                    <a:pt x="307" y="210"/>
                  </a:moveTo>
                  <a:lnTo>
                    <a:pt x="287" y="235"/>
                  </a:lnTo>
                  <a:lnTo>
                    <a:pt x="0" y="235"/>
                  </a:lnTo>
                  <a:lnTo>
                    <a:pt x="38" y="69"/>
                  </a:lnTo>
                  <a:lnTo>
                    <a:pt x="45" y="59"/>
                  </a:lnTo>
                  <a:lnTo>
                    <a:pt x="83" y="48"/>
                  </a:lnTo>
                  <a:lnTo>
                    <a:pt x="72" y="24"/>
                  </a:lnTo>
                  <a:lnTo>
                    <a:pt x="38" y="24"/>
                  </a:lnTo>
                  <a:lnTo>
                    <a:pt x="19" y="0"/>
                  </a:lnTo>
                  <a:lnTo>
                    <a:pt x="172" y="0"/>
                  </a:lnTo>
                  <a:lnTo>
                    <a:pt x="180" y="34"/>
                  </a:lnTo>
                  <a:lnTo>
                    <a:pt x="146" y="59"/>
                  </a:lnTo>
                  <a:lnTo>
                    <a:pt x="154" y="107"/>
                  </a:lnTo>
                  <a:lnTo>
                    <a:pt x="228" y="142"/>
                  </a:lnTo>
                  <a:lnTo>
                    <a:pt x="254" y="142"/>
                  </a:lnTo>
                  <a:lnTo>
                    <a:pt x="307" y="201"/>
                  </a:lnTo>
                  <a:lnTo>
                    <a:pt x="307" y="210"/>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86" name="Freeform 28">
              <a:extLst>
                <a:ext uri="{FF2B5EF4-FFF2-40B4-BE49-F238E27FC236}">
                  <a16:creationId xmlns:a16="http://schemas.microsoft.com/office/drawing/2014/main" xmlns="" id="{6CF0FE59-2E51-4990-B1AC-77C6BDA0ED7A}"/>
                </a:ext>
              </a:extLst>
            </p:cNvPr>
            <p:cNvSpPr>
              <a:spLocks/>
            </p:cNvSpPr>
            <p:nvPr/>
          </p:nvSpPr>
          <p:spPr bwMode="auto">
            <a:xfrm>
              <a:off x="11203265" y="3610208"/>
              <a:ext cx="343452" cy="238446"/>
            </a:xfrm>
            <a:custGeom>
              <a:avLst/>
              <a:gdLst>
                <a:gd name="T0" fmla="*/ 2147483646 w 157"/>
                <a:gd name="T1" fmla="*/ 2147483646 h 109"/>
                <a:gd name="T2" fmla="*/ 2147483646 w 157"/>
                <a:gd name="T3" fmla="*/ 0 h 109"/>
                <a:gd name="T4" fmla="*/ 0 w 157"/>
                <a:gd name="T5" fmla="*/ 2147483646 h 109"/>
                <a:gd name="T6" fmla="*/ 2147483646 w 157"/>
                <a:gd name="T7" fmla="*/ 2147483646 h 109"/>
                <a:gd name="T8" fmla="*/ 2147483646 w 157"/>
                <a:gd name="T9" fmla="*/ 2147483646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109">
                  <a:moveTo>
                    <a:pt x="44" y="68"/>
                  </a:moveTo>
                  <a:lnTo>
                    <a:pt x="156" y="0"/>
                  </a:lnTo>
                  <a:lnTo>
                    <a:pt x="0" y="108"/>
                  </a:lnTo>
                  <a:lnTo>
                    <a:pt x="18" y="68"/>
                  </a:lnTo>
                  <a:lnTo>
                    <a:pt x="44" y="68"/>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87" name="Freeform 29">
              <a:extLst>
                <a:ext uri="{FF2B5EF4-FFF2-40B4-BE49-F238E27FC236}">
                  <a16:creationId xmlns:a16="http://schemas.microsoft.com/office/drawing/2014/main" xmlns="" id="{8242B686-17CB-4B41-9F1A-FB92F54ED345}"/>
                </a:ext>
              </a:extLst>
            </p:cNvPr>
            <p:cNvSpPr>
              <a:spLocks/>
            </p:cNvSpPr>
            <p:nvPr/>
          </p:nvSpPr>
          <p:spPr bwMode="auto">
            <a:xfrm>
              <a:off x="10391673" y="2732986"/>
              <a:ext cx="990975" cy="680340"/>
            </a:xfrm>
            <a:custGeom>
              <a:avLst/>
              <a:gdLst>
                <a:gd name="T0" fmla="*/ 2147483646 w 453"/>
                <a:gd name="T1" fmla="*/ 2147483646 h 311"/>
                <a:gd name="T2" fmla="*/ 2147483646 w 453"/>
                <a:gd name="T3" fmla="*/ 2147483646 h 311"/>
                <a:gd name="T4" fmla="*/ 2147483646 w 453"/>
                <a:gd name="T5" fmla="*/ 2147483646 h 311"/>
                <a:gd name="T6" fmla="*/ 2147483646 w 453"/>
                <a:gd name="T7" fmla="*/ 2147483646 h 311"/>
                <a:gd name="T8" fmla="*/ 2147483646 w 453"/>
                <a:gd name="T9" fmla="*/ 2147483646 h 311"/>
                <a:gd name="T10" fmla="*/ 2147483646 w 453"/>
                <a:gd name="T11" fmla="*/ 2147483646 h 311"/>
                <a:gd name="T12" fmla="*/ 2147483646 w 453"/>
                <a:gd name="T13" fmla="*/ 2147483646 h 311"/>
                <a:gd name="T14" fmla="*/ 2147483646 w 453"/>
                <a:gd name="T15" fmla="*/ 2147483646 h 311"/>
                <a:gd name="T16" fmla="*/ 2147483646 w 453"/>
                <a:gd name="T17" fmla="*/ 2147483646 h 311"/>
                <a:gd name="T18" fmla="*/ 2147483646 w 453"/>
                <a:gd name="T19" fmla="*/ 2147483646 h 311"/>
                <a:gd name="T20" fmla="*/ 2147483646 w 453"/>
                <a:gd name="T21" fmla="*/ 2147483646 h 311"/>
                <a:gd name="T22" fmla="*/ 2147483646 w 453"/>
                <a:gd name="T23" fmla="*/ 2147483646 h 311"/>
                <a:gd name="T24" fmla="*/ 2147483646 w 453"/>
                <a:gd name="T25" fmla="*/ 2147483646 h 311"/>
                <a:gd name="T26" fmla="*/ 2147483646 w 453"/>
                <a:gd name="T27" fmla="*/ 2147483646 h 311"/>
                <a:gd name="T28" fmla="*/ 2147483646 w 453"/>
                <a:gd name="T29" fmla="*/ 2147483646 h 311"/>
                <a:gd name="T30" fmla="*/ 2147483646 w 453"/>
                <a:gd name="T31" fmla="*/ 2147483646 h 311"/>
                <a:gd name="T32" fmla="*/ 2147483646 w 453"/>
                <a:gd name="T33" fmla="*/ 2147483646 h 311"/>
                <a:gd name="T34" fmla="*/ 2147483646 w 453"/>
                <a:gd name="T35" fmla="*/ 2147483646 h 311"/>
                <a:gd name="T36" fmla="*/ 2147483646 w 453"/>
                <a:gd name="T37" fmla="*/ 2147483646 h 311"/>
                <a:gd name="T38" fmla="*/ 2147483646 w 453"/>
                <a:gd name="T39" fmla="*/ 2147483646 h 311"/>
                <a:gd name="T40" fmla="*/ 2147483646 w 453"/>
                <a:gd name="T41" fmla="*/ 2147483646 h 311"/>
                <a:gd name="T42" fmla="*/ 2147483646 w 453"/>
                <a:gd name="T43" fmla="*/ 2147483646 h 311"/>
                <a:gd name="T44" fmla="*/ 2147483646 w 453"/>
                <a:gd name="T45" fmla="*/ 2147483646 h 311"/>
                <a:gd name="T46" fmla="*/ 2147483646 w 453"/>
                <a:gd name="T47" fmla="*/ 2147483646 h 311"/>
                <a:gd name="T48" fmla="*/ 2147483646 w 453"/>
                <a:gd name="T49" fmla="*/ 2147483646 h 311"/>
                <a:gd name="T50" fmla="*/ 2147483646 w 453"/>
                <a:gd name="T51" fmla="*/ 2147483646 h 311"/>
                <a:gd name="T52" fmla="*/ 2147483646 w 453"/>
                <a:gd name="T53" fmla="*/ 2147483646 h 311"/>
                <a:gd name="T54" fmla="*/ 2147483646 w 453"/>
                <a:gd name="T55" fmla="*/ 2147483646 h 311"/>
                <a:gd name="T56" fmla="*/ 2147483646 w 453"/>
                <a:gd name="T57" fmla="*/ 2147483646 h 311"/>
                <a:gd name="T58" fmla="*/ 2147483646 w 453"/>
                <a:gd name="T59" fmla="*/ 2147483646 h 311"/>
                <a:gd name="T60" fmla="*/ 2147483646 w 453"/>
                <a:gd name="T61" fmla="*/ 2147483646 h 311"/>
                <a:gd name="T62" fmla="*/ 2147483646 w 453"/>
                <a:gd name="T63" fmla="*/ 2147483646 h 311"/>
                <a:gd name="T64" fmla="*/ 2147483646 w 453"/>
                <a:gd name="T65" fmla="*/ 2147483646 h 311"/>
                <a:gd name="T66" fmla="*/ 0 w 453"/>
                <a:gd name="T67" fmla="*/ 0 h 311"/>
                <a:gd name="T68" fmla="*/ 2147483646 w 453"/>
                <a:gd name="T69" fmla="*/ 2147483646 h 311"/>
                <a:gd name="T70" fmla="*/ 2147483646 w 453"/>
                <a:gd name="T71" fmla="*/ 2147483646 h 311"/>
                <a:gd name="T72" fmla="*/ 2147483646 w 453"/>
                <a:gd name="T73" fmla="*/ 0 h 311"/>
                <a:gd name="T74" fmla="*/ 2147483646 w 453"/>
                <a:gd name="T75" fmla="*/ 2147483646 h 311"/>
                <a:gd name="T76" fmla="*/ 2147483646 w 453"/>
                <a:gd name="T77" fmla="*/ 2147483646 h 311"/>
                <a:gd name="T78" fmla="*/ 2147483646 w 453"/>
                <a:gd name="T79" fmla="*/ 2147483646 h 3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53" h="311">
                  <a:moveTo>
                    <a:pt x="433" y="79"/>
                  </a:moveTo>
                  <a:lnTo>
                    <a:pt x="452" y="104"/>
                  </a:lnTo>
                  <a:lnTo>
                    <a:pt x="433" y="118"/>
                  </a:lnTo>
                  <a:lnTo>
                    <a:pt x="433" y="129"/>
                  </a:lnTo>
                  <a:lnTo>
                    <a:pt x="389" y="152"/>
                  </a:lnTo>
                  <a:lnTo>
                    <a:pt x="401" y="163"/>
                  </a:lnTo>
                  <a:lnTo>
                    <a:pt x="381" y="188"/>
                  </a:lnTo>
                  <a:lnTo>
                    <a:pt x="381" y="201"/>
                  </a:lnTo>
                  <a:lnTo>
                    <a:pt x="370" y="236"/>
                  </a:lnTo>
                  <a:lnTo>
                    <a:pt x="363" y="227"/>
                  </a:lnTo>
                  <a:lnTo>
                    <a:pt x="344" y="227"/>
                  </a:lnTo>
                  <a:lnTo>
                    <a:pt x="337" y="271"/>
                  </a:lnTo>
                  <a:lnTo>
                    <a:pt x="292" y="286"/>
                  </a:lnTo>
                  <a:lnTo>
                    <a:pt x="280" y="310"/>
                  </a:lnTo>
                  <a:lnTo>
                    <a:pt x="273" y="286"/>
                  </a:lnTo>
                  <a:lnTo>
                    <a:pt x="243" y="286"/>
                  </a:lnTo>
                  <a:lnTo>
                    <a:pt x="229" y="271"/>
                  </a:lnTo>
                  <a:lnTo>
                    <a:pt x="235" y="261"/>
                  </a:lnTo>
                  <a:lnTo>
                    <a:pt x="229" y="261"/>
                  </a:lnTo>
                  <a:lnTo>
                    <a:pt x="229" y="286"/>
                  </a:lnTo>
                  <a:lnTo>
                    <a:pt x="217" y="286"/>
                  </a:lnTo>
                  <a:lnTo>
                    <a:pt x="198" y="286"/>
                  </a:lnTo>
                  <a:lnTo>
                    <a:pt x="209" y="271"/>
                  </a:lnTo>
                  <a:lnTo>
                    <a:pt x="180" y="271"/>
                  </a:lnTo>
                  <a:lnTo>
                    <a:pt x="192" y="246"/>
                  </a:lnTo>
                  <a:lnTo>
                    <a:pt x="180" y="261"/>
                  </a:lnTo>
                  <a:lnTo>
                    <a:pt x="164" y="236"/>
                  </a:lnTo>
                  <a:lnTo>
                    <a:pt x="164" y="261"/>
                  </a:lnTo>
                  <a:lnTo>
                    <a:pt x="147" y="261"/>
                  </a:lnTo>
                  <a:lnTo>
                    <a:pt x="135" y="236"/>
                  </a:lnTo>
                  <a:lnTo>
                    <a:pt x="147" y="236"/>
                  </a:lnTo>
                  <a:lnTo>
                    <a:pt x="147" y="227"/>
                  </a:lnTo>
                  <a:lnTo>
                    <a:pt x="127" y="211"/>
                  </a:lnTo>
                  <a:lnTo>
                    <a:pt x="135" y="201"/>
                  </a:lnTo>
                  <a:lnTo>
                    <a:pt x="147" y="201"/>
                  </a:lnTo>
                  <a:lnTo>
                    <a:pt x="135" y="188"/>
                  </a:lnTo>
                  <a:lnTo>
                    <a:pt x="127" y="201"/>
                  </a:lnTo>
                  <a:lnTo>
                    <a:pt x="120" y="201"/>
                  </a:lnTo>
                  <a:lnTo>
                    <a:pt x="127" y="227"/>
                  </a:lnTo>
                  <a:lnTo>
                    <a:pt x="120" y="227"/>
                  </a:lnTo>
                  <a:lnTo>
                    <a:pt x="120" y="246"/>
                  </a:lnTo>
                  <a:lnTo>
                    <a:pt x="109" y="246"/>
                  </a:lnTo>
                  <a:lnTo>
                    <a:pt x="109" y="227"/>
                  </a:lnTo>
                  <a:lnTo>
                    <a:pt x="90" y="236"/>
                  </a:lnTo>
                  <a:lnTo>
                    <a:pt x="101" y="261"/>
                  </a:lnTo>
                  <a:lnTo>
                    <a:pt x="83" y="261"/>
                  </a:lnTo>
                  <a:lnTo>
                    <a:pt x="72" y="236"/>
                  </a:lnTo>
                  <a:lnTo>
                    <a:pt x="72" y="246"/>
                  </a:lnTo>
                  <a:lnTo>
                    <a:pt x="57" y="236"/>
                  </a:lnTo>
                  <a:lnTo>
                    <a:pt x="64" y="211"/>
                  </a:lnTo>
                  <a:lnTo>
                    <a:pt x="72" y="227"/>
                  </a:lnTo>
                  <a:lnTo>
                    <a:pt x="57" y="211"/>
                  </a:lnTo>
                  <a:lnTo>
                    <a:pt x="38" y="201"/>
                  </a:lnTo>
                  <a:lnTo>
                    <a:pt x="57" y="188"/>
                  </a:lnTo>
                  <a:lnTo>
                    <a:pt x="83" y="201"/>
                  </a:lnTo>
                  <a:lnTo>
                    <a:pt x="64" y="177"/>
                  </a:lnTo>
                  <a:lnTo>
                    <a:pt x="57" y="177"/>
                  </a:lnTo>
                  <a:lnTo>
                    <a:pt x="45" y="188"/>
                  </a:lnTo>
                  <a:lnTo>
                    <a:pt x="26" y="163"/>
                  </a:lnTo>
                  <a:lnTo>
                    <a:pt x="83" y="163"/>
                  </a:lnTo>
                  <a:lnTo>
                    <a:pt x="90" y="152"/>
                  </a:lnTo>
                  <a:lnTo>
                    <a:pt x="109" y="118"/>
                  </a:lnTo>
                  <a:lnTo>
                    <a:pt x="90" y="118"/>
                  </a:lnTo>
                  <a:lnTo>
                    <a:pt x="72" y="93"/>
                  </a:lnTo>
                  <a:lnTo>
                    <a:pt x="57" y="93"/>
                  </a:lnTo>
                  <a:lnTo>
                    <a:pt x="20" y="68"/>
                  </a:lnTo>
                  <a:lnTo>
                    <a:pt x="20" y="34"/>
                  </a:lnTo>
                  <a:lnTo>
                    <a:pt x="0" y="0"/>
                  </a:lnTo>
                  <a:lnTo>
                    <a:pt x="135" y="9"/>
                  </a:lnTo>
                  <a:lnTo>
                    <a:pt x="217" y="9"/>
                  </a:lnTo>
                  <a:lnTo>
                    <a:pt x="198" y="79"/>
                  </a:lnTo>
                  <a:lnTo>
                    <a:pt x="254" y="93"/>
                  </a:lnTo>
                  <a:lnTo>
                    <a:pt x="273" y="9"/>
                  </a:lnTo>
                  <a:lnTo>
                    <a:pt x="292" y="0"/>
                  </a:lnTo>
                  <a:lnTo>
                    <a:pt x="326" y="20"/>
                  </a:lnTo>
                  <a:lnTo>
                    <a:pt x="355" y="34"/>
                  </a:lnTo>
                  <a:lnTo>
                    <a:pt x="381" y="34"/>
                  </a:lnTo>
                  <a:lnTo>
                    <a:pt x="433" y="34"/>
                  </a:lnTo>
                  <a:lnTo>
                    <a:pt x="452" y="68"/>
                  </a:lnTo>
                  <a:lnTo>
                    <a:pt x="433" y="79"/>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88" name="Freeform 30">
              <a:extLst>
                <a:ext uri="{FF2B5EF4-FFF2-40B4-BE49-F238E27FC236}">
                  <a16:creationId xmlns:a16="http://schemas.microsoft.com/office/drawing/2014/main" xmlns="" id="{51489397-58C3-43FC-BE95-F77B50EDB72D}"/>
                </a:ext>
              </a:extLst>
            </p:cNvPr>
            <p:cNvSpPr>
              <a:spLocks/>
            </p:cNvSpPr>
            <p:nvPr/>
          </p:nvSpPr>
          <p:spPr bwMode="auto">
            <a:xfrm>
              <a:off x="8932552" y="3535830"/>
              <a:ext cx="910035" cy="807218"/>
            </a:xfrm>
            <a:custGeom>
              <a:avLst/>
              <a:gdLst>
                <a:gd name="T0" fmla="*/ 2147483646 w 416"/>
                <a:gd name="T1" fmla="*/ 2147483646 h 369"/>
                <a:gd name="T2" fmla="*/ 2147483646 w 416"/>
                <a:gd name="T3" fmla="*/ 2147483646 h 369"/>
                <a:gd name="T4" fmla="*/ 2147483646 w 416"/>
                <a:gd name="T5" fmla="*/ 2147483646 h 369"/>
                <a:gd name="T6" fmla="*/ 2147483646 w 416"/>
                <a:gd name="T7" fmla="*/ 2147483646 h 369"/>
                <a:gd name="T8" fmla="*/ 2147483646 w 416"/>
                <a:gd name="T9" fmla="*/ 2147483646 h 369"/>
                <a:gd name="T10" fmla="*/ 2147483646 w 416"/>
                <a:gd name="T11" fmla="*/ 2147483646 h 369"/>
                <a:gd name="T12" fmla="*/ 2147483646 w 416"/>
                <a:gd name="T13" fmla="*/ 2147483646 h 369"/>
                <a:gd name="T14" fmla="*/ 2147483646 w 416"/>
                <a:gd name="T15" fmla="*/ 2147483646 h 369"/>
                <a:gd name="T16" fmla="*/ 2147483646 w 416"/>
                <a:gd name="T17" fmla="*/ 2147483646 h 369"/>
                <a:gd name="T18" fmla="*/ 2147483646 w 416"/>
                <a:gd name="T19" fmla="*/ 2147483646 h 369"/>
                <a:gd name="T20" fmla="*/ 2147483646 w 416"/>
                <a:gd name="T21" fmla="*/ 2147483646 h 369"/>
                <a:gd name="T22" fmla="*/ 2147483646 w 416"/>
                <a:gd name="T23" fmla="*/ 2147483646 h 369"/>
                <a:gd name="T24" fmla="*/ 0 w 416"/>
                <a:gd name="T25" fmla="*/ 2147483646 h 369"/>
                <a:gd name="T26" fmla="*/ 2147483646 w 416"/>
                <a:gd name="T27" fmla="*/ 2147483646 h 369"/>
                <a:gd name="T28" fmla="*/ 2147483646 w 416"/>
                <a:gd name="T29" fmla="*/ 2147483646 h 369"/>
                <a:gd name="T30" fmla="*/ 2147483646 w 416"/>
                <a:gd name="T31" fmla="*/ 0 h 369"/>
                <a:gd name="T32" fmla="*/ 2147483646 w 416"/>
                <a:gd name="T33" fmla="*/ 2147483646 h 369"/>
                <a:gd name="T34" fmla="*/ 2147483646 w 416"/>
                <a:gd name="T35" fmla="*/ 2147483646 h 369"/>
                <a:gd name="T36" fmla="*/ 2147483646 w 416"/>
                <a:gd name="T37" fmla="*/ 2147483646 h 369"/>
                <a:gd name="T38" fmla="*/ 2147483646 w 416"/>
                <a:gd name="T39" fmla="*/ 2147483646 h 369"/>
                <a:gd name="T40" fmla="*/ 2147483646 w 416"/>
                <a:gd name="T41" fmla="*/ 2147483646 h 369"/>
                <a:gd name="T42" fmla="*/ 2147483646 w 416"/>
                <a:gd name="T43" fmla="*/ 2147483646 h 369"/>
                <a:gd name="T44" fmla="*/ 2147483646 w 416"/>
                <a:gd name="T45" fmla="*/ 2147483646 h 369"/>
                <a:gd name="T46" fmla="*/ 2147483646 w 416"/>
                <a:gd name="T47" fmla="*/ 2147483646 h 369"/>
                <a:gd name="T48" fmla="*/ 2147483646 w 416"/>
                <a:gd name="T49" fmla="*/ 2147483646 h 369"/>
                <a:gd name="T50" fmla="*/ 2147483646 w 416"/>
                <a:gd name="T51" fmla="*/ 2147483646 h 3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16" h="369">
                  <a:moveTo>
                    <a:pt x="388" y="343"/>
                  </a:moveTo>
                  <a:lnTo>
                    <a:pt x="343" y="352"/>
                  </a:lnTo>
                  <a:lnTo>
                    <a:pt x="343" y="368"/>
                  </a:lnTo>
                  <a:lnTo>
                    <a:pt x="325" y="343"/>
                  </a:lnTo>
                  <a:lnTo>
                    <a:pt x="343" y="318"/>
                  </a:lnTo>
                  <a:lnTo>
                    <a:pt x="325" y="318"/>
                  </a:lnTo>
                  <a:lnTo>
                    <a:pt x="280" y="251"/>
                  </a:lnTo>
                  <a:lnTo>
                    <a:pt x="254" y="251"/>
                  </a:lnTo>
                  <a:lnTo>
                    <a:pt x="224" y="260"/>
                  </a:lnTo>
                  <a:lnTo>
                    <a:pt x="143" y="226"/>
                  </a:lnTo>
                  <a:lnTo>
                    <a:pt x="52" y="201"/>
                  </a:lnTo>
                  <a:lnTo>
                    <a:pt x="34" y="211"/>
                  </a:lnTo>
                  <a:lnTo>
                    <a:pt x="0" y="187"/>
                  </a:lnTo>
                  <a:lnTo>
                    <a:pt x="82" y="128"/>
                  </a:lnTo>
                  <a:lnTo>
                    <a:pt x="134" y="59"/>
                  </a:lnTo>
                  <a:lnTo>
                    <a:pt x="127" y="0"/>
                  </a:lnTo>
                  <a:lnTo>
                    <a:pt x="161" y="10"/>
                  </a:lnTo>
                  <a:lnTo>
                    <a:pt x="206" y="59"/>
                  </a:lnTo>
                  <a:lnTo>
                    <a:pt x="325" y="128"/>
                  </a:lnTo>
                  <a:lnTo>
                    <a:pt x="332" y="142"/>
                  </a:lnTo>
                  <a:lnTo>
                    <a:pt x="363" y="153"/>
                  </a:lnTo>
                  <a:lnTo>
                    <a:pt x="369" y="128"/>
                  </a:lnTo>
                  <a:lnTo>
                    <a:pt x="377" y="128"/>
                  </a:lnTo>
                  <a:lnTo>
                    <a:pt x="377" y="318"/>
                  </a:lnTo>
                  <a:lnTo>
                    <a:pt x="415" y="318"/>
                  </a:lnTo>
                  <a:lnTo>
                    <a:pt x="388" y="34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89" name="Freeform 31">
              <a:extLst>
                <a:ext uri="{FF2B5EF4-FFF2-40B4-BE49-F238E27FC236}">
                  <a16:creationId xmlns:a16="http://schemas.microsoft.com/office/drawing/2014/main" xmlns="" id="{38B1356B-3122-4E5A-9388-C6061108E557}"/>
                </a:ext>
              </a:extLst>
            </p:cNvPr>
            <p:cNvSpPr>
              <a:spLocks/>
            </p:cNvSpPr>
            <p:nvPr/>
          </p:nvSpPr>
          <p:spPr bwMode="auto">
            <a:xfrm>
              <a:off x="8807861" y="3225193"/>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90" name="Freeform 32">
              <a:extLst>
                <a:ext uri="{FF2B5EF4-FFF2-40B4-BE49-F238E27FC236}">
                  <a16:creationId xmlns:a16="http://schemas.microsoft.com/office/drawing/2014/main" xmlns="" id="{42591FAC-EF85-4D8A-AC5C-D2676B8DBFE6}"/>
                </a:ext>
              </a:extLst>
            </p:cNvPr>
            <p:cNvSpPr>
              <a:spLocks/>
            </p:cNvSpPr>
            <p:nvPr/>
          </p:nvSpPr>
          <p:spPr bwMode="auto">
            <a:xfrm>
              <a:off x="9370353" y="2095722"/>
              <a:ext cx="855346" cy="732840"/>
            </a:xfrm>
            <a:custGeom>
              <a:avLst/>
              <a:gdLst>
                <a:gd name="T0" fmla="*/ 2147483646 w 391"/>
                <a:gd name="T1" fmla="*/ 2147483646 h 335"/>
                <a:gd name="T2" fmla="*/ 2147483646 w 391"/>
                <a:gd name="T3" fmla="*/ 2147483646 h 335"/>
                <a:gd name="T4" fmla="*/ 2147483646 w 391"/>
                <a:gd name="T5" fmla="*/ 2147483646 h 335"/>
                <a:gd name="T6" fmla="*/ 2147483646 w 391"/>
                <a:gd name="T7" fmla="*/ 2147483646 h 335"/>
                <a:gd name="T8" fmla="*/ 2147483646 w 391"/>
                <a:gd name="T9" fmla="*/ 2147483646 h 335"/>
                <a:gd name="T10" fmla="*/ 2147483646 w 391"/>
                <a:gd name="T11" fmla="*/ 2147483646 h 335"/>
                <a:gd name="T12" fmla="*/ 2147483646 w 391"/>
                <a:gd name="T13" fmla="*/ 2147483646 h 335"/>
                <a:gd name="T14" fmla="*/ 2147483646 w 391"/>
                <a:gd name="T15" fmla="*/ 2147483646 h 335"/>
                <a:gd name="T16" fmla="*/ 0 w 391"/>
                <a:gd name="T17" fmla="*/ 2147483646 h 335"/>
                <a:gd name="T18" fmla="*/ 2147483646 w 391"/>
                <a:gd name="T19" fmla="*/ 0 h 335"/>
                <a:gd name="T20" fmla="*/ 2147483646 w 391"/>
                <a:gd name="T21" fmla="*/ 2147483646 h 335"/>
                <a:gd name="T22" fmla="*/ 2147483646 w 391"/>
                <a:gd name="T23" fmla="*/ 2147483646 h 335"/>
                <a:gd name="T24" fmla="*/ 2147483646 w 391"/>
                <a:gd name="T25" fmla="*/ 2147483646 h 335"/>
                <a:gd name="T26" fmla="*/ 2147483646 w 391"/>
                <a:gd name="T27" fmla="*/ 2147483646 h 335"/>
                <a:gd name="T28" fmla="*/ 2147483646 w 391"/>
                <a:gd name="T29" fmla="*/ 2147483646 h 335"/>
                <a:gd name="T30" fmla="*/ 2147483646 w 391"/>
                <a:gd name="T31" fmla="*/ 2147483646 h 335"/>
                <a:gd name="T32" fmla="*/ 2147483646 w 391"/>
                <a:gd name="T33" fmla="*/ 2147483646 h 335"/>
                <a:gd name="T34" fmla="*/ 2147483646 w 391"/>
                <a:gd name="T35" fmla="*/ 2147483646 h 335"/>
                <a:gd name="T36" fmla="*/ 2147483646 w 391"/>
                <a:gd name="T37" fmla="*/ 2147483646 h 335"/>
                <a:gd name="T38" fmla="*/ 2147483646 w 391"/>
                <a:gd name="T39" fmla="*/ 2147483646 h 335"/>
                <a:gd name="T40" fmla="*/ 2147483646 w 391"/>
                <a:gd name="T41" fmla="*/ 2147483646 h 335"/>
                <a:gd name="T42" fmla="*/ 2147483646 w 391"/>
                <a:gd name="T43" fmla="*/ 2147483646 h 335"/>
                <a:gd name="T44" fmla="*/ 2147483646 w 391"/>
                <a:gd name="T45" fmla="*/ 2147483646 h 335"/>
                <a:gd name="T46" fmla="*/ 2147483646 w 391"/>
                <a:gd name="T47" fmla="*/ 2147483646 h 335"/>
                <a:gd name="T48" fmla="*/ 2147483646 w 391"/>
                <a:gd name="T49" fmla="*/ 2147483646 h 335"/>
                <a:gd name="T50" fmla="*/ 2147483646 w 391"/>
                <a:gd name="T51" fmla="*/ 2147483646 h 335"/>
                <a:gd name="T52" fmla="*/ 2147483646 w 391"/>
                <a:gd name="T53" fmla="*/ 2147483646 h 335"/>
                <a:gd name="T54" fmla="*/ 2147483646 w 391"/>
                <a:gd name="T55" fmla="*/ 2147483646 h 335"/>
                <a:gd name="T56" fmla="*/ 2147483646 w 391"/>
                <a:gd name="T57" fmla="*/ 2147483646 h 3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1" h="335">
                  <a:moveTo>
                    <a:pt x="263" y="334"/>
                  </a:moveTo>
                  <a:lnTo>
                    <a:pt x="146" y="266"/>
                  </a:lnTo>
                  <a:lnTo>
                    <a:pt x="121" y="242"/>
                  </a:lnTo>
                  <a:lnTo>
                    <a:pt x="90" y="242"/>
                  </a:lnTo>
                  <a:lnTo>
                    <a:pt x="90" y="227"/>
                  </a:lnTo>
                  <a:lnTo>
                    <a:pt x="38" y="207"/>
                  </a:lnTo>
                  <a:lnTo>
                    <a:pt x="38" y="123"/>
                  </a:lnTo>
                  <a:lnTo>
                    <a:pt x="19" y="98"/>
                  </a:lnTo>
                  <a:lnTo>
                    <a:pt x="0" y="50"/>
                  </a:lnTo>
                  <a:lnTo>
                    <a:pt x="57" y="0"/>
                  </a:lnTo>
                  <a:lnTo>
                    <a:pt x="57" y="16"/>
                  </a:lnTo>
                  <a:lnTo>
                    <a:pt x="127" y="50"/>
                  </a:lnTo>
                  <a:lnTo>
                    <a:pt x="135" y="109"/>
                  </a:lnTo>
                  <a:lnTo>
                    <a:pt x="164" y="98"/>
                  </a:lnTo>
                  <a:lnTo>
                    <a:pt x="172" y="123"/>
                  </a:lnTo>
                  <a:lnTo>
                    <a:pt x="180" y="109"/>
                  </a:lnTo>
                  <a:lnTo>
                    <a:pt x="191" y="123"/>
                  </a:lnTo>
                  <a:lnTo>
                    <a:pt x="218" y="98"/>
                  </a:lnTo>
                  <a:lnTo>
                    <a:pt x="236" y="109"/>
                  </a:lnTo>
                  <a:lnTo>
                    <a:pt x="218" y="168"/>
                  </a:lnTo>
                  <a:lnTo>
                    <a:pt x="255" y="168"/>
                  </a:lnTo>
                  <a:lnTo>
                    <a:pt x="281" y="132"/>
                  </a:lnTo>
                  <a:lnTo>
                    <a:pt x="292" y="144"/>
                  </a:lnTo>
                  <a:lnTo>
                    <a:pt x="318" y="207"/>
                  </a:lnTo>
                  <a:lnTo>
                    <a:pt x="344" y="168"/>
                  </a:lnTo>
                  <a:lnTo>
                    <a:pt x="355" y="144"/>
                  </a:lnTo>
                  <a:lnTo>
                    <a:pt x="390" y="168"/>
                  </a:lnTo>
                  <a:lnTo>
                    <a:pt x="344" y="291"/>
                  </a:lnTo>
                  <a:lnTo>
                    <a:pt x="263" y="334"/>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91" name="Freeform 33">
              <a:extLst>
                <a:ext uri="{FF2B5EF4-FFF2-40B4-BE49-F238E27FC236}">
                  <a16:creationId xmlns:a16="http://schemas.microsoft.com/office/drawing/2014/main" xmlns="" id="{2FAA0349-6235-433C-9090-CF3437DE453F}"/>
                </a:ext>
              </a:extLst>
            </p:cNvPr>
            <p:cNvSpPr>
              <a:spLocks/>
            </p:cNvSpPr>
            <p:nvPr/>
          </p:nvSpPr>
          <p:spPr bwMode="auto">
            <a:xfrm>
              <a:off x="8254400" y="1875451"/>
              <a:ext cx="735029" cy="805031"/>
            </a:xfrm>
            <a:custGeom>
              <a:avLst/>
              <a:gdLst>
                <a:gd name="T0" fmla="*/ 2147483646 w 336"/>
                <a:gd name="T1" fmla="*/ 2147483646 h 368"/>
                <a:gd name="T2" fmla="*/ 2147483646 w 336"/>
                <a:gd name="T3" fmla="*/ 2147483646 h 368"/>
                <a:gd name="T4" fmla="*/ 2147483646 w 336"/>
                <a:gd name="T5" fmla="*/ 2147483646 h 368"/>
                <a:gd name="T6" fmla="*/ 2147483646 w 336"/>
                <a:gd name="T7" fmla="*/ 2147483646 h 368"/>
                <a:gd name="T8" fmla="*/ 2147483646 w 336"/>
                <a:gd name="T9" fmla="*/ 2147483646 h 368"/>
                <a:gd name="T10" fmla="*/ 0 w 336"/>
                <a:gd name="T11" fmla="*/ 2147483646 h 368"/>
                <a:gd name="T12" fmla="*/ 0 w 336"/>
                <a:gd name="T13" fmla="*/ 2147483646 h 368"/>
                <a:gd name="T14" fmla="*/ 2147483646 w 336"/>
                <a:gd name="T15" fmla="*/ 0 h 368"/>
                <a:gd name="T16" fmla="*/ 2147483646 w 336"/>
                <a:gd name="T17" fmla="*/ 2147483646 h 368"/>
                <a:gd name="T18" fmla="*/ 2147483646 w 336"/>
                <a:gd name="T19" fmla="*/ 2147483646 h 368"/>
                <a:gd name="T20" fmla="*/ 2147483646 w 336"/>
                <a:gd name="T21" fmla="*/ 2147483646 h 368"/>
                <a:gd name="T22" fmla="*/ 2147483646 w 336"/>
                <a:gd name="T23" fmla="*/ 2147483646 h 368"/>
                <a:gd name="T24" fmla="*/ 2147483646 w 336"/>
                <a:gd name="T25" fmla="*/ 2147483646 h 368"/>
                <a:gd name="T26" fmla="*/ 2147483646 w 336"/>
                <a:gd name="T27" fmla="*/ 2147483646 h 368"/>
                <a:gd name="T28" fmla="*/ 2147483646 w 336"/>
                <a:gd name="T29" fmla="*/ 2147483646 h 368"/>
                <a:gd name="T30" fmla="*/ 2147483646 w 336"/>
                <a:gd name="T31" fmla="*/ 2147483646 h 368"/>
                <a:gd name="T32" fmla="*/ 2147483646 w 336"/>
                <a:gd name="T33" fmla="*/ 2147483646 h 368"/>
                <a:gd name="T34" fmla="*/ 2147483646 w 336"/>
                <a:gd name="T35" fmla="*/ 2147483646 h 3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6" h="368">
                  <a:moveTo>
                    <a:pt x="253" y="269"/>
                  </a:moveTo>
                  <a:lnTo>
                    <a:pt x="246" y="294"/>
                  </a:lnTo>
                  <a:lnTo>
                    <a:pt x="227" y="283"/>
                  </a:lnTo>
                  <a:lnTo>
                    <a:pt x="216" y="283"/>
                  </a:lnTo>
                  <a:lnTo>
                    <a:pt x="37" y="367"/>
                  </a:lnTo>
                  <a:lnTo>
                    <a:pt x="0" y="343"/>
                  </a:lnTo>
                  <a:lnTo>
                    <a:pt x="0" y="308"/>
                  </a:lnTo>
                  <a:lnTo>
                    <a:pt x="146" y="0"/>
                  </a:lnTo>
                  <a:lnTo>
                    <a:pt x="164" y="20"/>
                  </a:lnTo>
                  <a:lnTo>
                    <a:pt x="172" y="9"/>
                  </a:lnTo>
                  <a:lnTo>
                    <a:pt x="183" y="9"/>
                  </a:lnTo>
                  <a:lnTo>
                    <a:pt x="202" y="9"/>
                  </a:lnTo>
                  <a:lnTo>
                    <a:pt x="216" y="44"/>
                  </a:lnTo>
                  <a:lnTo>
                    <a:pt x="280" y="44"/>
                  </a:lnTo>
                  <a:lnTo>
                    <a:pt x="298" y="34"/>
                  </a:lnTo>
                  <a:lnTo>
                    <a:pt x="318" y="59"/>
                  </a:lnTo>
                  <a:lnTo>
                    <a:pt x="335" y="34"/>
                  </a:lnTo>
                  <a:lnTo>
                    <a:pt x="253" y="269"/>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92" name="Freeform 34">
              <a:extLst>
                <a:ext uri="{FF2B5EF4-FFF2-40B4-BE49-F238E27FC236}">
                  <a16:creationId xmlns:a16="http://schemas.microsoft.com/office/drawing/2014/main" xmlns="" id="{789739E3-4691-40B4-AC96-21B8C1CC10C3}"/>
                </a:ext>
              </a:extLst>
            </p:cNvPr>
            <p:cNvSpPr>
              <a:spLocks/>
            </p:cNvSpPr>
            <p:nvPr/>
          </p:nvSpPr>
          <p:spPr bwMode="auto">
            <a:xfrm>
              <a:off x="8532224" y="5016825"/>
              <a:ext cx="402516" cy="774405"/>
            </a:xfrm>
            <a:custGeom>
              <a:avLst/>
              <a:gdLst>
                <a:gd name="T0" fmla="*/ 2147483646 w 184"/>
                <a:gd name="T1" fmla="*/ 2147483646 h 354"/>
                <a:gd name="T2" fmla="*/ 2147483646 w 184"/>
                <a:gd name="T3" fmla="*/ 2147483646 h 354"/>
                <a:gd name="T4" fmla="*/ 2147483646 w 184"/>
                <a:gd name="T5" fmla="*/ 2147483646 h 354"/>
                <a:gd name="T6" fmla="*/ 2147483646 w 184"/>
                <a:gd name="T7" fmla="*/ 2147483646 h 354"/>
                <a:gd name="T8" fmla="*/ 2147483646 w 184"/>
                <a:gd name="T9" fmla="*/ 2147483646 h 354"/>
                <a:gd name="T10" fmla="*/ 2147483646 w 184"/>
                <a:gd name="T11" fmla="*/ 2147483646 h 354"/>
                <a:gd name="T12" fmla="*/ 0 w 184"/>
                <a:gd name="T13" fmla="*/ 2147483646 h 354"/>
                <a:gd name="T14" fmla="*/ 2147483646 w 184"/>
                <a:gd name="T15" fmla="*/ 2147483646 h 354"/>
                <a:gd name="T16" fmla="*/ 2147483646 w 184"/>
                <a:gd name="T17" fmla="*/ 2147483646 h 354"/>
                <a:gd name="T18" fmla="*/ 2147483646 w 184"/>
                <a:gd name="T19" fmla="*/ 0 h 354"/>
                <a:gd name="T20" fmla="*/ 2147483646 w 184"/>
                <a:gd name="T21" fmla="*/ 2147483646 h 354"/>
                <a:gd name="T22" fmla="*/ 2147483646 w 184"/>
                <a:gd name="T23" fmla="*/ 2147483646 h 354"/>
                <a:gd name="T24" fmla="*/ 2147483646 w 184"/>
                <a:gd name="T25" fmla="*/ 2147483646 h 354"/>
                <a:gd name="T26" fmla="*/ 2147483646 w 184"/>
                <a:gd name="T27" fmla="*/ 2147483646 h 354"/>
                <a:gd name="T28" fmla="*/ 2147483646 w 184"/>
                <a:gd name="T29" fmla="*/ 0 h 354"/>
                <a:gd name="T30" fmla="*/ 2147483646 w 184"/>
                <a:gd name="T31" fmla="*/ 2147483646 h 354"/>
                <a:gd name="T32" fmla="*/ 2147483646 w 184"/>
                <a:gd name="T33" fmla="*/ 2147483646 h 3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4" h="354">
                  <a:moveTo>
                    <a:pt x="126" y="143"/>
                  </a:moveTo>
                  <a:lnTo>
                    <a:pt x="109" y="191"/>
                  </a:lnTo>
                  <a:lnTo>
                    <a:pt x="75" y="353"/>
                  </a:lnTo>
                  <a:lnTo>
                    <a:pt x="83" y="260"/>
                  </a:lnTo>
                  <a:lnTo>
                    <a:pt x="56" y="152"/>
                  </a:lnTo>
                  <a:lnTo>
                    <a:pt x="56" y="118"/>
                  </a:lnTo>
                  <a:lnTo>
                    <a:pt x="0" y="44"/>
                  </a:lnTo>
                  <a:lnTo>
                    <a:pt x="29" y="44"/>
                  </a:lnTo>
                  <a:lnTo>
                    <a:pt x="38" y="10"/>
                  </a:lnTo>
                  <a:lnTo>
                    <a:pt x="45" y="0"/>
                  </a:lnTo>
                  <a:lnTo>
                    <a:pt x="64" y="25"/>
                  </a:lnTo>
                  <a:lnTo>
                    <a:pt x="75" y="10"/>
                  </a:lnTo>
                  <a:lnTo>
                    <a:pt x="83" y="10"/>
                  </a:lnTo>
                  <a:lnTo>
                    <a:pt x="89" y="25"/>
                  </a:lnTo>
                  <a:lnTo>
                    <a:pt x="126" y="0"/>
                  </a:lnTo>
                  <a:lnTo>
                    <a:pt x="183" y="69"/>
                  </a:lnTo>
                  <a:lnTo>
                    <a:pt x="126" y="14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93" name="Freeform 35">
              <a:extLst>
                <a:ext uri="{FF2B5EF4-FFF2-40B4-BE49-F238E27FC236}">
                  <a16:creationId xmlns:a16="http://schemas.microsoft.com/office/drawing/2014/main" xmlns="" id="{1B2450E5-5F62-455C-B70C-60CDFD95910C}"/>
                </a:ext>
              </a:extLst>
            </p:cNvPr>
            <p:cNvSpPr>
              <a:spLocks/>
            </p:cNvSpPr>
            <p:nvPr/>
          </p:nvSpPr>
          <p:spPr bwMode="auto">
            <a:xfrm>
              <a:off x="8711606" y="1273868"/>
              <a:ext cx="1111293" cy="678151"/>
            </a:xfrm>
            <a:custGeom>
              <a:avLst/>
              <a:gdLst>
                <a:gd name="T0" fmla="*/ 2147483646 w 508"/>
                <a:gd name="T1" fmla="*/ 0 h 310"/>
                <a:gd name="T2" fmla="*/ 2147483646 w 508"/>
                <a:gd name="T3" fmla="*/ 2147483646 h 310"/>
                <a:gd name="T4" fmla="*/ 2147483646 w 508"/>
                <a:gd name="T5" fmla="*/ 2147483646 h 310"/>
                <a:gd name="T6" fmla="*/ 2147483646 w 508"/>
                <a:gd name="T7" fmla="*/ 2147483646 h 310"/>
                <a:gd name="T8" fmla="*/ 2147483646 w 508"/>
                <a:gd name="T9" fmla="*/ 2147483646 h 310"/>
                <a:gd name="T10" fmla="*/ 2147483646 w 508"/>
                <a:gd name="T11" fmla="*/ 2147483646 h 310"/>
                <a:gd name="T12" fmla="*/ 2147483646 w 508"/>
                <a:gd name="T13" fmla="*/ 2147483646 h 310"/>
                <a:gd name="T14" fmla="*/ 2147483646 w 508"/>
                <a:gd name="T15" fmla="*/ 2147483646 h 310"/>
                <a:gd name="T16" fmla="*/ 2147483646 w 508"/>
                <a:gd name="T17" fmla="*/ 2147483646 h 310"/>
                <a:gd name="T18" fmla="*/ 2147483646 w 508"/>
                <a:gd name="T19" fmla="*/ 2147483646 h 310"/>
                <a:gd name="T20" fmla="*/ 2147483646 w 508"/>
                <a:gd name="T21" fmla="*/ 2147483646 h 310"/>
                <a:gd name="T22" fmla="*/ 2147483646 w 508"/>
                <a:gd name="T23" fmla="*/ 2147483646 h 310"/>
                <a:gd name="T24" fmla="*/ 2147483646 w 508"/>
                <a:gd name="T25" fmla="*/ 2147483646 h 310"/>
                <a:gd name="T26" fmla="*/ 2147483646 w 508"/>
                <a:gd name="T27" fmla="*/ 2147483646 h 310"/>
                <a:gd name="T28" fmla="*/ 2147483646 w 508"/>
                <a:gd name="T29" fmla="*/ 2147483646 h 310"/>
                <a:gd name="T30" fmla="*/ 2147483646 w 508"/>
                <a:gd name="T31" fmla="*/ 2147483646 h 310"/>
                <a:gd name="T32" fmla="*/ 2147483646 w 508"/>
                <a:gd name="T33" fmla="*/ 2147483646 h 310"/>
                <a:gd name="T34" fmla="*/ 2147483646 w 508"/>
                <a:gd name="T35" fmla="*/ 2147483646 h 310"/>
                <a:gd name="T36" fmla="*/ 2147483646 w 508"/>
                <a:gd name="T37" fmla="*/ 2147483646 h 310"/>
                <a:gd name="T38" fmla="*/ 2147483646 w 508"/>
                <a:gd name="T39" fmla="*/ 2147483646 h 310"/>
                <a:gd name="T40" fmla="*/ 2147483646 w 508"/>
                <a:gd name="T41" fmla="*/ 2147483646 h 310"/>
                <a:gd name="T42" fmla="*/ 2147483646 w 508"/>
                <a:gd name="T43" fmla="*/ 2147483646 h 310"/>
                <a:gd name="T44" fmla="*/ 2147483646 w 508"/>
                <a:gd name="T45" fmla="*/ 2147483646 h 310"/>
                <a:gd name="T46" fmla="*/ 2147483646 w 508"/>
                <a:gd name="T47" fmla="*/ 2147483646 h 310"/>
                <a:gd name="T48" fmla="*/ 2147483646 w 508"/>
                <a:gd name="T49" fmla="*/ 2147483646 h 310"/>
                <a:gd name="T50" fmla="*/ 0 w 508"/>
                <a:gd name="T51" fmla="*/ 0 h 310"/>
                <a:gd name="T52" fmla="*/ 2147483646 w 508"/>
                <a:gd name="T53" fmla="*/ 0 h 3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08" h="310">
                  <a:moveTo>
                    <a:pt x="444" y="0"/>
                  </a:moveTo>
                  <a:lnTo>
                    <a:pt x="462" y="25"/>
                  </a:lnTo>
                  <a:lnTo>
                    <a:pt x="496" y="25"/>
                  </a:lnTo>
                  <a:lnTo>
                    <a:pt x="507" y="50"/>
                  </a:lnTo>
                  <a:lnTo>
                    <a:pt x="470" y="59"/>
                  </a:lnTo>
                  <a:lnTo>
                    <a:pt x="462" y="69"/>
                  </a:lnTo>
                  <a:lnTo>
                    <a:pt x="425" y="236"/>
                  </a:lnTo>
                  <a:lnTo>
                    <a:pt x="407" y="259"/>
                  </a:lnTo>
                  <a:lnTo>
                    <a:pt x="369" y="275"/>
                  </a:lnTo>
                  <a:lnTo>
                    <a:pt x="369" y="309"/>
                  </a:lnTo>
                  <a:lnTo>
                    <a:pt x="317" y="259"/>
                  </a:lnTo>
                  <a:lnTo>
                    <a:pt x="317" y="236"/>
                  </a:lnTo>
                  <a:lnTo>
                    <a:pt x="298" y="225"/>
                  </a:lnTo>
                  <a:lnTo>
                    <a:pt x="280" y="177"/>
                  </a:lnTo>
                  <a:lnTo>
                    <a:pt x="227" y="191"/>
                  </a:lnTo>
                  <a:lnTo>
                    <a:pt x="198" y="191"/>
                  </a:lnTo>
                  <a:lnTo>
                    <a:pt x="190" y="168"/>
                  </a:lnTo>
                  <a:lnTo>
                    <a:pt x="217" y="143"/>
                  </a:lnTo>
                  <a:lnTo>
                    <a:pt x="217" y="118"/>
                  </a:lnTo>
                  <a:lnTo>
                    <a:pt x="172" y="84"/>
                  </a:lnTo>
                  <a:lnTo>
                    <a:pt x="153" y="59"/>
                  </a:lnTo>
                  <a:lnTo>
                    <a:pt x="109" y="50"/>
                  </a:lnTo>
                  <a:lnTo>
                    <a:pt x="89" y="59"/>
                  </a:lnTo>
                  <a:lnTo>
                    <a:pt x="55" y="34"/>
                  </a:lnTo>
                  <a:lnTo>
                    <a:pt x="8" y="34"/>
                  </a:lnTo>
                  <a:lnTo>
                    <a:pt x="0" y="0"/>
                  </a:lnTo>
                  <a:lnTo>
                    <a:pt x="444"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94" name="Freeform 36">
              <a:extLst>
                <a:ext uri="{FF2B5EF4-FFF2-40B4-BE49-F238E27FC236}">
                  <a16:creationId xmlns:a16="http://schemas.microsoft.com/office/drawing/2014/main" xmlns="" id="{28EA1599-6102-494A-AAC1-CF5B61ACC309}"/>
                </a:ext>
              </a:extLst>
            </p:cNvPr>
            <p:cNvSpPr>
              <a:spLocks/>
            </p:cNvSpPr>
            <p:nvPr/>
          </p:nvSpPr>
          <p:spPr bwMode="auto">
            <a:xfrm>
              <a:off x="9006930" y="3973347"/>
              <a:ext cx="752529" cy="938473"/>
            </a:xfrm>
            <a:custGeom>
              <a:avLst/>
              <a:gdLst>
                <a:gd name="T0" fmla="*/ 2147483646 w 344"/>
                <a:gd name="T1" fmla="*/ 2147483646 h 429"/>
                <a:gd name="T2" fmla="*/ 2147483646 w 344"/>
                <a:gd name="T3" fmla="*/ 2147483646 h 429"/>
                <a:gd name="T4" fmla="*/ 2147483646 w 344"/>
                <a:gd name="T5" fmla="*/ 2147483646 h 429"/>
                <a:gd name="T6" fmla="*/ 2147483646 w 344"/>
                <a:gd name="T7" fmla="*/ 2147483646 h 429"/>
                <a:gd name="T8" fmla="*/ 2147483646 w 344"/>
                <a:gd name="T9" fmla="*/ 2147483646 h 429"/>
                <a:gd name="T10" fmla="*/ 2147483646 w 344"/>
                <a:gd name="T11" fmla="*/ 2147483646 h 429"/>
                <a:gd name="T12" fmla="*/ 2147483646 w 344"/>
                <a:gd name="T13" fmla="*/ 2147483646 h 429"/>
                <a:gd name="T14" fmla="*/ 2147483646 w 344"/>
                <a:gd name="T15" fmla="*/ 2147483646 h 429"/>
                <a:gd name="T16" fmla="*/ 2147483646 w 344"/>
                <a:gd name="T17" fmla="*/ 2147483646 h 429"/>
                <a:gd name="T18" fmla="*/ 2147483646 w 344"/>
                <a:gd name="T19" fmla="*/ 2147483646 h 429"/>
                <a:gd name="T20" fmla="*/ 2147483646 w 344"/>
                <a:gd name="T21" fmla="*/ 2147483646 h 429"/>
                <a:gd name="T22" fmla="*/ 2147483646 w 344"/>
                <a:gd name="T23" fmla="*/ 2147483646 h 429"/>
                <a:gd name="T24" fmla="*/ 2147483646 w 344"/>
                <a:gd name="T25" fmla="*/ 2147483646 h 429"/>
                <a:gd name="T26" fmla="*/ 2147483646 w 344"/>
                <a:gd name="T27" fmla="*/ 2147483646 h 429"/>
                <a:gd name="T28" fmla="*/ 2147483646 w 344"/>
                <a:gd name="T29" fmla="*/ 2147483646 h 429"/>
                <a:gd name="T30" fmla="*/ 2147483646 w 344"/>
                <a:gd name="T31" fmla="*/ 2147483646 h 429"/>
                <a:gd name="T32" fmla="*/ 2147483646 w 344"/>
                <a:gd name="T33" fmla="*/ 2147483646 h 429"/>
                <a:gd name="T34" fmla="*/ 2147483646 w 344"/>
                <a:gd name="T35" fmla="*/ 2147483646 h 429"/>
                <a:gd name="T36" fmla="*/ 2147483646 w 344"/>
                <a:gd name="T37" fmla="*/ 2147483646 h 429"/>
                <a:gd name="T38" fmla="*/ 2147483646 w 344"/>
                <a:gd name="T39" fmla="*/ 2147483646 h 429"/>
                <a:gd name="T40" fmla="*/ 2147483646 w 344"/>
                <a:gd name="T41" fmla="*/ 2147483646 h 429"/>
                <a:gd name="T42" fmla="*/ 2147483646 w 344"/>
                <a:gd name="T43" fmla="*/ 2147483646 h 429"/>
                <a:gd name="T44" fmla="*/ 2147483646 w 344"/>
                <a:gd name="T45" fmla="*/ 2147483646 h 429"/>
                <a:gd name="T46" fmla="*/ 2147483646 w 344"/>
                <a:gd name="T47" fmla="*/ 2147483646 h 429"/>
                <a:gd name="T48" fmla="*/ 2147483646 w 344"/>
                <a:gd name="T49" fmla="*/ 2147483646 h 429"/>
                <a:gd name="T50" fmla="*/ 2147483646 w 344"/>
                <a:gd name="T51" fmla="*/ 2147483646 h 429"/>
                <a:gd name="T52" fmla="*/ 2147483646 w 344"/>
                <a:gd name="T53" fmla="*/ 2147483646 h 429"/>
                <a:gd name="T54" fmla="*/ 2147483646 w 344"/>
                <a:gd name="T55" fmla="*/ 2147483646 h 429"/>
                <a:gd name="T56" fmla="*/ 2147483646 w 344"/>
                <a:gd name="T57" fmla="*/ 2147483646 h 429"/>
                <a:gd name="T58" fmla="*/ 2147483646 w 344"/>
                <a:gd name="T59" fmla="*/ 2147483646 h 429"/>
                <a:gd name="T60" fmla="*/ 2147483646 w 344"/>
                <a:gd name="T61" fmla="*/ 2147483646 h 429"/>
                <a:gd name="T62" fmla="*/ 2147483646 w 344"/>
                <a:gd name="T63" fmla="*/ 2147483646 h 429"/>
                <a:gd name="T64" fmla="*/ 2147483646 w 344"/>
                <a:gd name="T65" fmla="*/ 2147483646 h 429"/>
                <a:gd name="T66" fmla="*/ 2147483646 w 344"/>
                <a:gd name="T67" fmla="*/ 2147483646 h 429"/>
                <a:gd name="T68" fmla="*/ 0 w 344"/>
                <a:gd name="T69" fmla="*/ 2147483646 h 429"/>
                <a:gd name="T70" fmla="*/ 2147483646 w 344"/>
                <a:gd name="T71" fmla="*/ 2147483646 h 429"/>
                <a:gd name="T72" fmla="*/ 0 w 344"/>
                <a:gd name="T73" fmla="*/ 2147483646 h 429"/>
                <a:gd name="T74" fmla="*/ 2147483646 w 344"/>
                <a:gd name="T75" fmla="*/ 0 h 429"/>
                <a:gd name="T76" fmla="*/ 2147483646 w 344"/>
                <a:gd name="T77" fmla="*/ 2147483646 h 429"/>
                <a:gd name="T78" fmla="*/ 2147483646 w 344"/>
                <a:gd name="T79" fmla="*/ 2147483646 h 429"/>
                <a:gd name="T80" fmla="*/ 2147483646 w 344"/>
                <a:gd name="T81" fmla="*/ 2147483646 h 429"/>
                <a:gd name="T82" fmla="*/ 2147483646 w 344"/>
                <a:gd name="T83" fmla="*/ 2147483646 h 429"/>
                <a:gd name="T84" fmla="*/ 2147483646 w 344"/>
                <a:gd name="T85" fmla="*/ 2147483646 h 429"/>
                <a:gd name="T86" fmla="*/ 2147483646 w 344"/>
                <a:gd name="T87" fmla="*/ 2147483646 h 429"/>
                <a:gd name="T88" fmla="*/ 2147483646 w 344"/>
                <a:gd name="T89" fmla="*/ 2147483646 h 429"/>
                <a:gd name="T90" fmla="*/ 2147483646 w 344"/>
                <a:gd name="T91" fmla="*/ 2147483646 h 429"/>
                <a:gd name="T92" fmla="*/ 2147483646 w 344"/>
                <a:gd name="T93" fmla="*/ 2147483646 h 429"/>
                <a:gd name="T94" fmla="*/ 2147483646 w 344"/>
                <a:gd name="T95" fmla="*/ 2147483646 h 4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4" h="429">
                  <a:moveTo>
                    <a:pt x="343" y="237"/>
                  </a:moveTo>
                  <a:lnTo>
                    <a:pt x="328" y="251"/>
                  </a:lnTo>
                  <a:lnTo>
                    <a:pt x="298" y="237"/>
                  </a:lnTo>
                  <a:lnTo>
                    <a:pt x="317" y="262"/>
                  </a:lnTo>
                  <a:lnTo>
                    <a:pt x="291" y="285"/>
                  </a:lnTo>
                  <a:lnTo>
                    <a:pt x="220" y="360"/>
                  </a:lnTo>
                  <a:lnTo>
                    <a:pt x="201" y="335"/>
                  </a:lnTo>
                  <a:lnTo>
                    <a:pt x="182" y="319"/>
                  </a:lnTo>
                  <a:lnTo>
                    <a:pt x="171" y="309"/>
                  </a:lnTo>
                  <a:lnTo>
                    <a:pt x="163" y="319"/>
                  </a:lnTo>
                  <a:lnTo>
                    <a:pt x="209" y="285"/>
                  </a:lnTo>
                  <a:lnTo>
                    <a:pt x="220" y="285"/>
                  </a:lnTo>
                  <a:lnTo>
                    <a:pt x="182" y="251"/>
                  </a:lnTo>
                  <a:lnTo>
                    <a:pt x="201" y="237"/>
                  </a:lnTo>
                  <a:lnTo>
                    <a:pt x="191" y="237"/>
                  </a:lnTo>
                  <a:lnTo>
                    <a:pt x="171" y="226"/>
                  </a:lnTo>
                  <a:lnTo>
                    <a:pt x="201" y="202"/>
                  </a:lnTo>
                  <a:lnTo>
                    <a:pt x="163" y="212"/>
                  </a:lnTo>
                  <a:lnTo>
                    <a:pt x="157" y="202"/>
                  </a:lnTo>
                  <a:lnTo>
                    <a:pt x="157" y="237"/>
                  </a:lnTo>
                  <a:lnTo>
                    <a:pt x="163" y="226"/>
                  </a:lnTo>
                  <a:lnTo>
                    <a:pt x="182" y="276"/>
                  </a:lnTo>
                  <a:lnTo>
                    <a:pt x="171" y="296"/>
                  </a:lnTo>
                  <a:lnTo>
                    <a:pt x="145" y="285"/>
                  </a:lnTo>
                  <a:lnTo>
                    <a:pt x="137" y="296"/>
                  </a:lnTo>
                  <a:lnTo>
                    <a:pt x="157" y="335"/>
                  </a:lnTo>
                  <a:lnTo>
                    <a:pt x="171" y="335"/>
                  </a:lnTo>
                  <a:lnTo>
                    <a:pt x="201" y="344"/>
                  </a:lnTo>
                  <a:lnTo>
                    <a:pt x="182" y="360"/>
                  </a:lnTo>
                  <a:lnTo>
                    <a:pt x="171" y="360"/>
                  </a:lnTo>
                  <a:lnTo>
                    <a:pt x="191" y="369"/>
                  </a:lnTo>
                  <a:lnTo>
                    <a:pt x="126" y="394"/>
                  </a:lnTo>
                  <a:lnTo>
                    <a:pt x="93" y="428"/>
                  </a:lnTo>
                  <a:lnTo>
                    <a:pt x="63" y="403"/>
                  </a:lnTo>
                  <a:lnTo>
                    <a:pt x="0" y="212"/>
                  </a:lnTo>
                  <a:lnTo>
                    <a:pt x="19" y="50"/>
                  </a:lnTo>
                  <a:lnTo>
                    <a:pt x="0" y="12"/>
                  </a:lnTo>
                  <a:lnTo>
                    <a:pt x="19" y="0"/>
                  </a:lnTo>
                  <a:lnTo>
                    <a:pt x="108" y="25"/>
                  </a:lnTo>
                  <a:lnTo>
                    <a:pt x="191" y="59"/>
                  </a:lnTo>
                  <a:lnTo>
                    <a:pt x="220" y="50"/>
                  </a:lnTo>
                  <a:lnTo>
                    <a:pt x="246" y="50"/>
                  </a:lnTo>
                  <a:lnTo>
                    <a:pt x="291" y="119"/>
                  </a:lnTo>
                  <a:lnTo>
                    <a:pt x="309" y="119"/>
                  </a:lnTo>
                  <a:lnTo>
                    <a:pt x="291" y="144"/>
                  </a:lnTo>
                  <a:lnTo>
                    <a:pt x="309" y="168"/>
                  </a:lnTo>
                  <a:lnTo>
                    <a:pt x="328" y="192"/>
                  </a:lnTo>
                  <a:lnTo>
                    <a:pt x="343" y="237"/>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95" name="Freeform 37">
              <a:extLst>
                <a:ext uri="{FF2B5EF4-FFF2-40B4-BE49-F238E27FC236}">
                  <a16:creationId xmlns:a16="http://schemas.microsoft.com/office/drawing/2014/main" xmlns="" id="{F3D27608-D54A-4C1C-8893-9F6E9B27EB6C}"/>
                </a:ext>
              </a:extLst>
            </p:cNvPr>
            <p:cNvSpPr>
              <a:spLocks/>
            </p:cNvSpPr>
            <p:nvPr/>
          </p:nvSpPr>
          <p:spPr bwMode="auto">
            <a:xfrm>
              <a:off x="9921342" y="3373948"/>
              <a:ext cx="671589" cy="656275"/>
            </a:xfrm>
            <a:custGeom>
              <a:avLst/>
              <a:gdLst>
                <a:gd name="T0" fmla="*/ 2147483646 w 307"/>
                <a:gd name="T1" fmla="*/ 2147483646 h 300"/>
                <a:gd name="T2" fmla="*/ 2147483646 w 307"/>
                <a:gd name="T3" fmla="*/ 2147483646 h 300"/>
                <a:gd name="T4" fmla="*/ 2147483646 w 307"/>
                <a:gd name="T5" fmla="*/ 2147483646 h 300"/>
                <a:gd name="T6" fmla="*/ 2147483646 w 307"/>
                <a:gd name="T7" fmla="*/ 2147483646 h 300"/>
                <a:gd name="T8" fmla="*/ 2147483646 w 307"/>
                <a:gd name="T9" fmla="*/ 2147483646 h 300"/>
                <a:gd name="T10" fmla="*/ 2147483646 w 307"/>
                <a:gd name="T11" fmla="*/ 2147483646 h 300"/>
                <a:gd name="T12" fmla="*/ 2147483646 w 307"/>
                <a:gd name="T13" fmla="*/ 2147483646 h 300"/>
                <a:gd name="T14" fmla="*/ 2147483646 w 307"/>
                <a:gd name="T15" fmla="*/ 2147483646 h 300"/>
                <a:gd name="T16" fmla="*/ 2147483646 w 307"/>
                <a:gd name="T17" fmla="*/ 2147483646 h 300"/>
                <a:gd name="T18" fmla="*/ 2147483646 w 307"/>
                <a:gd name="T19" fmla="*/ 2147483646 h 300"/>
                <a:gd name="T20" fmla="*/ 2147483646 w 307"/>
                <a:gd name="T21" fmla="*/ 2147483646 h 300"/>
                <a:gd name="T22" fmla="*/ 2147483646 w 307"/>
                <a:gd name="T23" fmla="*/ 2147483646 h 300"/>
                <a:gd name="T24" fmla="*/ 2147483646 w 307"/>
                <a:gd name="T25" fmla="*/ 2147483646 h 300"/>
                <a:gd name="T26" fmla="*/ 2147483646 w 307"/>
                <a:gd name="T27" fmla="*/ 2147483646 h 300"/>
                <a:gd name="T28" fmla="*/ 2147483646 w 307"/>
                <a:gd name="T29" fmla="*/ 2147483646 h 300"/>
                <a:gd name="T30" fmla="*/ 2147483646 w 307"/>
                <a:gd name="T31" fmla="*/ 2147483646 h 300"/>
                <a:gd name="T32" fmla="*/ 2147483646 w 307"/>
                <a:gd name="T33" fmla="*/ 2147483646 h 300"/>
                <a:gd name="T34" fmla="*/ 2147483646 w 307"/>
                <a:gd name="T35" fmla="*/ 2147483646 h 300"/>
                <a:gd name="T36" fmla="*/ 2147483646 w 307"/>
                <a:gd name="T37" fmla="*/ 2147483646 h 300"/>
                <a:gd name="T38" fmla="*/ 2147483646 w 307"/>
                <a:gd name="T39" fmla="*/ 2147483646 h 300"/>
                <a:gd name="T40" fmla="*/ 2147483646 w 307"/>
                <a:gd name="T41" fmla="*/ 2147483646 h 300"/>
                <a:gd name="T42" fmla="*/ 2147483646 w 307"/>
                <a:gd name="T43" fmla="*/ 2147483646 h 300"/>
                <a:gd name="T44" fmla="*/ 2147483646 w 307"/>
                <a:gd name="T45" fmla="*/ 2147483646 h 300"/>
                <a:gd name="T46" fmla="*/ 2147483646 w 307"/>
                <a:gd name="T47" fmla="*/ 2147483646 h 300"/>
                <a:gd name="T48" fmla="*/ 2147483646 w 307"/>
                <a:gd name="T49" fmla="*/ 2147483646 h 300"/>
                <a:gd name="T50" fmla="*/ 2147483646 w 307"/>
                <a:gd name="T51" fmla="*/ 2147483646 h 300"/>
                <a:gd name="T52" fmla="*/ 2147483646 w 307"/>
                <a:gd name="T53" fmla="*/ 2147483646 h 300"/>
                <a:gd name="T54" fmla="*/ 2147483646 w 307"/>
                <a:gd name="T55" fmla="*/ 2147483646 h 300"/>
                <a:gd name="T56" fmla="*/ 2147483646 w 307"/>
                <a:gd name="T57" fmla="*/ 2147483646 h 300"/>
                <a:gd name="T58" fmla="*/ 2147483646 w 307"/>
                <a:gd name="T59" fmla="*/ 2147483646 h 300"/>
                <a:gd name="T60" fmla="*/ 2147483646 w 307"/>
                <a:gd name="T61" fmla="*/ 2147483646 h 300"/>
                <a:gd name="T62" fmla="*/ 2147483646 w 307"/>
                <a:gd name="T63" fmla="*/ 2147483646 h 300"/>
                <a:gd name="T64" fmla="*/ 2147483646 w 307"/>
                <a:gd name="T65" fmla="*/ 2147483646 h 300"/>
                <a:gd name="T66" fmla="*/ 2147483646 w 307"/>
                <a:gd name="T67" fmla="*/ 2147483646 h 300"/>
                <a:gd name="T68" fmla="*/ 2147483646 w 307"/>
                <a:gd name="T69" fmla="*/ 2147483646 h 300"/>
                <a:gd name="T70" fmla="*/ 2147483646 w 307"/>
                <a:gd name="T71" fmla="*/ 2147483646 h 300"/>
                <a:gd name="T72" fmla="*/ 2147483646 w 307"/>
                <a:gd name="T73" fmla="*/ 2147483646 h 300"/>
                <a:gd name="T74" fmla="*/ 2147483646 w 307"/>
                <a:gd name="T75" fmla="*/ 2147483646 h 300"/>
                <a:gd name="T76" fmla="*/ 2147483646 w 307"/>
                <a:gd name="T77" fmla="*/ 2147483646 h 300"/>
                <a:gd name="T78" fmla="*/ 2147483646 w 307"/>
                <a:gd name="T79" fmla="*/ 2147483646 h 300"/>
                <a:gd name="T80" fmla="*/ 2147483646 w 307"/>
                <a:gd name="T81" fmla="*/ 2147483646 h 300"/>
                <a:gd name="T82" fmla="*/ 2147483646 w 307"/>
                <a:gd name="T83" fmla="*/ 2147483646 h 300"/>
                <a:gd name="T84" fmla="*/ 2147483646 w 307"/>
                <a:gd name="T85" fmla="*/ 2147483646 h 300"/>
                <a:gd name="T86" fmla="*/ 0 w 307"/>
                <a:gd name="T87" fmla="*/ 2147483646 h 300"/>
                <a:gd name="T88" fmla="*/ 2147483646 w 307"/>
                <a:gd name="T89" fmla="*/ 2147483646 h 300"/>
                <a:gd name="T90" fmla="*/ 2147483646 w 307"/>
                <a:gd name="T91" fmla="*/ 2147483646 h 300"/>
                <a:gd name="T92" fmla="*/ 2147483646 w 307"/>
                <a:gd name="T93" fmla="*/ 2147483646 h 3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7" h="300">
                  <a:moveTo>
                    <a:pt x="223" y="35"/>
                  </a:moveTo>
                  <a:lnTo>
                    <a:pt x="235" y="50"/>
                  </a:lnTo>
                  <a:lnTo>
                    <a:pt x="235" y="35"/>
                  </a:lnTo>
                  <a:lnTo>
                    <a:pt x="242" y="35"/>
                  </a:lnTo>
                  <a:lnTo>
                    <a:pt x="235" y="25"/>
                  </a:lnTo>
                  <a:lnTo>
                    <a:pt x="235" y="16"/>
                  </a:lnTo>
                  <a:lnTo>
                    <a:pt x="242" y="0"/>
                  </a:lnTo>
                  <a:lnTo>
                    <a:pt x="272" y="16"/>
                  </a:lnTo>
                  <a:lnTo>
                    <a:pt x="272" y="35"/>
                  </a:lnTo>
                  <a:lnTo>
                    <a:pt x="272" y="25"/>
                  </a:lnTo>
                  <a:lnTo>
                    <a:pt x="287" y="25"/>
                  </a:lnTo>
                  <a:lnTo>
                    <a:pt x="272" y="16"/>
                  </a:lnTo>
                  <a:lnTo>
                    <a:pt x="306" y="16"/>
                  </a:lnTo>
                  <a:lnTo>
                    <a:pt x="287" y="50"/>
                  </a:lnTo>
                  <a:lnTo>
                    <a:pt x="306" y="35"/>
                  </a:lnTo>
                  <a:lnTo>
                    <a:pt x="306" y="60"/>
                  </a:lnTo>
                  <a:lnTo>
                    <a:pt x="287" y="74"/>
                  </a:lnTo>
                  <a:lnTo>
                    <a:pt x="272" y="60"/>
                  </a:lnTo>
                  <a:lnTo>
                    <a:pt x="287" y="94"/>
                  </a:lnTo>
                  <a:lnTo>
                    <a:pt x="260" y="74"/>
                  </a:lnTo>
                  <a:lnTo>
                    <a:pt x="235" y="74"/>
                  </a:lnTo>
                  <a:lnTo>
                    <a:pt x="254" y="94"/>
                  </a:lnTo>
                  <a:lnTo>
                    <a:pt x="280" y="108"/>
                  </a:lnTo>
                  <a:lnTo>
                    <a:pt x="272" y="108"/>
                  </a:lnTo>
                  <a:lnTo>
                    <a:pt x="242" y="108"/>
                  </a:lnTo>
                  <a:lnTo>
                    <a:pt x="235" y="85"/>
                  </a:lnTo>
                  <a:lnTo>
                    <a:pt x="235" y="108"/>
                  </a:lnTo>
                  <a:lnTo>
                    <a:pt x="217" y="108"/>
                  </a:lnTo>
                  <a:lnTo>
                    <a:pt x="223" y="119"/>
                  </a:lnTo>
                  <a:lnTo>
                    <a:pt x="217" y="132"/>
                  </a:lnTo>
                  <a:lnTo>
                    <a:pt x="191" y="108"/>
                  </a:lnTo>
                  <a:lnTo>
                    <a:pt x="197" y="108"/>
                  </a:lnTo>
                  <a:lnTo>
                    <a:pt x="179" y="132"/>
                  </a:lnTo>
                  <a:lnTo>
                    <a:pt x="172" y="158"/>
                  </a:lnTo>
                  <a:lnTo>
                    <a:pt x="160" y="132"/>
                  </a:lnTo>
                  <a:lnTo>
                    <a:pt x="160" y="158"/>
                  </a:lnTo>
                  <a:lnTo>
                    <a:pt x="145" y="158"/>
                  </a:lnTo>
                  <a:lnTo>
                    <a:pt x="160" y="176"/>
                  </a:lnTo>
                  <a:lnTo>
                    <a:pt x="160" y="158"/>
                  </a:lnTo>
                  <a:lnTo>
                    <a:pt x="179" y="158"/>
                  </a:lnTo>
                  <a:lnTo>
                    <a:pt x="197" y="132"/>
                  </a:lnTo>
                  <a:lnTo>
                    <a:pt x="217" y="132"/>
                  </a:lnTo>
                  <a:lnTo>
                    <a:pt x="235" y="132"/>
                  </a:lnTo>
                  <a:lnTo>
                    <a:pt x="217" y="142"/>
                  </a:lnTo>
                  <a:lnTo>
                    <a:pt x="235" y="142"/>
                  </a:lnTo>
                  <a:lnTo>
                    <a:pt x="223" y="167"/>
                  </a:lnTo>
                  <a:lnTo>
                    <a:pt x="242" y="142"/>
                  </a:lnTo>
                  <a:lnTo>
                    <a:pt x="254" y="158"/>
                  </a:lnTo>
                  <a:lnTo>
                    <a:pt x="242" y="132"/>
                  </a:lnTo>
                  <a:lnTo>
                    <a:pt x="272" y="142"/>
                  </a:lnTo>
                  <a:lnTo>
                    <a:pt x="254" y="176"/>
                  </a:lnTo>
                  <a:lnTo>
                    <a:pt x="242" y="167"/>
                  </a:lnTo>
                  <a:lnTo>
                    <a:pt x="242" y="192"/>
                  </a:lnTo>
                  <a:lnTo>
                    <a:pt x="235" y="176"/>
                  </a:lnTo>
                  <a:lnTo>
                    <a:pt x="217" y="192"/>
                  </a:lnTo>
                  <a:lnTo>
                    <a:pt x="209" y="176"/>
                  </a:lnTo>
                  <a:lnTo>
                    <a:pt x="197" y="201"/>
                  </a:lnTo>
                  <a:lnTo>
                    <a:pt x="217" y="201"/>
                  </a:lnTo>
                  <a:lnTo>
                    <a:pt x="235" y="192"/>
                  </a:lnTo>
                  <a:lnTo>
                    <a:pt x="223" y="201"/>
                  </a:lnTo>
                  <a:lnTo>
                    <a:pt x="209" y="226"/>
                  </a:lnTo>
                  <a:lnTo>
                    <a:pt x="197" y="217"/>
                  </a:lnTo>
                  <a:lnTo>
                    <a:pt x="197" y="226"/>
                  </a:lnTo>
                  <a:lnTo>
                    <a:pt x="191" y="226"/>
                  </a:lnTo>
                  <a:lnTo>
                    <a:pt x="191" y="240"/>
                  </a:lnTo>
                  <a:lnTo>
                    <a:pt x="179" y="251"/>
                  </a:lnTo>
                  <a:lnTo>
                    <a:pt x="172" y="226"/>
                  </a:lnTo>
                  <a:lnTo>
                    <a:pt x="160" y="226"/>
                  </a:lnTo>
                  <a:lnTo>
                    <a:pt x="160" y="251"/>
                  </a:lnTo>
                  <a:lnTo>
                    <a:pt x="152" y="226"/>
                  </a:lnTo>
                  <a:lnTo>
                    <a:pt x="145" y="251"/>
                  </a:lnTo>
                  <a:lnTo>
                    <a:pt x="160" y="251"/>
                  </a:lnTo>
                  <a:lnTo>
                    <a:pt x="160" y="261"/>
                  </a:lnTo>
                  <a:lnTo>
                    <a:pt x="145" y="274"/>
                  </a:lnTo>
                  <a:lnTo>
                    <a:pt x="134" y="251"/>
                  </a:lnTo>
                  <a:lnTo>
                    <a:pt x="126" y="261"/>
                  </a:lnTo>
                  <a:lnTo>
                    <a:pt x="115" y="251"/>
                  </a:lnTo>
                  <a:lnTo>
                    <a:pt x="134" y="274"/>
                  </a:lnTo>
                  <a:lnTo>
                    <a:pt x="108" y="299"/>
                  </a:lnTo>
                  <a:lnTo>
                    <a:pt x="71" y="251"/>
                  </a:lnTo>
                  <a:lnTo>
                    <a:pt x="71" y="261"/>
                  </a:lnTo>
                  <a:lnTo>
                    <a:pt x="37" y="251"/>
                  </a:lnTo>
                  <a:lnTo>
                    <a:pt x="45" y="226"/>
                  </a:lnTo>
                  <a:lnTo>
                    <a:pt x="25" y="226"/>
                  </a:lnTo>
                  <a:lnTo>
                    <a:pt x="19" y="226"/>
                  </a:lnTo>
                  <a:lnTo>
                    <a:pt x="37" y="201"/>
                  </a:lnTo>
                  <a:lnTo>
                    <a:pt x="37" y="176"/>
                  </a:lnTo>
                  <a:lnTo>
                    <a:pt x="0" y="142"/>
                  </a:lnTo>
                  <a:lnTo>
                    <a:pt x="25" y="85"/>
                  </a:lnTo>
                  <a:lnTo>
                    <a:pt x="51" y="60"/>
                  </a:lnTo>
                  <a:lnTo>
                    <a:pt x="89" y="94"/>
                  </a:lnTo>
                  <a:lnTo>
                    <a:pt x="217" y="85"/>
                  </a:lnTo>
                  <a:lnTo>
                    <a:pt x="223" y="60"/>
                  </a:lnTo>
                  <a:lnTo>
                    <a:pt x="223" y="3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96" name="Freeform 38">
              <a:extLst>
                <a:ext uri="{FF2B5EF4-FFF2-40B4-BE49-F238E27FC236}">
                  <a16:creationId xmlns:a16="http://schemas.microsoft.com/office/drawing/2014/main" xmlns="" id="{E05094E3-16DE-4B73-AA28-8B2745DD5DCC}"/>
                </a:ext>
              </a:extLst>
            </p:cNvPr>
            <p:cNvSpPr>
              <a:spLocks/>
            </p:cNvSpPr>
            <p:nvPr/>
          </p:nvSpPr>
          <p:spPr bwMode="auto">
            <a:xfrm>
              <a:off x="10575429" y="1326370"/>
              <a:ext cx="575334" cy="675963"/>
            </a:xfrm>
            <a:custGeom>
              <a:avLst/>
              <a:gdLst>
                <a:gd name="T0" fmla="*/ 2147483646 w 263"/>
                <a:gd name="T1" fmla="*/ 2147483646 h 309"/>
                <a:gd name="T2" fmla="*/ 2147483646 w 263"/>
                <a:gd name="T3" fmla="*/ 2147483646 h 309"/>
                <a:gd name="T4" fmla="*/ 2147483646 w 263"/>
                <a:gd name="T5" fmla="*/ 2147483646 h 309"/>
                <a:gd name="T6" fmla="*/ 2147483646 w 263"/>
                <a:gd name="T7" fmla="*/ 2147483646 h 309"/>
                <a:gd name="T8" fmla="*/ 2147483646 w 263"/>
                <a:gd name="T9" fmla="*/ 2147483646 h 309"/>
                <a:gd name="T10" fmla="*/ 2147483646 w 263"/>
                <a:gd name="T11" fmla="*/ 2147483646 h 309"/>
                <a:gd name="T12" fmla="*/ 2147483646 w 263"/>
                <a:gd name="T13" fmla="*/ 2147483646 h 309"/>
                <a:gd name="T14" fmla="*/ 2147483646 w 263"/>
                <a:gd name="T15" fmla="*/ 2147483646 h 309"/>
                <a:gd name="T16" fmla="*/ 2147483646 w 263"/>
                <a:gd name="T17" fmla="*/ 2147483646 h 309"/>
                <a:gd name="T18" fmla="*/ 2147483646 w 263"/>
                <a:gd name="T19" fmla="*/ 2147483646 h 309"/>
                <a:gd name="T20" fmla="*/ 2147483646 w 263"/>
                <a:gd name="T21" fmla="*/ 2147483646 h 309"/>
                <a:gd name="T22" fmla="*/ 2147483646 w 263"/>
                <a:gd name="T23" fmla="*/ 2147483646 h 309"/>
                <a:gd name="T24" fmla="*/ 2147483646 w 263"/>
                <a:gd name="T25" fmla="*/ 2147483646 h 309"/>
                <a:gd name="T26" fmla="*/ 2147483646 w 263"/>
                <a:gd name="T27" fmla="*/ 2147483646 h 309"/>
                <a:gd name="T28" fmla="*/ 2147483646 w 263"/>
                <a:gd name="T29" fmla="*/ 2147483646 h 309"/>
                <a:gd name="T30" fmla="*/ 2147483646 w 263"/>
                <a:gd name="T31" fmla="*/ 2147483646 h 309"/>
                <a:gd name="T32" fmla="*/ 0 w 263"/>
                <a:gd name="T33" fmla="*/ 2147483646 h 309"/>
                <a:gd name="T34" fmla="*/ 0 w 263"/>
                <a:gd name="T35" fmla="*/ 0 h 309"/>
                <a:gd name="T36" fmla="*/ 2147483646 w 263"/>
                <a:gd name="T37" fmla="*/ 2147483646 h 309"/>
                <a:gd name="T38" fmla="*/ 2147483646 w 263"/>
                <a:gd name="T39" fmla="*/ 2147483646 h 309"/>
                <a:gd name="T40" fmla="*/ 2147483646 w 263"/>
                <a:gd name="T41" fmla="*/ 2147483646 h 309"/>
                <a:gd name="T42" fmla="*/ 2147483646 w 263"/>
                <a:gd name="T43" fmla="*/ 2147483646 h 309"/>
                <a:gd name="T44" fmla="*/ 2147483646 w 263"/>
                <a:gd name="T45" fmla="*/ 2147483646 h 309"/>
                <a:gd name="T46" fmla="*/ 2147483646 w 263"/>
                <a:gd name="T47" fmla="*/ 2147483646 h 309"/>
                <a:gd name="T48" fmla="*/ 2147483646 w 263"/>
                <a:gd name="T49" fmla="*/ 2147483646 h 309"/>
                <a:gd name="T50" fmla="*/ 2147483646 w 263"/>
                <a:gd name="T51" fmla="*/ 2147483646 h 309"/>
                <a:gd name="T52" fmla="*/ 2147483646 w 263"/>
                <a:gd name="T53" fmla="*/ 2147483646 h 309"/>
                <a:gd name="T54" fmla="*/ 2147483646 w 263"/>
                <a:gd name="T55" fmla="*/ 2147483646 h 309"/>
                <a:gd name="T56" fmla="*/ 2147483646 w 263"/>
                <a:gd name="T57" fmla="*/ 2147483646 h 309"/>
                <a:gd name="T58" fmla="*/ 2147483646 w 263"/>
                <a:gd name="T59" fmla="*/ 2147483646 h 3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3" h="309">
                  <a:moveTo>
                    <a:pt x="217" y="210"/>
                  </a:moveTo>
                  <a:lnTo>
                    <a:pt x="225" y="235"/>
                  </a:lnTo>
                  <a:lnTo>
                    <a:pt x="198" y="235"/>
                  </a:lnTo>
                  <a:lnTo>
                    <a:pt x="217" y="235"/>
                  </a:lnTo>
                  <a:lnTo>
                    <a:pt x="243" y="260"/>
                  </a:lnTo>
                  <a:lnTo>
                    <a:pt x="253" y="260"/>
                  </a:lnTo>
                  <a:lnTo>
                    <a:pt x="262" y="285"/>
                  </a:lnTo>
                  <a:lnTo>
                    <a:pt x="236" y="308"/>
                  </a:lnTo>
                  <a:lnTo>
                    <a:pt x="210" y="285"/>
                  </a:lnTo>
                  <a:lnTo>
                    <a:pt x="225" y="308"/>
                  </a:lnTo>
                  <a:lnTo>
                    <a:pt x="179" y="308"/>
                  </a:lnTo>
                  <a:lnTo>
                    <a:pt x="153" y="270"/>
                  </a:lnTo>
                  <a:lnTo>
                    <a:pt x="134" y="251"/>
                  </a:lnTo>
                  <a:lnTo>
                    <a:pt x="108" y="226"/>
                  </a:lnTo>
                  <a:lnTo>
                    <a:pt x="71" y="210"/>
                  </a:lnTo>
                  <a:lnTo>
                    <a:pt x="25" y="117"/>
                  </a:lnTo>
                  <a:lnTo>
                    <a:pt x="0" y="44"/>
                  </a:lnTo>
                  <a:lnTo>
                    <a:pt x="0" y="0"/>
                  </a:lnTo>
                  <a:lnTo>
                    <a:pt x="45" y="44"/>
                  </a:lnTo>
                  <a:lnTo>
                    <a:pt x="82" y="59"/>
                  </a:lnTo>
                  <a:lnTo>
                    <a:pt x="82" y="69"/>
                  </a:lnTo>
                  <a:lnTo>
                    <a:pt x="97" y="69"/>
                  </a:lnTo>
                  <a:lnTo>
                    <a:pt x="127" y="103"/>
                  </a:lnTo>
                  <a:lnTo>
                    <a:pt x="145" y="103"/>
                  </a:lnTo>
                  <a:lnTo>
                    <a:pt x="145" y="117"/>
                  </a:lnTo>
                  <a:lnTo>
                    <a:pt x="153" y="117"/>
                  </a:lnTo>
                  <a:lnTo>
                    <a:pt x="171" y="153"/>
                  </a:lnTo>
                  <a:lnTo>
                    <a:pt x="190" y="153"/>
                  </a:lnTo>
                  <a:lnTo>
                    <a:pt x="171" y="176"/>
                  </a:lnTo>
                  <a:lnTo>
                    <a:pt x="217" y="21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97" name="Freeform 39">
              <a:extLst>
                <a:ext uri="{FF2B5EF4-FFF2-40B4-BE49-F238E27FC236}">
                  <a16:creationId xmlns:a16="http://schemas.microsoft.com/office/drawing/2014/main" xmlns="" id="{B999F7C5-56A7-491E-B38B-4D7937CE7046}"/>
                </a:ext>
              </a:extLst>
            </p:cNvPr>
            <p:cNvSpPr>
              <a:spLocks/>
            </p:cNvSpPr>
            <p:nvPr/>
          </p:nvSpPr>
          <p:spPr bwMode="auto">
            <a:xfrm>
              <a:off x="8212837" y="4415240"/>
              <a:ext cx="997539" cy="756904"/>
            </a:xfrm>
            <a:custGeom>
              <a:avLst/>
              <a:gdLst>
                <a:gd name="T0" fmla="*/ 2147483646 w 456"/>
                <a:gd name="T1" fmla="*/ 2147483646 h 346"/>
                <a:gd name="T2" fmla="*/ 2147483646 w 456"/>
                <a:gd name="T3" fmla="*/ 2147483646 h 346"/>
                <a:gd name="T4" fmla="*/ 2147483646 w 456"/>
                <a:gd name="T5" fmla="*/ 2147483646 h 346"/>
                <a:gd name="T6" fmla="*/ 2147483646 w 456"/>
                <a:gd name="T7" fmla="*/ 2147483646 h 346"/>
                <a:gd name="T8" fmla="*/ 2147483646 w 456"/>
                <a:gd name="T9" fmla="*/ 2147483646 h 346"/>
                <a:gd name="T10" fmla="*/ 2147483646 w 456"/>
                <a:gd name="T11" fmla="*/ 2147483646 h 346"/>
                <a:gd name="T12" fmla="*/ 2147483646 w 456"/>
                <a:gd name="T13" fmla="*/ 2147483646 h 346"/>
                <a:gd name="T14" fmla="*/ 2147483646 w 456"/>
                <a:gd name="T15" fmla="*/ 2147483646 h 346"/>
                <a:gd name="T16" fmla="*/ 2147483646 w 456"/>
                <a:gd name="T17" fmla="*/ 2147483646 h 346"/>
                <a:gd name="T18" fmla="*/ 2147483646 w 456"/>
                <a:gd name="T19" fmla="*/ 2147483646 h 346"/>
                <a:gd name="T20" fmla="*/ 2147483646 w 456"/>
                <a:gd name="T21" fmla="*/ 2147483646 h 346"/>
                <a:gd name="T22" fmla="*/ 2147483646 w 456"/>
                <a:gd name="T23" fmla="*/ 2147483646 h 346"/>
                <a:gd name="T24" fmla="*/ 2147483646 w 456"/>
                <a:gd name="T25" fmla="*/ 2147483646 h 346"/>
                <a:gd name="T26" fmla="*/ 2147483646 w 456"/>
                <a:gd name="T27" fmla="*/ 2147483646 h 346"/>
                <a:gd name="T28" fmla="*/ 2147483646 w 456"/>
                <a:gd name="T29" fmla="*/ 2147483646 h 346"/>
                <a:gd name="T30" fmla="*/ 2147483646 w 456"/>
                <a:gd name="T31" fmla="*/ 2147483646 h 346"/>
                <a:gd name="T32" fmla="*/ 2147483646 w 456"/>
                <a:gd name="T33" fmla="*/ 2147483646 h 346"/>
                <a:gd name="T34" fmla="*/ 2147483646 w 456"/>
                <a:gd name="T35" fmla="*/ 2147483646 h 346"/>
                <a:gd name="T36" fmla="*/ 2147483646 w 456"/>
                <a:gd name="T37" fmla="*/ 2147483646 h 346"/>
                <a:gd name="T38" fmla="*/ 2147483646 w 456"/>
                <a:gd name="T39" fmla="*/ 2147483646 h 346"/>
                <a:gd name="T40" fmla="*/ 2147483646 w 456"/>
                <a:gd name="T41" fmla="*/ 2147483646 h 346"/>
                <a:gd name="T42" fmla="*/ 2147483646 w 456"/>
                <a:gd name="T43" fmla="*/ 2147483646 h 346"/>
                <a:gd name="T44" fmla="*/ 2147483646 w 456"/>
                <a:gd name="T45" fmla="*/ 2147483646 h 346"/>
                <a:gd name="T46" fmla="*/ 2147483646 w 456"/>
                <a:gd name="T47" fmla="*/ 2147483646 h 346"/>
                <a:gd name="T48" fmla="*/ 0 w 456"/>
                <a:gd name="T49" fmla="*/ 2147483646 h 346"/>
                <a:gd name="T50" fmla="*/ 2147483646 w 456"/>
                <a:gd name="T51" fmla="*/ 2147483646 h 346"/>
                <a:gd name="T52" fmla="*/ 2147483646 w 456"/>
                <a:gd name="T53" fmla="*/ 2147483646 h 346"/>
                <a:gd name="T54" fmla="*/ 2147483646 w 456"/>
                <a:gd name="T55" fmla="*/ 0 h 346"/>
                <a:gd name="T56" fmla="*/ 2147483646 w 456"/>
                <a:gd name="T57" fmla="*/ 2147483646 h 346"/>
                <a:gd name="T58" fmla="*/ 2147483646 w 456"/>
                <a:gd name="T59" fmla="*/ 2147483646 h 346"/>
                <a:gd name="T60" fmla="*/ 2147483646 w 456"/>
                <a:gd name="T61" fmla="*/ 2147483646 h 346"/>
                <a:gd name="T62" fmla="*/ 2147483646 w 456"/>
                <a:gd name="T63" fmla="*/ 2147483646 h 346"/>
                <a:gd name="T64" fmla="*/ 2147483646 w 456"/>
                <a:gd name="T65" fmla="*/ 2147483646 h 3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56" h="346">
                  <a:moveTo>
                    <a:pt x="426" y="252"/>
                  </a:moveTo>
                  <a:lnTo>
                    <a:pt x="418" y="252"/>
                  </a:lnTo>
                  <a:lnTo>
                    <a:pt x="381" y="286"/>
                  </a:lnTo>
                  <a:lnTo>
                    <a:pt x="362" y="300"/>
                  </a:lnTo>
                  <a:lnTo>
                    <a:pt x="372" y="286"/>
                  </a:lnTo>
                  <a:lnTo>
                    <a:pt x="362" y="286"/>
                  </a:lnTo>
                  <a:lnTo>
                    <a:pt x="362" y="300"/>
                  </a:lnTo>
                  <a:lnTo>
                    <a:pt x="328" y="345"/>
                  </a:lnTo>
                  <a:lnTo>
                    <a:pt x="272" y="277"/>
                  </a:lnTo>
                  <a:lnTo>
                    <a:pt x="235" y="300"/>
                  </a:lnTo>
                  <a:lnTo>
                    <a:pt x="228" y="286"/>
                  </a:lnTo>
                  <a:lnTo>
                    <a:pt x="221" y="286"/>
                  </a:lnTo>
                  <a:lnTo>
                    <a:pt x="209" y="300"/>
                  </a:lnTo>
                  <a:lnTo>
                    <a:pt x="190" y="277"/>
                  </a:lnTo>
                  <a:lnTo>
                    <a:pt x="183" y="286"/>
                  </a:lnTo>
                  <a:lnTo>
                    <a:pt x="175" y="320"/>
                  </a:lnTo>
                  <a:lnTo>
                    <a:pt x="146" y="320"/>
                  </a:lnTo>
                  <a:lnTo>
                    <a:pt x="127" y="320"/>
                  </a:lnTo>
                  <a:lnTo>
                    <a:pt x="94" y="286"/>
                  </a:lnTo>
                  <a:lnTo>
                    <a:pt x="74" y="300"/>
                  </a:lnTo>
                  <a:lnTo>
                    <a:pt x="48" y="300"/>
                  </a:lnTo>
                  <a:lnTo>
                    <a:pt x="19" y="277"/>
                  </a:lnTo>
                  <a:lnTo>
                    <a:pt x="56" y="218"/>
                  </a:lnTo>
                  <a:lnTo>
                    <a:pt x="19" y="177"/>
                  </a:lnTo>
                  <a:lnTo>
                    <a:pt x="0" y="159"/>
                  </a:lnTo>
                  <a:lnTo>
                    <a:pt x="19" y="144"/>
                  </a:lnTo>
                  <a:lnTo>
                    <a:pt x="100" y="10"/>
                  </a:lnTo>
                  <a:lnTo>
                    <a:pt x="164" y="0"/>
                  </a:lnTo>
                  <a:lnTo>
                    <a:pt x="183" y="10"/>
                  </a:lnTo>
                  <a:lnTo>
                    <a:pt x="362" y="10"/>
                  </a:lnTo>
                  <a:lnTo>
                    <a:pt x="426" y="202"/>
                  </a:lnTo>
                  <a:lnTo>
                    <a:pt x="455" y="227"/>
                  </a:lnTo>
                  <a:lnTo>
                    <a:pt x="426" y="252"/>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98" name="Freeform 40">
              <a:extLst>
                <a:ext uri="{FF2B5EF4-FFF2-40B4-BE49-F238E27FC236}">
                  <a16:creationId xmlns:a16="http://schemas.microsoft.com/office/drawing/2014/main" xmlns="" id="{E925F7B3-ED43-4280-B520-E2358545B4D6}"/>
                </a:ext>
              </a:extLst>
            </p:cNvPr>
            <p:cNvSpPr>
              <a:spLocks/>
            </p:cNvSpPr>
            <p:nvPr/>
          </p:nvSpPr>
          <p:spPr bwMode="auto">
            <a:xfrm>
              <a:off x="10448943" y="1586690"/>
              <a:ext cx="540333" cy="516270"/>
            </a:xfrm>
            <a:custGeom>
              <a:avLst/>
              <a:gdLst>
                <a:gd name="T0" fmla="*/ 2147483646 w 247"/>
                <a:gd name="T1" fmla="*/ 2147483646 h 236"/>
                <a:gd name="T2" fmla="*/ 2147483646 w 247"/>
                <a:gd name="T3" fmla="*/ 2147483646 h 236"/>
                <a:gd name="T4" fmla="*/ 2147483646 w 247"/>
                <a:gd name="T5" fmla="*/ 2147483646 h 236"/>
                <a:gd name="T6" fmla="*/ 2147483646 w 247"/>
                <a:gd name="T7" fmla="*/ 2147483646 h 236"/>
                <a:gd name="T8" fmla="*/ 2147483646 w 247"/>
                <a:gd name="T9" fmla="*/ 2147483646 h 236"/>
                <a:gd name="T10" fmla="*/ 2147483646 w 247"/>
                <a:gd name="T11" fmla="*/ 2147483646 h 236"/>
                <a:gd name="T12" fmla="*/ 2147483646 w 247"/>
                <a:gd name="T13" fmla="*/ 2147483646 h 236"/>
                <a:gd name="T14" fmla="*/ 2147483646 w 247"/>
                <a:gd name="T15" fmla="*/ 2147483646 h 236"/>
                <a:gd name="T16" fmla="*/ 2147483646 w 247"/>
                <a:gd name="T17" fmla="*/ 2147483646 h 236"/>
                <a:gd name="T18" fmla="*/ 2147483646 w 247"/>
                <a:gd name="T19" fmla="*/ 2147483646 h 236"/>
                <a:gd name="T20" fmla="*/ 2147483646 w 247"/>
                <a:gd name="T21" fmla="*/ 2147483646 h 236"/>
                <a:gd name="T22" fmla="*/ 2147483646 w 247"/>
                <a:gd name="T23" fmla="*/ 2147483646 h 236"/>
                <a:gd name="T24" fmla="*/ 2147483646 w 247"/>
                <a:gd name="T25" fmla="*/ 2147483646 h 236"/>
                <a:gd name="T26" fmla="*/ 2147483646 w 247"/>
                <a:gd name="T27" fmla="*/ 2147483646 h 236"/>
                <a:gd name="T28" fmla="*/ 2147483646 w 247"/>
                <a:gd name="T29" fmla="*/ 2147483646 h 236"/>
                <a:gd name="T30" fmla="*/ 2147483646 w 247"/>
                <a:gd name="T31" fmla="*/ 2147483646 h 236"/>
                <a:gd name="T32" fmla="*/ 2147483646 w 247"/>
                <a:gd name="T33" fmla="*/ 2147483646 h 236"/>
                <a:gd name="T34" fmla="*/ 2147483646 w 247"/>
                <a:gd name="T35" fmla="*/ 2147483646 h 236"/>
                <a:gd name="T36" fmla="*/ 2147483646 w 247"/>
                <a:gd name="T37" fmla="*/ 2147483646 h 236"/>
                <a:gd name="T38" fmla="*/ 2147483646 w 247"/>
                <a:gd name="T39" fmla="*/ 2147483646 h 236"/>
                <a:gd name="T40" fmla="*/ 2147483646 w 247"/>
                <a:gd name="T41" fmla="*/ 2147483646 h 236"/>
                <a:gd name="T42" fmla="*/ 2147483646 w 247"/>
                <a:gd name="T43" fmla="*/ 2147483646 h 236"/>
                <a:gd name="T44" fmla="*/ 0 w 247"/>
                <a:gd name="T45" fmla="*/ 2147483646 h 236"/>
                <a:gd name="T46" fmla="*/ 2147483646 w 247"/>
                <a:gd name="T47" fmla="*/ 2147483646 h 236"/>
                <a:gd name="T48" fmla="*/ 2147483646 w 247"/>
                <a:gd name="T49" fmla="*/ 2147483646 h 236"/>
                <a:gd name="T50" fmla="*/ 2147483646 w 247"/>
                <a:gd name="T51" fmla="*/ 0 h 236"/>
                <a:gd name="T52" fmla="*/ 2147483646 w 247"/>
                <a:gd name="T53" fmla="*/ 2147483646 h 236"/>
                <a:gd name="T54" fmla="*/ 2147483646 w 247"/>
                <a:gd name="T55" fmla="*/ 2147483646 h 236"/>
                <a:gd name="T56" fmla="*/ 2147483646 w 247"/>
                <a:gd name="T57" fmla="*/ 2147483646 h 236"/>
                <a:gd name="T58" fmla="*/ 2147483646 w 247"/>
                <a:gd name="T59" fmla="*/ 2147483646 h 2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7" h="236">
                  <a:moveTo>
                    <a:pt x="190" y="142"/>
                  </a:moveTo>
                  <a:lnTo>
                    <a:pt x="172" y="153"/>
                  </a:lnTo>
                  <a:lnTo>
                    <a:pt x="190" y="153"/>
                  </a:lnTo>
                  <a:lnTo>
                    <a:pt x="246" y="215"/>
                  </a:lnTo>
                  <a:lnTo>
                    <a:pt x="227" y="215"/>
                  </a:lnTo>
                  <a:lnTo>
                    <a:pt x="190" y="215"/>
                  </a:lnTo>
                  <a:lnTo>
                    <a:pt x="190" y="191"/>
                  </a:lnTo>
                  <a:lnTo>
                    <a:pt x="184" y="201"/>
                  </a:lnTo>
                  <a:lnTo>
                    <a:pt x="153" y="176"/>
                  </a:lnTo>
                  <a:lnTo>
                    <a:pt x="127" y="191"/>
                  </a:lnTo>
                  <a:lnTo>
                    <a:pt x="120" y="142"/>
                  </a:lnTo>
                  <a:lnTo>
                    <a:pt x="120" y="166"/>
                  </a:lnTo>
                  <a:lnTo>
                    <a:pt x="82" y="132"/>
                  </a:lnTo>
                  <a:lnTo>
                    <a:pt x="75" y="142"/>
                  </a:lnTo>
                  <a:lnTo>
                    <a:pt x="127" y="191"/>
                  </a:lnTo>
                  <a:lnTo>
                    <a:pt x="146" y="191"/>
                  </a:lnTo>
                  <a:lnTo>
                    <a:pt x="172" y="215"/>
                  </a:lnTo>
                  <a:lnTo>
                    <a:pt x="153" y="226"/>
                  </a:lnTo>
                  <a:lnTo>
                    <a:pt x="101" y="235"/>
                  </a:lnTo>
                  <a:lnTo>
                    <a:pt x="64" y="215"/>
                  </a:lnTo>
                  <a:lnTo>
                    <a:pt x="46" y="226"/>
                  </a:lnTo>
                  <a:lnTo>
                    <a:pt x="12" y="215"/>
                  </a:lnTo>
                  <a:lnTo>
                    <a:pt x="0" y="93"/>
                  </a:lnTo>
                  <a:lnTo>
                    <a:pt x="12" y="25"/>
                  </a:lnTo>
                  <a:lnTo>
                    <a:pt x="19" y="10"/>
                  </a:lnTo>
                  <a:lnTo>
                    <a:pt x="82" y="0"/>
                  </a:lnTo>
                  <a:lnTo>
                    <a:pt x="127" y="93"/>
                  </a:lnTo>
                  <a:lnTo>
                    <a:pt x="164" y="108"/>
                  </a:lnTo>
                  <a:lnTo>
                    <a:pt x="190" y="132"/>
                  </a:lnTo>
                  <a:lnTo>
                    <a:pt x="190" y="14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499" name="Freeform 41">
              <a:extLst>
                <a:ext uri="{FF2B5EF4-FFF2-40B4-BE49-F238E27FC236}">
                  <a16:creationId xmlns:a16="http://schemas.microsoft.com/office/drawing/2014/main" xmlns="" id="{F1911BEF-B9D1-4057-A96F-B5035F72C4D8}"/>
                </a:ext>
              </a:extLst>
            </p:cNvPr>
            <p:cNvSpPr>
              <a:spLocks/>
            </p:cNvSpPr>
            <p:nvPr/>
          </p:nvSpPr>
          <p:spPr bwMode="auto">
            <a:xfrm>
              <a:off x="8989430" y="2520791"/>
              <a:ext cx="811595" cy="861908"/>
            </a:xfrm>
            <a:custGeom>
              <a:avLst/>
              <a:gdLst>
                <a:gd name="T0" fmla="*/ 2147483646 w 371"/>
                <a:gd name="T1" fmla="*/ 2147483646 h 394"/>
                <a:gd name="T2" fmla="*/ 2147483646 w 371"/>
                <a:gd name="T3" fmla="*/ 2147483646 h 394"/>
                <a:gd name="T4" fmla="*/ 2147483646 w 371"/>
                <a:gd name="T5" fmla="*/ 2147483646 h 394"/>
                <a:gd name="T6" fmla="*/ 2147483646 w 371"/>
                <a:gd name="T7" fmla="*/ 2147483646 h 394"/>
                <a:gd name="T8" fmla="*/ 2147483646 w 371"/>
                <a:gd name="T9" fmla="*/ 2147483646 h 394"/>
                <a:gd name="T10" fmla="*/ 2147483646 w 371"/>
                <a:gd name="T11" fmla="*/ 2147483646 h 394"/>
                <a:gd name="T12" fmla="*/ 2147483646 w 371"/>
                <a:gd name="T13" fmla="*/ 2147483646 h 394"/>
                <a:gd name="T14" fmla="*/ 2147483646 w 371"/>
                <a:gd name="T15" fmla="*/ 2147483646 h 394"/>
                <a:gd name="T16" fmla="*/ 2147483646 w 371"/>
                <a:gd name="T17" fmla="*/ 2147483646 h 394"/>
                <a:gd name="T18" fmla="*/ 2147483646 w 371"/>
                <a:gd name="T19" fmla="*/ 2147483646 h 394"/>
                <a:gd name="T20" fmla="*/ 2147483646 w 371"/>
                <a:gd name="T21" fmla="*/ 2147483646 h 394"/>
                <a:gd name="T22" fmla="*/ 2147483646 w 371"/>
                <a:gd name="T23" fmla="*/ 2147483646 h 394"/>
                <a:gd name="T24" fmla="*/ 2147483646 w 371"/>
                <a:gd name="T25" fmla="*/ 2147483646 h 394"/>
                <a:gd name="T26" fmla="*/ 2147483646 w 371"/>
                <a:gd name="T27" fmla="*/ 2147483646 h 394"/>
                <a:gd name="T28" fmla="*/ 2147483646 w 371"/>
                <a:gd name="T29" fmla="*/ 2147483646 h 394"/>
                <a:gd name="T30" fmla="*/ 2147483646 w 371"/>
                <a:gd name="T31" fmla="*/ 2147483646 h 394"/>
                <a:gd name="T32" fmla="*/ 2147483646 w 371"/>
                <a:gd name="T33" fmla="*/ 2147483646 h 394"/>
                <a:gd name="T34" fmla="*/ 2147483646 w 371"/>
                <a:gd name="T35" fmla="*/ 2147483646 h 394"/>
                <a:gd name="T36" fmla="*/ 0 w 371"/>
                <a:gd name="T37" fmla="*/ 2147483646 h 394"/>
                <a:gd name="T38" fmla="*/ 2147483646 w 371"/>
                <a:gd name="T39" fmla="*/ 2147483646 h 394"/>
                <a:gd name="T40" fmla="*/ 2147483646 w 371"/>
                <a:gd name="T41" fmla="*/ 2147483646 h 394"/>
                <a:gd name="T42" fmla="*/ 2147483646 w 371"/>
                <a:gd name="T43" fmla="*/ 2147483646 h 394"/>
                <a:gd name="T44" fmla="*/ 2147483646 w 371"/>
                <a:gd name="T45" fmla="*/ 0 h 394"/>
                <a:gd name="T46" fmla="*/ 2147483646 w 371"/>
                <a:gd name="T47" fmla="*/ 2147483646 h 394"/>
                <a:gd name="T48" fmla="*/ 2147483646 w 371"/>
                <a:gd name="T49" fmla="*/ 2147483646 h 394"/>
                <a:gd name="T50" fmla="*/ 2147483646 w 371"/>
                <a:gd name="T51" fmla="*/ 2147483646 h 394"/>
                <a:gd name="T52" fmla="*/ 2147483646 w 371"/>
                <a:gd name="T53" fmla="*/ 2147483646 h 394"/>
                <a:gd name="T54" fmla="*/ 2147483646 w 371"/>
                <a:gd name="T55" fmla="*/ 2147483646 h 394"/>
                <a:gd name="T56" fmla="*/ 2147483646 w 371"/>
                <a:gd name="T57" fmla="*/ 2147483646 h 3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1" h="394">
                  <a:moveTo>
                    <a:pt x="299" y="109"/>
                  </a:moveTo>
                  <a:lnTo>
                    <a:pt x="318" y="143"/>
                  </a:lnTo>
                  <a:lnTo>
                    <a:pt x="336" y="191"/>
                  </a:lnTo>
                  <a:lnTo>
                    <a:pt x="370" y="216"/>
                  </a:lnTo>
                  <a:lnTo>
                    <a:pt x="361" y="216"/>
                  </a:lnTo>
                  <a:lnTo>
                    <a:pt x="336" y="216"/>
                  </a:lnTo>
                  <a:lnTo>
                    <a:pt x="318" y="250"/>
                  </a:lnTo>
                  <a:lnTo>
                    <a:pt x="299" y="334"/>
                  </a:lnTo>
                  <a:lnTo>
                    <a:pt x="280" y="359"/>
                  </a:lnTo>
                  <a:lnTo>
                    <a:pt x="280" y="368"/>
                  </a:lnTo>
                  <a:lnTo>
                    <a:pt x="261" y="384"/>
                  </a:lnTo>
                  <a:lnTo>
                    <a:pt x="243" y="359"/>
                  </a:lnTo>
                  <a:lnTo>
                    <a:pt x="209" y="393"/>
                  </a:lnTo>
                  <a:lnTo>
                    <a:pt x="190" y="384"/>
                  </a:lnTo>
                  <a:lnTo>
                    <a:pt x="152" y="359"/>
                  </a:lnTo>
                  <a:lnTo>
                    <a:pt x="135" y="325"/>
                  </a:lnTo>
                  <a:lnTo>
                    <a:pt x="108" y="250"/>
                  </a:lnTo>
                  <a:lnTo>
                    <a:pt x="45" y="191"/>
                  </a:lnTo>
                  <a:lnTo>
                    <a:pt x="0" y="143"/>
                  </a:lnTo>
                  <a:lnTo>
                    <a:pt x="26" y="118"/>
                  </a:lnTo>
                  <a:lnTo>
                    <a:pt x="135" y="25"/>
                  </a:lnTo>
                  <a:lnTo>
                    <a:pt x="164" y="25"/>
                  </a:lnTo>
                  <a:lnTo>
                    <a:pt x="180" y="0"/>
                  </a:lnTo>
                  <a:lnTo>
                    <a:pt x="209" y="14"/>
                  </a:lnTo>
                  <a:lnTo>
                    <a:pt x="261" y="34"/>
                  </a:lnTo>
                  <a:lnTo>
                    <a:pt x="261" y="50"/>
                  </a:lnTo>
                  <a:lnTo>
                    <a:pt x="292" y="50"/>
                  </a:lnTo>
                  <a:lnTo>
                    <a:pt x="318" y="73"/>
                  </a:lnTo>
                  <a:lnTo>
                    <a:pt x="299" y="109"/>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00" name="Freeform 42">
              <a:extLst>
                <a:ext uri="{FF2B5EF4-FFF2-40B4-BE49-F238E27FC236}">
                  <a16:creationId xmlns:a16="http://schemas.microsoft.com/office/drawing/2014/main" xmlns="" id="{1371BEA0-03D2-46A5-A9CD-79C69B1B33FD}"/>
                </a:ext>
              </a:extLst>
            </p:cNvPr>
            <p:cNvSpPr>
              <a:spLocks/>
            </p:cNvSpPr>
            <p:nvPr/>
          </p:nvSpPr>
          <p:spPr bwMode="auto">
            <a:xfrm>
              <a:off x="10686996" y="2212341"/>
              <a:ext cx="540334" cy="732842"/>
            </a:xfrm>
            <a:custGeom>
              <a:avLst/>
              <a:gdLst>
                <a:gd name="T0" fmla="*/ 2147483646 w 247"/>
                <a:gd name="T1" fmla="*/ 2147483646 h 335"/>
                <a:gd name="T2" fmla="*/ 2147483646 w 247"/>
                <a:gd name="T3" fmla="*/ 2147483646 h 335"/>
                <a:gd name="T4" fmla="*/ 2147483646 w 247"/>
                <a:gd name="T5" fmla="*/ 2147483646 h 335"/>
                <a:gd name="T6" fmla="*/ 2147483646 w 247"/>
                <a:gd name="T7" fmla="*/ 2147483646 h 335"/>
                <a:gd name="T8" fmla="*/ 2147483646 w 247"/>
                <a:gd name="T9" fmla="*/ 2147483646 h 335"/>
                <a:gd name="T10" fmla="*/ 2147483646 w 247"/>
                <a:gd name="T11" fmla="*/ 2147483646 h 335"/>
                <a:gd name="T12" fmla="*/ 2147483646 w 247"/>
                <a:gd name="T13" fmla="*/ 2147483646 h 335"/>
                <a:gd name="T14" fmla="*/ 2147483646 w 247"/>
                <a:gd name="T15" fmla="*/ 2147483646 h 335"/>
                <a:gd name="T16" fmla="*/ 2147483646 w 247"/>
                <a:gd name="T17" fmla="*/ 0 h 335"/>
                <a:gd name="T18" fmla="*/ 2147483646 w 247"/>
                <a:gd name="T19" fmla="*/ 0 h 335"/>
                <a:gd name="T20" fmla="*/ 2147483646 w 247"/>
                <a:gd name="T21" fmla="*/ 2147483646 h 335"/>
                <a:gd name="T22" fmla="*/ 2147483646 w 247"/>
                <a:gd name="T23" fmla="*/ 2147483646 h 335"/>
                <a:gd name="T24" fmla="*/ 2147483646 w 247"/>
                <a:gd name="T25" fmla="*/ 2147483646 h 335"/>
                <a:gd name="T26" fmla="*/ 2147483646 w 247"/>
                <a:gd name="T27" fmla="*/ 2147483646 h 335"/>
                <a:gd name="T28" fmla="*/ 2147483646 w 247"/>
                <a:gd name="T29" fmla="*/ 2147483646 h 335"/>
                <a:gd name="T30" fmla="*/ 2147483646 w 247"/>
                <a:gd name="T31" fmla="*/ 2147483646 h 335"/>
                <a:gd name="T32" fmla="*/ 2147483646 w 247"/>
                <a:gd name="T33" fmla="*/ 2147483646 h 335"/>
                <a:gd name="T34" fmla="*/ 2147483646 w 247"/>
                <a:gd name="T35" fmla="*/ 2147483646 h 335"/>
                <a:gd name="T36" fmla="*/ 2147483646 w 247"/>
                <a:gd name="T37" fmla="*/ 2147483646 h 335"/>
                <a:gd name="T38" fmla="*/ 2147483646 w 247"/>
                <a:gd name="T39" fmla="*/ 2147483646 h 335"/>
                <a:gd name="T40" fmla="*/ 2147483646 w 247"/>
                <a:gd name="T41" fmla="*/ 2147483646 h 335"/>
                <a:gd name="T42" fmla="*/ 2147483646 w 247"/>
                <a:gd name="T43" fmla="*/ 2147483646 h 335"/>
                <a:gd name="T44" fmla="*/ 2147483646 w 247"/>
                <a:gd name="T45" fmla="*/ 2147483646 h 335"/>
                <a:gd name="T46" fmla="*/ 2147483646 w 247"/>
                <a:gd name="T47" fmla="*/ 2147483646 h 335"/>
                <a:gd name="T48" fmla="*/ 2147483646 w 247"/>
                <a:gd name="T49" fmla="*/ 2147483646 h 335"/>
                <a:gd name="T50" fmla="*/ 2147483646 w 247"/>
                <a:gd name="T51" fmla="*/ 2147483646 h 335"/>
                <a:gd name="T52" fmla="*/ 2147483646 w 247"/>
                <a:gd name="T53" fmla="*/ 2147483646 h 335"/>
                <a:gd name="T54" fmla="*/ 2147483646 w 247"/>
                <a:gd name="T55" fmla="*/ 2147483646 h 335"/>
                <a:gd name="T56" fmla="*/ 2147483646 w 247"/>
                <a:gd name="T57" fmla="*/ 2147483646 h 335"/>
                <a:gd name="T58" fmla="*/ 2147483646 w 247"/>
                <a:gd name="T59" fmla="*/ 2147483646 h 335"/>
                <a:gd name="T60" fmla="*/ 2147483646 w 247"/>
                <a:gd name="T61" fmla="*/ 2147483646 h 335"/>
                <a:gd name="T62" fmla="*/ 2147483646 w 247"/>
                <a:gd name="T63" fmla="*/ 2147483646 h 335"/>
                <a:gd name="T64" fmla="*/ 2147483646 w 247"/>
                <a:gd name="T65" fmla="*/ 2147483646 h 335"/>
                <a:gd name="T66" fmla="*/ 2147483646 w 247"/>
                <a:gd name="T67" fmla="*/ 2147483646 h 335"/>
                <a:gd name="T68" fmla="*/ 2147483646 w 247"/>
                <a:gd name="T69" fmla="*/ 2147483646 h 335"/>
                <a:gd name="T70" fmla="*/ 2147483646 w 247"/>
                <a:gd name="T71" fmla="*/ 2147483646 h 335"/>
                <a:gd name="T72" fmla="*/ 2147483646 w 247"/>
                <a:gd name="T73" fmla="*/ 2147483646 h 335"/>
                <a:gd name="T74" fmla="*/ 2147483646 w 247"/>
                <a:gd name="T75" fmla="*/ 2147483646 h 335"/>
                <a:gd name="T76" fmla="*/ 2147483646 w 247"/>
                <a:gd name="T77" fmla="*/ 2147483646 h 335"/>
                <a:gd name="T78" fmla="*/ 2147483646 w 247"/>
                <a:gd name="T79" fmla="*/ 2147483646 h 335"/>
                <a:gd name="T80" fmla="*/ 2147483646 w 247"/>
                <a:gd name="T81" fmla="*/ 2147483646 h 335"/>
                <a:gd name="T82" fmla="*/ 0 w 247"/>
                <a:gd name="T83" fmla="*/ 2147483646 h 335"/>
                <a:gd name="T84" fmla="*/ 0 w 247"/>
                <a:gd name="T85" fmla="*/ 2147483646 h 335"/>
                <a:gd name="T86" fmla="*/ 2147483646 w 247"/>
                <a:gd name="T87" fmla="*/ 2147483646 h 335"/>
                <a:gd name="T88" fmla="*/ 2147483646 w 247"/>
                <a:gd name="T89" fmla="*/ 2147483646 h 335"/>
                <a:gd name="T90" fmla="*/ 2147483646 w 247"/>
                <a:gd name="T91" fmla="*/ 2147483646 h 3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7" h="335">
                  <a:moveTo>
                    <a:pt x="29" y="48"/>
                  </a:moveTo>
                  <a:lnTo>
                    <a:pt x="45" y="48"/>
                  </a:lnTo>
                  <a:lnTo>
                    <a:pt x="63" y="59"/>
                  </a:lnTo>
                  <a:lnTo>
                    <a:pt x="94" y="59"/>
                  </a:lnTo>
                  <a:lnTo>
                    <a:pt x="94" y="83"/>
                  </a:lnTo>
                  <a:lnTo>
                    <a:pt x="101" y="73"/>
                  </a:lnTo>
                  <a:lnTo>
                    <a:pt x="63" y="48"/>
                  </a:lnTo>
                  <a:lnTo>
                    <a:pt x="82" y="25"/>
                  </a:lnTo>
                  <a:lnTo>
                    <a:pt x="157" y="0"/>
                  </a:lnTo>
                  <a:lnTo>
                    <a:pt x="209" y="0"/>
                  </a:lnTo>
                  <a:lnTo>
                    <a:pt x="246" y="9"/>
                  </a:lnTo>
                  <a:lnTo>
                    <a:pt x="235" y="34"/>
                  </a:lnTo>
                  <a:lnTo>
                    <a:pt x="220" y="25"/>
                  </a:lnTo>
                  <a:lnTo>
                    <a:pt x="209" y="48"/>
                  </a:lnTo>
                  <a:lnTo>
                    <a:pt x="190" y="25"/>
                  </a:lnTo>
                  <a:lnTo>
                    <a:pt x="172" y="34"/>
                  </a:lnTo>
                  <a:lnTo>
                    <a:pt x="209" y="73"/>
                  </a:lnTo>
                  <a:lnTo>
                    <a:pt x="227" y="48"/>
                  </a:lnTo>
                  <a:lnTo>
                    <a:pt x="246" y="48"/>
                  </a:lnTo>
                  <a:lnTo>
                    <a:pt x="227" y="94"/>
                  </a:lnTo>
                  <a:lnTo>
                    <a:pt x="190" y="94"/>
                  </a:lnTo>
                  <a:lnTo>
                    <a:pt x="190" y="83"/>
                  </a:lnTo>
                  <a:lnTo>
                    <a:pt x="190" y="107"/>
                  </a:lnTo>
                  <a:lnTo>
                    <a:pt x="220" y="118"/>
                  </a:lnTo>
                  <a:lnTo>
                    <a:pt x="220" y="193"/>
                  </a:lnTo>
                  <a:lnTo>
                    <a:pt x="209" y="168"/>
                  </a:lnTo>
                  <a:lnTo>
                    <a:pt x="201" y="177"/>
                  </a:lnTo>
                  <a:lnTo>
                    <a:pt x="190" y="157"/>
                  </a:lnTo>
                  <a:lnTo>
                    <a:pt x="172" y="168"/>
                  </a:lnTo>
                  <a:lnTo>
                    <a:pt x="201" y="193"/>
                  </a:lnTo>
                  <a:lnTo>
                    <a:pt x="209" y="193"/>
                  </a:lnTo>
                  <a:lnTo>
                    <a:pt x="220" y="193"/>
                  </a:lnTo>
                  <a:lnTo>
                    <a:pt x="209" y="241"/>
                  </a:lnTo>
                  <a:lnTo>
                    <a:pt x="227" y="241"/>
                  </a:lnTo>
                  <a:lnTo>
                    <a:pt x="220" y="275"/>
                  </a:lnTo>
                  <a:lnTo>
                    <a:pt x="190" y="261"/>
                  </a:lnTo>
                  <a:lnTo>
                    <a:pt x="157" y="241"/>
                  </a:lnTo>
                  <a:lnTo>
                    <a:pt x="138" y="250"/>
                  </a:lnTo>
                  <a:lnTo>
                    <a:pt x="119" y="334"/>
                  </a:lnTo>
                  <a:lnTo>
                    <a:pt x="63" y="320"/>
                  </a:lnTo>
                  <a:lnTo>
                    <a:pt x="82" y="250"/>
                  </a:lnTo>
                  <a:lnTo>
                    <a:pt x="0" y="250"/>
                  </a:lnTo>
                  <a:lnTo>
                    <a:pt x="0" y="177"/>
                  </a:lnTo>
                  <a:lnTo>
                    <a:pt x="29" y="118"/>
                  </a:lnTo>
                  <a:lnTo>
                    <a:pt x="19" y="73"/>
                  </a:lnTo>
                  <a:lnTo>
                    <a:pt x="29" y="4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01" name="Freeform 43">
              <a:extLst>
                <a:ext uri="{FF2B5EF4-FFF2-40B4-BE49-F238E27FC236}">
                  <a16:creationId xmlns:a16="http://schemas.microsoft.com/office/drawing/2014/main" xmlns="" id="{E36A02F1-ADB3-4271-A740-90E93691EE57}"/>
                </a:ext>
              </a:extLst>
            </p:cNvPr>
            <p:cNvSpPr>
              <a:spLocks/>
            </p:cNvSpPr>
            <p:nvPr/>
          </p:nvSpPr>
          <p:spPr bwMode="auto">
            <a:xfrm>
              <a:off x="10116036" y="2262656"/>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02" name="Freeform 44">
              <a:extLst>
                <a:ext uri="{FF2B5EF4-FFF2-40B4-BE49-F238E27FC236}">
                  <a16:creationId xmlns:a16="http://schemas.microsoft.com/office/drawing/2014/main" xmlns="" id="{53E82841-99F1-49E3-A5D0-15CDD80505D1}"/>
                </a:ext>
              </a:extLst>
            </p:cNvPr>
            <p:cNvSpPr>
              <a:spLocks/>
            </p:cNvSpPr>
            <p:nvPr/>
          </p:nvSpPr>
          <p:spPr bwMode="auto">
            <a:xfrm>
              <a:off x="8180024" y="2936431"/>
              <a:ext cx="671589" cy="787531"/>
            </a:xfrm>
            <a:custGeom>
              <a:avLst/>
              <a:gdLst>
                <a:gd name="T0" fmla="*/ 2147483646 w 307"/>
                <a:gd name="T1" fmla="*/ 2147483646 h 360"/>
                <a:gd name="T2" fmla="*/ 2147483646 w 307"/>
                <a:gd name="T3" fmla="*/ 2147483646 h 360"/>
                <a:gd name="T4" fmla="*/ 2147483646 w 307"/>
                <a:gd name="T5" fmla="*/ 2147483646 h 360"/>
                <a:gd name="T6" fmla="*/ 2147483646 w 307"/>
                <a:gd name="T7" fmla="*/ 2147483646 h 360"/>
                <a:gd name="T8" fmla="*/ 2147483646 w 307"/>
                <a:gd name="T9" fmla="*/ 2147483646 h 360"/>
                <a:gd name="T10" fmla="*/ 2147483646 w 307"/>
                <a:gd name="T11" fmla="*/ 2147483646 h 360"/>
                <a:gd name="T12" fmla="*/ 2147483646 w 307"/>
                <a:gd name="T13" fmla="*/ 2147483646 h 360"/>
                <a:gd name="T14" fmla="*/ 2147483646 w 307"/>
                <a:gd name="T15" fmla="*/ 2147483646 h 360"/>
                <a:gd name="T16" fmla="*/ 2147483646 w 307"/>
                <a:gd name="T17" fmla="*/ 2147483646 h 360"/>
                <a:gd name="T18" fmla="*/ 2147483646 w 307"/>
                <a:gd name="T19" fmla="*/ 2147483646 h 360"/>
                <a:gd name="T20" fmla="*/ 0 w 307"/>
                <a:gd name="T21" fmla="*/ 2147483646 h 360"/>
                <a:gd name="T22" fmla="*/ 2147483646 w 307"/>
                <a:gd name="T23" fmla="*/ 2147483646 h 360"/>
                <a:gd name="T24" fmla="*/ 2147483646 w 307"/>
                <a:gd name="T25" fmla="*/ 2147483646 h 360"/>
                <a:gd name="T26" fmla="*/ 2147483646 w 307"/>
                <a:gd name="T27" fmla="*/ 2147483646 h 360"/>
                <a:gd name="T28" fmla="*/ 2147483646 w 307"/>
                <a:gd name="T29" fmla="*/ 0 h 360"/>
                <a:gd name="T30" fmla="*/ 2147483646 w 307"/>
                <a:gd name="T31" fmla="*/ 0 h 360"/>
                <a:gd name="T32" fmla="*/ 2147483646 w 307"/>
                <a:gd name="T33" fmla="*/ 0 h 360"/>
                <a:gd name="T34" fmla="*/ 2147483646 w 307"/>
                <a:gd name="T35" fmla="*/ 2147483646 h 360"/>
                <a:gd name="T36" fmla="*/ 2147483646 w 307"/>
                <a:gd name="T37" fmla="*/ 2147483646 h 360"/>
                <a:gd name="T38" fmla="*/ 2147483646 w 307"/>
                <a:gd name="T39" fmla="*/ 2147483646 h 360"/>
                <a:gd name="T40" fmla="*/ 2147483646 w 307"/>
                <a:gd name="T41" fmla="*/ 2147483646 h 360"/>
                <a:gd name="T42" fmla="*/ 2147483646 w 307"/>
                <a:gd name="T43" fmla="*/ 2147483646 h 360"/>
                <a:gd name="T44" fmla="*/ 2147483646 w 307"/>
                <a:gd name="T45" fmla="*/ 2147483646 h 3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7" h="360">
                  <a:moveTo>
                    <a:pt x="250" y="334"/>
                  </a:moveTo>
                  <a:lnTo>
                    <a:pt x="250" y="359"/>
                  </a:lnTo>
                  <a:lnTo>
                    <a:pt x="236" y="334"/>
                  </a:lnTo>
                  <a:lnTo>
                    <a:pt x="198" y="334"/>
                  </a:lnTo>
                  <a:lnTo>
                    <a:pt x="198" y="320"/>
                  </a:lnTo>
                  <a:lnTo>
                    <a:pt x="172" y="309"/>
                  </a:lnTo>
                  <a:lnTo>
                    <a:pt x="143" y="334"/>
                  </a:lnTo>
                  <a:lnTo>
                    <a:pt x="89" y="320"/>
                  </a:lnTo>
                  <a:lnTo>
                    <a:pt x="89" y="309"/>
                  </a:lnTo>
                  <a:lnTo>
                    <a:pt x="34" y="286"/>
                  </a:lnTo>
                  <a:lnTo>
                    <a:pt x="0" y="236"/>
                  </a:lnTo>
                  <a:lnTo>
                    <a:pt x="15" y="216"/>
                  </a:lnTo>
                  <a:lnTo>
                    <a:pt x="89" y="193"/>
                  </a:lnTo>
                  <a:lnTo>
                    <a:pt x="89" y="143"/>
                  </a:lnTo>
                  <a:lnTo>
                    <a:pt x="143" y="0"/>
                  </a:lnTo>
                  <a:lnTo>
                    <a:pt x="154" y="0"/>
                  </a:lnTo>
                  <a:lnTo>
                    <a:pt x="287" y="0"/>
                  </a:lnTo>
                  <a:lnTo>
                    <a:pt x="287" y="10"/>
                  </a:lnTo>
                  <a:lnTo>
                    <a:pt x="287" y="134"/>
                  </a:lnTo>
                  <a:lnTo>
                    <a:pt x="306" y="177"/>
                  </a:lnTo>
                  <a:lnTo>
                    <a:pt x="287" y="193"/>
                  </a:lnTo>
                  <a:lnTo>
                    <a:pt x="287" y="334"/>
                  </a:lnTo>
                  <a:lnTo>
                    <a:pt x="250" y="334"/>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03" name="Freeform 45">
              <a:extLst>
                <a:ext uri="{FF2B5EF4-FFF2-40B4-BE49-F238E27FC236}">
                  <a16:creationId xmlns:a16="http://schemas.microsoft.com/office/drawing/2014/main" xmlns="" id="{8F9934C0-9DBB-4151-A275-9D5274A66729}"/>
                </a:ext>
              </a:extLst>
            </p:cNvPr>
            <p:cNvSpPr>
              <a:spLocks/>
            </p:cNvSpPr>
            <p:nvPr/>
          </p:nvSpPr>
          <p:spPr bwMode="auto">
            <a:xfrm>
              <a:off x="8335343" y="2468289"/>
              <a:ext cx="713153" cy="494394"/>
            </a:xfrm>
            <a:custGeom>
              <a:avLst/>
              <a:gdLst>
                <a:gd name="T0" fmla="*/ 2147483646 w 326"/>
                <a:gd name="T1" fmla="*/ 2147483646 h 226"/>
                <a:gd name="T2" fmla="*/ 2147483646 w 326"/>
                <a:gd name="T3" fmla="*/ 2147483646 h 226"/>
                <a:gd name="T4" fmla="*/ 2147483646 w 326"/>
                <a:gd name="T5" fmla="*/ 2147483646 h 226"/>
                <a:gd name="T6" fmla="*/ 2147483646 w 326"/>
                <a:gd name="T7" fmla="*/ 2147483646 h 226"/>
                <a:gd name="T8" fmla="*/ 2147483646 w 326"/>
                <a:gd name="T9" fmla="*/ 2147483646 h 226"/>
                <a:gd name="T10" fmla="*/ 2147483646 w 326"/>
                <a:gd name="T11" fmla="*/ 2147483646 h 226"/>
                <a:gd name="T12" fmla="*/ 2147483646 w 326"/>
                <a:gd name="T13" fmla="*/ 2147483646 h 226"/>
                <a:gd name="T14" fmla="*/ 2147483646 w 326"/>
                <a:gd name="T15" fmla="*/ 2147483646 h 226"/>
                <a:gd name="T16" fmla="*/ 2147483646 w 326"/>
                <a:gd name="T17" fmla="*/ 2147483646 h 226"/>
                <a:gd name="T18" fmla="*/ 2147483646 w 326"/>
                <a:gd name="T19" fmla="*/ 2147483646 h 226"/>
                <a:gd name="T20" fmla="*/ 0 w 326"/>
                <a:gd name="T21" fmla="*/ 2147483646 h 226"/>
                <a:gd name="T22" fmla="*/ 2147483646 w 326"/>
                <a:gd name="T23" fmla="*/ 2147483646 h 226"/>
                <a:gd name="T24" fmla="*/ 2147483646 w 326"/>
                <a:gd name="T25" fmla="*/ 2147483646 h 226"/>
                <a:gd name="T26" fmla="*/ 2147483646 w 326"/>
                <a:gd name="T27" fmla="*/ 2147483646 h 226"/>
                <a:gd name="T28" fmla="*/ 2147483646 w 326"/>
                <a:gd name="T29" fmla="*/ 0 h 226"/>
                <a:gd name="T30" fmla="*/ 2147483646 w 326"/>
                <a:gd name="T31" fmla="*/ 2147483646 h 2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6" h="226">
                  <a:moveTo>
                    <a:pt x="262" y="24"/>
                  </a:moveTo>
                  <a:lnTo>
                    <a:pt x="280" y="97"/>
                  </a:lnTo>
                  <a:lnTo>
                    <a:pt x="325" y="141"/>
                  </a:lnTo>
                  <a:lnTo>
                    <a:pt x="298" y="165"/>
                  </a:lnTo>
                  <a:lnTo>
                    <a:pt x="216" y="225"/>
                  </a:lnTo>
                  <a:lnTo>
                    <a:pt x="216" y="215"/>
                  </a:lnTo>
                  <a:lnTo>
                    <a:pt x="83" y="215"/>
                  </a:lnTo>
                  <a:lnTo>
                    <a:pt x="72" y="215"/>
                  </a:lnTo>
                  <a:lnTo>
                    <a:pt x="38" y="200"/>
                  </a:lnTo>
                  <a:lnTo>
                    <a:pt x="20" y="122"/>
                  </a:lnTo>
                  <a:lnTo>
                    <a:pt x="0" y="97"/>
                  </a:lnTo>
                  <a:lnTo>
                    <a:pt x="179" y="13"/>
                  </a:lnTo>
                  <a:lnTo>
                    <a:pt x="190" y="13"/>
                  </a:lnTo>
                  <a:lnTo>
                    <a:pt x="210" y="24"/>
                  </a:lnTo>
                  <a:lnTo>
                    <a:pt x="216" y="0"/>
                  </a:lnTo>
                  <a:lnTo>
                    <a:pt x="262" y="2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04" name="Freeform 46">
              <a:extLst>
                <a:ext uri="{FF2B5EF4-FFF2-40B4-BE49-F238E27FC236}">
                  <a16:creationId xmlns:a16="http://schemas.microsoft.com/office/drawing/2014/main" xmlns="" id="{771C2470-2F18-4C30-AD5B-5549FC8A1BA6}"/>
                </a:ext>
              </a:extLst>
            </p:cNvPr>
            <p:cNvSpPr>
              <a:spLocks/>
            </p:cNvSpPr>
            <p:nvPr/>
          </p:nvSpPr>
          <p:spPr bwMode="auto">
            <a:xfrm>
              <a:off x="6539333" y="2444225"/>
              <a:ext cx="848783" cy="627838"/>
            </a:xfrm>
            <a:custGeom>
              <a:avLst/>
              <a:gdLst>
                <a:gd name="T0" fmla="*/ 2147483646 w 388"/>
                <a:gd name="T1" fmla="*/ 2147483646 h 287"/>
                <a:gd name="T2" fmla="*/ 2147483646 w 388"/>
                <a:gd name="T3" fmla="*/ 0 h 287"/>
                <a:gd name="T4" fmla="*/ 2147483646 w 388"/>
                <a:gd name="T5" fmla="*/ 2147483646 h 287"/>
                <a:gd name="T6" fmla="*/ 2147483646 w 388"/>
                <a:gd name="T7" fmla="*/ 2147483646 h 287"/>
                <a:gd name="T8" fmla="*/ 2147483646 w 388"/>
                <a:gd name="T9" fmla="*/ 2147483646 h 287"/>
                <a:gd name="T10" fmla="*/ 2147483646 w 388"/>
                <a:gd name="T11" fmla="*/ 2147483646 h 287"/>
                <a:gd name="T12" fmla="*/ 2147483646 w 388"/>
                <a:gd name="T13" fmla="*/ 2147483646 h 287"/>
                <a:gd name="T14" fmla="*/ 2147483646 w 388"/>
                <a:gd name="T15" fmla="*/ 2147483646 h 287"/>
                <a:gd name="T16" fmla="*/ 2147483646 w 388"/>
                <a:gd name="T17" fmla="*/ 2147483646 h 287"/>
                <a:gd name="T18" fmla="*/ 2147483646 w 388"/>
                <a:gd name="T19" fmla="*/ 2147483646 h 287"/>
                <a:gd name="T20" fmla="*/ 2147483646 w 388"/>
                <a:gd name="T21" fmla="*/ 2147483646 h 287"/>
                <a:gd name="T22" fmla="*/ 2147483646 w 388"/>
                <a:gd name="T23" fmla="*/ 2147483646 h 287"/>
                <a:gd name="T24" fmla="*/ 2147483646 w 388"/>
                <a:gd name="T25" fmla="*/ 2147483646 h 287"/>
                <a:gd name="T26" fmla="*/ 2147483646 w 388"/>
                <a:gd name="T27" fmla="*/ 2147483646 h 287"/>
                <a:gd name="T28" fmla="*/ 2147483646 w 388"/>
                <a:gd name="T29" fmla="*/ 2147483646 h 287"/>
                <a:gd name="T30" fmla="*/ 2147483646 w 388"/>
                <a:gd name="T31" fmla="*/ 2147483646 h 287"/>
                <a:gd name="T32" fmla="*/ 2147483646 w 388"/>
                <a:gd name="T33" fmla="*/ 2147483646 h 287"/>
                <a:gd name="T34" fmla="*/ 2147483646 w 388"/>
                <a:gd name="T35" fmla="*/ 2147483646 h 287"/>
                <a:gd name="T36" fmla="*/ 2147483646 w 388"/>
                <a:gd name="T37" fmla="*/ 2147483646 h 287"/>
                <a:gd name="T38" fmla="*/ 0 w 388"/>
                <a:gd name="T39" fmla="*/ 2147483646 h 287"/>
                <a:gd name="T40" fmla="*/ 2147483646 w 388"/>
                <a:gd name="T41" fmla="*/ 2147483646 h 287"/>
                <a:gd name="T42" fmla="*/ 2147483646 w 388"/>
                <a:gd name="T43" fmla="*/ 2147483646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8" h="287">
                  <a:moveTo>
                    <a:pt x="187" y="24"/>
                  </a:moveTo>
                  <a:lnTo>
                    <a:pt x="187" y="0"/>
                  </a:lnTo>
                  <a:lnTo>
                    <a:pt x="324" y="10"/>
                  </a:lnTo>
                  <a:lnTo>
                    <a:pt x="387" y="10"/>
                  </a:lnTo>
                  <a:lnTo>
                    <a:pt x="332" y="202"/>
                  </a:lnTo>
                  <a:lnTo>
                    <a:pt x="387" y="226"/>
                  </a:lnTo>
                  <a:lnTo>
                    <a:pt x="351" y="276"/>
                  </a:lnTo>
                  <a:lnTo>
                    <a:pt x="313" y="261"/>
                  </a:lnTo>
                  <a:lnTo>
                    <a:pt x="295" y="213"/>
                  </a:lnTo>
                  <a:lnTo>
                    <a:pt x="261" y="202"/>
                  </a:lnTo>
                  <a:lnTo>
                    <a:pt x="205" y="251"/>
                  </a:lnTo>
                  <a:lnTo>
                    <a:pt x="198" y="251"/>
                  </a:lnTo>
                  <a:lnTo>
                    <a:pt x="187" y="236"/>
                  </a:lnTo>
                  <a:lnTo>
                    <a:pt x="172" y="276"/>
                  </a:lnTo>
                  <a:lnTo>
                    <a:pt x="153" y="276"/>
                  </a:lnTo>
                  <a:lnTo>
                    <a:pt x="160" y="251"/>
                  </a:lnTo>
                  <a:lnTo>
                    <a:pt x="153" y="251"/>
                  </a:lnTo>
                  <a:lnTo>
                    <a:pt x="141" y="276"/>
                  </a:lnTo>
                  <a:lnTo>
                    <a:pt x="115" y="286"/>
                  </a:lnTo>
                  <a:lnTo>
                    <a:pt x="0" y="286"/>
                  </a:lnTo>
                  <a:lnTo>
                    <a:pt x="8" y="24"/>
                  </a:lnTo>
                  <a:lnTo>
                    <a:pt x="187" y="24"/>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05" name="Freeform 47">
              <a:extLst>
                <a:ext uri="{FF2B5EF4-FFF2-40B4-BE49-F238E27FC236}">
                  <a16:creationId xmlns:a16="http://schemas.microsoft.com/office/drawing/2014/main" xmlns="" id="{FD99AE03-926D-4EB3-B6E1-B8A28BBBA4CA}"/>
                </a:ext>
              </a:extLst>
            </p:cNvPr>
            <p:cNvSpPr>
              <a:spLocks/>
            </p:cNvSpPr>
            <p:nvPr/>
          </p:nvSpPr>
          <p:spPr bwMode="auto">
            <a:xfrm>
              <a:off x="7110294" y="3503016"/>
              <a:ext cx="811593" cy="732842"/>
            </a:xfrm>
            <a:custGeom>
              <a:avLst/>
              <a:gdLst>
                <a:gd name="T0" fmla="*/ 2147483646 w 371"/>
                <a:gd name="T1" fmla="*/ 2147483646 h 335"/>
                <a:gd name="T2" fmla="*/ 2147483646 w 371"/>
                <a:gd name="T3" fmla="*/ 2147483646 h 335"/>
                <a:gd name="T4" fmla="*/ 2147483646 w 371"/>
                <a:gd name="T5" fmla="*/ 2147483646 h 335"/>
                <a:gd name="T6" fmla="*/ 2147483646 w 371"/>
                <a:gd name="T7" fmla="*/ 2147483646 h 335"/>
                <a:gd name="T8" fmla="*/ 2147483646 w 371"/>
                <a:gd name="T9" fmla="*/ 2147483646 h 335"/>
                <a:gd name="T10" fmla="*/ 2147483646 w 371"/>
                <a:gd name="T11" fmla="*/ 2147483646 h 335"/>
                <a:gd name="T12" fmla="*/ 0 w 371"/>
                <a:gd name="T13" fmla="*/ 2147483646 h 335"/>
                <a:gd name="T14" fmla="*/ 2147483646 w 371"/>
                <a:gd name="T15" fmla="*/ 2147483646 h 335"/>
                <a:gd name="T16" fmla="*/ 2147483646 w 371"/>
                <a:gd name="T17" fmla="*/ 2147483646 h 335"/>
                <a:gd name="T18" fmla="*/ 2147483646 w 371"/>
                <a:gd name="T19" fmla="*/ 2147483646 h 335"/>
                <a:gd name="T20" fmla="*/ 2147483646 w 371"/>
                <a:gd name="T21" fmla="*/ 0 h 335"/>
                <a:gd name="T22" fmla="*/ 2147483646 w 371"/>
                <a:gd name="T23" fmla="*/ 0 h 335"/>
                <a:gd name="T24" fmla="*/ 2147483646 w 371"/>
                <a:gd name="T25" fmla="*/ 0 h 335"/>
                <a:gd name="T26" fmla="*/ 2147483646 w 371"/>
                <a:gd name="T27" fmla="*/ 2147483646 h 335"/>
                <a:gd name="T28" fmla="*/ 2147483646 w 371"/>
                <a:gd name="T29" fmla="*/ 2147483646 h 335"/>
                <a:gd name="T30" fmla="*/ 2147483646 w 371"/>
                <a:gd name="T31" fmla="*/ 2147483646 h 335"/>
                <a:gd name="T32" fmla="*/ 2147483646 w 371"/>
                <a:gd name="T33" fmla="*/ 2147483646 h 335"/>
                <a:gd name="T34" fmla="*/ 2147483646 w 371"/>
                <a:gd name="T35" fmla="*/ 2147483646 h 335"/>
                <a:gd name="T36" fmla="*/ 2147483646 w 371"/>
                <a:gd name="T37" fmla="*/ 2147483646 h 335"/>
                <a:gd name="T38" fmla="*/ 2147483646 w 371"/>
                <a:gd name="T39" fmla="*/ 2147483646 h 335"/>
                <a:gd name="T40" fmla="*/ 2147483646 w 371"/>
                <a:gd name="T41" fmla="*/ 2147483646 h 335"/>
                <a:gd name="T42" fmla="*/ 2147483646 w 371"/>
                <a:gd name="T43" fmla="*/ 2147483646 h 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1" h="335">
                  <a:moveTo>
                    <a:pt x="362" y="334"/>
                  </a:moveTo>
                  <a:lnTo>
                    <a:pt x="217" y="325"/>
                  </a:lnTo>
                  <a:lnTo>
                    <a:pt x="126" y="334"/>
                  </a:lnTo>
                  <a:lnTo>
                    <a:pt x="108" y="286"/>
                  </a:lnTo>
                  <a:lnTo>
                    <a:pt x="51" y="241"/>
                  </a:lnTo>
                  <a:lnTo>
                    <a:pt x="19" y="168"/>
                  </a:lnTo>
                  <a:lnTo>
                    <a:pt x="0" y="109"/>
                  </a:lnTo>
                  <a:lnTo>
                    <a:pt x="19" y="73"/>
                  </a:lnTo>
                  <a:lnTo>
                    <a:pt x="19" y="48"/>
                  </a:lnTo>
                  <a:lnTo>
                    <a:pt x="115" y="25"/>
                  </a:lnTo>
                  <a:lnTo>
                    <a:pt x="198" y="0"/>
                  </a:lnTo>
                  <a:lnTo>
                    <a:pt x="217" y="0"/>
                  </a:lnTo>
                  <a:lnTo>
                    <a:pt x="235" y="0"/>
                  </a:lnTo>
                  <a:lnTo>
                    <a:pt x="306" y="14"/>
                  </a:lnTo>
                  <a:lnTo>
                    <a:pt x="298" y="48"/>
                  </a:lnTo>
                  <a:lnTo>
                    <a:pt x="287" y="48"/>
                  </a:lnTo>
                  <a:lnTo>
                    <a:pt x="298" y="73"/>
                  </a:lnTo>
                  <a:lnTo>
                    <a:pt x="287" y="118"/>
                  </a:lnTo>
                  <a:lnTo>
                    <a:pt x="269" y="143"/>
                  </a:lnTo>
                  <a:lnTo>
                    <a:pt x="287" y="216"/>
                  </a:lnTo>
                  <a:lnTo>
                    <a:pt x="370" y="325"/>
                  </a:lnTo>
                  <a:lnTo>
                    <a:pt x="362" y="334"/>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06" name="Freeform 48">
              <a:extLst>
                <a:ext uri="{FF2B5EF4-FFF2-40B4-BE49-F238E27FC236}">
                  <a16:creationId xmlns:a16="http://schemas.microsoft.com/office/drawing/2014/main" xmlns="" id="{4FD509D5-1010-4C20-BBF6-533492DEE342}"/>
                </a:ext>
              </a:extLst>
            </p:cNvPr>
            <p:cNvSpPr>
              <a:spLocks/>
            </p:cNvSpPr>
            <p:nvPr/>
          </p:nvSpPr>
          <p:spPr bwMode="auto">
            <a:xfrm>
              <a:off x="7248111" y="1818574"/>
              <a:ext cx="420016" cy="649713"/>
            </a:xfrm>
            <a:custGeom>
              <a:avLst/>
              <a:gdLst>
                <a:gd name="T0" fmla="*/ 0 w 192"/>
                <a:gd name="T1" fmla="*/ 2147483646 h 297"/>
                <a:gd name="T2" fmla="*/ 2147483646 w 192"/>
                <a:gd name="T3" fmla="*/ 0 h 297"/>
                <a:gd name="T4" fmla="*/ 2147483646 w 192"/>
                <a:gd name="T5" fmla="*/ 0 h 297"/>
                <a:gd name="T6" fmla="*/ 2147483646 w 192"/>
                <a:gd name="T7" fmla="*/ 2147483646 h 297"/>
                <a:gd name="T8" fmla="*/ 2147483646 w 192"/>
                <a:gd name="T9" fmla="*/ 2147483646 h 297"/>
                <a:gd name="T10" fmla="*/ 2147483646 w 192"/>
                <a:gd name="T11" fmla="*/ 2147483646 h 297"/>
                <a:gd name="T12" fmla="*/ 2147483646 w 192"/>
                <a:gd name="T13" fmla="*/ 2147483646 h 297"/>
                <a:gd name="T14" fmla="*/ 2147483646 w 192"/>
                <a:gd name="T15" fmla="*/ 2147483646 h 297"/>
                <a:gd name="T16" fmla="*/ 2147483646 w 192"/>
                <a:gd name="T17" fmla="*/ 2147483646 h 297"/>
                <a:gd name="T18" fmla="*/ 2147483646 w 192"/>
                <a:gd name="T19" fmla="*/ 2147483646 h 297"/>
                <a:gd name="T20" fmla="*/ 2147483646 w 192"/>
                <a:gd name="T21" fmla="*/ 2147483646 h 297"/>
                <a:gd name="T22" fmla="*/ 2147483646 w 192"/>
                <a:gd name="T23" fmla="*/ 2147483646 h 297"/>
                <a:gd name="T24" fmla="*/ 2147483646 w 192"/>
                <a:gd name="T25" fmla="*/ 2147483646 h 297"/>
                <a:gd name="T26" fmla="*/ 2147483646 w 192"/>
                <a:gd name="T27" fmla="*/ 2147483646 h 297"/>
                <a:gd name="T28" fmla="*/ 2147483646 w 192"/>
                <a:gd name="T29" fmla="*/ 2147483646 h 297"/>
                <a:gd name="T30" fmla="*/ 0 w 192"/>
                <a:gd name="T31" fmla="*/ 2147483646 h 2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2" h="297">
                  <a:moveTo>
                    <a:pt x="0" y="296"/>
                  </a:moveTo>
                  <a:lnTo>
                    <a:pt x="34" y="0"/>
                  </a:lnTo>
                  <a:lnTo>
                    <a:pt x="128" y="0"/>
                  </a:lnTo>
                  <a:lnTo>
                    <a:pt x="128" y="118"/>
                  </a:lnTo>
                  <a:lnTo>
                    <a:pt x="135" y="128"/>
                  </a:lnTo>
                  <a:lnTo>
                    <a:pt x="160" y="128"/>
                  </a:lnTo>
                  <a:lnTo>
                    <a:pt x="153" y="153"/>
                  </a:lnTo>
                  <a:lnTo>
                    <a:pt x="160" y="178"/>
                  </a:lnTo>
                  <a:lnTo>
                    <a:pt x="172" y="153"/>
                  </a:lnTo>
                  <a:lnTo>
                    <a:pt x="191" y="178"/>
                  </a:lnTo>
                  <a:lnTo>
                    <a:pt x="172" y="226"/>
                  </a:lnTo>
                  <a:lnTo>
                    <a:pt x="153" y="251"/>
                  </a:lnTo>
                  <a:lnTo>
                    <a:pt x="128" y="251"/>
                  </a:lnTo>
                  <a:lnTo>
                    <a:pt x="109" y="296"/>
                  </a:lnTo>
                  <a:lnTo>
                    <a:pt x="63" y="296"/>
                  </a:lnTo>
                  <a:lnTo>
                    <a:pt x="0" y="296"/>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07" name="Freeform 49">
              <a:extLst>
                <a:ext uri="{FF2B5EF4-FFF2-40B4-BE49-F238E27FC236}">
                  <a16:creationId xmlns:a16="http://schemas.microsoft.com/office/drawing/2014/main" xmlns="" id="{3D8CE845-3359-4BD3-8B98-245C1A51B9FC}"/>
                </a:ext>
              </a:extLst>
            </p:cNvPr>
            <p:cNvSpPr>
              <a:spLocks/>
            </p:cNvSpPr>
            <p:nvPr/>
          </p:nvSpPr>
          <p:spPr bwMode="auto">
            <a:xfrm>
              <a:off x="7860636" y="1766466"/>
              <a:ext cx="715341" cy="787531"/>
            </a:xfrm>
            <a:custGeom>
              <a:avLst/>
              <a:gdLst>
                <a:gd name="T0" fmla="*/ 0 w 327"/>
                <a:gd name="T1" fmla="*/ 2147483646 h 360"/>
                <a:gd name="T2" fmla="*/ 0 w 327"/>
                <a:gd name="T3" fmla="*/ 2147483646 h 360"/>
                <a:gd name="T4" fmla="*/ 2147483646 w 327"/>
                <a:gd name="T5" fmla="*/ 2147483646 h 360"/>
                <a:gd name="T6" fmla="*/ 2147483646 w 327"/>
                <a:gd name="T7" fmla="*/ 2147483646 h 360"/>
                <a:gd name="T8" fmla="*/ 2147483646 w 327"/>
                <a:gd name="T9" fmla="*/ 2147483646 h 360"/>
                <a:gd name="T10" fmla="*/ 2147483646 w 327"/>
                <a:gd name="T11" fmla="*/ 2147483646 h 360"/>
                <a:gd name="T12" fmla="*/ 2147483646 w 327"/>
                <a:gd name="T13" fmla="*/ 2147483646 h 360"/>
                <a:gd name="T14" fmla="*/ 2147483646 w 327"/>
                <a:gd name="T15" fmla="*/ 2147483646 h 360"/>
                <a:gd name="T16" fmla="*/ 2147483646 w 327"/>
                <a:gd name="T17" fmla="*/ 2147483646 h 360"/>
                <a:gd name="T18" fmla="*/ 2147483646 w 327"/>
                <a:gd name="T19" fmla="*/ 2147483646 h 360"/>
                <a:gd name="T20" fmla="*/ 2147483646 w 327"/>
                <a:gd name="T21" fmla="*/ 2147483646 h 360"/>
                <a:gd name="T22" fmla="*/ 2147483646 w 327"/>
                <a:gd name="T23" fmla="*/ 2147483646 h 360"/>
                <a:gd name="T24" fmla="*/ 2147483646 w 327"/>
                <a:gd name="T25" fmla="*/ 2147483646 h 360"/>
                <a:gd name="T26" fmla="*/ 2147483646 w 327"/>
                <a:gd name="T27" fmla="*/ 2147483646 h 360"/>
                <a:gd name="T28" fmla="*/ 2147483646 w 327"/>
                <a:gd name="T29" fmla="*/ 0 h 360"/>
                <a:gd name="T30" fmla="*/ 2147483646 w 327"/>
                <a:gd name="T31" fmla="*/ 2147483646 h 360"/>
                <a:gd name="T32" fmla="*/ 2147483646 w 327"/>
                <a:gd name="T33" fmla="*/ 2147483646 h 360"/>
                <a:gd name="T34" fmla="*/ 2147483646 w 327"/>
                <a:gd name="T35" fmla="*/ 2147483646 h 360"/>
                <a:gd name="T36" fmla="*/ 2147483646 w 327"/>
                <a:gd name="T37" fmla="*/ 2147483646 h 360"/>
                <a:gd name="T38" fmla="*/ 2147483646 w 327"/>
                <a:gd name="T39" fmla="*/ 2147483646 h 360"/>
                <a:gd name="T40" fmla="*/ 2147483646 w 327"/>
                <a:gd name="T41" fmla="*/ 2147483646 h 360"/>
                <a:gd name="T42" fmla="*/ 0 w 327"/>
                <a:gd name="T43" fmla="*/ 2147483646 h 3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7" h="360">
                  <a:moveTo>
                    <a:pt x="0" y="143"/>
                  </a:moveTo>
                  <a:lnTo>
                    <a:pt x="0" y="192"/>
                  </a:lnTo>
                  <a:lnTo>
                    <a:pt x="71" y="226"/>
                  </a:lnTo>
                  <a:lnTo>
                    <a:pt x="89" y="260"/>
                  </a:lnTo>
                  <a:lnTo>
                    <a:pt x="117" y="260"/>
                  </a:lnTo>
                  <a:lnTo>
                    <a:pt x="117" y="285"/>
                  </a:lnTo>
                  <a:lnTo>
                    <a:pt x="161" y="310"/>
                  </a:lnTo>
                  <a:lnTo>
                    <a:pt x="180" y="359"/>
                  </a:lnTo>
                  <a:lnTo>
                    <a:pt x="326" y="50"/>
                  </a:lnTo>
                  <a:lnTo>
                    <a:pt x="307" y="34"/>
                  </a:lnTo>
                  <a:lnTo>
                    <a:pt x="273" y="34"/>
                  </a:lnTo>
                  <a:lnTo>
                    <a:pt x="255" y="9"/>
                  </a:lnTo>
                  <a:lnTo>
                    <a:pt x="225" y="9"/>
                  </a:lnTo>
                  <a:lnTo>
                    <a:pt x="217" y="9"/>
                  </a:lnTo>
                  <a:lnTo>
                    <a:pt x="146" y="0"/>
                  </a:lnTo>
                  <a:lnTo>
                    <a:pt x="128" y="25"/>
                  </a:lnTo>
                  <a:lnTo>
                    <a:pt x="101" y="25"/>
                  </a:lnTo>
                  <a:lnTo>
                    <a:pt x="71" y="84"/>
                  </a:lnTo>
                  <a:lnTo>
                    <a:pt x="52" y="84"/>
                  </a:lnTo>
                  <a:lnTo>
                    <a:pt x="37" y="58"/>
                  </a:lnTo>
                  <a:lnTo>
                    <a:pt x="37" y="68"/>
                  </a:lnTo>
                  <a:lnTo>
                    <a:pt x="0" y="143"/>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08" name="Freeform 50">
              <a:extLst>
                <a:ext uri="{FF2B5EF4-FFF2-40B4-BE49-F238E27FC236}">
                  <a16:creationId xmlns:a16="http://schemas.microsoft.com/office/drawing/2014/main" xmlns="" id="{72B9984D-5A2E-4C71-AD0B-6A1BE40056F3}"/>
                </a:ext>
              </a:extLst>
            </p:cNvPr>
            <p:cNvSpPr>
              <a:spLocks/>
            </p:cNvSpPr>
            <p:nvPr/>
          </p:nvSpPr>
          <p:spPr bwMode="auto">
            <a:xfrm>
              <a:off x="7528122" y="1273868"/>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09" name="Freeform 51">
              <a:extLst>
                <a:ext uri="{FF2B5EF4-FFF2-40B4-BE49-F238E27FC236}">
                  <a16:creationId xmlns:a16="http://schemas.microsoft.com/office/drawing/2014/main" xmlns="" id="{147EB20A-EA51-49D3-B658-BD66721FAC0E}"/>
                </a:ext>
              </a:extLst>
            </p:cNvPr>
            <p:cNvSpPr>
              <a:spLocks/>
            </p:cNvSpPr>
            <p:nvPr/>
          </p:nvSpPr>
          <p:spPr bwMode="auto">
            <a:xfrm>
              <a:off x="6972477" y="2936432"/>
              <a:ext cx="907849" cy="678151"/>
            </a:xfrm>
            <a:custGeom>
              <a:avLst/>
              <a:gdLst>
                <a:gd name="T0" fmla="*/ 2147483646 w 415"/>
                <a:gd name="T1" fmla="*/ 0 h 310"/>
                <a:gd name="T2" fmla="*/ 2147483646 w 415"/>
                <a:gd name="T3" fmla="*/ 2147483646 h 310"/>
                <a:gd name="T4" fmla="*/ 2147483646 w 415"/>
                <a:gd name="T5" fmla="*/ 2147483646 h 310"/>
                <a:gd name="T6" fmla="*/ 2147483646 w 415"/>
                <a:gd name="T7" fmla="*/ 2147483646 h 310"/>
                <a:gd name="T8" fmla="*/ 2147483646 w 415"/>
                <a:gd name="T9" fmla="*/ 2147483646 h 310"/>
                <a:gd name="T10" fmla="*/ 2147483646 w 415"/>
                <a:gd name="T11" fmla="*/ 2147483646 h 310"/>
                <a:gd name="T12" fmla="*/ 2147483646 w 415"/>
                <a:gd name="T13" fmla="*/ 2147483646 h 310"/>
                <a:gd name="T14" fmla="*/ 2147483646 w 415"/>
                <a:gd name="T15" fmla="*/ 2147483646 h 310"/>
                <a:gd name="T16" fmla="*/ 2147483646 w 415"/>
                <a:gd name="T17" fmla="*/ 2147483646 h 310"/>
                <a:gd name="T18" fmla="*/ 2147483646 w 415"/>
                <a:gd name="T19" fmla="*/ 2147483646 h 310"/>
                <a:gd name="T20" fmla="*/ 2147483646 w 415"/>
                <a:gd name="T21" fmla="*/ 2147483646 h 310"/>
                <a:gd name="T22" fmla="*/ 2147483646 w 415"/>
                <a:gd name="T23" fmla="*/ 2147483646 h 310"/>
                <a:gd name="T24" fmla="*/ 0 w 415"/>
                <a:gd name="T25" fmla="*/ 2147483646 h 310"/>
                <a:gd name="T26" fmla="*/ 2147483646 w 415"/>
                <a:gd name="T27" fmla="*/ 2147483646 h 310"/>
                <a:gd name="T28" fmla="*/ 2147483646 w 415"/>
                <a:gd name="T29" fmla="*/ 2147483646 h 310"/>
                <a:gd name="T30" fmla="*/ 2147483646 w 415"/>
                <a:gd name="T31" fmla="*/ 0 h 3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5" h="310">
                  <a:moveTo>
                    <a:pt x="190" y="0"/>
                  </a:moveTo>
                  <a:lnTo>
                    <a:pt x="317" y="59"/>
                  </a:lnTo>
                  <a:lnTo>
                    <a:pt x="362" y="109"/>
                  </a:lnTo>
                  <a:lnTo>
                    <a:pt x="414" y="202"/>
                  </a:lnTo>
                  <a:lnTo>
                    <a:pt x="407" y="216"/>
                  </a:lnTo>
                  <a:lnTo>
                    <a:pt x="389" y="237"/>
                  </a:lnTo>
                  <a:lnTo>
                    <a:pt x="369" y="275"/>
                  </a:lnTo>
                  <a:lnTo>
                    <a:pt x="299" y="261"/>
                  </a:lnTo>
                  <a:lnTo>
                    <a:pt x="280" y="261"/>
                  </a:lnTo>
                  <a:lnTo>
                    <a:pt x="261" y="261"/>
                  </a:lnTo>
                  <a:lnTo>
                    <a:pt x="179" y="285"/>
                  </a:lnTo>
                  <a:lnTo>
                    <a:pt x="82" y="309"/>
                  </a:lnTo>
                  <a:lnTo>
                    <a:pt x="0" y="261"/>
                  </a:lnTo>
                  <a:lnTo>
                    <a:pt x="26" y="227"/>
                  </a:lnTo>
                  <a:lnTo>
                    <a:pt x="154" y="50"/>
                  </a:lnTo>
                  <a:lnTo>
                    <a:pt x="190"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10" name="Freeform 52">
              <a:extLst>
                <a:ext uri="{FF2B5EF4-FFF2-40B4-BE49-F238E27FC236}">
                  <a16:creationId xmlns:a16="http://schemas.microsoft.com/office/drawing/2014/main" xmlns="" id="{73803132-2FA3-4889-BB9D-AD54D312B89B}"/>
                </a:ext>
              </a:extLst>
            </p:cNvPr>
            <p:cNvSpPr>
              <a:spLocks/>
            </p:cNvSpPr>
            <p:nvPr/>
          </p:nvSpPr>
          <p:spPr bwMode="auto">
            <a:xfrm>
              <a:off x="6670590" y="3577392"/>
              <a:ext cx="555647" cy="658464"/>
            </a:xfrm>
            <a:custGeom>
              <a:avLst/>
              <a:gdLst>
                <a:gd name="T0" fmla="*/ 2147483646 w 254"/>
                <a:gd name="T1" fmla="*/ 2147483646 h 301"/>
                <a:gd name="T2" fmla="*/ 2147483646 w 254"/>
                <a:gd name="T3" fmla="*/ 2147483646 h 301"/>
                <a:gd name="T4" fmla="*/ 2147483646 w 254"/>
                <a:gd name="T5" fmla="*/ 2147483646 h 301"/>
                <a:gd name="T6" fmla="*/ 2147483646 w 254"/>
                <a:gd name="T7" fmla="*/ 2147483646 h 301"/>
                <a:gd name="T8" fmla="*/ 2147483646 w 254"/>
                <a:gd name="T9" fmla="*/ 2147483646 h 301"/>
                <a:gd name="T10" fmla="*/ 2147483646 w 254"/>
                <a:gd name="T11" fmla="*/ 2147483646 h 301"/>
                <a:gd name="T12" fmla="*/ 0 w 254"/>
                <a:gd name="T13" fmla="*/ 2147483646 h 301"/>
                <a:gd name="T14" fmla="*/ 2147483646 w 254"/>
                <a:gd name="T15" fmla="*/ 2147483646 h 301"/>
                <a:gd name="T16" fmla="*/ 2147483646 w 254"/>
                <a:gd name="T17" fmla="*/ 0 h 301"/>
                <a:gd name="T18" fmla="*/ 2147483646 w 254"/>
                <a:gd name="T19" fmla="*/ 2147483646 h 301"/>
                <a:gd name="T20" fmla="*/ 2147483646 w 254"/>
                <a:gd name="T21" fmla="*/ 2147483646 h 301"/>
                <a:gd name="T22" fmla="*/ 2147483646 w 254"/>
                <a:gd name="T23" fmla="*/ 2147483646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4" h="301">
                  <a:moveTo>
                    <a:pt x="201" y="73"/>
                  </a:moveTo>
                  <a:lnTo>
                    <a:pt x="220" y="132"/>
                  </a:lnTo>
                  <a:lnTo>
                    <a:pt x="253" y="206"/>
                  </a:lnTo>
                  <a:lnTo>
                    <a:pt x="155" y="300"/>
                  </a:lnTo>
                  <a:lnTo>
                    <a:pt x="63" y="300"/>
                  </a:lnTo>
                  <a:lnTo>
                    <a:pt x="55" y="217"/>
                  </a:lnTo>
                  <a:lnTo>
                    <a:pt x="0" y="132"/>
                  </a:lnTo>
                  <a:lnTo>
                    <a:pt x="74" y="50"/>
                  </a:lnTo>
                  <a:lnTo>
                    <a:pt x="127" y="0"/>
                  </a:lnTo>
                  <a:lnTo>
                    <a:pt x="182" y="39"/>
                  </a:lnTo>
                  <a:lnTo>
                    <a:pt x="220" y="39"/>
                  </a:lnTo>
                  <a:lnTo>
                    <a:pt x="201" y="7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11" name="Freeform 53">
              <a:extLst>
                <a:ext uri="{FF2B5EF4-FFF2-40B4-BE49-F238E27FC236}">
                  <a16:creationId xmlns:a16="http://schemas.microsoft.com/office/drawing/2014/main" xmlns="" id="{079CB779-D399-4EAC-8E2E-8761A11FA801}"/>
                </a:ext>
              </a:extLst>
            </p:cNvPr>
            <p:cNvSpPr>
              <a:spLocks/>
            </p:cNvSpPr>
            <p:nvPr/>
          </p:nvSpPr>
          <p:spPr bwMode="auto">
            <a:xfrm>
              <a:off x="7665942" y="2551416"/>
              <a:ext cx="826907" cy="960349"/>
            </a:xfrm>
            <a:custGeom>
              <a:avLst/>
              <a:gdLst>
                <a:gd name="T0" fmla="*/ 2147483646 w 378"/>
                <a:gd name="T1" fmla="*/ 2147483646 h 439"/>
                <a:gd name="T2" fmla="*/ 2147483646 w 378"/>
                <a:gd name="T3" fmla="*/ 2147483646 h 439"/>
                <a:gd name="T4" fmla="*/ 0 w 378"/>
                <a:gd name="T5" fmla="*/ 2147483646 h 439"/>
                <a:gd name="T6" fmla="*/ 2147483646 w 378"/>
                <a:gd name="T7" fmla="*/ 2147483646 h 439"/>
                <a:gd name="T8" fmla="*/ 2147483646 w 378"/>
                <a:gd name="T9" fmla="*/ 0 h 439"/>
                <a:gd name="T10" fmla="*/ 2147483646 w 378"/>
                <a:gd name="T11" fmla="*/ 2147483646 h 439"/>
                <a:gd name="T12" fmla="*/ 2147483646 w 378"/>
                <a:gd name="T13" fmla="*/ 2147483646 h 439"/>
                <a:gd name="T14" fmla="*/ 2147483646 w 378"/>
                <a:gd name="T15" fmla="*/ 2147483646 h 439"/>
                <a:gd name="T16" fmla="*/ 2147483646 w 378"/>
                <a:gd name="T17" fmla="*/ 2147483646 h 439"/>
                <a:gd name="T18" fmla="*/ 2147483646 w 378"/>
                <a:gd name="T19" fmla="*/ 2147483646 h 439"/>
                <a:gd name="T20" fmla="*/ 2147483646 w 378"/>
                <a:gd name="T21" fmla="*/ 2147483646 h 439"/>
                <a:gd name="T22" fmla="*/ 2147483646 w 378"/>
                <a:gd name="T23" fmla="*/ 2147483646 h 439"/>
                <a:gd name="T24" fmla="*/ 2147483646 w 378"/>
                <a:gd name="T25" fmla="*/ 2147483646 h 439"/>
                <a:gd name="T26" fmla="*/ 2147483646 w 378"/>
                <a:gd name="T27" fmla="*/ 2147483646 h 439"/>
                <a:gd name="T28" fmla="*/ 2147483646 w 378"/>
                <a:gd name="T29" fmla="*/ 2147483646 h 439"/>
                <a:gd name="T30" fmla="*/ 2147483646 w 378"/>
                <a:gd name="T31" fmla="*/ 2147483646 h 439"/>
                <a:gd name="T32" fmla="*/ 2147483646 w 378"/>
                <a:gd name="T33" fmla="*/ 2147483646 h 439"/>
                <a:gd name="T34" fmla="*/ 2147483646 w 378"/>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8" h="439">
                  <a:moveTo>
                    <a:pt x="97" y="379"/>
                  </a:moveTo>
                  <a:lnTo>
                    <a:pt x="45" y="285"/>
                  </a:lnTo>
                  <a:lnTo>
                    <a:pt x="0" y="236"/>
                  </a:lnTo>
                  <a:lnTo>
                    <a:pt x="141" y="84"/>
                  </a:lnTo>
                  <a:lnTo>
                    <a:pt x="268" y="0"/>
                  </a:lnTo>
                  <a:lnTo>
                    <a:pt x="268" y="35"/>
                  </a:lnTo>
                  <a:lnTo>
                    <a:pt x="305" y="59"/>
                  </a:lnTo>
                  <a:lnTo>
                    <a:pt x="324" y="84"/>
                  </a:lnTo>
                  <a:lnTo>
                    <a:pt x="343" y="163"/>
                  </a:lnTo>
                  <a:lnTo>
                    <a:pt x="377" y="177"/>
                  </a:lnTo>
                  <a:lnTo>
                    <a:pt x="324" y="320"/>
                  </a:lnTo>
                  <a:lnTo>
                    <a:pt x="324" y="370"/>
                  </a:lnTo>
                  <a:lnTo>
                    <a:pt x="250" y="393"/>
                  </a:lnTo>
                  <a:lnTo>
                    <a:pt x="235" y="413"/>
                  </a:lnTo>
                  <a:lnTo>
                    <a:pt x="172" y="438"/>
                  </a:lnTo>
                  <a:lnTo>
                    <a:pt x="126" y="438"/>
                  </a:lnTo>
                  <a:lnTo>
                    <a:pt x="89" y="393"/>
                  </a:lnTo>
                  <a:lnTo>
                    <a:pt x="97" y="379"/>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12" name="Freeform 54">
              <a:extLst>
                <a:ext uri="{FF2B5EF4-FFF2-40B4-BE49-F238E27FC236}">
                  <a16:creationId xmlns:a16="http://schemas.microsoft.com/office/drawing/2014/main" xmlns="" id="{8FF490A9-5C1B-433B-BAD8-2E89FEC9029F}"/>
                </a:ext>
              </a:extLst>
            </p:cNvPr>
            <p:cNvSpPr>
              <a:spLocks/>
            </p:cNvSpPr>
            <p:nvPr/>
          </p:nvSpPr>
          <p:spPr bwMode="auto">
            <a:xfrm>
              <a:off x="6790906" y="2881742"/>
              <a:ext cx="516270" cy="555647"/>
            </a:xfrm>
            <a:custGeom>
              <a:avLst/>
              <a:gdLst>
                <a:gd name="T0" fmla="*/ 2147483646 w 236"/>
                <a:gd name="T1" fmla="*/ 2147483646 h 254"/>
                <a:gd name="T2" fmla="*/ 2147483646 w 236"/>
                <a:gd name="T3" fmla="*/ 2147483646 h 254"/>
                <a:gd name="T4" fmla="*/ 2147483646 w 236"/>
                <a:gd name="T5" fmla="*/ 2147483646 h 254"/>
                <a:gd name="T6" fmla="*/ 2147483646 w 236"/>
                <a:gd name="T7" fmla="*/ 2147483646 h 254"/>
                <a:gd name="T8" fmla="*/ 2147483646 w 236"/>
                <a:gd name="T9" fmla="*/ 2147483646 h 254"/>
                <a:gd name="T10" fmla="*/ 2147483646 w 236"/>
                <a:gd name="T11" fmla="*/ 2147483646 h 254"/>
                <a:gd name="T12" fmla="*/ 2147483646 w 236"/>
                <a:gd name="T13" fmla="*/ 2147483646 h 254"/>
                <a:gd name="T14" fmla="*/ 2147483646 w 236"/>
                <a:gd name="T15" fmla="*/ 2147483646 h 254"/>
                <a:gd name="T16" fmla="*/ 2147483646 w 236"/>
                <a:gd name="T17" fmla="*/ 0 h 254"/>
                <a:gd name="T18" fmla="*/ 2147483646 w 236"/>
                <a:gd name="T19" fmla="*/ 2147483646 h 254"/>
                <a:gd name="T20" fmla="*/ 2147483646 w 236"/>
                <a:gd name="T21" fmla="*/ 2147483646 h 254"/>
                <a:gd name="T22" fmla="*/ 2147483646 w 236"/>
                <a:gd name="T23" fmla="*/ 2147483646 h 254"/>
                <a:gd name="T24" fmla="*/ 2147483646 w 236"/>
                <a:gd name="T25" fmla="*/ 2147483646 h 254"/>
                <a:gd name="T26" fmla="*/ 2147483646 w 236"/>
                <a:gd name="T27" fmla="*/ 2147483646 h 254"/>
                <a:gd name="T28" fmla="*/ 2147483646 w 236"/>
                <a:gd name="T29" fmla="*/ 2147483646 h 254"/>
                <a:gd name="T30" fmla="*/ 2147483646 w 236"/>
                <a:gd name="T31" fmla="*/ 2147483646 h 254"/>
                <a:gd name="T32" fmla="*/ 0 w 236"/>
                <a:gd name="T33" fmla="*/ 2147483646 h 254"/>
                <a:gd name="T34" fmla="*/ 2147483646 w 236"/>
                <a:gd name="T35" fmla="*/ 2147483646 h 254"/>
                <a:gd name="T36" fmla="*/ 0 w 236"/>
                <a:gd name="T37" fmla="*/ 2147483646 h 254"/>
                <a:gd name="T38" fmla="*/ 2147483646 w 236"/>
                <a:gd name="T39" fmla="*/ 2147483646 h 2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6" h="254">
                  <a:moveTo>
                    <a:pt x="26" y="74"/>
                  </a:moveTo>
                  <a:lnTo>
                    <a:pt x="37" y="50"/>
                  </a:lnTo>
                  <a:lnTo>
                    <a:pt x="45" y="50"/>
                  </a:lnTo>
                  <a:lnTo>
                    <a:pt x="37" y="74"/>
                  </a:lnTo>
                  <a:lnTo>
                    <a:pt x="55" y="74"/>
                  </a:lnTo>
                  <a:lnTo>
                    <a:pt x="71" y="36"/>
                  </a:lnTo>
                  <a:lnTo>
                    <a:pt x="83" y="50"/>
                  </a:lnTo>
                  <a:lnTo>
                    <a:pt x="89" y="50"/>
                  </a:lnTo>
                  <a:lnTo>
                    <a:pt x="146" y="0"/>
                  </a:lnTo>
                  <a:lnTo>
                    <a:pt x="180" y="11"/>
                  </a:lnTo>
                  <a:lnTo>
                    <a:pt x="197" y="61"/>
                  </a:lnTo>
                  <a:lnTo>
                    <a:pt x="235" y="74"/>
                  </a:lnTo>
                  <a:lnTo>
                    <a:pt x="109" y="253"/>
                  </a:lnTo>
                  <a:lnTo>
                    <a:pt x="55" y="219"/>
                  </a:lnTo>
                  <a:lnTo>
                    <a:pt x="45" y="178"/>
                  </a:lnTo>
                  <a:lnTo>
                    <a:pt x="18" y="159"/>
                  </a:lnTo>
                  <a:lnTo>
                    <a:pt x="0" y="120"/>
                  </a:lnTo>
                  <a:lnTo>
                    <a:pt x="18" y="95"/>
                  </a:lnTo>
                  <a:lnTo>
                    <a:pt x="0" y="84"/>
                  </a:lnTo>
                  <a:lnTo>
                    <a:pt x="26" y="7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13" name="Freeform 55">
              <a:extLst>
                <a:ext uri="{FF2B5EF4-FFF2-40B4-BE49-F238E27FC236}">
                  <a16:creationId xmlns:a16="http://schemas.microsoft.com/office/drawing/2014/main" xmlns="" id="{9A5D13C6-9BBF-40E6-85D7-8332D39D4C97}"/>
                </a:ext>
              </a:extLst>
            </p:cNvPr>
            <p:cNvSpPr>
              <a:spLocks/>
            </p:cNvSpPr>
            <p:nvPr/>
          </p:nvSpPr>
          <p:spPr bwMode="auto">
            <a:xfrm>
              <a:off x="6259323" y="3067687"/>
              <a:ext cx="892535" cy="807218"/>
            </a:xfrm>
            <a:custGeom>
              <a:avLst/>
              <a:gdLst>
                <a:gd name="T0" fmla="*/ 2147483646 w 408"/>
                <a:gd name="T1" fmla="*/ 0 h 369"/>
                <a:gd name="T2" fmla="*/ 2147483646 w 408"/>
                <a:gd name="T3" fmla="*/ 2147483646 h 369"/>
                <a:gd name="T4" fmla="*/ 2147483646 w 408"/>
                <a:gd name="T5" fmla="*/ 2147483646 h 369"/>
                <a:gd name="T6" fmla="*/ 2147483646 w 408"/>
                <a:gd name="T7" fmla="*/ 2147483646 h 369"/>
                <a:gd name="T8" fmla="*/ 2147483646 w 408"/>
                <a:gd name="T9" fmla="*/ 2147483646 h 369"/>
                <a:gd name="T10" fmla="*/ 2147483646 w 408"/>
                <a:gd name="T11" fmla="*/ 2147483646 h 369"/>
                <a:gd name="T12" fmla="*/ 2147483646 w 408"/>
                <a:gd name="T13" fmla="*/ 2147483646 h 369"/>
                <a:gd name="T14" fmla="*/ 2147483646 w 408"/>
                <a:gd name="T15" fmla="*/ 2147483646 h 369"/>
                <a:gd name="T16" fmla="*/ 2147483646 w 408"/>
                <a:gd name="T17" fmla="*/ 2147483646 h 369"/>
                <a:gd name="T18" fmla="*/ 2147483646 w 408"/>
                <a:gd name="T19" fmla="*/ 2147483646 h 369"/>
                <a:gd name="T20" fmla="*/ 2147483646 w 408"/>
                <a:gd name="T21" fmla="*/ 2147483646 h 369"/>
                <a:gd name="T22" fmla="*/ 2147483646 w 408"/>
                <a:gd name="T23" fmla="*/ 2147483646 h 369"/>
                <a:gd name="T24" fmla="*/ 2147483646 w 408"/>
                <a:gd name="T25" fmla="*/ 2147483646 h 369"/>
                <a:gd name="T26" fmla="*/ 2147483646 w 408"/>
                <a:gd name="T27" fmla="*/ 2147483646 h 369"/>
                <a:gd name="T28" fmla="*/ 2147483646 w 408"/>
                <a:gd name="T29" fmla="*/ 2147483646 h 369"/>
                <a:gd name="T30" fmla="*/ 2147483646 w 408"/>
                <a:gd name="T31" fmla="*/ 2147483646 h 369"/>
                <a:gd name="T32" fmla="*/ 2147483646 w 408"/>
                <a:gd name="T33" fmla="*/ 2147483646 h 369"/>
                <a:gd name="T34" fmla="*/ 2147483646 w 408"/>
                <a:gd name="T35" fmla="*/ 2147483646 h 369"/>
                <a:gd name="T36" fmla="*/ 2147483646 w 408"/>
                <a:gd name="T37" fmla="*/ 2147483646 h 369"/>
                <a:gd name="T38" fmla="*/ 2147483646 w 408"/>
                <a:gd name="T39" fmla="*/ 2147483646 h 369"/>
                <a:gd name="T40" fmla="*/ 2147483646 w 408"/>
                <a:gd name="T41" fmla="*/ 2147483646 h 369"/>
                <a:gd name="T42" fmla="*/ 0 w 408"/>
                <a:gd name="T43" fmla="*/ 0 h 369"/>
                <a:gd name="T44" fmla="*/ 2147483646 w 408"/>
                <a:gd name="T45" fmla="*/ 0 h 369"/>
                <a:gd name="T46" fmla="*/ 2147483646 w 408"/>
                <a:gd name="T47" fmla="*/ 0 h 3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08" h="369">
                  <a:moveTo>
                    <a:pt x="243" y="0"/>
                  </a:moveTo>
                  <a:lnTo>
                    <a:pt x="261" y="10"/>
                  </a:lnTo>
                  <a:lnTo>
                    <a:pt x="243" y="35"/>
                  </a:lnTo>
                  <a:lnTo>
                    <a:pt x="261" y="74"/>
                  </a:lnTo>
                  <a:lnTo>
                    <a:pt x="287" y="93"/>
                  </a:lnTo>
                  <a:lnTo>
                    <a:pt x="298" y="133"/>
                  </a:lnTo>
                  <a:lnTo>
                    <a:pt x="350" y="167"/>
                  </a:lnTo>
                  <a:lnTo>
                    <a:pt x="325" y="201"/>
                  </a:lnTo>
                  <a:lnTo>
                    <a:pt x="407" y="249"/>
                  </a:lnTo>
                  <a:lnTo>
                    <a:pt x="407" y="274"/>
                  </a:lnTo>
                  <a:lnTo>
                    <a:pt x="370" y="274"/>
                  </a:lnTo>
                  <a:lnTo>
                    <a:pt x="313" y="235"/>
                  </a:lnTo>
                  <a:lnTo>
                    <a:pt x="261" y="284"/>
                  </a:lnTo>
                  <a:lnTo>
                    <a:pt x="186" y="368"/>
                  </a:lnTo>
                  <a:lnTo>
                    <a:pt x="153" y="358"/>
                  </a:lnTo>
                  <a:lnTo>
                    <a:pt x="115" y="358"/>
                  </a:lnTo>
                  <a:lnTo>
                    <a:pt x="115" y="309"/>
                  </a:lnTo>
                  <a:lnTo>
                    <a:pt x="89" y="274"/>
                  </a:lnTo>
                  <a:lnTo>
                    <a:pt x="63" y="249"/>
                  </a:lnTo>
                  <a:lnTo>
                    <a:pt x="52" y="215"/>
                  </a:lnTo>
                  <a:lnTo>
                    <a:pt x="26" y="191"/>
                  </a:lnTo>
                  <a:lnTo>
                    <a:pt x="0" y="0"/>
                  </a:lnTo>
                  <a:lnTo>
                    <a:pt x="126" y="0"/>
                  </a:lnTo>
                  <a:lnTo>
                    <a:pt x="243"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14" name="Freeform 56">
              <a:extLst>
                <a:ext uri="{FF2B5EF4-FFF2-40B4-BE49-F238E27FC236}">
                  <a16:creationId xmlns:a16="http://schemas.microsoft.com/office/drawing/2014/main" xmlns="" id="{337FCD15-C152-4867-9024-AC8619EAAE2A}"/>
                </a:ext>
              </a:extLst>
            </p:cNvPr>
            <p:cNvSpPr>
              <a:spLocks/>
            </p:cNvSpPr>
            <p:nvPr/>
          </p:nvSpPr>
          <p:spPr bwMode="auto">
            <a:xfrm>
              <a:off x="6930912" y="1785761"/>
              <a:ext cx="393765" cy="682526"/>
            </a:xfrm>
            <a:custGeom>
              <a:avLst/>
              <a:gdLst>
                <a:gd name="T0" fmla="*/ 0 w 180"/>
                <a:gd name="T1" fmla="*/ 0 h 312"/>
                <a:gd name="T2" fmla="*/ 2147483646 w 180"/>
                <a:gd name="T3" fmla="*/ 0 h 312"/>
                <a:gd name="T4" fmla="*/ 2147483646 w 180"/>
                <a:gd name="T5" fmla="*/ 2147483646 h 312"/>
                <a:gd name="T6" fmla="*/ 2147483646 w 180"/>
                <a:gd name="T7" fmla="*/ 2147483646 h 312"/>
                <a:gd name="T8" fmla="*/ 2147483646 w 180"/>
                <a:gd name="T9" fmla="*/ 2147483646 h 312"/>
                <a:gd name="T10" fmla="*/ 0 w 180"/>
                <a:gd name="T11" fmla="*/ 0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0" h="312">
                  <a:moveTo>
                    <a:pt x="0" y="0"/>
                  </a:moveTo>
                  <a:lnTo>
                    <a:pt x="63" y="0"/>
                  </a:lnTo>
                  <a:lnTo>
                    <a:pt x="179" y="16"/>
                  </a:lnTo>
                  <a:lnTo>
                    <a:pt x="145" y="311"/>
                  </a:lnTo>
                  <a:lnTo>
                    <a:pt x="8" y="301"/>
                  </a:lnTo>
                  <a:lnTo>
                    <a:pt x="0" y="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15" name="Freeform 57">
              <a:extLst>
                <a:ext uri="{FF2B5EF4-FFF2-40B4-BE49-F238E27FC236}">
                  <a16:creationId xmlns:a16="http://schemas.microsoft.com/office/drawing/2014/main" xmlns="" id="{C229EB45-81EB-4034-A2ED-40AC40A1029E}"/>
                </a:ext>
              </a:extLst>
            </p:cNvPr>
            <p:cNvSpPr>
              <a:spLocks/>
            </p:cNvSpPr>
            <p:nvPr/>
          </p:nvSpPr>
          <p:spPr bwMode="auto">
            <a:xfrm>
              <a:off x="5845871" y="3627708"/>
              <a:ext cx="826907" cy="662838"/>
            </a:xfrm>
            <a:custGeom>
              <a:avLst/>
              <a:gdLst>
                <a:gd name="T0" fmla="*/ 2147483646 w 378"/>
                <a:gd name="T1" fmla="*/ 2147483646 h 303"/>
                <a:gd name="T2" fmla="*/ 2147483646 w 378"/>
                <a:gd name="T3" fmla="*/ 2147483646 h 303"/>
                <a:gd name="T4" fmla="*/ 2147483646 w 378"/>
                <a:gd name="T5" fmla="*/ 2147483646 h 303"/>
                <a:gd name="T6" fmla="*/ 2147483646 w 378"/>
                <a:gd name="T7" fmla="*/ 2147483646 h 303"/>
                <a:gd name="T8" fmla="*/ 2147483646 w 378"/>
                <a:gd name="T9" fmla="*/ 2147483646 h 303"/>
                <a:gd name="T10" fmla="*/ 2147483646 w 378"/>
                <a:gd name="T11" fmla="*/ 2147483646 h 303"/>
                <a:gd name="T12" fmla="*/ 2147483646 w 378"/>
                <a:gd name="T13" fmla="*/ 2147483646 h 303"/>
                <a:gd name="T14" fmla="*/ 2147483646 w 378"/>
                <a:gd name="T15" fmla="*/ 2147483646 h 303"/>
                <a:gd name="T16" fmla="*/ 2147483646 w 378"/>
                <a:gd name="T17" fmla="*/ 2147483646 h 303"/>
                <a:gd name="T18" fmla="*/ 0 w 378"/>
                <a:gd name="T19" fmla="*/ 2147483646 h 303"/>
                <a:gd name="T20" fmla="*/ 2147483646 w 378"/>
                <a:gd name="T21" fmla="*/ 2147483646 h 303"/>
                <a:gd name="T22" fmla="*/ 2147483646 w 378"/>
                <a:gd name="T23" fmla="*/ 2147483646 h 303"/>
                <a:gd name="T24" fmla="*/ 2147483646 w 378"/>
                <a:gd name="T25" fmla="*/ 2147483646 h 303"/>
                <a:gd name="T26" fmla="*/ 2147483646 w 378"/>
                <a:gd name="T27" fmla="*/ 0 h 303"/>
                <a:gd name="T28" fmla="*/ 2147483646 w 378"/>
                <a:gd name="T29" fmla="*/ 2147483646 h 303"/>
                <a:gd name="T30" fmla="*/ 2147483646 w 378"/>
                <a:gd name="T31" fmla="*/ 2147483646 h 303"/>
                <a:gd name="T32" fmla="*/ 2147483646 w 378"/>
                <a:gd name="T33" fmla="*/ 2147483646 h 303"/>
                <a:gd name="T34" fmla="*/ 2147483646 w 378"/>
                <a:gd name="T35" fmla="*/ 2147483646 h 303"/>
                <a:gd name="T36" fmla="*/ 2147483646 w 378"/>
                <a:gd name="T37" fmla="*/ 2147483646 h 303"/>
                <a:gd name="T38" fmla="*/ 2147483646 w 378"/>
                <a:gd name="T39" fmla="*/ 2147483646 h 303"/>
                <a:gd name="T40" fmla="*/ 2147483646 w 378"/>
                <a:gd name="T41" fmla="*/ 2147483646 h 303"/>
                <a:gd name="T42" fmla="*/ 2147483646 w 378"/>
                <a:gd name="T43" fmla="*/ 2147483646 h 303"/>
                <a:gd name="T44" fmla="*/ 2147483646 w 378"/>
                <a:gd name="T45" fmla="*/ 2147483646 h 303"/>
                <a:gd name="T46" fmla="*/ 2147483646 w 378"/>
                <a:gd name="T47" fmla="*/ 2147483646 h 303"/>
                <a:gd name="T48" fmla="*/ 2147483646 w 378"/>
                <a:gd name="T49" fmla="*/ 2147483646 h 303"/>
                <a:gd name="T50" fmla="*/ 2147483646 w 378"/>
                <a:gd name="T51" fmla="*/ 2147483646 h 303"/>
                <a:gd name="T52" fmla="*/ 2147483646 w 378"/>
                <a:gd name="T53" fmla="*/ 2147483646 h 303"/>
                <a:gd name="T54" fmla="*/ 2147483646 w 378"/>
                <a:gd name="T55" fmla="*/ 2147483646 h 303"/>
                <a:gd name="T56" fmla="*/ 2147483646 w 378"/>
                <a:gd name="T57" fmla="*/ 2147483646 h 303"/>
                <a:gd name="T58" fmla="*/ 2147483646 w 378"/>
                <a:gd name="T59" fmla="*/ 2147483646 h 3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8" h="303">
                  <a:moveTo>
                    <a:pt x="88" y="302"/>
                  </a:moveTo>
                  <a:lnTo>
                    <a:pt x="142" y="228"/>
                  </a:lnTo>
                  <a:lnTo>
                    <a:pt x="126" y="169"/>
                  </a:lnTo>
                  <a:lnTo>
                    <a:pt x="108" y="144"/>
                  </a:lnTo>
                  <a:lnTo>
                    <a:pt x="126" y="109"/>
                  </a:lnTo>
                  <a:lnTo>
                    <a:pt x="97" y="99"/>
                  </a:lnTo>
                  <a:lnTo>
                    <a:pt x="88" y="59"/>
                  </a:lnTo>
                  <a:lnTo>
                    <a:pt x="45" y="84"/>
                  </a:lnTo>
                  <a:lnTo>
                    <a:pt x="7" y="59"/>
                  </a:lnTo>
                  <a:lnTo>
                    <a:pt x="0" y="41"/>
                  </a:lnTo>
                  <a:lnTo>
                    <a:pt x="33" y="41"/>
                  </a:lnTo>
                  <a:lnTo>
                    <a:pt x="51" y="25"/>
                  </a:lnTo>
                  <a:lnTo>
                    <a:pt x="108" y="15"/>
                  </a:lnTo>
                  <a:lnTo>
                    <a:pt x="134" y="0"/>
                  </a:lnTo>
                  <a:lnTo>
                    <a:pt x="197" y="15"/>
                  </a:lnTo>
                  <a:lnTo>
                    <a:pt x="235" y="15"/>
                  </a:lnTo>
                  <a:lnTo>
                    <a:pt x="260" y="25"/>
                  </a:lnTo>
                  <a:lnTo>
                    <a:pt x="280" y="15"/>
                  </a:lnTo>
                  <a:lnTo>
                    <a:pt x="305" y="50"/>
                  </a:lnTo>
                  <a:lnTo>
                    <a:pt x="305" y="99"/>
                  </a:lnTo>
                  <a:lnTo>
                    <a:pt x="343" y="99"/>
                  </a:lnTo>
                  <a:lnTo>
                    <a:pt x="377" y="109"/>
                  </a:lnTo>
                  <a:lnTo>
                    <a:pt x="305" y="158"/>
                  </a:lnTo>
                  <a:lnTo>
                    <a:pt x="299" y="183"/>
                  </a:lnTo>
                  <a:lnTo>
                    <a:pt x="305" y="218"/>
                  </a:lnTo>
                  <a:lnTo>
                    <a:pt x="269" y="268"/>
                  </a:lnTo>
                  <a:lnTo>
                    <a:pt x="280" y="302"/>
                  </a:lnTo>
                  <a:lnTo>
                    <a:pt x="269" y="287"/>
                  </a:lnTo>
                  <a:lnTo>
                    <a:pt x="235" y="302"/>
                  </a:lnTo>
                  <a:lnTo>
                    <a:pt x="88" y="30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16" name="Freeform 58">
              <a:extLst>
                <a:ext uri="{FF2B5EF4-FFF2-40B4-BE49-F238E27FC236}">
                  <a16:creationId xmlns:a16="http://schemas.microsoft.com/office/drawing/2014/main" xmlns="" id="{FE9463FC-1B08-4571-974F-AED7043F329A}"/>
                </a:ext>
              </a:extLst>
            </p:cNvPr>
            <p:cNvSpPr>
              <a:spLocks/>
            </p:cNvSpPr>
            <p:nvPr/>
          </p:nvSpPr>
          <p:spPr bwMode="auto">
            <a:xfrm>
              <a:off x="6643944" y="4028036"/>
              <a:ext cx="877222" cy="1144108"/>
            </a:xfrm>
            <a:custGeom>
              <a:avLst/>
              <a:gdLst>
                <a:gd name="T0" fmla="*/ 0 w 401"/>
                <a:gd name="T1" fmla="*/ 2147483646 h 523"/>
                <a:gd name="T2" fmla="*/ 2147483646 w 401"/>
                <a:gd name="T3" fmla="*/ 2147483646 h 523"/>
                <a:gd name="T4" fmla="*/ 2147483646 w 401"/>
                <a:gd name="T5" fmla="*/ 2147483646 h 523"/>
                <a:gd name="T6" fmla="*/ 2147483646 w 401"/>
                <a:gd name="T7" fmla="*/ 2147483646 h 523"/>
                <a:gd name="T8" fmla="*/ 2147483646 w 401"/>
                <a:gd name="T9" fmla="*/ 0 h 523"/>
                <a:gd name="T10" fmla="*/ 2147483646 w 401"/>
                <a:gd name="T11" fmla="*/ 2147483646 h 523"/>
                <a:gd name="T12" fmla="*/ 2147483646 w 401"/>
                <a:gd name="T13" fmla="*/ 2147483646 h 523"/>
                <a:gd name="T14" fmla="*/ 2147483646 w 401"/>
                <a:gd name="T15" fmla="*/ 2147483646 h 523"/>
                <a:gd name="T16" fmla="*/ 2147483646 w 401"/>
                <a:gd name="T17" fmla="*/ 2147483646 h 523"/>
                <a:gd name="T18" fmla="*/ 2147483646 w 401"/>
                <a:gd name="T19" fmla="*/ 2147483646 h 523"/>
                <a:gd name="T20" fmla="*/ 2147483646 w 401"/>
                <a:gd name="T21" fmla="*/ 2147483646 h 523"/>
                <a:gd name="T22" fmla="*/ 2147483646 w 401"/>
                <a:gd name="T23" fmla="*/ 2147483646 h 523"/>
                <a:gd name="T24" fmla="*/ 2147483646 w 401"/>
                <a:gd name="T25" fmla="*/ 2147483646 h 523"/>
                <a:gd name="T26" fmla="*/ 2147483646 w 401"/>
                <a:gd name="T27" fmla="*/ 2147483646 h 523"/>
                <a:gd name="T28" fmla="*/ 2147483646 w 401"/>
                <a:gd name="T29" fmla="*/ 2147483646 h 523"/>
                <a:gd name="T30" fmla="*/ 2147483646 w 401"/>
                <a:gd name="T31" fmla="*/ 2147483646 h 523"/>
                <a:gd name="T32" fmla="*/ 2147483646 w 401"/>
                <a:gd name="T33" fmla="*/ 2147483646 h 523"/>
                <a:gd name="T34" fmla="*/ 2147483646 w 401"/>
                <a:gd name="T35" fmla="*/ 2147483646 h 523"/>
                <a:gd name="T36" fmla="*/ 0 w 401"/>
                <a:gd name="T37" fmla="*/ 2147483646 h 5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1" h="523">
                  <a:moveTo>
                    <a:pt x="0" y="261"/>
                  </a:moveTo>
                  <a:lnTo>
                    <a:pt x="83" y="152"/>
                  </a:lnTo>
                  <a:lnTo>
                    <a:pt x="72" y="93"/>
                  </a:lnTo>
                  <a:lnTo>
                    <a:pt x="165" y="93"/>
                  </a:lnTo>
                  <a:lnTo>
                    <a:pt x="262" y="0"/>
                  </a:lnTo>
                  <a:lnTo>
                    <a:pt x="318" y="45"/>
                  </a:lnTo>
                  <a:lnTo>
                    <a:pt x="336" y="93"/>
                  </a:lnTo>
                  <a:lnTo>
                    <a:pt x="371" y="177"/>
                  </a:lnTo>
                  <a:lnTo>
                    <a:pt x="400" y="212"/>
                  </a:lnTo>
                  <a:lnTo>
                    <a:pt x="371" y="311"/>
                  </a:lnTo>
                  <a:lnTo>
                    <a:pt x="371" y="354"/>
                  </a:lnTo>
                  <a:lnTo>
                    <a:pt x="355" y="379"/>
                  </a:lnTo>
                  <a:lnTo>
                    <a:pt x="336" y="404"/>
                  </a:lnTo>
                  <a:lnTo>
                    <a:pt x="307" y="404"/>
                  </a:lnTo>
                  <a:lnTo>
                    <a:pt x="300" y="452"/>
                  </a:lnTo>
                  <a:lnTo>
                    <a:pt x="281" y="452"/>
                  </a:lnTo>
                  <a:lnTo>
                    <a:pt x="262" y="497"/>
                  </a:lnTo>
                  <a:lnTo>
                    <a:pt x="235" y="522"/>
                  </a:lnTo>
                  <a:lnTo>
                    <a:pt x="0" y="26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17" name="Freeform 59">
              <a:extLst>
                <a:ext uri="{FF2B5EF4-FFF2-40B4-BE49-F238E27FC236}">
                  <a16:creationId xmlns:a16="http://schemas.microsoft.com/office/drawing/2014/main" xmlns="" id="{1AA67260-1D61-476F-B3D1-2A133FFCCE32}"/>
                </a:ext>
              </a:extLst>
            </p:cNvPr>
            <p:cNvSpPr>
              <a:spLocks/>
            </p:cNvSpPr>
            <p:nvPr/>
          </p:nvSpPr>
          <p:spPr bwMode="auto">
            <a:xfrm>
              <a:off x="7698754" y="3404575"/>
              <a:ext cx="735029" cy="1325676"/>
            </a:xfrm>
            <a:custGeom>
              <a:avLst/>
              <a:gdLst>
                <a:gd name="T0" fmla="*/ 2147483646 w 336"/>
                <a:gd name="T1" fmla="*/ 2147483646 h 606"/>
                <a:gd name="T2" fmla="*/ 2147483646 w 336"/>
                <a:gd name="T3" fmla="*/ 2147483646 h 606"/>
                <a:gd name="T4" fmla="*/ 2147483646 w 336"/>
                <a:gd name="T5" fmla="*/ 2147483646 h 606"/>
                <a:gd name="T6" fmla="*/ 2147483646 w 336"/>
                <a:gd name="T7" fmla="*/ 2147483646 h 606"/>
                <a:gd name="T8" fmla="*/ 2147483646 w 336"/>
                <a:gd name="T9" fmla="*/ 2147483646 h 606"/>
                <a:gd name="T10" fmla="*/ 2147483646 w 336"/>
                <a:gd name="T11" fmla="*/ 2147483646 h 606"/>
                <a:gd name="T12" fmla="*/ 0 w 336"/>
                <a:gd name="T13" fmla="*/ 2147483646 h 606"/>
                <a:gd name="T14" fmla="*/ 2147483646 w 336"/>
                <a:gd name="T15" fmla="*/ 2147483646 h 606"/>
                <a:gd name="T16" fmla="*/ 2147483646 w 336"/>
                <a:gd name="T17" fmla="*/ 2147483646 h 606"/>
                <a:gd name="T18" fmla="*/ 2147483646 w 336"/>
                <a:gd name="T19" fmla="*/ 2147483646 h 606"/>
                <a:gd name="T20" fmla="*/ 2147483646 w 336"/>
                <a:gd name="T21" fmla="*/ 2147483646 h 606"/>
                <a:gd name="T22" fmla="*/ 2147483646 w 336"/>
                <a:gd name="T23" fmla="*/ 2147483646 h 606"/>
                <a:gd name="T24" fmla="*/ 2147483646 w 336"/>
                <a:gd name="T25" fmla="*/ 2147483646 h 606"/>
                <a:gd name="T26" fmla="*/ 2147483646 w 336"/>
                <a:gd name="T27" fmla="*/ 0 h 606"/>
                <a:gd name="T28" fmla="*/ 2147483646 w 336"/>
                <a:gd name="T29" fmla="*/ 2147483646 h 606"/>
                <a:gd name="T30" fmla="*/ 2147483646 w 336"/>
                <a:gd name="T31" fmla="*/ 2147483646 h 606"/>
                <a:gd name="T32" fmla="*/ 2147483646 w 336"/>
                <a:gd name="T33" fmla="*/ 2147483646 h 606"/>
                <a:gd name="T34" fmla="*/ 2147483646 w 336"/>
                <a:gd name="T35" fmla="*/ 2147483646 h 606"/>
                <a:gd name="T36" fmla="*/ 2147483646 w 336"/>
                <a:gd name="T37" fmla="*/ 2147483646 h 606"/>
                <a:gd name="T38" fmla="*/ 2147483646 w 336"/>
                <a:gd name="T39" fmla="*/ 2147483646 h 606"/>
                <a:gd name="T40" fmla="*/ 2147483646 w 336"/>
                <a:gd name="T41" fmla="*/ 2147483646 h 606"/>
                <a:gd name="T42" fmla="*/ 2147483646 w 336"/>
                <a:gd name="T43" fmla="*/ 2147483646 h 606"/>
                <a:gd name="T44" fmla="*/ 2147483646 w 336"/>
                <a:gd name="T45" fmla="*/ 2147483646 h 606"/>
                <a:gd name="T46" fmla="*/ 2147483646 w 336"/>
                <a:gd name="T47" fmla="*/ 2147483646 h 606"/>
                <a:gd name="T48" fmla="*/ 2147483646 w 336"/>
                <a:gd name="T49" fmla="*/ 2147483646 h 606"/>
                <a:gd name="T50" fmla="*/ 2147483646 w 336"/>
                <a:gd name="T51" fmla="*/ 2147483646 h 6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6" h="606">
                  <a:moveTo>
                    <a:pt x="209" y="546"/>
                  </a:moveTo>
                  <a:lnTo>
                    <a:pt x="209" y="523"/>
                  </a:lnTo>
                  <a:lnTo>
                    <a:pt x="183" y="487"/>
                  </a:lnTo>
                  <a:lnTo>
                    <a:pt x="164" y="453"/>
                  </a:lnTo>
                  <a:lnTo>
                    <a:pt x="101" y="369"/>
                  </a:lnTo>
                  <a:lnTo>
                    <a:pt x="18" y="261"/>
                  </a:lnTo>
                  <a:lnTo>
                    <a:pt x="0" y="187"/>
                  </a:lnTo>
                  <a:lnTo>
                    <a:pt x="18" y="162"/>
                  </a:lnTo>
                  <a:lnTo>
                    <a:pt x="29" y="118"/>
                  </a:lnTo>
                  <a:lnTo>
                    <a:pt x="18" y="93"/>
                  </a:lnTo>
                  <a:lnTo>
                    <a:pt x="29" y="93"/>
                  </a:lnTo>
                  <a:lnTo>
                    <a:pt x="37" y="59"/>
                  </a:lnTo>
                  <a:lnTo>
                    <a:pt x="57" y="21"/>
                  </a:lnTo>
                  <a:lnTo>
                    <a:pt x="75" y="0"/>
                  </a:lnTo>
                  <a:lnTo>
                    <a:pt x="112" y="45"/>
                  </a:lnTo>
                  <a:lnTo>
                    <a:pt x="157" y="45"/>
                  </a:lnTo>
                  <a:lnTo>
                    <a:pt x="220" y="21"/>
                  </a:lnTo>
                  <a:lnTo>
                    <a:pt x="253" y="69"/>
                  </a:lnTo>
                  <a:lnTo>
                    <a:pt x="310" y="93"/>
                  </a:lnTo>
                  <a:lnTo>
                    <a:pt x="310" y="103"/>
                  </a:lnTo>
                  <a:lnTo>
                    <a:pt x="317" y="330"/>
                  </a:lnTo>
                  <a:lnTo>
                    <a:pt x="290" y="453"/>
                  </a:lnTo>
                  <a:lnTo>
                    <a:pt x="328" y="473"/>
                  </a:lnTo>
                  <a:lnTo>
                    <a:pt x="335" y="473"/>
                  </a:lnTo>
                  <a:lnTo>
                    <a:pt x="253" y="605"/>
                  </a:lnTo>
                  <a:lnTo>
                    <a:pt x="209" y="546"/>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18" name="Freeform 60">
              <a:extLst>
                <a:ext uri="{FF2B5EF4-FFF2-40B4-BE49-F238E27FC236}">
                  <a16:creationId xmlns:a16="http://schemas.microsoft.com/office/drawing/2014/main" xmlns="" id="{115DD855-4974-4347-818C-84C6115CD9E5}"/>
                </a:ext>
              </a:extLst>
            </p:cNvPr>
            <p:cNvSpPr>
              <a:spLocks/>
            </p:cNvSpPr>
            <p:nvPr/>
          </p:nvSpPr>
          <p:spPr bwMode="auto">
            <a:xfrm>
              <a:off x="6359952" y="3866155"/>
              <a:ext cx="474707" cy="732842"/>
            </a:xfrm>
            <a:custGeom>
              <a:avLst/>
              <a:gdLst>
                <a:gd name="T0" fmla="*/ 0 w 217"/>
                <a:gd name="T1" fmla="*/ 2147483646 h 335"/>
                <a:gd name="T2" fmla="*/ 2147483646 w 217"/>
                <a:gd name="T3" fmla="*/ 2147483646 h 335"/>
                <a:gd name="T4" fmla="*/ 2147483646 w 217"/>
                <a:gd name="T5" fmla="*/ 2147483646 h 335"/>
                <a:gd name="T6" fmla="*/ 2147483646 w 217"/>
                <a:gd name="T7" fmla="*/ 2147483646 h 335"/>
                <a:gd name="T8" fmla="*/ 2147483646 w 217"/>
                <a:gd name="T9" fmla="*/ 2147483646 h 335"/>
                <a:gd name="T10" fmla="*/ 2147483646 w 217"/>
                <a:gd name="T11" fmla="*/ 2147483646 h 335"/>
                <a:gd name="T12" fmla="*/ 2147483646 w 217"/>
                <a:gd name="T13" fmla="*/ 2147483646 h 335"/>
                <a:gd name="T14" fmla="*/ 2147483646 w 217"/>
                <a:gd name="T15" fmla="*/ 0 h 335"/>
                <a:gd name="T16" fmla="*/ 2147483646 w 217"/>
                <a:gd name="T17" fmla="*/ 2147483646 h 335"/>
                <a:gd name="T18" fmla="*/ 2147483646 w 217"/>
                <a:gd name="T19" fmla="*/ 2147483646 h 335"/>
                <a:gd name="T20" fmla="*/ 2147483646 w 217"/>
                <a:gd name="T21" fmla="*/ 2147483646 h 335"/>
                <a:gd name="T22" fmla="*/ 2147483646 w 217"/>
                <a:gd name="T23" fmla="*/ 2147483646 h 335"/>
                <a:gd name="T24" fmla="*/ 0 w 217"/>
                <a:gd name="T25" fmla="*/ 2147483646 h 3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7" h="335">
                  <a:moveTo>
                    <a:pt x="0" y="191"/>
                  </a:moveTo>
                  <a:lnTo>
                    <a:pt x="34" y="177"/>
                  </a:lnTo>
                  <a:lnTo>
                    <a:pt x="44" y="191"/>
                  </a:lnTo>
                  <a:lnTo>
                    <a:pt x="34" y="157"/>
                  </a:lnTo>
                  <a:lnTo>
                    <a:pt x="70" y="107"/>
                  </a:lnTo>
                  <a:lnTo>
                    <a:pt x="63" y="73"/>
                  </a:lnTo>
                  <a:lnTo>
                    <a:pt x="70" y="48"/>
                  </a:lnTo>
                  <a:lnTo>
                    <a:pt x="142" y="0"/>
                  </a:lnTo>
                  <a:lnTo>
                    <a:pt x="197" y="84"/>
                  </a:lnTo>
                  <a:lnTo>
                    <a:pt x="205" y="166"/>
                  </a:lnTo>
                  <a:lnTo>
                    <a:pt x="216" y="225"/>
                  </a:lnTo>
                  <a:lnTo>
                    <a:pt x="134" y="334"/>
                  </a:lnTo>
                  <a:lnTo>
                    <a:pt x="0" y="191"/>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19" name="Freeform 61">
              <a:extLst>
                <a:ext uri="{FF2B5EF4-FFF2-40B4-BE49-F238E27FC236}">
                  <a16:creationId xmlns:a16="http://schemas.microsoft.com/office/drawing/2014/main" xmlns="" id="{77E5475E-2F32-4EC1-B82A-98E77BE5B2FC}"/>
                </a:ext>
              </a:extLst>
            </p:cNvPr>
            <p:cNvSpPr>
              <a:spLocks/>
            </p:cNvSpPr>
            <p:nvPr/>
          </p:nvSpPr>
          <p:spPr bwMode="auto">
            <a:xfrm>
              <a:off x="7904388" y="1273868"/>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grp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20" name="Freeform 62">
              <a:extLst>
                <a:ext uri="{FF2B5EF4-FFF2-40B4-BE49-F238E27FC236}">
                  <a16:creationId xmlns:a16="http://schemas.microsoft.com/office/drawing/2014/main" xmlns="" id="{5205130B-337E-43E6-9AA4-0114441B9DA0}"/>
                </a:ext>
              </a:extLst>
            </p:cNvPr>
            <p:cNvSpPr>
              <a:spLocks/>
            </p:cNvSpPr>
            <p:nvPr/>
          </p:nvSpPr>
          <p:spPr bwMode="auto">
            <a:xfrm>
              <a:off x="7265612" y="2100773"/>
              <a:ext cx="990977" cy="969099"/>
            </a:xfrm>
            <a:custGeom>
              <a:avLst/>
              <a:gdLst>
                <a:gd name="T0" fmla="*/ 0 w 453"/>
                <a:gd name="T1" fmla="*/ 2147483646 h 443"/>
                <a:gd name="T2" fmla="*/ 2147483646 w 453"/>
                <a:gd name="T3" fmla="*/ 2147483646 h 443"/>
                <a:gd name="T4" fmla="*/ 2147483646 w 453"/>
                <a:gd name="T5" fmla="*/ 2147483646 h 443"/>
                <a:gd name="T6" fmla="*/ 2147483646 w 453"/>
                <a:gd name="T7" fmla="*/ 2147483646 h 443"/>
                <a:gd name="T8" fmla="*/ 2147483646 w 453"/>
                <a:gd name="T9" fmla="*/ 2147483646 h 443"/>
                <a:gd name="T10" fmla="*/ 2147483646 w 453"/>
                <a:gd name="T11" fmla="*/ 2147483646 h 443"/>
                <a:gd name="T12" fmla="*/ 2147483646 w 453"/>
                <a:gd name="T13" fmla="*/ 2147483646 h 443"/>
                <a:gd name="T14" fmla="*/ 2147483646 w 453"/>
                <a:gd name="T15" fmla="*/ 2147483646 h 443"/>
                <a:gd name="T16" fmla="*/ 2147483646 w 453"/>
                <a:gd name="T17" fmla="*/ 2147483646 h 443"/>
                <a:gd name="T18" fmla="*/ 2147483646 w 453"/>
                <a:gd name="T19" fmla="*/ 2147483646 h 443"/>
                <a:gd name="T20" fmla="*/ 2147483646 w 453"/>
                <a:gd name="T21" fmla="*/ 0 h 443"/>
                <a:gd name="T22" fmla="*/ 2147483646 w 453"/>
                <a:gd name="T23" fmla="*/ 0 h 443"/>
                <a:gd name="T24" fmla="*/ 2147483646 w 453"/>
                <a:gd name="T25" fmla="*/ 2147483646 h 443"/>
                <a:gd name="T26" fmla="*/ 2147483646 w 453"/>
                <a:gd name="T27" fmla="*/ 2147483646 h 443"/>
                <a:gd name="T28" fmla="*/ 2147483646 w 453"/>
                <a:gd name="T29" fmla="*/ 2147483646 h 443"/>
                <a:gd name="T30" fmla="*/ 2147483646 w 453"/>
                <a:gd name="T31" fmla="*/ 2147483646 h 443"/>
                <a:gd name="T32" fmla="*/ 2147483646 w 453"/>
                <a:gd name="T33" fmla="*/ 2147483646 h 443"/>
                <a:gd name="T34" fmla="*/ 2147483646 w 453"/>
                <a:gd name="T35" fmla="*/ 2147483646 h 443"/>
                <a:gd name="T36" fmla="*/ 2147483646 w 453"/>
                <a:gd name="T37" fmla="*/ 2147483646 h 443"/>
                <a:gd name="T38" fmla="*/ 2147483646 w 453"/>
                <a:gd name="T39" fmla="*/ 2147483646 h 443"/>
                <a:gd name="T40" fmla="*/ 2147483646 w 453"/>
                <a:gd name="T41" fmla="*/ 2147483646 h 443"/>
                <a:gd name="T42" fmla="*/ 2147483646 w 453"/>
                <a:gd name="T43" fmla="*/ 2147483646 h 443"/>
                <a:gd name="T44" fmla="*/ 0 w 453"/>
                <a:gd name="T45" fmla="*/ 2147483646 h 4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53" h="443">
                  <a:moveTo>
                    <a:pt x="0" y="358"/>
                  </a:moveTo>
                  <a:lnTo>
                    <a:pt x="56" y="168"/>
                  </a:lnTo>
                  <a:lnTo>
                    <a:pt x="100" y="168"/>
                  </a:lnTo>
                  <a:lnTo>
                    <a:pt x="120" y="123"/>
                  </a:lnTo>
                  <a:lnTo>
                    <a:pt x="145" y="123"/>
                  </a:lnTo>
                  <a:lnTo>
                    <a:pt x="164" y="98"/>
                  </a:lnTo>
                  <a:lnTo>
                    <a:pt x="183" y="49"/>
                  </a:lnTo>
                  <a:lnTo>
                    <a:pt x="164" y="25"/>
                  </a:lnTo>
                  <a:lnTo>
                    <a:pt x="152" y="49"/>
                  </a:lnTo>
                  <a:lnTo>
                    <a:pt x="145" y="25"/>
                  </a:lnTo>
                  <a:lnTo>
                    <a:pt x="152" y="0"/>
                  </a:lnTo>
                  <a:lnTo>
                    <a:pt x="191" y="0"/>
                  </a:lnTo>
                  <a:lnTo>
                    <a:pt x="272" y="38"/>
                  </a:lnTo>
                  <a:lnTo>
                    <a:pt x="343" y="73"/>
                  </a:lnTo>
                  <a:lnTo>
                    <a:pt x="362" y="108"/>
                  </a:lnTo>
                  <a:lnTo>
                    <a:pt x="389" y="108"/>
                  </a:lnTo>
                  <a:lnTo>
                    <a:pt x="389" y="132"/>
                  </a:lnTo>
                  <a:lnTo>
                    <a:pt x="433" y="157"/>
                  </a:lnTo>
                  <a:lnTo>
                    <a:pt x="452" y="206"/>
                  </a:lnTo>
                  <a:lnTo>
                    <a:pt x="325" y="290"/>
                  </a:lnTo>
                  <a:lnTo>
                    <a:pt x="183" y="442"/>
                  </a:lnTo>
                  <a:lnTo>
                    <a:pt x="56" y="383"/>
                  </a:lnTo>
                  <a:lnTo>
                    <a:pt x="0" y="358"/>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21" name="Freeform 63">
              <a:extLst>
                <a:ext uri="{FF2B5EF4-FFF2-40B4-BE49-F238E27FC236}">
                  <a16:creationId xmlns:a16="http://schemas.microsoft.com/office/drawing/2014/main" xmlns="" id="{5C08C833-3311-46C1-B491-E45088BD3F6B}"/>
                </a:ext>
              </a:extLst>
            </p:cNvPr>
            <p:cNvSpPr>
              <a:spLocks/>
            </p:cNvSpPr>
            <p:nvPr/>
          </p:nvSpPr>
          <p:spPr bwMode="auto">
            <a:xfrm>
              <a:off x="8155961" y="1273866"/>
              <a:ext cx="573147" cy="603773"/>
            </a:xfrm>
            <a:custGeom>
              <a:avLst/>
              <a:gdLst>
                <a:gd name="T0" fmla="*/ 2147483646 w 262"/>
                <a:gd name="T1" fmla="*/ 0 h 276"/>
                <a:gd name="T2" fmla="*/ 2147483646 w 262"/>
                <a:gd name="T3" fmla="*/ 2147483646 h 276"/>
                <a:gd name="T4" fmla="*/ 2147483646 w 262"/>
                <a:gd name="T5" fmla="*/ 2147483646 h 276"/>
                <a:gd name="T6" fmla="*/ 2147483646 w 262"/>
                <a:gd name="T7" fmla="*/ 2147483646 h 276"/>
                <a:gd name="T8" fmla="*/ 2147483646 w 262"/>
                <a:gd name="T9" fmla="*/ 2147483646 h 276"/>
                <a:gd name="T10" fmla="*/ 2147483646 w 262"/>
                <a:gd name="T11" fmla="*/ 2147483646 h 276"/>
                <a:gd name="T12" fmla="*/ 2147483646 w 262"/>
                <a:gd name="T13" fmla="*/ 2147483646 h 276"/>
                <a:gd name="T14" fmla="*/ 2147483646 w 262"/>
                <a:gd name="T15" fmla="*/ 2147483646 h 276"/>
                <a:gd name="T16" fmla="*/ 2147483646 w 262"/>
                <a:gd name="T17" fmla="*/ 2147483646 h 276"/>
                <a:gd name="T18" fmla="*/ 2147483646 w 262"/>
                <a:gd name="T19" fmla="*/ 2147483646 h 276"/>
                <a:gd name="T20" fmla="*/ 2147483646 w 262"/>
                <a:gd name="T21" fmla="*/ 2147483646 h 276"/>
                <a:gd name="T22" fmla="*/ 0 w 262"/>
                <a:gd name="T23" fmla="*/ 0 h 276"/>
                <a:gd name="T24" fmla="*/ 2147483646 w 262"/>
                <a:gd name="T25" fmla="*/ 0 h 2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 h="276">
                  <a:moveTo>
                    <a:pt x="253" y="0"/>
                  </a:moveTo>
                  <a:lnTo>
                    <a:pt x="261" y="33"/>
                  </a:lnTo>
                  <a:lnTo>
                    <a:pt x="247" y="127"/>
                  </a:lnTo>
                  <a:lnTo>
                    <a:pt x="190" y="275"/>
                  </a:lnTo>
                  <a:lnTo>
                    <a:pt x="172" y="259"/>
                  </a:lnTo>
                  <a:lnTo>
                    <a:pt x="138" y="259"/>
                  </a:lnTo>
                  <a:lnTo>
                    <a:pt x="120" y="234"/>
                  </a:lnTo>
                  <a:lnTo>
                    <a:pt x="89" y="234"/>
                  </a:lnTo>
                  <a:lnTo>
                    <a:pt x="82" y="234"/>
                  </a:lnTo>
                  <a:lnTo>
                    <a:pt x="11" y="225"/>
                  </a:lnTo>
                  <a:lnTo>
                    <a:pt x="26" y="190"/>
                  </a:lnTo>
                  <a:lnTo>
                    <a:pt x="0" y="0"/>
                  </a:lnTo>
                  <a:lnTo>
                    <a:pt x="253" y="0"/>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22" name="Freeform 64">
              <a:extLst>
                <a:ext uri="{FF2B5EF4-FFF2-40B4-BE49-F238E27FC236}">
                  <a16:creationId xmlns:a16="http://schemas.microsoft.com/office/drawing/2014/main" xmlns="" id="{54DD2B84-70DA-48D4-84F9-16B162DB7597}"/>
                </a:ext>
              </a:extLst>
            </p:cNvPr>
            <p:cNvSpPr>
              <a:spLocks/>
            </p:cNvSpPr>
            <p:nvPr/>
          </p:nvSpPr>
          <p:spPr bwMode="auto">
            <a:xfrm>
              <a:off x="6554647" y="1787949"/>
              <a:ext cx="393765" cy="713153"/>
            </a:xfrm>
            <a:custGeom>
              <a:avLst/>
              <a:gdLst>
                <a:gd name="T0" fmla="*/ 0 w 180"/>
                <a:gd name="T1" fmla="*/ 0 h 326"/>
                <a:gd name="T2" fmla="*/ 0 w 180"/>
                <a:gd name="T3" fmla="*/ 2147483646 h 326"/>
                <a:gd name="T4" fmla="*/ 0 w 180"/>
                <a:gd name="T5" fmla="*/ 2147483646 h 326"/>
                <a:gd name="T6" fmla="*/ 2147483646 w 180"/>
                <a:gd name="T7" fmla="*/ 2147483646 h 326"/>
                <a:gd name="T8" fmla="*/ 2147483646 w 180"/>
                <a:gd name="T9" fmla="*/ 2147483646 h 326"/>
                <a:gd name="T10" fmla="*/ 2147483646 w 180"/>
                <a:gd name="T11" fmla="*/ 0 h 326"/>
                <a:gd name="T12" fmla="*/ 0 w 180"/>
                <a:gd name="T13" fmla="*/ 0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 h="326">
                  <a:moveTo>
                    <a:pt x="0" y="0"/>
                  </a:moveTo>
                  <a:lnTo>
                    <a:pt x="0" y="287"/>
                  </a:lnTo>
                  <a:lnTo>
                    <a:pt x="0" y="325"/>
                  </a:lnTo>
                  <a:lnTo>
                    <a:pt x="179" y="325"/>
                  </a:lnTo>
                  <a:lnTo>
                    <a:pt x="179" y="300"/>
                  </a:lnTo>
                  <a:lnTo>
                    <a:pt x="172" y="0"/>
                  </a:lnTo>
                  <a:lnTo>
                    <a:pt x="0"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23" name="Freeform 65">
              <a:extLst>
                <a:ext uri="{FF2B5EF4-FFF2-40B4-BE49-F238E27FC236}">
                  <a16:creationId xmlns:a16="http://schemas.microsoft.com/office/drawing/2014/main" xmlns="" id="{7541CC32-B673-49BE-B692-C291561E4A5E}"/>
                </a:ext>
              </a:extLst>
            </p:cNvPr>
            <p:cNvSpPr>
              <a:spLocks/>
            </p:cNvSpPr>
            <p:nvPr/>
          </p:nvSpPr>
          <p:spPr bwMode="auto">
            <a:xfrm>
              <a:off x="5530857" y="3579582"/>
              <a:ext cx="627836" cy="710964"/>
            </a:xfrm>
            <a:custGeom>
              <a:avLst/>
              <a:gdLst>
                <a:gd name="T0" fmla="*/ 0 w 287"/>
                <a:gd name="T1" fmla="*/ 2147483646 h 325"/>
                <a:gd name="T2" fmla="*/ 2147483646 w 287"/>
                <a:gd name="T3" fmla="*/ 2147483646 h 325"/>
                <a:gd name="T4" fmla="*/ 2147483646 w 287"/>
                <a:gd name="T5" fmla="*/ 0 h 325"/>
                <a:gd name="T6" fmla="*/ 2147483646 w 287"/>
                <a:gd name="T7" fmla="*/ 2147483646 h 325"/>
                <a:gd name="T8" fmla="*/ 2147483646 w 287"/>
                <a:gd name="T9" fmla="*/ 2147483646 h 325"/>
                <a:gd name="T10" fmla="*/ 2147483646 w 287"/>
                <a:gd name="T11" fmla="*/ 2147483646 h 325"/>
                <a:gd name="T12" fmla="*/ 2147483646 w 287"/>
                <a:gd name="T13" fmla="*/ 2147483646 h 325"/>
                <a:gd name="T14" fmla="*/ 2147483646 w 287"/>
                <a:gd name="T15" fmla="*/ 2147483646 h 325"/>
                <a:gd name="T16" fmla="*/ 2147483646 w 287"/>
                <a:gd name="T17" fmla="*/ 2147483646 h 325"/>
                <a:gd name="T18" fmla="*/ 2147483646 w 287"/>
                <a:gd name="T19" fmla="*/ 2147483646 h 325"/>
                <a:gd name="T20" fmla="*/ 2147483646 w 287"/>
                <a:gd name="T21" fmla="*/ 2147483646 h 325"/>
                <a:gd name="T22" fmla="*/ 2147483646 w 287"/>
                <a:gd name="T23" fmla="*/ 2147483646 h 325"/>
                <a:gd name="T24" fmla="*/ 2147483646 w 287"/>
                <a:gd name="T25" fmla="*/ 2147483646 h 325"/>
                <a:gd name="T26" fmla="*/ 2147483646 w 287"/>
                <a:gd name="T27" fmla="*/ 2147483646 h 325"/>
                <a:gd name="T28" fmla="*/ 2147483646 w 287"/>
                <a:gd name="T29" fmla="*/ 2147483646 h 325"/>
                <a:gd name="T30" fmla="*/ 2147483646 w 287"/>
                <a:gd name="T31" fmla="*/ 2147483646 h 325"/>
                <a:gd name="T32" fmla="*/ 2147483646 w 287"/>
                <a:gd name="T33" fmla="*/ 2147483646 h 325"/>
                <a:gd name="T34" fmla="*/ 2147483646 w 287"/>
                <a:gd name="T35" fmla="*/ 2147483646 h 325"/>
                <a:gd name="T36" fmla="*/ 2147483646 w 287"/>
                <a:gd name="T37" fmla="*/ 2147483646 h 325"/>
                <a:gd name="T38" fmla="*/ 0 w 287"/>
                <a:gd name="T39" fmla="*/ 2147483646 h 3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7" h="325">
                  <a:moveTo>
                    <a:pt x="0" y="324"/>
                  </a:moveTo>
                  <a:lnTo>
                    <a:pt x="25" y="14"/>
                  </a:lnTo>
                  <a:lnTo>
                    <a:pt x="37" y="0"/>
                  </a:lnTo>
                  <a:lnTo>
                    <a:pt x="51" y="49"/>
                  </a:lnTo>
                  <a:lnTo>
                    <a:pt x="71" y="38"/>
                  </a:lnTo>
                  <a:lnTo>
                    <a:pt x="89" y="64"/>
                  </a:lnTo>
                  <a:lnTo>
                    <a:pt x="100" y="38"/>
                  </a:lnTo>
                  <a:lnTo>
                    <a:pt x="108" y="38"/>
                  </a:lnTo>
                  <a:lnTo>
                    <a:pt x="126" y="14"/>
                  </a:lnTo>
                  <a:lnTo>
                    <a:pt x="145" y="64"/>
                  </a:lnTo>
                  <a:lnTo>
                    <a:pt x="152" y="83"/>
                  </a:lnTo>
                  <a:lnTo>
                    <a:pt x="189" y="108"/>
                  </a:lnTo>
                  <a:lnTo>
                    <a:pt x="234" y="83"/>
                  </a:lnTo>
                  <a:lnTo>
                    <a:pt x="243" y="123"/>
                  </a:lnTo>
                  <a:lnTo>
                    <a:pt x="272" y="132"/>
                  </a:lnTo>
                  <a:lnTo>
                    <a:pt x="252" y="167"/>
                  </a:lnTo>
                  <a:lnTo>
                    <a:pt x="272" y="192"/>
                  </a:lnTo>
                  <a:lnTo>
                    <a:pt x="286" y="251"/>
                  </a:lnTo>
                  <a:lnTo>
                    <a:pt x="234" y="324"/>
                  </a:lnTo>
                  <a:lnTo>
                    <a:pt x="0" y="324"/>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24" name="Freeform 66">
              <a:extLst>
                <a:ext uri="{FF2B5EF4-FFF2-40B4-BE49-F238E27FC236}">
                  <a16:creationId xmlns:a16="http://schemas.microsoft.com/office/drawing/2014/main" xmlns="" id="{DD172C45-211F-4BF0-B96E-614A32BC894D}"/>
                </a:ext>
              </a:extLst>
            </p:cNvPr>
            <p:cNvSpPr>
              <a:spLocks/>
            </p:cNvSpPr>
            <p:nvPr/>
          </p:nvSpPr>
          <p:spPr bwMode="auto">
            <a:xfrm>
              <a:off x="4916145" y="3089562"/>
              <a:ext cx="658464" cy="549083"/>
            </a:xfrm>
            <a:custGeom>
              <a:avLst/>
              <a:gdLst>
                <a:gd name="T0" fmla="*/ 0 w 301"/>
                <a:gd name="T1" fmla="*/ 0 h 251"/>
                <a:gd name="T2" fmla="*/ 2147483646 w 301"/>
                <a:gd name="T3" fmla="*/ 2147483646 h 251"/>
                <a:gd name="T4" fmla="*/ 2147483646 w 301"/>
                <a:gd name="T5" fmla="*/ 2147483646 h 251"/>
                <a:gd name="T6" fmla="*/ 2147483646 w 301"/>
                <a:gd name="T7" fmla="*/ 2147483646 h 251"/>
                <a:gd name="T8" fmla="*/ 2147483646 w 301"/>
                <a:gd name="T9" fmla="*/ 2147483646 h 251"/>
                <a:gd name="T10" fmla="*/ 2147483646 w 301"/>
                <a:gd name="T11" fmla="*/ 2147483646 h 251"/>
                <a:gd name="T12" fmla="*/ 2147483646 w 301"/>
                <a:gd name="T13" fmla="*/ 2147483646 h 251"/>
                <a:gd name="T14" fmla="*/ 2147483646 w 301"/>
                <a:gd name="T15" fmla="*/ 0 h 251"/>
                <a:gd name="T16" fmla="*/ 2147483646 w 301"/>
                <a:gd name="T17" fmla="*/ 0 h 251"/>
                <a:gd name="T18" fmla="*/ 0 w 301"/>
                <a:gd name="T19" fmla="*/ 0 h 2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1" h="251">
                  <a:moveTo>
                    <a:pt x="0" y="0"/>
                  </a:moveTo>
                  <a:lnTo>
                    <a:pt x="20" y="73"/>
                  </a:lnTo>
                  <a:lnTo>
                    <a:pt x="9" y="73"/>
                  </a:lnTo>
                  <a:lnTo>
                    <a:pt x="53" y="122"/>
                  </a:lnTo>
                  <a:lnTo>
                    <a:pt x="71" y="191"/>
                  </a:lnTo>
                  <a:lnTo>
                    <a:pt x="135" y="240"/>
                  </a:lnTo>
                  <a:lnTo>
                    <a:pt x="172" y="250"/>
                  </a:lnTo>
                  <a:lnTo>
                    <a:pt x="300" y="0"/>
                  </a:lnTo>
                  <a:lnTo>
                    <a:pt x="27" y="0"/>
                  </a:lnTo>
                  <a:lnTo>
                    <a:pt x="0" y="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25" name="Freeform 67">
              <a:extLst>
                <a:ext uri="{FF2B5EF4-FFF2-40B4-BE49-F238E27FC236}">
                  <a16:creationId xmlns:a16="http://schemas.microsoft.com/office/drawing/2014/main" xmlns="" id="{AF7A2972-C352-41BA-A366-D7EE301F37FC}"/>
                </a:ext>
              </a:extLst>
            </p:cNvPr>
            <p:cNvSpPr>
              <a:spLocks/>
            </p:cNvSpPr>
            <p:nvPr/>
          </p:nvSpPr>
          <p:spPr bwMode="auto">
            <a:xfrm>
              <a:off x="6554647" y="1273866"/>
              <a:ext cx="533771" cy="516270"/>
            </a:xfrm>
            <a:custGeom>
              <a:avLst/>
              <a:gdLst>
                <a:gd name="T0" fmla="*/ 2147483646 w 244"/>
                <a:gd name="T1" fmla="*/ 0 h 236"/>
                <a:gd name="T2" fmla="*/ 2147483646 w 244"/>
                <a:gd name="T3" fmla="*/ 2147483646 h 236"/>
                <a:gd name="T4" fmla="*/ 2147483646 w 244"/>
                <a:gd name="T5" fmla="*/ 2147483646 h 236"/>
                <a:gd name="T6" fmla="*/ 0 w 244"/>
                <a:gd name="T7" fmla="*/ 2147483646 h 236"/>
                <a:gd name="T8" fmla="*/ 2147483646 w 244"/>
                <a:gd name="T9" fmla="*/ 0 h 236"/>
                <a:gd name="T10" fmla="*/ 2147483646 w 244"/>
                <a:gd name="T11" fmla="*/ 0 h 2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4" h="236">
                  <a:moveTo>
                    <a:pt x="243" y="0"/>
                  </a:moveTo>
                  <a:lnTo>
                    <a:pt x="235" y="235"/>
                  </a:lnTo>
                  <a:lnTo>
                    <a:pt x="172" y="235"/>
                  </a:lnTo>
                  <a:lnTo>
                    <a:pt x="0" y="235"/>
                  </a:lnTo>
                  <a:lnTo>
                    <a:pt x="19" y="0"/>
                  </a:lnTo>
                  <a:lnTo>
                    <a:pt x="243" y="0"/>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26" name="Freeform 68">
              <a:extLst>
                <a:ext uri="{FF2B5EF4-FFF2-40B4-BE49-F238E27FC236}">
                  <a16:creationId xmlns:a16="http://schemas.microsoft.com/office/drawing/2014/main" xmlns="" id="{09052878-B317-42D2-AD15-867A495E18E7}"/>
                </a:ext>
              </a:extLst>
            </p:cNvPr>
            <p:cNvSpPr>
              <a:spLocks/>
            </p:cNvSpPr>
            <p:nvPr/>
          </p:nvSpPr>
          <p:spPr bwMode="auto">
            <a:xfrm>
              <a:off x="5016776" y="2098586"/>
              <a:ext cx="459393" cy="581898"/>
            </a:xfrm>
            <a:custGeom>
              <a:avLst/>
              <a:gdLst>
                <a:gd name="T0" fmla="*/ 2147483646 w 210"/>
                <a:gd name="T1" fmla="*/ 2147483646 h 266"/>
                <a:gd name="T2" fmla="*/ 2147483646 w 210"/>
                <a:gd name="T3" fmla="*/ 2147483646 h 266"/>
                <a:gd name="T4" fmla="*/ 2147483646 w 210"/>
                <a:gd name="T5" fmla="*/ 2147483646 h 266"/>
                <a:gd name="T6" fmla="*/ 2147483646 w 210"/>
                <a:gd name="T7" fmla="*/ 2147483646 h 266"/>
                <a:gd name="T8" fmla="*/ 2147483646 w 210"/>
                <a:gd name="T9" fmla="*/ 2147483646 h 266"/>
                <a:gd name="T10" fmla="*/ 2147483646 w 210"/>
                <a:gd name="T11" fmla="*/ 2147483646 h 266"/>
                <a:gd name="T12" fmla="*/ 2147483646 w 210"/>
                <a:gd name="T13" fmla="*/ 2147483646 h 266"/>
                <a:gd name="T14" fmla="*/ 2147483646 w 210"/>
                <a:gd name="T15" fmla="*/ 2147483646 h 266"/>
                <a:gd name="T16" fmla="*/ 2147483646 w 210"/>
                <a:gd name="T17" fmla="*/ 2147483646 h 266"/>
                <a:gd name="T18" fmla="*/ 2147483646 w 210"/>
                <a:gd name="T19" fmla="*/ 2147483646 h 266"/>
                <a:gd name="T20" fmla="*/ 2147483646 w 210"/>
                <a:gd name="T21" fmla="*/ 2147483646 h 266"/>
                <a:gd name="T22" fmla="*/ 2147483646 w 210"/>
                <a:gd name="T23" fmla="*/ 2147483646 h 266"/>
                <a:gd name="T24" fmla="*/ 2147483646 w 210"/>
                <a:gd name="T25" fmla="*/ 2147483646 h 266"/>
                <a:gd name="T26" fmla="*/ 2147483646 w 210"/>
                <a:gd name="T27" fmla="*/ 2147483646 h 266"/>
                <a:gd name="T28" fmla="*/ 2147483646 w 210"/>
                <a:gd name="T29" fmla="*/ 2147483646 h 266"/>
                <a:gd name="T30" fmla="*/ 2147483646 w 210"/>
                <a:gd name="T31" fmla="*/ 2147483646 h 266"/>
                <a:gd name="T32" fmla="*/ 2147483646 w 210"/>
                <a:gd name="T33" fmla="*/ 2147483646 h 266"/>
                <a:gd name="T34" fmla="*/ 2147483646 w 210"/>
                <a:gd name="T35" fmla="*/ 2147483646 h 266"/>
                <a:gd name="T36" fmla="*/ 0 w 210"/>
                <a:gd name="T37" fmla="*/ 2147483646 h 266"/>
                <a:gd name="T38" fmla="*/ 2147483646 w 210"/>
                <a:gd name="T39" fmla="*/ 2147483646 h 266"/>
                <a:gd name="T40" fmla="*/ 2147483646 w 210"/>
                <a:gd name="T41" fmla="*/ 2147483646 h 266"/>
                <a:gd name="T42" fmla="*/ 2147483646 w 210"/>
                <a:gd name="T43" fmla="*/ 0 h 266"/>
                <a:gd name="T44" fmla="*/ 2147483646 w 210"/>
                <a:gd name="T45" fmla="*/ 2147483646 h 266"/>
                <a:gd name="T46" fmla="*/ 2147483646 w 210"/>
                <a:gd name="T47" fmla="*/ 2147483646 h 266"/>
                <a:gd name="T48" fmla="*/ 2147483646 w 210"/>
                <a:gd name="T49" fmla="*/ 2147483646 h 266"/>
                <a:gd name="T50" fmla="*/ 2147483646 w 210"/>
                <a:gd name="T51" fmla="*/ 2147483646 h 2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0" h="266">
                  <a:moveTo>
                    <a:pt x="209" y="144"/>
                  </a:moveTo>
                  <a:lnTo>
                    <a:pt x="179" y="144"/>
                  </a:lnTo>
                  <a:lnTo>
                    <a:pt x="190" y="167"/>
                  </a:lnTo>
                  <a:lnTo>
                    <a:pt x="197" y="181"/>
                  </a:lnTo>
                  <a:lnTo>
                    <a:pt x="172" y="167"/>
                  </a:lnTo>
                  <a:lnTo>
                    <a:pt x="163" y="192"/>
                  </a:lnTo>
                  <a:lnTo>
                    <a:pt x="152" y="192"/>
                  </a:lnTo>
                  <a:lnTo>
                    <a:pt x="146" y="181"/>
                  </a:lnTo>
                  <a:lnTo>
                    <a:pt x="134" y="192"/>
                  </a:lnTo>
                  <a:lnTo>
                    <a:pt x="152" y="265"/>
                  </a:lnTo>
                  <a:lnTo>
                    <a:pt x="146" y="242"/>
                  </a:lnTo>
                  <a:lnTo>
                    <a:pt x="134" y="242"/>
                  </a:lnTo>
                  <a:lnTo>
                    <a:pt x="126" y="226"/>
                  </a:lnTo>
                  <a:lnTo>
                    <a:pt x="115" y="242"/>
                  </a:lnTo>
                  <a:lnTo>
                    <a:pt x="108" y="226"/>
                  </a:lnTo>
                  <a:lnTo>
                    <a:pt x="45" y="181"/>
                  </a:lnTo>
                  <a:lnTo>
                    <a:pt x="25" y="181"/>
                  </a:lnTo>
                  <a:lnTo>
                    <a:pt x="19" y="167"/>
                  </a:lnTo>
                  <a:lnTo>
                    <a:pt x="0" y="167"/>
                  </a:lnTo>
                  <a:lnTo>
                    <a:pt x="8" y="16"/>
                  </a:lnTo>
                  <a:lnTo>
                    <a:pt x="126" y="25"/>
                  </a:lnTo>
                  <a:lnTo>
                    <a:pt x="146" y="0"/>
                  </a:lnTo>
                  <a:lnTo>
                    <a:pt x="179" y="50"/>
                  </a:lnTo>
                  <a:lnTo>
                    <a:pt x="172" y="74"/>
                  </a:lnTo>
                  <a:lnTo>
                    <a:pt x="190" y="74"/>
                  </a:lnTo>
                  <a:lnTo>
                    <a:pt x="209" y="144"/>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27" name="Freeform 69">
              <a:extLst>
                <a:ext uri="{FF2B5EF4-FFF2-40B4-BE49-F238E27FC236}">
                  <a16:creationId xmlns:a16="http://schemas.microsoft.com/office/drawing/2014/main" xmlns="" id="{2E307451-36D3-4F87-A2CD-9692547BBA38}"/>
                </a:ext>
              </a:extLst>
            </p:cNvPr>
            <p:cNvSpPr>
              <a:spLocks/>
            </p:cNvSpPr>
            <p:nvPr/>
          </p:nvSpPr>
          <p:spPr bwMode="auto">
            <a:xfrm>
              <a:off x="5309912" y="2192653"/>
              <a:ext cx="581898" cy="905660"/>
            </a:xfrm>
            <a:custGeom>
              <a:avLst/>
              <a:gdLst>
                <a:gd name="T0" fmla="*/ 2147483646 w 266"/>
                <a:gd name="T1" fmla="*/ 2147483646 h 414"/>
                <a:gd name="T2" fmla="*/ 2147483646 w 266"/>
                <a:gd name="T3" fmla="*/ 2147483646 h 414"/>
                <a:gd name="T4" fmla="*/ 2147483646 w 266"/>
                <a:gd name="T5" fmla="*/ 2147483646 h 414"/>
                <a:gd name="T6" fmla="*/ 2147483646 w 266"/>
                <a:gd name="T7" fmla="*/ 2147483646 h 414"/>
                <a:gd name="T8" fmla="*/ 2147483646 w 266"/>
                <a:gd name="T9" fmla="*/ 2147483646 h 414"/>
                <a:gd name="T10" fmla="*/ 2147483646 w 266"/>
                <a:gd name="T11" fmla="*/ 2147483646 h 414"/>
                <a:gd name="T12" fmla="*/ 2147483646 w 266"/>
                <a:gd name="T13" fmla="*/ 2147483646 h 414"/>
                <a:gd name="T14" fmla="*/ 2147483646 w 266"/>
                <a:gd name="T15" fmla="*/ 2147483646 h 414"/>
                <a:gd name="T16" fmla="*/ 0 w 266"/>
                <a:gd name="T17" fmla="*/ 2147483646 h 414"/>
                <a:gd name="T18" fmla="*/ 2147483646 w 266"/>
                <a:gd name="T19" fmla="*/ 2147483646 h 414"/>
                <a:gd name="T20" fmla="*/ 2147483646 w 266"/>
                <a:gd name="T21" fmla="*/ 2147483646 h 414"/>
                <a:gd name="T22" fmla="*/ 2147483646 w 266"/>
                <a:gd name="T23" fmla="*/ 2147483646 h 414"/>
                <a:gd name="T24" fmla="*/ 2147483646 w 266"/>
                <a:gd name="T25" fmla="*/ 2147483646 h 414"/>
                <a:gd name="T26" fmla="*/ 2147483646 w 266"/>
                <a:gd name="T27" fmla="*/ 2147483646 h 414"/>
                <a:gd name="T28" fmla="*/ 2147483646 w 266"/>
                <a:gd name="T29" fmla="*/ 2147483646 h 414"/>
                <a:gd name="T30" fmla="*/ 2147483646 w 266"/>
                <a:gd name="T31" fmla="*/ 2147483646 h 414"/>
                <a:gd name="T32" fmla="*/ 2147483646 w 266"/>
                <a:gd name="T33" fmla="*/ 2147483646 h 414"/>
                <a:gd name="T34" fmla="*/ 2147483646 w 266"/>
                <a:gd name="T35" fmla="*/ 2147483646 h 414"/>
                <a:gd name="T36" fmla="*/ 2147483646 w 266"/>
                <a:gd name="T37" fmla="*/ 0 h 414"/>
                <a:gd name="T38" fmla="*/ 2147483646 w 266"/>
                <a:gd name="T39" fmla="*/ 2147483646 h 414"/>
                <a:gd name="T40" fmla="*/ 2147483646 w 266"/>
                <a:gd name="T41" fmla="*/ 2147483646 h 414"/>
                <a:gd name="T42" fmla="*/ 2147483646 w 266"/>
                <a:gd name="T43" fmla="*/ 2147483646 h 414"/>
                <a:gd name="T44" fmla="*/ 2147483646 w 266"/>
                <a:gd name="T45" fmla="*/ 2147483646 h 4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414">
                  <a:moveTo>
                    <a:pt x="75" y="105"/>
                  </a:moveTo>
                  <a:lnTo>
                    <a:pt x="45" y="105"/>
                  </a:lnTo>
                  <a:lnTo>
                    <a:pt x="56" y="128"/>
                  </a:lnTo>
                  <a:lnTo>
                    <a:pt x="63" y="142"/>
                  </a:lnTo>
                  <a:lnTo>
                    <a:pt x="38" y="128"/>
                  </a:lnTo>
                  <a:lnTo>
                    <a:pt x="29" y="153"/>
                  </a:lnTo>
                  <a:lnTo>
                    <a:pt x="18" y="153"/>
                  </a:lnTo>
                  <a:lnTo>
                    <a:pt x="12" y="142"/>
                  </a:lnTo>
                  <a:lnTo>
                    <a:pt x="0" y="153"/>
                  </a:lnTo>
                  <a:lnTo>
                    <a:pt x="18" y="226"/>
                  </a:lnTo>
                  <a:lnTo>
                    <a:pt x="45" y="237"/>
                  </a:lnTo>
                  <a:lnTo>
                    <a:pt x="93" y="251"/>
                  </a:lnTo>
                  <a:lnTo>
                    <a:pt x="93" y="271"/>
                  </a:lnTo>
                  <a:lnTo>
                    <a:pt x="172" y="344"/>
                  </a:lnTo>
                  <a:lnTo>
                    <a:pt x="182" y="413"/>
                  </a:lnTo>
                  <a:lnTo>
                    <a:pt x="253" y="413"/>
                  </a:lnTo>
                  <a:lnTo>
                    <a:pt x="265" y="85"/>
                  </a:lnTo>
                  <a:lnTo>
                    <a:pt x="265" y="10"/>
                  </a:lnTo>
                  <a:lnTo>
                    <a:pt x="164" y="0"/>
                  </a:lnTo>
                  <a:lnTo>
                    <a:pt x="164" y="20"/>
                  </a:lnTo>
                  <a:lnTo>
                    <a:pt x="101" y="20"/>
                  </a:lnTo>
                  <a:lnTo>
                    <a:pt x="56" y="35"/>
                  </a:lnTo>
                  <a:lnTo>
                    <a:pt x="75" y="10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28" name="Freeform 70">
              <a:extLst>
                <a:ext uri="{FF2B5EF4-FFF2-40B4-BE49-F238E27FC236}">
                  <a16:creationId xmlns:a16="http://schemas.microsoft.com/office/drawing/2014/main" xmlns="" id="{8366BCEA-A8E5-461D-959E-41FD37B38D85}"/>
                </a:ext>
              </a:extLst>
            </p:cNvPr>
            <p:cNvSpPr>
              <a:spLocks/>
            </p:cNvSpPr>
            <p:nvPr/>
          </p:nvSpPr>
          <p:spPr bwMode="auto">
            <a:xfrm>
              <a:off x="5292411" y="1768260"/>
              <a:ext cx="616899" cy="496581"/>
            </a:xfrm>
            <a:custGeom>
              <a:avLst/>
              <a:gdLst>
                <a:gd name="T0" fmla="*/ 2147483646 w 282"/>
                <a:gd name="T1" fmla="*/ 2147483646 h 227"/>
                <a:gd name="T2" fmla="*/ 2147483646 w 282"/>
                <a:gd name="T3" fmla="*/ 2147483646 h 227"/>
                <a:gd name="T4" fmla="*/ 2147483646 w 282"/>
                <a:gd name="T5" fmla="*/ 2147483646 h 227"/>
                <a:gd name="T6" fmla="*/ 2147483646 w 282"/>
                <a:gd name="T7" fmla="*/ 2147483646 h 227"/>
                <a:gd name="T8" fmla="*/ 2147483646 w 282"/>
                <a:gd name="T9" fmla="*/ 2147483646 h 227"/>
                <a:gd name="T10" fmla="*/ 2147483646 w 282"/>
                <a:gd name="T11" fmla="*/ 2147483646 h 227"/>
                <a:gd name="T12" fmla="*/ 2147483646 w 282"/>
                <a:gd name="T13" fmla="*/ 2147483646 h 227"/>
                <a:gd name="T14" fmla="*/ 0 w 282"/>
                <a:gd name="T15" fmla="*/ 2147483646 h 227"/>
                <a:gd name="T16" fmla="*/ 0 w 282"/>
                <a:gd name="T17" fmla="*/ 2147483646 h 227"/>
                <a:gd name="T18" fmla="*/ 2147483646 w 282"/>
                <a:gd name="T19" fmla="*/ 2147483646 h 227"/>
                <a:gd name="T20" fmla="*/ 2147483646 w 282"/>
                <a:gd name="T21" fmla="*/ 2147483646 h 227"/>
                <a:gd name="T22" fmla="*/ 2147483646 w 282"/>
                <a:gd name="T23" fmla="*/ 2147483646 h 227"/>
                <a:gd name="T24" fmla="*/ 2147483646 w 282"/>
                <a:gd name="T25" fmla="*/ 2147483646 h 227"/>
                <a:gd name="T26" fmla="*/ 2147483646 w 282"/>
                <a:gd name="T27" fmla="*/ 0 h 227"/>
                <a:gd name="T28" fmla="*/ 2147483646 w 282"/>
                <a:gd name="T29" fmla="*/ 2147483646 h 227"/>
                <a:gd name="T30" fmla="*/ 2147483646 w 282"/>
                <a:gd name="T31" fmla="*/ 2147483646 h 227"/>
                <a:gd name="T32" fmla="*/ 2147483646 w 282"/>
                <a:gd name="T33" fmla="*/ 2147483646 h 2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2" h="227">
                  <a:moveTo>
                    <a:pt x="172" y="192"/>
                  </a:moveTo>
                  <a:lnTo>
                    <a:pt x="172" y="212"/>
                  </a:lnTo>
                  <a:lnTo>
                    <a:pt x="109" y="212"/>
                  </a:lnTo>
                  <a:lnTo>
                    <a:pt x="64" y="226"/>
                  </a:lnTo>
                  <a:lnTo>
                    <a:pt x="46" y="226"/>
                  </a:lnTo>
                  <a:lnTo>
                    <a:pt x="52" y="201"/>
                  </a:lnTo>
                  <a:lnTo>
                    <a:pt x="20" y="152"/>
                  </a:lnTo>
                  <a:lnTo>
                    <a:pt x="0" y="177"/>
                  </a:lnTo>
                  <a:lnTo>
                    <a:pt x="0" y="133"/>
                  </a:lnTo>
                  <a:lnTo>
                    <a:pt x="20" y="118"/>
                  </a:lnTo>
                  <a:lnTo>
                    <a:pt x="37" y="108"/>
                  </a:lnTo>
                  <a:lnTo>
                    <a:pt x="37" y="33"/>
                  </a:lnTo>
                  <a:lnTo>
                    <a:pt x="26" y="9"/>
                  </a:lnTo>
                  <a:lnTo>
                    <a:pt x="26" y="0"/>
                  </a:lnTo>
                  <a:lnTo>
                    <a:pt x="281" y="9"/>
                  </a:lnTo>
                  <a:lnTo>
                    <a:pt x="273" y="201"/>
                  </a:lnTo>
                  <a:lnTo>
                    <a:pt x="172" y="192"/>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29" name="Freeform 71">
              <a:extLst>
                <a:ext uri="{FF2B5EF4-FFF2-40B4-BE49-F238E27FC236}">
                  <a16:creationId xmlns:a16="http://schemas.microsoft.com/office/drawing/2014/main" xmlns="" id="{430897C6-10B6-49D7-BB74-FB4CEF4DEEDE}"/>
                </a:ext>
              </a:extLst>
            </p:cNvPr>
            <p:cNvSpPr>
              <a:spLocks/>
            </p:cNvSpPr>
            <p:nvPr/>
          </p:nvSpPr>
          <p:spPr bwMode="auto">
            <a:xfrm>
              <a:off x="4025799" y="3249255"/>
              <a:ext cx="715340" cy="474707"/>
            </a:xfrm>
            <a:custGeom>
              <a:avLst/>
              <a:gdLst>
                <a:gd name="T0" fmla="*/ 2147483646 w 327"/>
                <a:gd name="T1" fmla="*/ 2147483646 h 217"/>
                <a:gd name="T2" fmla="*/ 2147483646 w 327"/>
                <a:gd name="T3" fmla="*/ 2147483646 h 217"/>
                <a:gd name="T4" fmla="*/ 2147483646 w 327"/>
                <a:gd name="T5" fmla="*/ 2147483646 h 217"/>
                <a:gd name="T6" fmla="*/ 2147483646 w 327"/>
                <a:gd name="T7" fmla="*/ 2147483646 h 217"/>
                <a:gd name="T8" fmla="*/ 2147483646 w 327"/>
                <a:gd name="T9" fmla="*/ 2147483646 h 217"/>
                <a:gd name="T10" fmla="*/ 0 w 327"/>
                <a:gd name="T11" fmla="*/ 0 h 217"/>
                <a:gd name="T12" fmla="*/ 2147483646 w 327"/>
                <a:gd name="T13" fmla="*/ 0 h 217"/>
                <a:gd name="T14" fmla="*/ 2147483646 w 327"/>
                <a:gd name="T15" fmla="*/ 2147483646 h 217"/>
                <a:gd name="T16" fmla="*/ 2147483646 w 327"/>
                <a:gd name="T17" fmla="*/ 2147483646 h 217"/>
                <a:gd name="T18" fmla="*/ 2147483646 w 327"/>
                <a:gd name="T19" fmla="*/ 2147483646 h 217"/>
                <a:gd name="T20" fmla="*/ 2147483646 w 327"/>
                <a:gd name="T21" fmla="*/ 2147483646 h 217"/>
                <a:gd name="T22" fmla="*/ 2147483646 w 327"/>
                <a:gd name="T23" fmla="*/ 2147483646 h 217"/>
                <a:gd name="T24" fmla="*/ 2147483646 w 327"/>
                <a:gd name="T25" fmla="*/ 2147483646 h 217"/>
                <a:gd name="T26" fmla="*/ 2147483646 w 327"/>
                <a:gd name="T27" fmla="*/ 2147483646 h 217"/>
                <a:gd name="T28" fmla="*/ 2147483646 w 327"/>
                <a:gd name="T29" fmla="*/ 2147483646 h 2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7" h="217">
                  <a:moveTo>
                    <a:pt x="83" y="191"/>
                  </a:moveTo>
                  <a:lnTo>
                    <a:pt x="83" y="118"/>
                  </a:lnTo>
                  <a:lnTo>
                    <a:pt x="64" y="93"/>
                  </a:lnTo>
                  <a:lnTo>
                    <a:pt x="64" y="58"/>
                  </a:lnTo>
                  <a:lnTo>
                    <a:pt x="34" y="48"/>
                  </a:lnTo>
                  <a:lnTo>
                    <a:pt x="0" y="0"/>
                  </a:lnTo>
                  <a:lnTo>
                    <a:pt x="306" y="0"/>
                  </a:lnTo>
                  <a:lnTo>
                    <a:pt x="289" y="34"/>
                  </a:lnTo>
                  <a:lnTo>
                    <a:pt x="306" y="24"/>
                  </a:lnTo>
                  <a:lnTo>
                    <a:pt x="326" y="34"/>
                  </a:lnTo>
                  <a:lnTo>
                    <a:pt x="289" y="58"/>
                  </a:lnTo>
                  <a:lnTo>
                    <a:pt x="269" y="118"/>
                  </a:lnTo>
                  <a:lnTo>
                    <a:pt x="269" y="191"/>
                  </a:lnTo>
                  <a:lnTo>
                    <a:pt x="255" y="216"/>
                  </a:lnTo>
                  <a:lnTo>
                    <a:pt x="83" y="191"/>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30" name="Freeform 72">
              <a:extLst>
                <a:ext uri="{FF2B5EF4-FFF2-40B4-BE49-F238E27FC236}">
                  <a16:creationId xmlns:a16="http://schemas.microsoft.com/office/drawing/2014/main" xmlns="" id="{349CEA10-8833-4E62-AE83-BB9899E3DB1D}"/>
                </a:ext>
              </a:extLst>
            </p:cNvPr>
            <p:cNvSpPr>
              <a:spLocks/>
            </p:cNvSpPr>
            <p:nvPr/>
          </p:nvSpPr>
          <p:spPr bwMode="auto">
            <a:xfrm>
              <a:off x="5885246" y="1787949"/>
              <a:ext cx="671588" cy="627838"/>
            </a:xfrm>
            <a:custGeom>
              <a:avLst/>
              <a:gdLst>
                <a:gd name="T0" fmla="*/ 2147483646 w 307"/>
                <a:gd name="T1" fmla="*/ 2147483646 h 287"/>
                <a:gd name="T2" fmla="*/ 0 w 307"/>
                <a:gd name="T3" fmla="*/ 2147483646 h 287"/>
                <a:gd name="T4" fmla="*/ 0 w 307"/>
                <a:gd name="T5" fmla="*/ 2147483646 h 287"/>
                <a:gd name="T6" fmla="*/ 2147483646 w 307"/>
                <a:gd name="T7" fmla="*/ 0 h 287"/>
                <a:gd name="T8" fmla="*/ 2147483646 w 307"/>
                <a:gd name="T9" fmla="*/ 0 h 287"/>
                <a:gd name="T10" fmla="*/ 2147483646 w 307"/>
                <a:gd name="T11" fmla="*/ 2147483646 h 2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7" h="287">
                  <a:moveTo>
                    <a:pt x="306" y="286"/>
                  </a:moveTo>
                  <a:lnTo>
                    <a:pt x="0" y="266"/>
                  </a:lnTo>
                  <a:lnTo>
                    <a:pt x="0" y="192"/>
                  </a:lnTo>
                  <a:lnTo>
                    <a:pt x="7" y="0"/>
                  </a:lnTo>
                  <a:lnTo>
                    <a:pt x="306" y="0"/>
                  </a:lnTo>
                  <a:lnTo>
                    <a:pt x="306" y="286"/>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31" name="Freeform 73">
              <a:extLst>
                <a:ext uri="{FF2B5EF4-FFF2-40B4-BE49-F238E27FC236}">
                  <a16:creationId xmlns:a16="http://schemas.microsoft.com/office/drawing/2014/main" xmlns="" id="{1A37B5CD-0770-4DFE-A4C2-3AE7E60CBE28}"/>
                </a:ext>
              </a:extLst>
            </p:cNvPr>
            <p:cNvSpPr>
              <a:spLocks/>
            </p:cNvSpPr>
            <p:nvPr/>
          </p:nvSpPr>
          <p:spPr bwMode="auto">
            <a:xfrm>
              <a:off x="4485192" y="2131400"/>
              <a:ext cx="551271" cy="960349"/>
            </a:xfrm>
            <a:custGeom>
              <a:avLst/>
              <a:gdLst>
                <a:gd name="T0" fmla="*/ 2147483646 w 252"/>
                <a:gd name="T1" fmla="*/ 2147483646 h 439"/>
                <a:gd name="T2" fmla="*/ 2147483646 w 252"/>
                <a:gd name="T3" fmla="*/ 2147483646 h 439"/>
                <a:gd name="T4" fmla="*/ 2147483646 w 252"/>
                <a:gd name="T5" fmla="*/ 2147483646 h 439"/>
                <a:gd name="T6" fmla="*/ 2147483646 w 252"/>
                <a:gd name="T7" fmla="*/ 0 h 439"/>
                <a:gd name="T8" fmla="*/ 2147483646 w 252"/>
                <a:gd name="T9" fmla="*/ 0 h 439"/>
                <a:gd name="T10" fmla="*/ 2147483646 w 252"/>
                <a:gd name="T11" fmla="*/ 0 h 439"/>
                <a:gd name="T12" fmla="*/ 2147483646 w 252"/>
                <a:gd name="T13" fmla="*/ 2147483646 h 439"/>
                <a:gd name="T14" fmla="*/ 2147483646 w 252"/>
                <a:gd name="T15" fmla="*/ 2147483646 h 439"/>
                <a:gd name="T16" fmla="*/ 2147483646 w 252"/>
                <a:gd name="T17" fmla="*/ 2147483646 h 439"/>
                <a:gd name="T18" fmla="*/ 2147483646 w 252"/>
                <a:gd name="T19" fmla="*/ 2147483646 h 439"/>
                <a:gd name="T20" fmla="*/ 2147483646 w 252"/>
                <a:gd name="T21" fmla="*/ 2147483646 h 439"/>
                <a:gd name="T22" fmla="*/ 2147483646 w 252"/>
                <a:gd name="T23" fmla="*/ 2147483646 h 439"/>
                <a:gd name="T24" fmla="*/ 2147483646 w 252"/>
                <a:gd name="T25" fmla="*/ 2147483646 h 439"/>
                <a:gd name="T26" fmla="*/ 2147483646 w 252"/>
                <a:gd name="T27" fmla="*/ 2147483646 h 439"/>
                <a:gd name="T28" fmla="*/ 2147483646 w 252"/>
                <a:gd name="T29" fmla="*/ 2147483646 h 439"/>
                <a:gd name="T30" fmla="*/ 2147483646 w 252"/>
                <a:gd name="T31" fmla="*/ 2147483646 h 439"/>
                <a:gd name="T32" fmla="*/ 0 w 252"/>
                <a:gd name="T33" fmla="*/ 2147483646 h 439"/>
                <a:gd name="T34" fmla="*/ 2147483646 w 252"/>
                <a:gd name="T35" fmla="*/ 2147483646 h 4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2" h="439">
                  <a:moveTo>
                    <a:pt x="45" y="152"/>
                  </a:moveTo>
                  <a:lnTo>
                    <a:pt x="59" y="83"/>
                  </a:lnTo>
                  <a:lnTo>
                    <a:pt x="52" y="9"/>
                  </a:lnTo>
                  <a:lnTo>
                    <a:pt x="79" y="0"/>
                  </a:lnTo>
                  <a:lnTo>
                    <a:pt x="134" y="0"/>
                  </a:lnTo>
                  <a:lnTo>
                    <a:pt x="251" y="0"/>
                  </a:lnTo>
                  <a:lnTo>
                    <a:pt x="243" y="152"/>
                  </a:lnTo>
                  <a:lnTo>
                    <a:pt x="206" y="295"/>
                  </a:lnTo>
                  <a:lnTo>
                    <a:pt x="225" y="438"/>
                  </a:lnTo>
                  <a:lnTo>
                    <a:pt x="198" y="438"/>
                  </a:lnTo>
                  <a:lnTo>
                    <a:pt x="97" y="428"/>
                  </a:lnTo>
                  <a:lnTo>
                    <a:pt x="97" y="417"/>
                  </a:lnTo>
                  <a:lnTo>
                    <a:pt x="97" y="404"/>
                  </a:lnTo>
                  <a:lnTo>
                    <a:pt x="116" y="344"/>
                  </a:lnTo>
                  <a:lnTo>
                    <a:pt x="59" y="275"/>
                  </a:lnTo>
                  <a:lnTo>
                    <a:pt x="25" y="275"/>
                  </a:lnTo>
                  <a:lnTo>
                    <a:pt x="0" y="227"/>
                  </a:lnTo>
                  <a:lnTo>
                    <a:pt x="45" y="152"/>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32" name="Freeform 74">
              <a:extLst>
                <a:ext uri="{FF2B5EF4-FFF2-40B4-BE49-F238E27FC236}">
                  <a16:creationId xmlns:a16="http://schemas.microsoft.com/office/drawing/2014/main" xmlns="" id="{196EA2C6-B117-4DC0-8D04-DDFF14526106}"/>
                </a:ext>
              </a:extLst>
            </p:cNvPr>
            <p:cNvSpPr>
              <a:spLocks/>
            </p:cNvSpPr>
            <p:nvPr/>
          </p:nvSpPr>
          <p:spPr bwMode="auto">
            <a:xfrm>
              <a:off x="4559570" y="3067686"/>
              <a:ext cx="654087" cy="881596"/>
            </a:xfrm>
            <a:custGeom>
              <a:avLst/>
              <a:gdLst>
                <a:gd name="T0" fmla="*/ 2147483646 w 299"/>
                <a:gd name="T1" fmla="*/ 2147483646 h 403"/>
                <a:gd name="T2" fmla="*/ 2147483646 w 299"/>
                <a:gd name="T3" fmla="*/ 2147483646 h 403"/>
                <a:gd name="T4" fmla="*/ 0 w 299"/>
                <a:gd name="T5" fmla="*/ 2147483646 h 403"/>
                <a:gd name="T6" fmla="*/ 2147483646 w 299"/>
                <a:gd name="T7" fmla="*/ 2147483646 h 403"/>
                <a:gd name="T8" fmla="*/ 0 w 299"/>
                <a:gd name="T9" fmla="*/ 2147483646 h 403"/>
                <a:gd name="T10" fmla="*/ 2147483646 w 299"/>
                <a:gd name="T11" fmla="*/ 2147483646 h 403"/>
                <a:gd name="T12" fmla="*/ 2147483646 w 299"/>
                <a:gd name="T13" fmla="*/ 2147483646 h 403"/>
                <a:gd name="T14" fmla="*/ 2147483646 w 299"/>
                <a:gd name="T15" fmla="*/ 2147483646 h 403"/>
                <a:gd name="T16" fmla="*/ 2147483646 w 299"/>
                <a:gd name="T17" fmla="*/ 2147483646 h 403"/>
                <a:gd name="T18" fmla="*/ 2147483646 w 299"/>
                <a:gd name="T19" fmla="*/ 2147483646 h 403"/>
                <a:gd name="T20" fmla="*/ 2147483646 w 299"/>
                <a:gd name="T21" fmla="*/ 2147483646 h 403"/>
                <a:gd name="T22" fmla="*/ 2147483646 w 299"/>
                <a:gd name="T23" fmla="*/ 2147483646 h 403"/>
                <a:gd name="T24" fmla="*/ 2147483646 w 299"/>
                <a:gd name="T25" fmla="*/ 2147483646 h 403"/>
                <a:gd name="T26" fmla="*/ 2147483646 w 299"/>
                <a:gd name="T27" fmla="*/ 0 h 403"/>
                <a:gd name="T28" fmla="*/ 2147483646 w 299"/>
                <a:gd name="T29" fmla="*/ 2147483646 h 403"/>
                <a:gd name="T30" fmla="*/ 2147483646 w 299"/>
                <a:gd name="T31" fmla="*/ 2147483646 h 403"/>
                <a:gd name="T32" fmla="*/ 2147483646 w 299"/>
                <a:gd name="T33" fmla="*/ 2147483646 h 403"/>
                <a:gd name="T34" fmla="*/ 2147483646 w 299"/>
                <a:gd name="T35" fmla="*/ 2147483646 h 403"/>
                <a:gd name="T36" fmla="*/ 2147483646 w 299"/>
                <a:gd name="T37" fmla="*/ 2147483646 h 403"/>
                <a:gd name="T38" fmla="*/ 2147483646 w 299"/>
                <a:gd name="T39" fmla="*/ 2147483646 h 403"/>
                <a:gd name="T40" fmla="*/ 2147483646 w 299"/>
                <a:gd name="T41" fmla="*/ 2147483646 h 403"/>
                <a:gd name="T42" fmla="*/ 2147483646 w 299"/>
                <a:gd name="T43" fmla="*/ 2147483646 h 403"/>
                <a:gd name="T44" fmla="*/ 2147483646 w 299"/>
                <a:gd name="T45" fmla="*/ 2147483646 h 4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9" h="403">
                  <a:moveTo>
                    <a:pt x="75" y="318"/>
                  </a:moveTo>
                  <a:lnTo>
                    <a:pt x="11" y="368"/>
                  </a:lnTo>
                  <a:lnTo>
                    <a:pt x="0" y="343"/>
                  </a:lnTo>
                  <a:lnTo>
                    <a:pt x="11" y="318"/>
                  </a:lnTo>
                  <a:lnTo>
                    <a:pt x="0" y="299"/>
                  </a:lnTo>
                  <a:lnTo>
                    <a:pt x="11" y="299"/>
                  </a:lnTo>
                  <a:lnTo>
                    <a:pt x="26" y="274"/>
                  </a:lnTo>
                  <a:lnTo>
                    <a:pt x="26" y="201"/>
                  </a:lnTo>
                  <a:lnTo>
                    <a:pt x="45" y="142"/>
                  </a:lnTo>
                  <a:lnTo>
                    <a:pt x="82" y="117"/>
                  </a:lnTo>
                  <a:lnTo>
                    <a:pt x="63" y="108"/>
                  </a:lnTo>
                  <a:lnTo>
                    <a:pt x="45" y="117"/>
                  </a:lnTo>
                  <a:lnTo>
                    <a:pt x="63" y="84"/>
                  </a:lnTo>
                  <a:lnTo>
                    <a:pt x="63" y="0"/>
                  </a:lnTo>
                  <a:lnTo>
                    <a:pt x="163" y="10"/>
                  </a:lnTo>
                  <a:lnTo>
                    <a:pt x="183" y="84"/>
                  </a:lnTo>
                  <a:lnTo>
                    <a:pt x="172" y="84"/>
                  </a:lnTo>
                  <a:lnTo>
                    <a:pt x="216" y="133"/>
                  </a:lnTo>
                  <a:lnTo>
                    <a:pt x="235" y="201"/>
                  </a:lnTo>
                  <a:lnTo>
                    <a:pt x="298" y="249"/>
                  </a:lnTo>
                  <a:lnTo>
                    <a:pt x="183" y="368"/>
                  </a:lnTo>
                  <a:lnTo>
                    <a:pt x="127" y="402"/>
                  </a:lnTo>
                  <a:lnTo>
                    <a:pt x="75" y="318"/>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33" name="Freeform 75">
              <a:extLst>
                <a:ext uri="{FF2B5EF4-FFF2-40B4-BE49-F238E27FC236}">
                  <a16:creationId xmlns:a16="http://schemas.microsoft.com/office/drawing/2014/main" xmlns="" id="{03DC39C9-7593-43EF-BB78-3FD575B5FA57}"/>
                </a:ext>
              </a:extLst>
            </p:cNvPr>
            <p:cNvSpPr>
              <a:spLocks/>
            </p:cNvSpPr>
            <p:nvPr/>
          </p:nvSpPr>
          <p:spPr bwMode="auto">
            <a:xfrm>
              <a:off x="5710241" y="3069873"/>
              <a:ext cx="754716" cy="656275"/>
            </a:xfrm>
            <a:custGeom>
              <a:avLst/>
              <a:gdLst>
                <a:gd name="T0" fmla="*/ 2147483646 w 345"/>
                <a:gd name="T1" fmla="*/ 2147483646 h 300"/>
                <a:gd name="T2" fmla="*/ 2147483646 w 345"/>
                <a:gd name="T3" fmla="*/ 0 h 300"/>
                <a:gd name="T4" fmla="*/ 2147483646 w 345"/>
                <a:gd name="T5" fmla="*/ 2147483646 h 300"/>
                <a:gd name="T6" fmla="*/ 2147483646 w 345"/>
                <a:gd name="T7" fmla="*/ 2147483646 h 300"/>
                <a:gd name="T8" fmla="*/ 2147483646 w 345"/>
                <a:gd name="T9" fmla="*/ 2147483646 h 300"/>
                <a:gd name="T10" fmla="*/ 2147483646 w 345"/>
                <a:gd name="T11" fmla="*/ 2147483646 h 300"/>
                <a:gd name="T12" fmla="*/ 2147483646 w 345"/>
                <a:gd name="T13" fmla="*/ 2147483646 h 300"/>
                <a:gd name="T14" fmla="*/ 2147483646 w 345"/>
                <a:gd name="T15" fmla="*/ 2147483646 h 300"/>
                <a:gd name="T16" fmla="*/ 2147483646 w 345"/>
                <a:gd name="T17" fmla="*/ 2147483646 h 300"/>
                <a:gd name="T18" fmla="*/ 2147483646 w 345"/>
                <a:gd name="T19" fmla="*/ 2147483646 h 300"/>
                <a:gd name="T20" fmla="*/ 2147483646 w 345"/>
                <a:gd name="T21" fmla="*/ 2147483646 h 300"/>
                <a:gd name="T22" fmla="*/ 2147483646 w 345"/>
                <a:gd name="T23" fmla="*/ 2147483646 h 300"/>
                <a:gd name="T24" fmla="*/ 2147483646 w 345"/>
                <a:gd name="T25" fmla="*/ 2147483646 h 300"/>
                <a:gd name="T26" fmla="*/ 2147483646 w 345"/>
                <a:gd name="T27" fmla="*/ 2147483646 h 300"/>
                <a:gd name="T28" fmla="*/ 2147483646 w 345"/>
                <a:gd name="T29" fmla="*/ 2147483646 h 300"/>
                <a:gd name="T30" fmla="*/ 2147483646 w 345"/>
                <a:gd name="T31" fmla="*/ 2147483646 h 300"/>
                <a:gd name="T32" fmla="*/ 2147483646 w 345"/>
                <a:gd name="T33" fmla="*/ 2147483646 h 300"/>
                <a:gd name="T34" fmla="*/ 2147483646 w 345"/>
                <a:gd name="T35" fmla="*/ 2147483646 h 300"/>
                <a:gd name="T36" fmla="*/ 2147483646 w 345"/>
                <a:gd name="T37" fmla="*/ 2147483646 h 300"/>
                <a:gd name="T38" fmla="*/ 2147483646 w 345"/>
                <a:gd name="T39" fmla="*/ 2147483646 h 300"/>
                <a:gd name="T40" fmla="*/ 0 w 345"/>
                <a:gd name="T41" fmla="*/ 2147483646 h 300"/>
                <a:gd name="T42" fmla="*/ 2147483646 w 345"/>
                <a:gd name="T43" fmla="*/ 2147483646 h 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00">
                  <a:moveTo>
                    <a:pt x="71" y="9"/>
                  </a:moveTo>
                  <a:lnTo>
                    <a:pt x="255" y="0"/>
                  </a:lnTo>
                  <a:lnTo>
                    <a:pt x="280" y="191"/>
                  </a:lnTo>
                  <a:lnTo>
                    <a:pt x="306" y="214"/>
                  </a:lnTo>
                  <a:lnTo>
                    <a:pt x="318" y="249"/>
                  </a:lnTo>
                  <a:lnTo>
                    <a:pt x="344" y="273"/>
                  </a:lnTo>
                  <a:lnTo>
                    <a:pt x="324" y="283"/>
                  </a:lnTo>
                  <a:lnTo>
                    <a:pt x="299" y="273"/>
                  </a:lnTo>
                  <a:lnTo>
                    <a:pt x="261" y="273"/>
                  </a:lnTo>
                  <a:lnTo>
                    <a:pt x="198" y="260"/>
                  </a:lnTo>
                  <a:lnTo>
                    <a:pt x="172" y="273"/>
                  </a:lnTo>
                  <a:lnTo>
                    <a:pt x="115" y="283"/>
                  </a:lnTo>
                  <a:lnTo>
                    <a:pt x="97" y="299"/>
                  </a:lnTo>
                  <a:lnTo>
                    <a:pt x="64" y="299"/>
                  </a:lnTo>
                  <a:lnTo>
                    <a:pt x="83" y="273"/>
                  </a:lnTo>
                  <a:lnTo>
                    <a:pt x="52" y="201"/>
                  </a:lnTo>
                  <a:lnTo>
                    <a:pt x="83" y="107"/>
                  </a:lnTo>
                  <a:lnTo>
                    <a:pt x="52" y="82"/>
                  </a:lnTo>
                  <a:lnTo>
                    <a:pt x="45" y="34"/>
                  </a:lnTo>
                  <a:lnTo>
                    <a:pt x="8" y="34"/>
                  </a:lnTo>
                  <a:lnTo>
                    <a:pt x="0" y="9"/>
                  </a:lnTo>
                  <a:lnTo>
                    <a:pt x="71" y="9"/>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34" name="Freeform 76">
              <a:extLst>
                <a:ext uri="{FF2B5EF4-FFF2-40B4-BE49-F238E27FC236}">
                  <a16:creationId xmlns:a16="http://schemas.microsoft.com/office/drawing/2014/main" xmlns="" id="{B2032323-76D7-4F42-82D4-A8A0C9C7F418}"/>
                </a:ext>
              </a:extLst>
            </p:cNvPr>
            <p:cNvSpPr>
              <a:spLocks/>
            </p:cNvSpPr>
            <p:nvPr/>
          </p:nvSpPr>
          <p:spPr bwMode="auto">
            <a:xfrm>
              <a:off x="7068730" y="1273868"/>
              <a:ext cx="476894" cy="546896"/>
            </a:xfrm>
            <a:custGeom>
              <a:avLst/>
              <a:gdLst>
                <a:gd name="T0" fmla="*/ 2147483646 w 218"/>
                <a:gd name="T1" fmla="*/ 0 h 250"/>
                <a:gd name="T2" fmla="*/ 2147483646 w 218"/>
                <a:gd name="T3" fmla="*/ 2147483646 h 250"/>
                <a:gd name="T4" fmla="*/ 2147483646 w 218"/>
                <a:gd name="T5" fmla="*/ 2147483646 h 250"/>
                <a:gd name="T6" fmla="*/ 0 w 218"/>
                <a:gd name="T7" fmla="*/ 2147483646 h 250"/>
                <a:gd name="T8" fmla="*/ 2147483646 w 218"/>
                <a:gd name="T9" fmla="*/ 0 h 250"/>
                <a:gd name="T10" fmla="*/ 2147483646 w 218"/>
                <a:gd name="T11" fmla="*/ 0 h 2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8" h="250">
                  <a:moveTo>
                    <a:pt x="217" y="0"/>
                  </a:moveTo>
                  <a:lnTo>
                    <a:pt x="209" y="249"/>
                  </a:lnTo>
                  <a:lnTo>
                    <a:pt x="117" y="249"/>
                  </a:lnTo>
                  <a:lnTo>
                    <a:pt x="0" y="235"/>
                  </a:lnTo>
                  <a:lnTo>
                    <a:pt x="8" y="0"/>
                  </a:lnTo>
                  <a:lnTo>
                    <a:pt x="217" y="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35" name="Freeform 77">
              <a:extLst>
                <a:ext uri="{FF2B5EF4-FFF2-40B4-BE49-F238E27FC236}">
                  <a16:creationId xmlns:a16="http://schemas.microsoft.com/office/drawing/2014/main" xmlns="" id="{EE82A64E-2863-4B1B-AF0C-6E3191BA30D2}"/>
                </a:ext>
              </a:extLst>
            </p:cNvPr>
            <p:cNvSpPr>
              <a:spLocks/>
            </p:cNvSpPr>
            <p:nvPr/>
          </p:nvSpPr>
          <p:spPr bwMode="auto">
            <a:xfrm>
              <a:off x="5900560" y="1273866"/>
              <a:ext cx="697840" cy="516270"/>
            </a:xfrm>
            <a:custGeom>
              <a:avLst/>
              <a:gdLst>
                <a:gd name="T0" fmla="*/ 2147483646 w 319"/>
                <a:gd name="T1" fmla="*/ 0 h 236"/>
                <a:gd name="T2" fmla="*/ 2147483646 w 319"/>
                <a:gd name="T3" fmla="*/ 2147483646 h 236"/>
                <a:gd name="T4" fmla="*/ 0 w 319"/>
                <a:gd name="T5" fmla="*/ 2147483646 h 236"/>
                <a:gd name="T6" fmla="*/ 2147483646 w 319"/>
                <a:gd name="T7" fmla="*/ 0 h 236"/>
                <a:gd name="T8" fmla="*/ 2147483646 w 319"/>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9" h="236">
                  <a:moveTo>
                    <a:pt x="318" y="0"/>
                  </a:moveTo>
                  <a:lnTo>
                    <a:pt x="299" y="235"/>
                  </a:lnTo>
                  <a:lnTo>
                    <a:pt x="0" y="235"/>
                  </a:lnTo>
                  <a:lnTo>
                    <a:pt x="8" y="0"/>
                  </a:lnTo>
                  <a:lnTo>
                    <a:pt x="318"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36" name="Freeform 78">
              <a:extLst>
                <a:ext uri="{FF2B5EF4-FFF2-40B4-BE49-F238E27FC236}">
                  <a16:creationId xmlns:a16="http://schemas.microsoft.com/office/drawing/2014/main" xmlns="" id="{3069A4A3-0CD3-4CED-A7B0-13E737DF9EB6}"/>
                </a:ext>
              </a:extLst>
            </p:cNvPr>
            <p:cNvSpPr>
              <a:spLocks/>
            </p:cNvSpPr>
            <p:nvPr/>
          </p:nvSpPr>
          <p:spPr bwMode="auto">
            <a:xfrm>
              <a:off x="5858995" y="2367660"/>
              <a:ext cx="697839" cy="719715"/>
            </a:xfrm>
            <a:custGeom>
              <a:avLst/>
              <a:gdLst>
                <a:gd name="T0" fmla="*/ 2147483646 w 319"/>
                <a:gd name="T1" fmla="*/ 2147483646 h 329"/>
                <a:gd name="T2" fmla="*/ 2147483646 w 319"/>
                <a:gd name="T3" fmla="*/ 2147483646 h 329"/>
                <a:gd name="T4" fmla="*/ 2147483646 w 319"/>
                <a:gd name="T5" fmla="*/ 2147483646 h 329"/>
                <a:gd name="T6" fmla="*/ 0 w 319"/>
                <a:gd name="T7" fmla="*/ 2147483646 h 329"/>
                <a:gd name="T8" fmla="*/ 2147483646 w 319"/>
                <a:gd name="T9" fmla="*/ 0 h 329"/>
                <a:gd name="T10" fmla="*/ 2147483646 w 319"/>
                <a:gd name="T11" fmla="*/ 2147483646 h 329"/>
                <a:gd name="T12" fmla="*/ 2147483646 w 319"/>
                <a:gd name="T13" fmla="*/ 2147483646 h 3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329">
                  <a:moveTo>
                    <a:pt x="318" y="59"/>
                  </a:moveTo>
                  <a:lnTo>
                    <a:pt x="310" y="319"/>
                  </a:lnTo>
                  <a:lnTo>
                    <a:pt x="184" y="319"/>
                  </a:lnTo>
                  <a:lnTo>
                    <a:pt x="0" y="328"/>
                  </a:lnTo>
                  <a:lnTo>
                    <a:pt x="12" y="0"/>
                  </a:lnTo>
                  <a:lnTo>
                    <a:pt x="318" y="20"/>
                  </a:lnTo>
                  <a:lnTo>
                    <a:pt x="318" y="59"/>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37" name="Freeform 79">
              <a:extLst>
                <a:ext uri="{FF2B5EF4-FFF2-40B4-BE49-F238E27FC236}">
                  <a16:creationId xmlns:a16="http://schemas.microsoft.com/office/drawing/2014/main" xmlns="" id="{AF74657A-FE4F-436A-A345-E665AAEE0B05}"/>
                </a:ext>
              </a:extLst>
            </p:cNvPr>
            <p:cNvSpPr>
              <a:spLocks/>
            </p:cNvSpPr>
            <p:nvPr/>
          </p:nvSpPr>
          <p:spPr bwMode="auto">
            <a:xfrm>
              <a:off x="4933646" y="2466101"/>
              <a:ext cx="778780" cy="625649"/>
            </a:xfrm>
            <a:custGeom>
              <a:avLst/>
              <a:gdLst>
                <a:gd name="T0" fmla="*/ 2147483646 w 356"/>
                <a:gd name="T1" fmla="*/ 2147483646 h 286"/>
                <a:gd name="T2" fmla="*/ 0 w 356"/>
                <a:gd name="T3" fmla="*/ 2147483646 h 286"/>
                <a:gd name="T4" fmla="*/ 2147483646 w 356"/>
                <a:gd name="T5" fmla="*/ 0 h 286"/>
                <a:gd name="T6" fmla="*/ 2147483646 w 356"/>
                <a:gd name="T7" fmla="*/ 0 h 286"/>
                <a:gd name="T8" fmla="*/ 2147483646 w 356"/>
                <a:gd name="T9" fmla="*/ 2147483646 h 286"/>
                <a:gd name="T10" fmla="*/ 2147483646 w 356"/>
                <a:gd name="T11" fmla="*/ 2147483646 h 286"/>
                <a:gd name="T12" fmla="*/ 2147483646 w 356"/>
                <a:gd name="T13" fmla="*/ 2147483646 h 286"/>
                <a:gd name="T14" fmla="*/ 2147483646 w 356"/>
                <a:gd name="T15" fmla="*/ 2147483646 h 286"/>
                <a:gd name="T16" fmla="*/ 2147483646 w 356"/>
                <a:gd name="T17" fmla="*/ 2147483646 h 286"/>
                <a:gd name="T18" fmla="*/ 2147483646 w 356"/>
                <a:gd name="T19" fmla="*/ 2147483646 h 286"/>
                <a:gd name="T20" fmla="*/ 2147483646 w 356"/>
                <a:gd name="T21" fmla="*/ 2147483646 h 286"/>
                <a:gd name="T22" fmla="*/ 2147483646 w 356"/>
                <a:gd name="T23" fmla="*/ 2147483646 h 286"/>
                <a:gd name="T24" fmla="*/ 2147483646 w 356"/>
                <a:gd name="T25" fmla="*/ 2147483646 h 286"/>
                <a:gd name="T26" fmla="*/ 2147483646 w 356"/>
                <a:gd name="T27" fmla="*/ 2147483646 h 286"/>
                <a:gd name="T28" fmla="*/ 2147483646 w 356"/>
                <a:gd name="T29" fmla="*/ 2147483646 h 286"/>
                <a:gd name="T30" fmla="*/ 2147483646 w 356"/>
                <a:gd name="T31" fmla="*/ 2147483646 h 286"/>
                <a:gd name="T32" fmla="*/ 2147483646 w 356"/>
                <a:gd name="T33" fmla="*/ 2147483646 h 286"/>
                <a:gd name="T34" fmla="*/ 2147483646 w 356"/>
                <a:gd name="T35" fmla="*/ 2147483646 h 286"/>
                <a:gd name="T36" fmla="*/ 2147483646 w 356"/>
                <a:gd name="T37" fmla="*/ 2147483646 h 2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6" h="286">
                  <a:moveTo>
                    <a:pt x="19" y="285"/>
                  </a:moveTo>
                  <a:lnTo>
                    <a:pt x="0" y="143"/>
                  </a:lnTo>
                  <a:lnTo>
                    <a:pt x="38" y="0"/>
                  </a:lnTo>
                  <a:lnTo>
                    <a:pt x="57" y="0"/>
                  </a:lnTo>
                  <a:lnTo>
                    <a:pt x="63" y="14"/>
                  </a:lnTo>
                  <a:lnTo>
                    <a:pt x="83" y="14"/>
                  </a:lnTo>
                  <a:lnTo>
                    <a:pt x="146" y="59"/>
                  </a:lnTo>
                  <a:lnTo>
                    <a:pt x="154" y="75"/>
                  </a:lnTo>
                  <a:lnTo>
                    <a:pt x="164" y="59"/>
                  </a:lnTo>
                  <a:lnTo>
                    <a:pt x="172" y="75"/>
                  </a:lnTo>
                  <a:lnTo>
                    <a:pt x="183" y="75"/>
                  </a:lnTo>
                  <a:lnTo>
                    <a:pt x="191" y="98"/>
                  </a:lnTo>
                  <a:lnTo>
                    <a:pt x="217" y="109"/>
                  </a:lnTo>
                  <a:lnTo>
                    <a:pt x="266" y="123"/>
                  </a:lnTo>
                  <a:lnTo>
                    <a:pt x="266" y="143"/>
                  </a:lnTo>
                  <a:lnTo>
                    <a:pt x="344" y="216"/>
                  </a:lnTo>
                  <a:lnTo>
                    <a:pt x="355" y="285"/>
                  </a:lnTo>
                  <a:lnTo>
                    <a:pt x="292" y="285"/>
                  </a:lnTo>
                  <a:lnTo>
                    <a:pt x="19" y="285"/>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38" name="Freeform 80">
              <a:extLst>
                <a:ext uri="{FF2B5EF4-FFF2-40B4-BE49-F238E27FC236}">
                  <a16:creationId xmlns:a16="http://schemas.microsoft.com/office/drawing/2014/main" xmlns="" id="{51F60848-9770-49BC-A0BC-D5424359DD7C}"/>
                </a:ext>
              </a:extLst>
            </p:cNvPr>
            <p:cNvSpPr>
              <a:spLocks/>
            </p:cNvSpPr>
            <p:nvPr/>
          </p:nvSpPr>
          <p:spPr bwMode="auto">
            <a:xfrm>
              <a:off x="5292411" y="3089563"/>
              <a:ext cx="599398" cy="634400"/>
            </a:xfrm>
            <a:custGeom>
              <a:avLst/>
              <a:gdLst>
                <a:gd name="T0" fmla="*/ 2147483646 w 274"/>
                <a:gd name="T1" fmla="*/ 2147483646 h 290"/>
                <a:gd name="T2" fmla="*/ 2147483646 w 274"/>
                <a:gd name="T3" fmla="*/ 2147483646 h 290"/>
                <a:gd name="T4" fmla="*/ 2147483646 w 274"/>
                <a:gd name="T5" fmla="*/ 2147483646 h 290"/>
                <a:gd name="T6" fmla="*/ 2147483646 w 274"/>
                <a:gd name="T7" fmla="*/ 2147483646 h 290"/>
                <a:gd name="T8" fmla="*/ 2147483646 w 274"/>
                <a:gd name="T9" fmla="*/ 2147483646 h 290"/>
                <a:gd name="T10" fmla="*/ 2147483646 w 274"/>
                <a:gd name="T11" fmla="*/ 2147483646 h 290"/>
                <a:gd name="T12" fmla="*/ 2147483646 w 274"/>
                <a:gd name="T13" fmla="*/ 2147483646 h 290"/>
                <a:gd name="T14" fmla="*/ 2147483646 w 274"/>
                <a:gd name="T15" fmla="*/ 2147483646 h 290"/>
                <a:gd name="T16" fmla="*/ 2147483646 w 274"/>
                <a:gd name="T17" fmla="*/ 2147483646 h 290"/>
                <a:gd name="T18" fmla="*/ 2147483646 w 274"/>
                <a:gd name="T19" fmla="*/ 2147483646 h 290"/>
                <a:gd name="T20" fmla="*/ 2147483646 w 274"/>
                <a:gd name="T21" fmla="*/ 2147483646 h 290"/>
                <a:gd name="T22" fmla="*/ 2147483646 w 274"/>
                <a:gd name="T23" fmla="*/ 2147483646 h 290"/>
                <a:gd name="T24" fmla="*/ 0 w 274"/>
                <a:gd name="T25" fmla="*/ 2147483646 h 290"/>
                <a:gd name="T26" fmla="*/ 2147483646 w 274"/>
                <a:gd name="T27" fmla="*/ 0 h 290"/>
                <a:gd name="T28" fmla="*/ 2147483646 w 274"/>
                <a:gd name="T29" fmla="*/ 0 h 290"/>
                <a:gd name="T30" fmla="*/ 2147483646 w 274"/>
                <a:gd name="T31" fmla="*/ 2147483646 h 290"/>
                <a:gd name="T32" fmla="*/ 2147483646 w 274"/>
                <a:gd name="T33" fmla="*/ 2147483646 h 290"/>
                <a:gd name="T34" fmla="*/ 2147483646 w 274"/>
                <a:gd name="T35" fmla="*/ 2147483646 h 290"/>
                <a:gd name="T36" fmla="*/ 2147483646 w 274"/>
                <a:gd name="T37" fmla="*/ 2147483646 h 290"/>
                <a:gd name="T38" fmla="*/ 2147483646 w 274"/>
                <a:gd name="T39" fmla="*/ 2147483646 h 290"/>
                <a:gd name="T40" fmla="*/ 2147483646 w 274"/>
                <a:gd name="T41" fmla="*/ 2147483646 h 290"/>
                <a:gd name="T42" fmla="*/ 2147483646 w 274"/>
                <a:gd name="T43" fmla="*/ 2147483646 h 290"/>
                <a:gd name="T44" fmla="*/ 2147483646 w 274"/>
                <a:gd name="T45" fmla="*/ 2147483646 h 2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4" h="290">
                  <a:moveTo>
                    <a:pt x="236" y="239"/>
                  </a:moveTo>
                  <a:lnTo>
                    <a:pt x="218" y="264"/>
                  </a:lnTo>
                  <a:lnTo>
                    <a:pt x="209" y="264"/>
                  </a:lnTo>
                  <a:lnTo>
                    <a:pt x="198" y="289"/>
                  </a:lnTo>
                  <a:lnTo>
                    <a:pt x="179" y="264"/>
                  </a:lnTo>
                  <a:lnTo>
                    <a:pt x="161" y="275"/>
                  </a:lnTo>
                  <a:lnTo>
                    <a:pt x="146" y="225"/>
                  </a:lnTo>
                  <a:lnTo>
                    <a:pt x="135" y="239"/>
                  </a:lnTo>
                  <a:lnTo>
                    <a:pt x="90" y="264"/>
                  </a:lnTo>
                  <a:lnTo>
                    <a:pt x="71" y="264"/>
                  </a:lnTo>
                  <a:lnTo>
                    <a:pt x="46" y="264"/>
                  </a:lnTo>
                  <a:lnTo>
                    <a:pt x="37" y="264"/>
                  </a:lnTo>
                  <a:lnTo>
                    <a:pt x="0" y="250"/>
                  </a:lnTo>
                  <a:lnTo>
                    <a:pt x="127" y="0"/>
                  </a:lnTo>
                  <a:lnTo>
                    <a:pt x="190" y="0"/>
                  </a:lnTo>
                  <a:lnTo>
                    <a:pt x="198" y="25"/>
                  </a:lnTo>
                  <a:lnTo>
                    <a:pt x="236" y="25"/>
                  </a:lnTo>
                  <a:lnTo>
                    <a:pt x="243" y="73"/>
                  </a:lnTo>
                  <a:lnTo>
                    <a:pt x="273" y="98"/>
                  </a:lnTo>
                  <a:lnTo>
                    <a:pt x="243" y="191"/>
                  </a:lnTo>
                  <a:lnTo>
                    <a:pt x="273" y="264"/>
                  </a:lnTo>
                  <a:lnTo>
                    <a:pt x="255" y="289"/>
                  </a:lnTo>
                  <a:lnTo>
                    <a:pt x="236" y="239"/>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39" name="Freeform 81">
              <a:extLst>
                <a:ext uri="{FF2B5EF4-FFF2-40B4-BE49-F238E27FC236}">
                  <a16:creationId xmlns:a16="http://schemas.microsoft.com/office/drawing/2014/main" xmlns="" id="{EAD3910A-9660-4C04-9C3C-740FB9C752EC}"/>
                </a:ext>
              </a:extLst>
            </p:cNvPr>
            <p:cNvSpPr>
              <a:spLocks/>
            </p:cNvSpPr>
            <p:nvPr/>
          </p:nvSpPr>
          <p:spPr bwMode="auto">
            <a:xfrm>
              <a:off x="5355458" y="1273866"/>
              <a:ext cx="573147" cy="516270"/>
            </a:xfrm>
            <a:custGeom>
              <a:avLst/>
              <a:gdLst>
                <a:gd name="T0" fmla="*/ 2147483646 w 262"/>
                <a:gd name="T1" fmla="*/ 0 h 236"/>
                <a:gd name="T2" fmla="*/ 2147483646 w 262"/>
                <a:gd name="T3" fmla="*/ 2147483646 h 236"/>
                <a:gd name="T4" fmla="*/ 0 w 262"/>
                <a:gd name="T5" fmla="*/ 2147483646 h 236"/>
                <a:gd name="T6" fmla="*/ 2147483646 w 262"/>
                <a:gd name="T7" fmla="*/ 0 h 236"/>
                <a:gd name="T8" fmla="*/ 2147483646 w 262"/>
                <a:gd name="T9" fmla="*/ 0 h 2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236">
                  <a:moveTo>
                    <a:pt x="261" y="0"/>
                  </a:moveTo>
                  <a:lnTo>
                    <a:pt x="254" y="235"/>
                  </a:lnTo>
                  <a:lnTo>
                    <a:pt x="0" y="225"/>
                  </a:lnTo>
                  <a:lnTo>
                    <a:pt x="11" y="0"/>
                  </a:lnTo>
                  <a:lnTo>
                    <a:pt x="261"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40" name="Freeform 82">
              <a:extLst>
                <a:ext uri="{FF2B5EF4-FFF2-40B4-BE49-F238E27FC236}">
                  <a16:creationId xmlns:a16="http://schemas.microsoft.com/office/drawing/2014/main" xmlns="" id="{D39BD92B-BC6E-4B85-A6D4-4EC6298CFCC2}"/>
                </a:ext>
              </a:extLst>
            </p:cNvPr>
            <p:cNvSpPr>
              <a:spLocks/>
            </p:cNvSpPr>
            <p:nvPr/>
          </p:nvSpPr>
          <p:spPr bwMode="auto">
            <a:xfrm>
              <a:off x="4664969" y="1248010"/>
              <a:ext cx="719715" cy="581898"/>
            </a:xfrm>
            <a:custGeom>
              <a:avLst/>
              <a:gdLst>
                <a:gd name="T0" fmla="*/ 2147483646 w 329"/>
                <a:gd name="T1" fmla="*/ 2147483646 h 266"/>
                <a:gd name="T2" fmla="*/ 2147483646 w 329"/>
                <a:gd name="T3" fmla="*/ 2147483646 h 266"/>
                <a:gd name="T4" fmla="*/ 2147483646 w 329"/>
                <a:gd name="T5" fmla="*/ 2147483646 h 266"/>
                <a:gd name="T6" fmla="*/ 2147483646 w 329"/>
                <a:gd name="T7" fmla="*/ 2147483646 h 266"/>
                <a:gd name="T8" fmla="*/ 2147483646 w 329"/>
                <a:gd name="T9" fmla="*/ 2147483646 h 266"/>
                <a:gd name="T10" fmla="*/ 2147483646 w 329"/>
                <a:gd name="T11" fmla="*/ 2147483646 h 266"/>
                <a:gd name="T12" fmla="*/ 2147483646 w 329"/>
                <a:gd name="T13" fmla="*/ 2147483646 h 266"/>
                <a:gd name="T14" fmla="*/ 2147483646 w 329"/>
                <a:gd name="T15" fmla="*/ 2147483646 h 266"/>
                <a:gd name="T16" fmla="*/ 2147483646 w 329"/>
                <a:gd name="T17" fmla="*/ 2147483646 h 266"/>
                <a:gd name="T18" fmla="*/ 2147483646 w 329"/>
                <a:gd name="T19" fmla="*/ 2147483646 h 266"/>
                <a:gd name="T20" fmla="*/ 2147483646 w 329"/>
                <a:gd name="T21" fmla="*/ 2147483646 h 266"/>
                <a:gd name="T22" fmla="*/ 2147483646 w 329"/>
                <a:gd name="T23" fmla="*/ 2147483646 h 266"/>
                <a:gd name="T24" fmla="*/ 2147483646 w 329"/>
                <a:gd name="T25" fmla="*/ 2147483646 h 266"/>
                <a:gd name="T26" fmla="*/ 2147483646 w 329"/>
                <a:gd name="T27" fmla="*/ 2147483646 h 266"/>
                <a:gd name="T28" fmla="*/ 2147483646 w 329"/>
                <a:gd name="T29" fmla="*/ 2147483646 h 266"/>
                <a:gd name="T30" fmla="*/ 2147483646 w 329"/>
                <a:gd name="T31" fmla="*/ 2147483646 h 266"/>
                <a:gd name="T32" fmla="*/ 2147483646 w 329"/>
                <a:gd name="T33" fmla="*/ 2147483646 h 266"/>
                <a:gd name="T34" fmla="*/ 2147483646 w 329"/>
                <a:gd name="T35" fmla="*/ 2147483646 h 266"/>
                <a:gd name="T36" fmla="*/ 2147483646 w 329"/>
                <a:gd name="T37" fmla="*/ 2147483646 h 266"/>
                <a:gd name="T38" fmla="*/ 0 w 329"/>
                <a:gd name="T39" fmla="*/ 2147483646 h 266"/>
                <a:gd name="T40" fmla="*/ 2147483646 w 329"/>
                <a:gd name="T41" fmla="*/ 0 h 266"/>
                <a:gd name="T42" fmla="*/ 2147483646 w 329"/>
                <a:gd name="T43" fmla="*/ 2147483646 h 2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9" h="266">
                  <a:moveTo>
                    <a:pt x="328" y="16"/>
                  </a:moveTo>
                  <a:lnTo>
                    <a:pt x="318" y="240"/>
                  </a:lnTo>
                  <a:lnTo>
                    <a:pt x="318" y="251"/>
                  </a:lnTo>
                  <a:lnTo>
                    <a:pt x="311" y="251"/>
                  </a:lnTo>
                  <a:lnTo>
                    <a:pt x="272" y="251"/>
                  </a:lnTo>
                  <a:lnTo>
                    <a:pt x="265" y="226"/>
                  </a:lnTo>
                  <a:lnTo>
                    <a:pt x="235" y="226"/>
                  </a:lnTo>
                  <a:lnTo>
                    <a:pt x="217" y="226"/>
                  </a:lnTo>
                  <a:lnTo>
                    <a:pt x="202" y="251"/>
                  </a:lnTo>
                  <a:lnTo>
                    <a:pt x="183" y="240"/>
                  </a:lnTo>
                  <a:lnTo>
                    <a:pt x="146" y="240"/>
                  </a:lnTo>
                  <a:lnTo>
                    <a:pt x="146" y="226"/>
                  </a:lnTo>
                  <a:lnTo>
                    <a:pt x="138" y="240"/>
                  </a:lnTo>
                  <a:lnTo>
                    <a:pt x="127" y="226"/>
                  </a:lnTo>
                  <a:lnTo>
                    <a:pt x="108" y="251"/>
                  </a:lnTo>
                  <a:lnTo>
                    <a:pt x="100" y="251"/>
                  </a:lnTo>
                  <a:lnTo>
                    <a:pt x="64" y="265"/>
                  </a:lnTo>
                  <a:lnTo>
                    <a:pt x="74" y="192"/>
                  </a:lnTo>
                  <a:lnTo>
                    <a:pt x="11" y="133"/>
                  </a:lnTo>
                  <a:lnTo>
                    <a:pt x="0" y="85"/>
                  </a:lnTo>
                  <a:lnTo>
                    <a:pt x="45" y="0"/>
                  </a:lnTo>
                  <a:lnTo>
                    <a:pt x="328" y="16"/>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41" name="Freeform 83">
              <a:extLst>
                <a:ext uri="{FF2B5EF4-FFF2-40B4-BE49-F238E27FC236}">
                  <a16:creationId xmlns:a16="http://schemas.microsoft.com/office/drawing/2014/main" xmlns="" id="{B4A9A573-68FD-4D23-B07D-EAC5B4258903}"/>
                </a:ext>
              </a:extLst>
            </p:cNvPr>
            <p:cNvSpPr>
              <a:spLocks/>
            </p:cNvSpPr>
            <p:nvPr/>
          </p:nvSpPr>
          <p:spPr bwMode="auto">
            <a:xfrm>
              <a:off x="4835205" y="3610207"/>
              <a:ext cx="752529" cy="680338"/>
            </a:xfrm>
            <a:custGeom>
              <a:avLst/>
              <a:gdLst>
                <a:gd name="T0" fmla="*/ 2147483646 w 344"/>
                <a:gd name="T1" fmla="*/ 2147483646 h 311"/>
                <a:gd name="T2" fmla="*/ 2147483646 w 344"/>
                <a:gd name="T3" fmla="*/ 2147483646 h 311"/>
                <a:gd name="T4" fmla="*/ 0 w 344"/>
                <a:gd name="T5" fmla="*/ 2147483646 h 311"/>
                <a:gd name="T6" fmla="*/ 2147483646 w 344"/>
                <a:gd name="T7" fmla="*/ 2147483646 h 311"/>
                <a:gd name="T8" fmla="*/ 2147483646 w 344"/>
                <a:gd name="T9" fmla="*/ 0 h 311"/>
                <a:gd name="T10" fmla="*/ 2147483646 w 344"/>
                <a:gd name="T11" fmla="*/ 2147483646 h 311"/>
                <a:gd name="T12" fmla="*/ 2147483646 w 344"/>
                <a:gd name="T13" fmla="*/ 2147483646 h 311"/>
                <a:gd name="T14" fmla="*/ 2147483646 w 344"/>
                <a:gd name="T15" fmla="*/ 2147483646 h 311"/>
                <a:gd name="T16" fmla="*/ 2147483646 w 344"/>
                <a:gd name="T17" fmla="*/ 2147483646 h 311"/>
                <a:gd name="T18" fmla="*/ 2147483646 w 344"/>
                <a:gd name="T19" fmla="*/ 2147483646 h 311"/>
                <a:gd name="T20" fmla="*/ 2147483646 w 344"/>
                <a:gd name="T21" fmla="*/ 0 h 311"/>
                <a:gd name="T22" fmla="*/ 2147483646 w 344"/>
                <a:gd name="T23" fmla="*/ 2147483646 h 311"/>
                <a:gd name="T24" fmla="*/ 2147483646 w 344"/>
                <a:gd name="T25" fmla="*/ 2147483646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4" h="311">
                  <a:moveTo>
                    <a:pt x="26" y="310"/>
                  </a:moveTo>
                  <a:lnTo>
                    <a:pt x="37" y="217"/>
                  </a:lnTo>
                  <a:lnTo>
                    <a:pt x="0" y="152"/>
                  </a:lnTo>
                  <a:lnTo>
                    <a:pt x="57" y="118"/>
                  </a:lnTo>
                  <a:lnTo>
                    <a:pt x="172" y="0"/>
                  </a:lnTo>
                  <a:lnTo>
                    <a:pt x="209" y="9"/>
                  </a:lnTo>
                  <a:lnTo>
                    <a:pt x="246" y="24"/>
                  </a:lnTo>
                  <a:lnTo>
                    <a:pt x="254" y="24"/>
                  </a:lnTo>
                  <a:lnTo>
                    <a:pt x="280" y="24"/>
                  </a:lnTo>
                  <a:lnTo>
                    <a:pt x="298" y="24"/>
                  </a:lnTo>
                  <a:lnTo>
                    <a:pt x="343" y="0"/>
                  </a:lnTo>
                  <a:lnTo>
                    <a:pt x="318" y="310"/>
                  </a:lnTo>
                  <a:lnTo>
                    <a:pt x="26" y="310"/>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42" name="Freeform 84">
              <a:extLst>
                <a:ext uri="{FF2B5EF4-FFF2-40B4-BE49-F238E27FC236}">
                  <a16:creationId xmlns:a16="http://schemas.microsoft.com/office/drawing/2014/main" xmlns="" id="{28CDCE83-B9CB-4F60-93BE-9D293E1FDA40}"/>
                </a:ext>
              </a:extLst>
            </p:cNvPr>
            <p:cNvSpPr>
              <a:spLocks/>
            </p:cNvSpPr>
            <p:nvPr/>
          </p:nvSpPr>
          <p:spPr bwMode="auto">
            <a:xfrm>
              <a:off x="4778329" y="1733261"/>
              <a:ext cx="597210" cy="424391"/>
            </a:xfrm>
            <a:custGeom>
              <a:avLst/>
              <a:gdLst>
                <a:gd name="T0" fmla="*/ 2147483646 w 273"/>
                <a:gd name="T1" fmla="*/ 2147483646 h 194"/>
                <a:gd name="T2" fmla="*/ 0 w 273"/>
                <a:gd name="T3" fmla="*/ 2147483646 h 194"/>
                <a:gd name="T4" fmla="*/ 2147483646 w 273"/>
                <a:gd name="T5" fmla="*/ 2147483646 h 194"/>
                <a:gd name="T6" fmla="*/ 2147483646 w 273"/>
                <a:gd name="T7" fmla="*/ 2147483646 h 194"/>
                <a:gd name="T8" fmla="*/ 2147483646 w 273"/>
                <a:gd name="T9" fmla="*/ 2147483646 h 194"/>
                <a:gd name="T10" fmla="*/ 2147483646 w 273"/>
                <a:gd name="T11" fmla="*/ 0 h 194"/>
                <a:gd name="T12" fmla="*/ 2147483646 w 273"/>
                <a:gd name="T13" fmla="*/ 2147483646 h 194"/>
                <a:gd name="T14" fmla="*/ 2147483646 w 273"/>
                <a:gd name="T15" fmla="*/ 0 h 194"/>
                <a:gd name="T16" fmla="*/ 2147483646 w 273"/>
                <a:gd name="T17" fmla="*/ 2147483646 h 194"/>
                <a:gd name="T18" fmla="*/ 2147483646 w 273"/>
                <a:gd name="T19" fmla="*/ 2147483646 h 194"/>
                <a:gd name="T20" fmla="*/ 2147483646 w 273"/>
                <a:gd name="T21" fmla="*/ 2147483646 h 194"/>
                <a:gd name="T22" fmla="*/ 2147483646 w 273"/>
                <a:gd name="T23" fmla="*/ 0 h 194"/>
                <a:gd name="T24" fmla="*/ 2147483646 w 273"/>
                <a:gd name="T25" fmla="*/ 0 h 194"/>
                <a:gd name="T26" fmla="*/ 2147483646 w 273"/>
                <a:gd name="T27" fmla="*/ 0 h 194"/>
                <a:gd name="T28" fmla="*/ 2147483646 w 273"/>
                <a:gd name="T29" fmla="*/ 2147483646 h 194"/>
                <a:gd name="T30" fmla="*/ 2147483646 w 273"/>
                <a:gd name="T31" fmla="*/ 2147483646 h 194"/>
                <a:gd name="T32" fmla="*/ 2147483646 w 273"/>
                <a:gd name="T33" fmla="*/ 2147483646 h 194"/>
                <a:gd name="T34" fmla="*/ 2147483646 w 273"/>
                <a:gd name="T35" fmla="*/ 2147483646 h 194"/>
                <a:gd name="T36" fmla="*/ 2147483646 w 273"/>
                <a:gd name="T37" fmla="*/ 2147483646 h 194"/>
                <a:gd name="T38" fmla="*/ 2147483646 w 273"/>
                <a:gd name="T39" fmla="*/ 2147483646 h 194"/>
                <a:gd name="T40" fmla="*/ 2147483646 w 273"/>
                <a:gd name="T41" fmla="*/ 2147483646 h 194"/>
                <a:gd name="T42" fmla="*/ 2147483646 w 273"/>
                <a:gd name="T43" fmla="*/ 2147483646 h 194"/>
                <a:gd name="T44" fmla="*/ 2147483646 w 273"/>
                <a:gd name="T45" fmla="*/ 2147483646 h 1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194">
                  <a:moveTo>
                    <a:pt x="116" y="182"/>
                  </a:moveTo>
                  <a:lnTo>
                    <a:pt x="0" y="182"/>
                  </a:lnTo>
                  <a:lnTo>
                    <a:pt x="8" y="41"/>
                  </a:lnTo>
                  <a:lnTo>
                    <a:pt x="45" y="25"/>
                  </a:lnTo>
                  <a:lnTo>
                    <a:pt x="52" y="25"/>
                  </a:lnTo>
                  <a:lnTo>
                    <a:pt x="72" y="0"/>
                  </a:lnTo>
                  <a:lnTo>
                    <a:pt x="83" y="16"/>
                  </a:lnTo>
                  <a:lnTo>
                    <a:pt x="90" y="0"/>
                  </a:lnTo>
                  <a:lnTo>
                    <a:pt x="90" y="16"/>
                  </a:lnTo>
                  <a:lnTo>
                    <a:pt x="127" y="16"/>
                  </a:lnTo>
                  <a:lnTo>
                    <a:pt x="146" y="25"/>
                  </a:lnTo>
                  <a:lnTo>
                    <a:pt x="161" y="0"/>
                  </a:lnTo>
                  <a:lnTo>
                    <a:pt x="180" y="0"/>
                  </a:lnTo>
                  <a:lnTo>
                    <a:pt x="209" y="0"/>
                  </a:lnTo>
                  <a:lnTo>
                    <a:pt x="217" y="25"/>
                  </a:lnTo>
                  <a:lnTo>
                    <a:pt x="255" y="25"/>
                  </a:lnTo>
                  <a:lnTo>
                    <a:pt x="261" y="25"/>
                  </a:lnTo>
                  <a:lnTo>
                    <a:pt x="272" y="50"/>
                  </a:lnTo>
                  <a:lnTo>
                    <a:pt x="272" y="123"/>
                  </a:lnTo>
                  <a:lnTo>
                    <a:pt x="255" y="134"/>
                  </a:lnTo>
                  <a:lnTo>
                    <a:pt x="235" y="148"/>
                  </a:lnTo>
                  <a:lnTo>
                    <a:pt x="235" y="193"/>
                  </a:lnTo>
                  <a:lnTo>
                    <a:pt x="116" y="182"/>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43" name="Freeform 85">
              <a:extLst>
                <a:ext uri="{FF2B5EF4-FFF2-40B4-BE49-F238E27FC236}">
                  <a16:creationId xmlns:a16="http://schemas.microsoft.com/office/drawing/2014/main" xmlns="" id="{0E1B2DD5-B2E3-4318-8B9A-6F0EDF0EC01F}"/>
                </a:ext>
              </a:extLst>
            </p:cNvPr>
            <p:cNvSpPr>
              <a:spLocks/>
            </p:cNvSpPr>
            <p:nvPr/>
          </p:nvSpPr>
          <p:spPr bwMode="auto">
            <a:xfrm>
              <a:off x="4183305" y="2153275"/>
              <a:ext cx="435329" cy="479080"/>
            </a:xfrm>
            <a:custGeom>
              <a:avLst/>
              <a:gdLst>
                <a:gd name="T0" fmla="*/ 0 w 199"/>
                <a:gd name="T1" fmla="*/ 2147483646 h 219"/>
                <a:gd name="T2" fmla="*/ 2147483646 w 199"/>
                <a:gd name="T3" fmla="*/ 2147483646 h 219"/>
                <a:gd name="T4" fmla="*/ 2147483646 w 199"/>
                <a:gd name="T5" fmla="*/ 2147483646 h 219"/>
                <a:gd name="T6" fmla="*/ 2147483646 w 199"/>
                <a:gd name="T7" fmla="*/ 2147483646 h 219"/>
                <a:gd name="T8" fmla="*/ 2147483646 w 199"/>
                <a:gd name="T9" fmla="*/ 2147483646 h 219"/>
                <a:gd name="T10" fmla="*/ 2147483646 w 199"/>
                <a:gd name="T11" fmla="*/ 0 h 219"/>
                <a:gd name="T12" fmla="*/ 2147483646 w 199"/>
                <a:gd name="T13" fmla="*/ 2147483646 h 219"/>
                <a:gd name="T14" fmla="*/ 2147483646 w 199"/>
                <a:gd name="T15" fmla="*/ 0 h 219"/>
                <a:gd name="T16" fmla="*/ 2147483646 w 199"/>
                <a:gd name="T17" fmla="*/ 2147483646 h 219"/>
                <a:gd name="T18" fmla="*/ 2147483646 w 199"/>
                <a:gd name="T19" fmla="*/ 0 h 219"/>
                <a:gd name="T20" fmla="*/ 2147483646 w 199"/>
                <a:gd name="T21" fmla="*/ 2147483646 h 219"/>
                <a:gd name="T22" fmla="*/ 2147483646 w 199"/>
                <a:gd name="T23" fmla="*/ 2147483646 h 219"/>
                <a:gd name="T24" fmla="*/ 0 w 199"/>
                <a:gd name="T25" fmla="*/ 2147483646 h 2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19">
                  <a:moveTo>
                    <a:pt x="0" y="193"/>
                  </a:moveTo>
                  <a:lnTo>
                    <a:pt x="120" y="168"/>
                  </a:lnTo>
                  <a:lnTo>
                    <a:pt x="138" y="218"/>
                  </a:lnTo>
                  <a:lnTo>
                    <a:pt x="183" y="143"/>
                  </a:lnTo>
                  <a:lnTo>
                    <a:pt x="198" y="74"/>
                  </a:lnTo>
                  <a:lnTo>
                    <a:pt x="190" y="0"/>
                  </a:lnTo>
                  <a:lnTo>
                    <a:pt x="164" y="14"/>
                  </a:lnTo>
                  <a:lnTo>
                    <a:pt x="127" y="0"/>
                  </a:lnTo>
                  <a:lnTo>
                    <a:pt x="100" y="14"/>
                  </a:lnTo>
                  <a:lnTo>
                    <a:pt x="82" y="0"/>
                  </a:lnTo>
                  <a:lnTo>
                    <a:pt x="45" y="14"/>
                  </a:lnTo>
                  <a:lnTo>
                    <a:pt x="12" y="34"/>
                  </a:lnTo>
                  <a:lnTo>
                    <a:pt x="0" y="193"/>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44" name="Freeform 86">
              <a:extLst>
                <a:ext uri="{FF2B5EF4-FFF2-40B4-BE49-F238E27FC236}">
                  <a16:creationId xmlns:a16="http://schemas.microsoft.com/office/drawing/2014/main" xmlns="" id="{326C81A3-E2DC-4FDC-A2F8-D9FFB8AD5374}"/>
                </a:ext>
              </a:extLst>
            </p:cNvPr>
            <p:cNvSpPr>
              <a:spLocks/>
            </p:cNvSpPr>
            <p:nvPr/>
          </p:nvSpPr>
          <p:spPr bwMode="auto">
            <a:xfrm>
              <a:off x="4165806" y="1227926"/>
              <a:ext cx="590648" cy="367514"/>
            </a:xfrm>
            <a:custGeom>
              <a:avLst/>
              <a:gdLst>
                <a:gd name="T0" fmla="*/ 2147483646 w 270"/>
                <a:gd name="T1" fmla="*/ 2147483646 h 168"/>
                <a:gd name="T2" fmla="*/ 2147483646 w 270"/>
                <a:gd name="T3" fmla="*/ 2147483646 h 168"/>
                <a:gd name="T4" fmla="*/ 2147483646 w 270"/>
                <a:gd name="T5" fmla="*/ 2147483646 h 168"/>
                <a:gd name="T6" fmla="*/ 2147483646 w 270"/>
                <a:gd name="T7" fmla="*/ 2147483646 h 168"/>
                <a:gd name="T8" fmla="*/ 2147483646 w 270"/>
                <a:gd name="T9" fmla="*/ 2147483646 h 168"/>
                <a:gd name="T10" fmla="*/ 2147483646 w 270"/>
                <a:gd name="T11" fmla="*/ 2147483646 h 168"/>
                <a:gd name="T12" fmla="*/ 2147483646 w 270"/>
                <a:gd name="T13" fmla="*/ 2147483646 h 168"/>
                <a:gd name="T14" fmla="*/ 2147483646 w 270"/>
                <a:gd name="T15" fmla="*/ 2147483646 h 168"/>
                <a:gd name="T16" fmla="*/ 2147483646 w 270"/>
                <a:gd name="T17" fmla="*/ 2147483646 h 168"/>
                <a:gd name="T18" fmla="*/ 2147483646 w 270"/>
                <a:gd name="T19" fmla="*/ 2147483646 h 168"/>
                <a:gd name="T20" fmla="*/ 2147483646 w 270"/>
                <a:gd name="T21" fmla="*/ 2147483646 h 168"/>
                <a:gd name="T22" fmla="*/ 2147483646 w 270"/>
                <a:gd name="T23" fmla="*/ 2147483646 h 168"/>
                <a:gd name="T24" fmla="*/ 2147483646 w 270"/>
                <a:gd name="T25" fmla="*/ 2147483646 h 168"/>
                <a:gd name="T26" fmla="*/ 0 w 270"/>
                <a:gd name="T27" fmla="*/ 0 h 168"/>
                <a:gd name="T28" fmla="*/ 2147483646 w 270"/>
                <a:gd name="T29" fmla="*/ 2147483646 h 1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0" h="168">
                  <a:moveTo>
                    <a:pt x="269" y="9"/>
                  </a:moveTo>
                  <a:lnTo>
                    <a:pt x="224" y="92"/>
                  </a:lnTo>
                  <a:lnTo>
                    <a:pt x="235" y="142"/>
                  </a:lnTo>
                  <a:lnTo>
                    <a:pt x="224" y="167"/>
                  </a:lnTo>
                  <a:lnTo>
                    <a:pt x="198" y="167"/>
                  </a:lnTo>
                  <a:lnTo>
                    <a:pt x="191" y="117"/>
                  </a:lnTo>
                  <a:lnTo>
                    <a:pt x="171" y="117"/>
                  </a:lnTo>
                  <a:lnTo>
                    <a:pt x="154" y="107"/>
                  </a:lnTo>
                  <a:lnTo>
                    <a:pt x="135" y="131"/>
                  </a:lnTo>
                  <a:lnTo>
                    <a:pt x="115" y="117"/>
                  </a:lnTo>
                  <a:lnTo>
                    <a:pt x="63" y="167"/>
                  </a:lnTo>
                  <a:lnTo>
                    <a:pt x="52" y="117"/>
                  </a:lnTo>
                  <a:lnTo>
                    <a:pt x="19" y="74"/>
                  </a:lnTo>
                  <a:lnTo>
                    <a:pt x="0" y="0"/>
                  </a:lnTo>
                  <a:lnTo>
                    <a:pt x="269" y="9"/>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45" name="Freeform 87">
              <a:extLst>
                <a:ext uri="{FF2B5EF4-FFF2-40B4-BE49-F238E27FC236}">
                  <a16:creationId xmlns:a16="http://schemas.microsoft.com/office/drawing/2014/main" xmlns="" id="{2E504EF9-C8FB-4F88-82FA-8865AAA63BBB}"/>
                </a:ext>
              </a:extLst>
            </p:cNvPr>
            <p:cNvSpPr>
              <a:spLocks/>
            </p:cNvSpPr>
            <p:nvPr/>
          </p:nvSpPr>
          <p:spPr bwMode="auto">
            <a:xfrm>
              <a:off x="3649534" y="1219176"/>
              <a:ext cx="656276" cy="568772"/>
            </a:xfrm>
            <a:custGeom>
              <a:avLst/>
              <a:gdLst>
                <a:gd name="T0" fmla="*/ 0 w 300"/>
                <a:gd name="T1" fmla="*/ 2147483646 h 260"/>
                <a:gd name="T2" fmla="*/ 2147483646 w 300"/>
                <a:gd name="T3" fmla="*/ 2147483646 h 260"/>
                <a:gd name="T4" fmla="*/ 2147483646 w 300"/>
                <a:gd name="T5" fmla="*/ 2147483646 h 260"/>
                <a:gd name="T6" fmla="*/ 2147483646 w 300"/>
                <a:gd name="T7" fmla="*/ 0 h 260"/>
                <a:gd name="T8" fmla="*/ 2147483646 w 300"/>
                <a:gd name="T9" fmla="*/ 0 h 260"/>
                <a:gd name="T10" fmla="*/ 2147483646 w 300"/>
                <a:gd name="T11" fmla="*/ 2147483646 h 260"/>
                <a:gd name="T12" fmla="*/ 2147483646 w 300"/>
                <a:gd name="T13" fmla="*/ 2147483646 h 260"/>
                <a:gd name="T14" fmla="*/ 2147483646 w 300"/>
                <a:gd name="T15" fmla="*/ 2147483646 h 260"/>
                <a:gd name="T16" fmla="*/ 2147483646 w 300"/>
                <a:gd name="T17" fmla="*/ 2147483646 h 260"/>
                <a:gd name="T18" fmla="*/ 2147483646 w 300"/>
                <a:gd name="T19" fmla="*/ 2147483646 h 260"/>
                <a:gd name="T20" fmla="*/ 2147483646 w 300"/>
                <a:gd name="T21" fmla="*/ 2147483646 h 260"/>
                <a:gd name="T22" fmla="*/ 2147483646 w 300"/>
                <a:gd name="T23" fmla="*/ 2147483646 h 260"/>
                <a:gd name="T24" fmla="*/ 2147483646 w 300"/>
                <a:gd name="T25" fmla="*/ 2147483646 h 260"/>
                <a:gd name="T26" fmla="*/ 2147483646 w 300"/>
                <a:gd name="T27" fmla="*/ 2147483646 h 260"/>
                <a:gd name="T28" fmla="*/ 2147483646 w 300"/>
                <a:gd name="T29" fmla="*/ 2147483646 h 260"/>
                <a:gd name="T30" fmla="*/ 2147483646 w 300"/>
                <a:gd name="T31" fmla="*/ 2147483646 h 260"/>
                <a:gd name="T32" fmla="*/ 2147483646 w 300"/>
                <a:gd name="T33" fmla="*/ 2147483646 h 260"/>
                <a:gd name="T34" fmla="*/ 0 w 300"/>
                <a:gd name="T35" fmla="*/ 2147483646 h 2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0" h="260">
                  <a:moveTo>
                    <a:pt x="0" y="143"/>
                  </a:moveTo>
                  <a:lnTo>
                    <a:pt x="27" y="93"/>
                  </a:lnTo>
                  <a:lnTo>
                    <a:pt x="27" y="34"/>
                  </a:lnTo>
                  <a:lnTo>
                    <a:pt x="46" y="0"/>
                  </a:lnTo>
                  <a:lnTo>
                    <a:pt x="236" y="0"/>
                  </a:lnTo>
                  <a:lnTo>
                    <a:pt x="254" y="73"/>
                  </a:lnTo>
                  <a:lnTo>
                    <a:pt x="288" y="118"/>
                  </a:lnTo>
                  <a:lnTo>
                    <a:pt x="299" y="166"/>
                  </a:lnTo>
                  <a:lnTo>
                    <a:pt x="281" y="177"/>
                  </a:lnTo>
                  <a:lnTo>
                    <a:pt x="254" y="166"/>
                  </a:lnTo>
                  <a:lnTo>
                    <a:pt x="236" y="166"/>
                  </a:lnTo>
                  <a:lnTo>
                    <a:pt x="224" y="235"/>
                  </a:lnTo>
                  <a:lnTo>
                    <a:pt x="199" y="225"/>
                  </a:lnTo>
                  <a:lnTo>
                    <a:pt x="161" y="259"/>
                  </a:lnTo>
                  <a:lnTo>
                    <a:pt x="109" y="235"/>
                  </a:lnTo>
                  <a:lnTo>
                    <a:pt x="64" y="191"/>
                  </a:lnTo>
                  <a:lnTo>
                    <a:pt x="9" y="143"/>
                  </a:lnTo>
                  <a:lnTo>
                    <a:pt x="0" y="143"/>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46" name="Freeform 89">
              <a:extLst>
                <a:ext uri="{FF2B5EF4-FFF2-40B4-BE49-F238E27FC236}">
                  <a16:creationId xmlns:a16="http://schemas.microsoft.com/office/drawing/2014/main" xmlns="" id="{B290DB07-AB1D-4BB1-8716-E842B8FCCC5B}"/>
                </a:ext>
              </a:extLst>
            </p:cNvPr>
            <p:cNvSpPr>
              <a:spLocks/>
            </p:cNvSpPr>
            <p:nvPr/>
          </p:nvSpPr>
          <p:spPr bwMode="auto">
            <a:xfrm>
              <a:off x="2148851" y="2520791"/>
              <a:ext cx="925348" cy="710964"/>
            </a:xfrm>
            <a:custGeom>
              <a:avLst/>
              <a:gdLst>
                <a:gd name="T0" fmla="*/ 2147483646 w 423"/>
                <a:gd name="T1" fmla="*/ 2147483646 h 325"/>
                <a:gd name="T2" fmla="*/ 2147483646 w 423"/>
                <a:gd name="T3" fmla="*/ 2147483646 h 325"/>
                <a:gd name="T4" fmla="*/ 2147483646 w 423"/>
                <a:gd name="T5" fmla="*/ 2147483646 h 325"/>
                <a:gd name="T6" fmla="*/ 2147483646 w 423"/>
                <a:gd name="T7" fmla="*/ 2147483646 h 325"/>
                <a:gd name="T8" fmla="*/ 2147483646 w 423"/>
                <a:gd name="T9" fmla="*/ 2147483646 h 325"/>
                <a:gd name="T10" fmla="*/ 2147483646 w 423"/>
                <a:gd name="T11" fmla="*/ 2147483646 h 325"/>
                <a:gd name="T12" fmla="*/ 2147483646 w 423"/>
                <a:gd name="T13" fmla="*/ 2147483646 h 325"/>
                <a:gd name="T14" fmla="*/ 2147483646 w 423"/>
                <a:gd name="T15" fmla="*/ 2147483646 h 325"/>
                <a:gd name="T16" fmla="*/ 2147483646 w 423"/>
                <a:gd name="T17" fmla="*/ 2147483646 h 325"/>
                <a:gd name="T18" fmla="*/ 2147483646 w 423"/>
                <a:gd name="T19" fmla="*/ 2147483646 h 325"/>
                <a:gd name="T20" fmla="*/ 2147483646 w 423"/>
                <a:gd name="T21" fmla="*/ 2147483646 h 325"/>
                <a:gd name="T22" fmla="*/ 2147483646 w 423"/>
                <a:gd name="T23" fmla="*/ 2147483646 h 325"/>
                <a:gd name="T24" fmla="*/ 2147483646 w 423"/>
                <a:gd name="T25" fmla="*/ 2147483646 h 325"/>
                <a:gd name="T26" fmla="*/ 2147483646 w 423"/>
                <a:gd name="T27" fmla="*/ 2147483646 h 325"/>
                <a:gd name="T28" fmla="*/ 2147483646 w 423"/>
                <a:gd name="T29" fmla="*/ 2147483646 h 325"/>
                <a:gd name="T30" fmla="*/ 2147483646 w 423"/>
                <a:gd name="T31" fmla="*/ 2147483646 h 325"/>
                <a:gd name="T32" fmla="*/ 2147483646 w 423"/>
                <a:gd name="T33" fmla="*/ 2147483646 h 325"/>
                <a:gd name="T34" fmla="*/ 2147483646 w 423"/>
                <a:gd name="T35" fmla="*/ 2147483646 h 325"/>
                <a:gd name="T36" fmla="*/ 2147483646 w 423"/>
                <a:gd name="T37" fmla="*/ 2147483646 h 325"/>
                <a:gd name="T38" fmla="*/ 2147483646 w 423"/>
                <a:gd name="T39" fmla="*/ 2147483646 h 325"/>
                <a:gd name="T40" fmla="*/ 2147483646 w 423"/>
                <a:gd name="T41" fmla="*/ 2147483646 h 325"/>
                <a:gd name="T42" fmla="*/ 2147483646 w 423"/>
                <a:gd name="T43" fmla="*/ 2147483646 h 325"/>
                <a:gd name="T44" fmla="*/ 2147483646 w 423"/>
                <a:gd name="T45" fmla="*/ 2147483646 h 325"/>
                <a:gd name="T46" fmla="*/ 2147483646 w 423"/>
                <a:gd name="T47" fmla="*/ 2147483646 h 325"/>
                <a:gd name="T48" fmla="*/ 2147483646 w 423"/>
                <a:gd name="T49" fmla="*/ 2147483646 h 325"/>
                <a:gd name="T50" fmla="*/ 2147483646 w 423"/>
                <a:gd name="T51" fmla="*/ 2147483646 h 325"/>
                <a:gd name="T52" fmla="*/ 2147483646 w 423"/>
                <a:gd name="T53" fmla="*/ 2147483646 h 325"/>
                <a:gd name="T54" fmla="*/ 2147483646 w 423"/>
                <a:gd name="T55" fmla="*/ 0 h 325"/>
                <a:gd name="T56" fmla="*/ 2147483646 w 423"/>
                <a:gd name="T57" fmla="*/ 2147483646 h 325"/>
                <a:gd name="T58" fmla="*/ 2147483646 w 423"/>
                <a:gd name="T59" fmla="*/ 2147483646 h 325"/>
                <a:gd name="T60" fmla="*/ 2147483646 w 423"/>
                <a:gd name="T61" fmla="*/ 2147483646 h 325"/>
                <a:gd name="T62" fmla="*/ 2147483646 w 423"/>
                <a:gd name="T63" fmla="*/ 2147483646 h 325"/>
                <a:gd name="T64" fmla="*/ 2147483646 w 423"/>
                <a:gd name="T65" fmla="*/ 2147483646 h 325"/>
                <a:gd name="T66" fmla="*/ 2147483646 w 423"/>
                <a:gd name="T67" fmla="*/ 2147483646 h 325"/>
                <a:gd name="T68" fmla="*/ 2147483646 w 423"/>
                <a:gd name="T69" fmla="*/ 2147483646 h 325"/>
                <a:gd name="T70" fmla="*/ 2147483646 w 423"/>
                <a:gd name="T71" fmla="*/ 2147483646 h 325"/>
                <a:gd name="T72" fmla="*/ 2147483646 w 423"/>
                <a:gd name="T73" fmla="*/ 2147483646 h 325"/>
                <a:gd name="T74" fmla="*/ 0 w 423"/>
                <a:gd name="T75" fmla="*/ 2147483646 h 325"/>
                <a:gd name="T76" fmla="*/ 2147483646 w 423"/>
                <a:gd name="T77" fmla="*/ 2147483646 h 3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23" h="325">
                  <a:moveTo>
                    <a:pt x="14" y="166"/>
                  </a:moveTo>
                  <a:lnTo>
                    <a:pt x="45" y="166"/>
                  </a:lnTo>
                  <a:lnTo>
                    <a:pt x="63" y="201"/>
                  </a:lnTo>
                  <a:lnTo>
                    <a:pt x="52" y="285"/>
                  </a:lnTo>
                  <a:lnTo>
                    <a:pt x="63" y="308"/>
                  </a:lnTo>
                  <a:lnTo>
                    <a:pt x="78" y="324"/>
                  </a:lnTo>
                  <a:lnTo>
                    <a:pt x="108" y="298"/>
                  </a:lnTo>
                  <a:lnTo>
                    <a:pt x="127" y="298"/>
                  </a:lnTo>
                  <a:lnTo>
                    <a:pt x="186" y="308"/>
                  </a:lnTo>
                  <a:lnTo>
                    <a:pt x="204" y="308"/>
                  </a:lnTo>
                  <a:lnTo>
                    <a:pt x="243" y="308"/>
                  </a:lnTo>
                  <a:lnTo>
                    <a:pt x="280" y="285"/>
                  </a:lnTo>
                  <a:lnTo>
                    <a:pt x="307" y="285"/>
                  </a:lnTo>
                  <a:lnTo>
                    <a:pt x="307" y="274"/>
                  </a:lnTo>
                  <a:lnTo>
                    <a:pt x="332" y="260"/>
                  </a:lnTo>
                  <a:lnTo>
                    <a:pt x="370" y="285"/>
                  </a:lnTo>
                  <a:lnTo>
                    <a:pt x="376" y="285"/>
                  </a:lnTo>
                  <a:lnTo>
                    <a:pt x="388" y="285"/>
                  </a:lnTo>
                  <a:lnTo>
                    <a:pt x="388" y="250"/>
                  </a:lnTo>
                  <a:lnTo>
                    <a:pt x="422" y="240"/>
                  </a:lnTo>
                  <a:lnTo>
                    <a:pt x="351" y="191"/>
                  </a:lnTo>
                  <a:lnTo>
                    <a:pt x="370" y="166"/>
                  </a:lnTo>
                  <a:lnTo>
                    <a:pt x="351" y="118"/>
                  </a:lnTo>
                  <a:lnTo>
                    <a:pt x="370" y="98"/>
                  </a:lnTo>
                  <a:lnTo>
                    <a:pt x="362" y="84"/>
                  </a:lnTo>
                  <a:lnTo>
                    <a:pt x="332" y="59"/>
                  </a:lnTo>
                  <a:lnTo>
                    <a:pt x="325" y="14"/>
                  </a:lnTo>
                  <a:lnTo>
                    <a:pt x="313" y="0"/>
                  </a:lnTo>
                  <a:lnTo>
                    <a:pt x="287" y="14"/>
                  </a:lnTo>
                  <a:lnTo>
                    <a:pt x="243" y="25"/>
                  </a:lnTo>
                  <a:lnTo>
                    <a:pt x="224" y="25"/>
                  </a:lnTo>
                  <a:lnTo>
                    <a:pt x="127" y="84"/>
                  </a:lnTo>
                  <a:lnTo>
                    <a:pt x="108" y="73"/>
                  </a:lnTo>
                  <a:lnTo>
                    <a:pt x="97" y="98"/>
                  </a:lnTo>
                  <a:lnTo>
                    <a:pt x="89" y="84"/>
                  </a:lnTo>
                  <a:lnTo>
                    <a:pt x="45" y="118"/>
                  </a:lnTo>
                  <a:lnTo>
                    <a:pt x="14" y="98"/>
                  </a:lnTo>
                  <a:lnTo>
                    <a:pt x="0" y="118"/>
                  </a:lnTo>
                  <a:lnTo>
                    <a:pt x="14" y="166"/>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47" name="Freeform 90">
              <a:extLst>
                <a:ext uri="{FF2B5EF4-FFF2-40B4-BE49-F238E27FC236}">
                  <a16:creationId xmlns:a16="http://schemas.microsoft.com/office/drawing/2014/main" xmlns="" id="{657B3A88-4C37-4970-91A8-0D8C972BA821}"/>
                </a:ext>
              </a:extLst>
            </p:cNvPr>
            <p:cNvSpPr>
              <a:spLocks/>
            </p:cNvSpPr>
            <p:nvPr/>
          </p:nvSpPr>
          <p:spPr bwMode="auto">
            <a:xfrm>
              <a:off x="3332335" y="2227653"/>
              <a:ext cx="811595" cy="767842"/>
            </a:xfrm>
            <a:custGeom>
              <a:avLst/>
              <a:gdLst>
                <a:gd name="T0" fmla="*/ 2147483646 w 371"/>
                <a:gd name="T1" fmla="*/ 0 h 351"/>
                <a:gd name="T2" fmla="*/ 2147483646 w 371"/>
                <a:gd name="T3" fmla="*/ 2147483646 h 351"/>
                <a:gd name="T4" fmla="*/ 2147483646 w 371"/>
                <a:gd name="T5" fmla="*/ 2147483646 h 351"/>
                <a:gd name="T6" fmla="*/ 2147483646 w 371"/>
                <a:gd name="T7" fmla="*/ 2147483646 h 351"/>
                <a:gd name="T8" fmla="*/ 2147483646 w 371"/>
                <a:gd name="T9" fmla="*/ 2147483646 h 351"/>
                <a:gd name="T10" fmla="*/ 2147483646 w 371"/>
                <a:gd name="T11" fmla="*/ 2147483646 h 351"/>
                <a:gd name="T12" fmla="*/ 2147483646 w 371"/>
                <a:gd name="T13" fmla="*/ 2147483646 h 351"/>
                <a:gd name="T14" fmla="*/ 2147483646 w 371"/>
                <a:gd name="T15" fmla="*/ 2147483646 h 351"/>
                <a:gd name="T16" fmla="*/ 2147483646 w 371"/>
                <a:gd name="T17" fmla="*/ 2147483646 h 351"/>
                <a:gd name="T18" fmla="*/ 2147483646 w 371"/>
                <a:gd name="T19" fmla="*/ 2147483646 h 351"/>
                <a:gd name="T20" fmla="*/ 2147483646 w 371"/>
                <a:gd name="T21" fmla="*/ 2147483646 h 351"/>
                <a:gd name="T22" fmla="*/ 2147483646 w 371"/>
                <a:gd name="T23" fmla="*/ 2147483646 h 351"/>
                <a:gd name="T24" fmla="*/ 2147483646 w 371"/>
                <a:gd name="T25" fmla="*/ 2147483646 h 351"/>
                <a:gd name="T26" fmla="*/ 2147483646 w 371"/>
                <a:gd name="T27" fmla="*/ 2147483646 h 351"/>
                <a:gd name="T28" fmla="*/ 2147483646 w 371"/>
                <a:gd name="T29" fmla="*/ 2147483646 h 351"/>
                <a:gd name="T30" fmla="*/ 2147483646 w 371"/>
                <a:gd name="T31" fmla="*/ 2147483646 h 351"/>
                <a:gd name="T32" fmla="*/ 2147483646 w 371"/>
                <a:gd name="T33" fmla="*/ 2147483646 h 351"/>
                <a:gd name="T34" fmla="*/ 2147483646 w 371"/>
                <a:gd name="T35" fmla="*/ 2147483646 h 351"/>
                <a:gd name="T36" fmla="*/ 2147483646 w 371"/>
                <a:gd name="T37" fmla="*/ 2147483646 h 351"/>
                <a:gd name="T38" fmla="*/ 2147483646 w 371"/>
                <a:gd name="T39" fmla="*/ 2147483646 h 351"/>
                <a:gd name="T40" fmla="*/ 0 w 371"/>
                <a:gd name="T41" fmla="*/ 2147483646 h 351"/>
                <a:gd name="T42" fmla="*/ 2147483646 w 371"/>
                <a:gd name="T43" fmla="*/ 2147483646 h 351"/>
                <a:gd name="T44" fmla="*/ 2147483646 w 371"/>
                <a:gd name="T45" fmla="*/ 2147483646 h 351"/>
                <a:gd name="T46" fmla="*/ 2147483646 w 371"/>
                <a:gd name="T47" fmla="*/ 2147483646 h 351"/>
                <a:gd name="T48" fmla="*/ 2147483646 w 371"/>
                <a:gd name="T49" fmla="*/ 0 h 3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1" h="351">
                  <a:moveTo>
                    <a:pt x="45" y="0"/>
                  </a:moveTo>
                  <a:lnTo>
                    <a:pt x="64" y="16"/>
                  </a:lnTo>
                  <a:lnTo>
                    <a:pt x="109" y="25"/>
                  </a:lnTo>
                  <a:lnTo>
                    <a:pt x="164" y="98"/>
                  </a:lnTo>
                  <a:lnTo>
                    <a:pt x="210" y="123"/>
                  </a:lnTo>
                  <a:lnTo>
                    <a:pt x="229" y="148"/>
                  </a:lnTo>
                  <a:lnTo>
                    <a:pt x="229" y="134"/>
                  </a:lnTo>
                  <a:lnTo>
                    <a:pt x="262" y="184"/>
                  </a:lnTo>
                  <a:lnTo>
                    <a:pt x="325" y="168"/>
                  </a:lnTo>
                  <a:lnTo>
                    <a:pt x="352" y="193"/>
                  </a:lnTo>
                  <a:lnTo>
                    <a:pt x="370" y="184"/>
                  </a:lnTo>
                  <a:lnTo>
                    <a:pt x="273" y="350"/>
                  </a:lnTo>
                  <a:lnTo>
                    <a:pt x="243" y="350"/>
                  </a:lnTo>
                  <a:lnTo>
                    <a:pt x="236" y="336"/>
                  </a:lnTo>
                  <a:lnTo>
                    <a:pt x="210" y="350"/>
                  </a:lnTo>
                  <a:lnTo>
                    <a:pt x="172" y="336"/>
                  </a:lnTo>
                  <a:lnTo>
                    <a:pt x="164" y="311"/>
                  </a:lnTo>
                  <a:lnTo>
                    <a:pt x="135" y="300"/>
                  </a:lnTo>
                  <a:lnTo>
                    <a:pt x="101" y="336"/>
                  </a:lnTo>
                  <a:lnTo>
                    <a:pt x="71" y="232"/>
                  </a:lnTo>
                  <a:lnTo>
                    <a:pt x="0" y="159"/>
                  </a:lnTo>
                  <a:lnTo>
                    <a:pt x="38" y="123"/>
                  </a:lnTo>
                  <a:lnTo>
                    <a:pt x="45" y="98"/>
                  </a:lnTo>
                  <a:lnTo>
                    <a:pt x="26" y="39"/>
                  </a:lnTo>
                  <a:lnTo>
                    <a:pt x="45"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48" name="Freeform 91">
              <a:extLst>
                <a:ext uri="{FF2B5EF4-FFF2-40B4-BE49-F238E27FC236}">
                  <a16:creationId xmlns:a16="http://schemas.microsoft.com/office/drawing/2014/main" xmlns="" id="{102EC7E8-072A-4D3A-992E-2EF48E63E61F}"/>
                </a:ext>
              </a:extLst>
            </p:cNvPr>
            <p:cNvSpPr>
              <a:spLocks/>
            </p:cNvSpPr>
            <p:nvPr/>
          </p:nvSpPr>
          <p:spPr bwMode="auto">
            <a:xfrm>
              <a:off x="3553282" y="2009288"/>
              <a:ext cx="658462" cy="645337"/>
            </a:xfrm>
            <a:custGeom>
              <a:avLst/>
              <a:gdLst>
                <a:gd name="T0" fmla="*/ 2147483646 w 301"/>
                <a:gd name="T1" fmla="*/ 2147483646 h 295"/>
                <a:gd name="T2" fmla="*/ 2147483646 w 301"/>
                <a:gd name="T3" fmla="*/ 2147483646 h 295"/>
                <a:gd name="T4" fmla="*/ 2147483646 w 301"/>
                <a:gd name="T5" fmla="*/ 2147483646 h 295"/>
                <a:gd name="T6" fmla="*/ 2147483646 w 301"/>
                <a:gd name="T7" fmla="*/ 2147483646 h 295"/>
                <a:gd name="T8" fmla="*/ 2147483646 w 301"/>
                <a:gd name="T9" fmla="*/ 2147483646 h 295"/>
                <a:gd name="T10" fmla="*/ 2147483646 w 301"/>
                <a:gd name="T11" fmla="*/ 2147483646 h 295"/>
                <a:gd name="T12" fmla="*/ 2147483646 w 301"/>
                <a:gd name="T13" fmla="*/ 2147483646 h 295"/>
                <a:gd name="T14" fmla="*/ 2147483646 w 301"/>
                <a:gd name="T15" fmla="*/ 2147483646 h 295"/>
                <a:gd name="T16" fmla="*/ 2147483646 w 301"/>
                <a:gd name="T17" fmla="*/ 2147483646 h 295"/>
                <a:gd name="T18" fmla="*/ 2147483646 w 301"/>
                <a:gd name="T19" fmla="*/ 2147483646 h 295"/>
                <a:gd name="T20" fmla="*/ 2147483646 w 301"/>
                <a:gd name="T21" fmla="*/ 2147483646 h 295"/>
                <a:gd name="T22" fmla="*/ 0 w 301"/>
                <a:gd name="T23" fmla="*/ 2147483646 h 295"/>
                <a:gd name="T24" fmla="*/ 2147483646 w 301"/>
                <a:gd name="T25" fmla="*/ 0 h 295"/>
                <a:gd name="T26" fmla="*/ 2147483646 w 301"/>
                <a:gd name="T27" fmla="*/ 2147483646 h 295"/>
                <a:gd name="T28" fmla="*/ 2147483646 w 301"/>
                <a:gd name="T29" fmla="*/ 0 h 295"/>
                <a:gd name="T30" fmla="*/ 2147483646 w 301"/>
                <a:gd name="T31" fmla="*/ 2147483646 h 295"/>
                <a:gd name="T32" fmla="*/ 2147483646 w 301"/>
                <a:gd name="T33" fmla="*/ 2147483646 h 295"/>
                <a:gd name="T34" fmla="*/ 2147483646 w 301"/>
                <a:gd name="T35" fmla="*/ 2147483646 h 295"/>
                <a:gd name="T36" fmla="*/ 2147483646 w 301"/>
                <a:gd name="T37" fmla="*/ 2147483646 h 295"/>
                <a:gd name="T38" fmla="*/ 2147483646 w 301"/>
                <a:gd name="T39" fmla="*/ 2147483646 h 295"/>
                <a:gd name="T40" fmla="*/ 2147483646 w 301"/>
                <a:gd name="T41" fmla="*/ 2147483646 h 295"/>
                <a:gd name="T42" fmla="*/ 2147483646 w 301"/>
                <a:gd name="T43" fmla="*/ 2147483646 h 2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1" h="295">
                  <a:moveTo>
                    <a:pt x="288" y="260"/>
                  </a:moveTo>
                  <a:lnTo>
                    <a:pt x="269" y="285"/>
                  </a:lnTo>
                  <a:lnTo>
                    <a:pt x="251" y="294"/>
                  </a:lnTo>
                  <a:lnTo>
                    <a:pt x="225" y="270"/>
                  </a:lnTo>
                  <a:lnTo>
                    <a:pt x="161" y="285"/>
                  </a:lnTo>
                  <a:lnTo>
                    <a:pt x="128" y="237"/>
                  </a:lnTo>
                  <a:lnTo>
                    <a:pt x="128" y="251"/>
                  </a:lnTo>
                  <a:lnTo>
                    <a:pt x="109" y="226"/>
                  </a:lnTo>
                  <a:lnTo>
                    <a:pt x="63" y="201"/>
                  </a:lnTo>
                  <a:lnTo>
                    <a:pt x="8" y="128"/>
                  </a:lnTo>
                  <a:lnTo>
                    <a:pt x="52" y="44"/>
                  </a:lnTo>
                  <a:lnTo>
                    <a:pt x="0" y="10"/>
                  </a:lnTo>
                  <a:lnTo>
                    <a:pt x="91" y="0"/>
                  </a:lnTo>
                  <a:lnTo>
                    <a:pt x="161" y="10"/>
                  </a:lnTo>
                  <a:lnTo>
                    <a:pt x="172" y="0"/>
                  </a:lnTo>
                  <a:lnTo>
                    <a:pt x="180" y="25"/>
                  </a:lnTo>
                  <a:lnTo>
                    <a:pt x="217" y="25"/>
                  </a:lnTo>
                  <a:lnTo>
                    <a:pt x="225" y="44"/>
                  </a:lnTo>
                  <a:lnTo>
                    <a:pt x="236" y="44"/>
                  </a:lnTo>
                  <a:lnTo>
                    <a:pt x="251" y="44"/>
                  </a:lnTo>
                  <a:lnTo>
                    <a:pt x="300" y="103"/>
                  </a:lnTo>
                  <a:lnTo>
                    <a:pt x="288" y="26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49" name="Freeform 92">
              <a:extLst>
                <a:ext uri="{FF2B5EF4-FFF2-40B4-BE49-F238E27FC236}">
                  <a16:creationId xmlns:a16="http://schemas.microsoft.com/office/drawing/2014/main" xmlns="" id="{9CB72E25-A1EB-4490-AB9A-33130A4309ED}"/>
                </a:ext>
              </a:extLst>
            </p:cNvPr>
            <p:cNvSpPr>
              <a:spLocks/>
            </p:cNvSpPr>
            <p:nvPr/>
          </p:nvSpPr>
          <p:spPr bwMode="auto">
            <a:xfrm>
              <a:off x="245653" y="3452701"/>
              <a:ext cx="833469" cy="522832"/>
            </a:xfrm>
            <a:custGeom>
              <a:avLst/>
              <a:gdLst>
                <a:gd name="T0" fmla="*/ 0 w 381"/>
                <a:gd name="T1" fmla="*/ 2147483646 h 239"/>
                <a:gd name="T2" fmla="*/ 2147483646 w 381"/>
                <a:gd name="T3" fmla="*/ 2147483646 h 239"/>
                <a:gd name="T4" fmla="*/ 2147483646 w 381"/>
                <a:gd name="T5" fmla="*/ 2147483646 h 239"/>
                <a:gd name="T6" fmla="*/ 2147483646 w 381"/>
                <a:gd name="T7" fmla="*/ 2147483646 h 239"/>
                <a:gd name="T8" fmla="*/ 2147483646 w 381"/>
                <a:gd name="T9" fmla="*/ 2147483646 h 239"/>
                <a:gd name="T10" fmla="*/ 2147483646 w 381"/>
                <a:gd name="T11" fmla="*/ 0 h 239"/>
                <a:gd name="T12" fmla="*/ 2147483646 w 381"/>
                <a:gd name="T13" fmla="*/ 2147483646 h 239"/>
                <a:gd name="T14" fmla="*/ 2147483646 w 381"/>
                <a:gd name="T15" fmla="*/ 2147483646 h 239"/>
                <a:gd name="T16" fmla="*/ 2147483646 w 381"/>
                <a:gd name="T17" fmla="*/ 2147483646 h 239"/>
                <a:gd name="T18" fmla="*/ 2147483646 w 381"/>
                <a:gd name="T19" fmla="*/ 2147483646 h 239"/>
                <a:gd name="T20" fmla="*/ 2147483646 w 381"/>
                <a:gd name="T21" fmla="*/ 2147483646 h 239"/>
                <a:gd name="T22" fmla="*/ 2147483646 w 381"/>
                <a:gd name="T23" fmla="*/ 2147483646 h 239"/>
                <a:gd name="T24" fmla="*/ 2147483646 w 381"/>
                <a:gd name="T25" fmla="*/ 2147483646 h 239"/>
                <a:gd name="T26" fmla="*/ 2147483646 w 381"/>
                <a:gd name="T27" fmla="*/ 2147483646 h 239"/>
                <a:gd name="T28" fmla="*/ 2147483646 w 381"/>
                <a:gd name="T29" fmla="*/ 2147483646 h 239"/>
                <a:gd name="T30" fmla="*/ 2147483646 w 381"/>
                <a:gd name="T31" fmla="*/ 2147483646 h 239"/>
                <a:gd name="T32" fmla="*/ 2147483646 w 381"/>
                <a:gd name="T33" fmla="*/ 2147483646 h 239"/>
                <a:gd name="T34" fmla="*/ 2147483646 w 381"/>
                <a:gd name="T35" fmla="*/ 2147483646 h 239"/>
                <a:gd name="T36" fmla="*/ 2147483646 w 381"/>
                <a:gd name="T37" fmla="*/ 2147483646 h 239"/>
                <a:gd name="T38" fmla="*/ 2147483646 w 381"/>
                <a:gd name="T39" fmla="*/ 2147483646 h 239"/>
                <a:gd name="T40" fmla="*/ 2147483646 w 381"/>
                <a:gd name="T41" fmla="*/ 2147483646 h 239"/>
                <a:gd name="T42" fmla="*/ 0 w 381"/>
                <a:gd name="T43" fmla="*/ 2147483646 h 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1" h="239">
                  <a:moveTo>
                    <a:pt x="0" y="238"/>
                  </a:moveTo>
                  <a:lnTo>
                    <a:pt x="17" y="49"/>
                  </a:lnTo>
                  <a:lnTo>
                    <a:pt x="63" y="25"/>
                  </a:lnTo>
                  <a:lnTo>
                    <a:pt x="83" y="39"/>
                  </a:lnTo>
                  <a:lnTo>
                    <a:pt x="134" y="39"/>
                  </a:lnTo>
                  <a:lnTo>
                    <a:pt x="179" y="0"/>
                  </a:lnTo>
                  <a:lnTo>
                    <a:pt x="189" y="49"/>
                  </a:lnTo>
                  <a:lnTo>
                    <a:pt x="217" y="59"/>
                  </a:lnTo>
                  <a:lnTo>
                    <a:pt x="292" y="25"/>
                  </a:lnTo>
                  <a:lnTo>
                    <a:pt x="317" y="25"/>
                  </a:lnTo>
                  <a:lnTo>
                    <a:pt x="351" y="39"/>
                  </a:lnTo>
                  <a:lnTo>
                    <a:pt x="369" y="25"/>
                  </a:lnTo>
                  <a:lnTo>
                    <a:pt x="380" y="49"/>
                  </a:lnTo>
                  <a:lnTo>
                    <a:pt x="361" y="73"/>
                  </a:lnTo>
                  <a:lnTo>
                    <a:pt x="369" y="73"/>
                  </a:lnTo>
                  <a:lnTo>
                    <a:pt x="351" y="107"/>
                  </a:lnTo>
                  <a:lnTo>
                    <a:pt x="280" y="122"/>
                  </a:lnTo>
                  <a:lnTo>
                    <a:pt x="254" y="165"/>
                  </a:lnTo>
                  <a:lnTo>
                    <a:pt x="217" y="190"/>
                  </a:lnTo>
                  <a:lnTo>
                    <a:pt x="228" y="213"/>
                  </a:lnTo>
                  <a:lnTo>
                    <a:pt x="189" y="238"/>
                  </a:lnTo>
                  <a:lnTo>
                    <a:pt x="0" y="238"/>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550" name="Freeform 93">
              <a:extLst>
                <a:ext uri="{FF2B5EF4-FFF2-40B4-BE49-F238E27FC236}">
                  <a16:creationId xmlns:a16="http://schemas.microsoft.com/office/drawing/2014/main" xmlns="" id="{35E2F3E1-7AE4-4C74-A5AA-4819D3794AFF}"/>
                </a:ext>
              </a:extLst>
            </p:cNvPr>
            <p:cNvSpPr>
              <a:spLocks/>
            </p:cNvSpPr>
            <p:nvPr/>
          </p:nvSpPr>
          <p:spPr bwMode="auto">
            <a:xfrm>
              <a:off x="659105" y="3684586"/>
              <a:ext cx="700027" cy="290948"/>
            </a:xfrm>
            <a:custGeom>
              <a:avLst/>
              <a:gdLst>
                <a:gd name="T0" fmla="*/ 0 w 320"/>
                <a:gd name="T1" fmla="*/ 2147483646 h 133"/>
                <a:gd name="T2" fmla="*/ 2147483646 w 320"/>
                <a:gd name="T3" fmla="*/ 2147483646 h 133"/>
                <a:gd name="T4" fmla="*/ 2147483646 w 320"/>
                <a:gd name="T5" fmla="*/ 2147483646 h 133"/>
                <a:gd name="T6" fmla="*/ 2147483646 w 320"/>
                <a:gd name="T7" fmla="*/ 2147483646 h 133"/>
                <a:gd name="T8" fmla="*/ 2147483646 w 320"/>
                <a:gd name="T9" fmla="*/ 2147483646 h 133"/>
                <a:gd name="T10" fmla="*/ 2147483646 w 320"/>
                <a:gd name="T11" fmla="*/ 0 h 133"/>
                <a:gd name="T12" fmla="*/ 2147483646 w 320"/>
                <a:gd name="T13" fmla="*/ 2147483646 h 133"/>
                <a:gd name="T14" fmla="*/ 2147483646 w 320"/>
                <a:gd name="T15" fmla="*/ 0 h 133"/>
                <a:gd name="T16" fmla="*/ 2147483646 w 320"/>
                <a:gd name="T17" fmla="*/ 2147483646 h 133"/>
                <a:gd name="T18" fmla="*/ 2147483646 w 320"/>
                <a:gd name="T19" fmla="*/ 2147483646 h 133"/>
                <a:gd name="T20" fmla="*/ 0 w 320"/>
                <a:gd name="T21" fmla="*/ 2147483646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0" h="133">
                  <a:moveTo>
                    <a:pt x="0" y="132"/>
                  </a:moveTo>
                  <a:lnTo>
                    <a:pt x="38" y="107"/>
                  </a:lnTo>
                  <a:lnTo>
                    <a:pt x="27" y="84"/>
                  </a:lnTo>
                  <a:lnTo>
                    <a:pt x="64" y="60"/>
                  </a:lnTo>
                  <a:lnTo>
                    <a:pt x="90" y="16"/>
                  </a:lnTo>
                  <a:lnTo>
                    <a:pt x="161" y="0"/>
                  </a:lnTo>
                  <a:lnTo>
                    <a:pt x="172" y="16"/>
                  </a:lnTo>
                  <a:lnTo>
                    <a:pt x="217" y="0"/>
                  </a:lnTo>
                  <a:lnTo>
                    <a:pt x="289" y="118"/>
                  </a:lnTo>
                  <a:lnTo>
                    <a:pt x="319" y="132"/>
                  </a:lnTo>
                  <a:lnTo>
                    <a:pt x="0" y="132"/>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551" name="Freeform 94">
              <a:extLst>
                <a:ext uri="{FF2B5EF4-FFF2-40B4-BE49-F238E27FC236}">
                  <a16:creationId xmlns:a16="http://schemas.microsoft.com/office/drawing/2014/main" xmlns="" id="{30B3BD5A-FC23-4E8E-9885-4BFC678609C9}"/>
                </a:ext>
              </a:extLst>
            </p:cNvPr>
            <p:cNvSpPr>
              <a:spLocks/>
            </p:cNvSpPr>
            <p:nvPr/>
          </p:nvSpPr>
          <p:spPr bwMode="auto">
            <a:xfrm>
              <a:off x="3627658" y="2960494"/>
              <a:ext cx="584085" cy="708777"/>
            </a:xfrm>
            <a:custGeom>
              <a:avLst/>
              <a:gdLst>
                <a:gd name="T0" fmla="*/ 0 w 267"/>
                <a:gd name="T1" fmla="*/ 2147483646 h 324"/>
                <a:gd name="T2" fmla="*/ 2147483646 w 267"/>
                <a:gd name="T3" fmla="*/ 2147483646 h 324"/>
                <a:gd name="T4" fmla="*/ 2147483646 w 267"/>
                <a:gd name="T5" fmla="*/ 0 h 324"/>
                <a:gd name="T6" fmla="*/ 2147483646 w 267"/>
                <a:gd name="T7" fmla="*/ 2147483646 h 324"/>
                <a:gd name="T8" fmla="*/ 2147483646 w 267"/>
                <a:gd name="T9" fmla="*/ 0 h 324"/>
                <a:gd name="T10" fmla="*/ 2147483646 w 267"/>
                <a:gd name="T11" fmla="*/ 2147483646 h 324"/>
                <a:gd name="T12" fmla="*/ 2147483646 w 267"/>
                <a:gd name="T13" fmla="*/ 2147483646 h 324"/>
                <a:gd name="T14" fmla="*/ 2147483646 w 267"/>
                <a:gd name="T15" fmla="*/ 2147483646 h 324"/>
                <a:gd name="T16" fmla="*/ 2147483646 w 267"/>
                <a:gd name="T17" fmla="*/ 2147483646 h 324"/>
                <a:gd name="T18" fmla="*/ 2147483646 w 267"/>
                <a:gd name="T19" fmla="*/ 2147483646 h 324"/>
                <a:gd name="T20" fmla="*/ 2147483646 w 267"/>
                <a:gd name="T21" fmla="*/ 2147483646 h 324"/>
                <a:gd name="T22" fmla="*/ 2147483646 w 267"/>
                <a:gd name="T23" fmla="*/ 2147483646 h 324"/>
                <a:gd name="T24" fmla="*/ 2147483646 w 267"/>
                <a:gd name="T25" fmla="*/ 2147483646 h 324"/>
                <a:gd name="T26" fmla="*/ 2147483646 w 267"/>
                <a:gd name="T27" fmla="*/ 2147483646 h 324"/>
                <a:gd name="T28" fmla="*/ 0 w 267"/>
                <a:gd name="T29" fmla="*/ 2147483646 h 3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7" h="324">
                  <a:moveTo>
                    <a:pt x="0" y="309"/>
                  </a:moveTo>
                  <a:lnTo>
                    <a:pt x="37" y="182"/>
                  </a:lnTo>
                  <a:lnTo>
                    <a:pt x="37" y="0"/>
                  </a:lnTo>
                  <a:lnTo>
                    <a:pt x="74" y="14"/>
                  </a:lnTo>
                  <a:lnTo>
                    <a:pt x="100" y="0"/>
                  </a:lnTo>
                  <a:lnTo>
                    <a:pt x="108" y="14"/>
                  </a:lnTo>
                  <a:lnTo>
                    <a:pt x="138" y="14"/>
                  </a:lnTo>
                  <a:lnTo>
                    <a:pt x="157" y="14"/>
                  </a:lnTo>
                  <a:lnTo>
                    <a:pt x="183" y="132"/>
                  </a:lnTo>
                  <a:lnTo>
                    <a:pt x="216" y="182"/>
                  </a:lnTo>
                  <a:lnTo>
                    <a:pt x="246" y="191"/>
                  </a:lnTo>
                  <a:lnTo>
                    <a:pt x="246" y="226"/>
                  </a:lnTo>
                  <a:lnTo>
                    <a:pt x="266" y="250"/>
                  </a:lnTo>
                  <a:lnTo>
                    <a:pt x="266" y="323"/>
                  </a:lnTo>
                  <a:lnTo>
                    <a:pt x="0" y="309"/>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52" name="Freeform 95">
              <a:extLst>
                <a:ext uri="{FF2B5EF4-FFF2-40B4-BE49-F238E27FC236}">
                  <a16:creationId xmlns:a16="http://schemas.microsoft.com/office/drawing/2014/main" xmlns="" id="{3DB7BBF8-ECE4-461C-838F-5FDDED1AECFF}"/>
                </a:ext>
              </a:extLst>
            </p:cNvPr>
            <p:cNvSpPr>
              <a:spLocks/>
            </p:cNvSpPr>
            <p:nvPr/>
          </p:nvSpPr>
          <p:spPr bwMode="auto">
            <a:xfrm>
              <a:off x="637230" y="3144252"/>
              <a:ext cx="581898" cy="444080"/>
            </a:xfrm>
            <a:custGeom>
              <a:avLst/>
              <a:gdLst>
                <a:gd name="T0" fmla="*/ 2147483646 w 266"/>
                <a:gd name="T1" fmla="*/ 2147483646 h 203"/>
                <a:gd name="T2" fmla="*/ 2147483646 w 266"/>
                <a:gd name="T3" fmla="*/ 0 h 203"/>
                <a:gd name="T4" fmla="*/ 2147483646 w 266"/>
                <a:gd name="T5" fmla="*/ 2147483646 h 203"/>
                <a:gd name="T6" fmla="*/ 2147483646 w 266"/>
                <a:gd name="T7" fmla="*/ 0 h 203"/>
                <a:gd name="T8" fmla="*/ 2147483646 w 266"/>
                <a:gd name="T9" fmla="*/ 2147483646 h 203"/>
                <a:gd name="T10" fmla="*/ 2147483646 w 266"/>
                <a:gd name="T11" fmla="*/ 2147483646 h 203"/>
                <a:gd name="T12" fmla="*/ 2147483646 w 266"/>
                <a:gd name="T13" fmla="*/ 2147483646 h 203"/>
                <a:gd name="T14" fmla="*/ 2147483646 w 266"/>
                <a:gd name="T15" fmla="*/ 2147483646 h 203"/>
                <a:gd name="T16" fmla="*/ 2147483646 w 266"/>
                <a:gd name="T17" fmla="*/ 2147483646 h 203"/>
                <a:gd name="T18" fmla="*/ 2147483646 w 266"/>
                <a:gd name="T19" fmla="*/ 2147483646 h 203"/>
                <a:gd name="T20" fmla="*/ 2147483646 w 266"/>
                <a:gd name="T21" fmla="*/ 2147483646 h 203"/>
                <a:gd name="T22" fmla="*/ 2147483646 w 266"/>
                <a:gd name="T23" fmla="*/ 2147483646 h 203"/>
                <a:gd name="T24" fmla="*/ 2147483646 w 266"/>
                <a:gd name="T25" fmla="*/ 2147483646 h 203"/>
                <a:gd name="T26" fmla="*/ 2147483646 w 266"/>
                <a:gd name="T27" fmla="*/ 2147483646 h 203"/>
                <a:gd name="T28" fmla="*/ 2147483646 w 266"/>
                <a:gd name="T29" fmla="*/ 2147483646 h 203"/>
                <a:gd name="T30" fmla="*/ 2147483646 w 266"/>
                <a:gd name="T31" fmla="*/ 2147483646 h 203"/>
                <a:gd name="T32" fmla="*/ 2147483646 w 266"/>
                <a:gd name="T33" fmla="*/ 2147483646 h 203"/>
                <a:gd name="T34" fmla="*/ 2147483646 w 266"/>
                <a:gd name="T35" fmla="*/ 2147483646 h 203"/>
                <a:gd name="T36" fmla="*/ 2147483646 w 266"/>
                <a:gd name="T37" fmla="*/ 2147483646 h 203"/>
                <a:gd name="T38" fmla="*/ 2147483646 w 266"/>
                <a:gd name="T39" fmla="*/ 2147483646 h 203"/>
                <a:gd name="T40" fmla="*/ 2147483646 w 266"/>
                <a:gd name="T41" fmla="*/ 2147483646 h 203"/>
                <a:gd name="T42" fmla="*/ 0 w 266"/>
                <a:gd name="T43" fmla="*/ 2147483646 h 203"/>
                <a:gd name="T44" fmla="*/ 2147483646 w 266"/>
                <a:gd name="T45" fmla="*/ 2147483646 h 2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6" h="203">
                  <a:moveTo>
                    <a:pt x="11" y="49"/>
                  </a:moveTo>
                  <a:lnTo>
                    <a:pt x="49" y="0"/>
                  </a:lnTo>
                  <a:lnTo>
                    <a:pt x="56" y="25"/>
                  </a:lnTo>
                  <a:lnTo>
                    <a:pt x="64" y="0"/>
                  </a:lnTo>
                  <a:lnTo>
                    <a:pt x="101" y="25"/>
                  </a:lnTo>
                  <a:lnTo>
                    <a:pt x="138" y="25"/>
                  </a:lnTo>
                  <a:lnTo>
                    <a:pt x="138" y="14"/>
                  </a:lnTo>
                  <a:lnTo>
                    <a:pt x="227" y="39"/>
                  </a:lnTo>
                  <a:lnTo>
                    <a:pt x="227" y="25"/>
                  </a:lnTo>
                  <a:lnTo>
                    <a:pt x="245" y="39"/>
                  </a:lnTo>
                  <a:lnTo>
                    <a:pt x="265" y="25"/>
                  </a:lnTo>
                  <a:lnTo>
                    <a:pt x="265" y="73"/>
                  </a:lnTo>
                  <a:lnTo>
                    <a:pt x="245" y="98"/>
                  </a:lnTo>
                  <a:lnTo>
                    <a:pt x="201" y="123"/>
                  </a:lnTo>
                  <a:lnTo>
                    <a:pt x="210" y="157"/>
                  </a:lnTo>
                  <a:lnTo>
                    <a:pt x="190" y="168"/>
                  </a:lnTo>
                  <a:lnTo>
                    <a:pt x="172" y="181"/>
                  </a:lnTo>
                  <a:lnTo>
                    <a:pt x="138" y="168"/>
                  </a:lnTo>
                  <a:lnTo>
                    <a:pt x="113" y="168"/>
                  </a:lnTo>
                  <a:lnTo>
                    <a:pt x="38" y="202"/>
                  </a:lnTo>
                  <a:lnTo>
                    <a:pt x="11" y="193"/>
                  </a:lnTo>
                  <a:lnTo>
                    <a:pt x="0" y="143"/>
                  </a:lnTo>
                  <a:lnTo>
                    <a:pt x="11" y="49"/>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553" name="Freeform 96">
              <a:extLst>
                <a:ext uri="{FF2B5EF4-FFF2-40B4-BE49-F238E27FC236}">
                  <a16:creationId xmlns:a16="http://schemas.microsoft.com/office/drawing/2014/main" xmlns="" id="{B8EADCEC-828D-4616-9FD5-9A5733E13181}"/>
                </a:ext>
              </a:extLst>
            </p:cNvPr>
            <p:cNvSpPr>
              <a:spLocks/>
            </p:cNvSpPr>
            <p:nvPr/>
          </p:nvSpPr>
          <p:spPr bwMode="auto">
            <a:xfrm>
              <a:off x="1650081" y="2573292"/>
              <a:ext cx="671588" cy="883784"/>
            </a:xfrm>
            <a:custGeom>
              <a:avLst/>
              <a:gdLst>
                <a:gd name="T0" fmla="*/ 0 w 307"/>
                <a:gd name="T1" fmla="*/ 2147483646 h 404"/>
                <a:gd name="T2" fmla="*/ 2147483646 w 307"/>
                <a:gd name="T3" fmla="*/ 2147483646 h 404"/>
                <a:gd name="T4" fmla="*/ 2147483646 w 307"/>
                <a:gd name="T5" fmla="*/ 2147483646 h 404"/>
                <a:gd name="T6" fmla="*/ 2147483646 w 307"/>
                <a:gd name="T7" fmla="*/ 2147483646 h 404"/>
                <a:gd name="T8" fmla="*/ 2147483646 w 307"/>
                <a:gd name="T9" fmla="*/ 2147483646 h 404"/>
                <a:gd name="T10" fmla="*/ 2147483646 w 307"/>
                <a:gd name="T11" fmla="*/ 0 h 404"/>
                <a:gd name="T12" fmla="*/ 2147483646 w 307"/>
                <a:gd name="T13" fmla="*/ 2147483646 h 404"/>
                <a:gd name="T14" fmla="*/ 2147483646 w 307"/>
                <a:gd name="T15" fmla="*/ 2147483646 h 404"/>
                <a:gd name="T16" fmla="*/ 2147483646 w 307"/>
                <a:gd name="T17" fmla="*/ 2147483646 h 404"/>
                <a:gd name="T18" fmla="*/ 2147483646 w 307"/>
                <a:gd name="T19" fmla="*/ 2147483646 h 404"/>
                <a:gd name="T20" fmla="*/ 2147483646 w 307"/>
                <a:gd name="T21" fmla="*/ 2147483646 h 404"/>
                <a:gd name="T22" fmla="*/ 2147483646 w 307"/>
                <a:gd name="T23" fmla="*/ 2147483646 h 404"/>
                <a:gd name="T24" fmla="*/ 2147483646 w 307"/>
                <a:gd name="T25" fmla="*/ 2147483646 h 404"/>
                <a:gd name="T26" fmla="*/ 2147483646 w 307"/>
                <a:gd name="T27" fmla="*/ 2147483646 h 404"/>
                <a:gd name="T28" fmla="*/ 2147483646 w 307"/>
                <a:gd name="T29" fmla="*/ 2147483646 h 404"/>
                <a:gd name="T30" fmla="*/ 2147483646 w 307"/>
                <a:gd name="T31" fmla="*/ 2147483646 h 404"/>
                <a:gd name="T32" fmla="*/ 2147483646 w 307"/>
                <a:gd name="T33" fmla="*/ 2147483646 h 404"/>
                <a:gd name="T34" fmla="*/ 2147483646 w 307"/>
                <a:gd name="T35" fmla="*/ 2147483646 h 404"/>
                <a:gd name="T36" fmla="*/ 2147483646 w 307"/>
                <a:gd name="T37" fmla="*/ 2147483646 h 404"/>
                <a:gd name="T38" fmla="*/ 2147483646 w 307"/>
                <a:gd name="T39" fmla="*/ 2147483646 h 404"/>
                <a:gd name="T40" fmla="*/ 2147483646 w 307"/>
                <a:gd name="T41" fmla="*/ 2147483646 h 404"/>
                <a:gd name="T42" fmla="*/ 2147483646 w 307"/>
                <a:gd name="T43" fmla="*/ 2147483646 h 404"/>
                <a:gd name="T44" fmla="*/ 2147483646 w 307"/>
                <a:gd name="T45" fmla="*/ 2147483646 h 404"/>
                <a:gd name="T46" fmla="*/ 2147483646 w 307"/>
                <a:gd name="T47" fmla="*/ 2147483646 h 404"/>
                <a:gd name="T48" fmla="*/ 2147483646 w 307"/>
                <a:gd name="T49" fmla="*/ 2147483646 h 404"/>
                <a:gd name="T50" fmla="*/ 2147483646 w 307"/>
                <a:gd name="T51" fmla="*/ 2147483646 h 404"/>
                <a:gd name="T52" fmla="*/ 2147483646 w 307"/>
                <a:gd name="T53" fmla="*/ 2147483646 h 404"/>
                <a:gd name="T54" fmla="*/ 2147483646 w 307"/>
                <a:gd name="T55" fmla="*/ 2147483646 h 404"/>
                <a:gd name="T56" fmla="*/ 2147483646 w 307"/>
                <a:gd name="T57" fmla="*/ 2147483646 h 404"/>
                <a:gd name="T58" fmla="*/ 2147483646 w 307"/>
                <a:gd name="T59" fmla="*/ 2147483646 h 404"/>
                <a:gd name="T60" fmla="*/ 2147483646 w 307"/>
                <a:gd name="T61" fmla="*/ 2147483646 h 404"/>
                <a:gd name="T62" fmla="*/ 0 w 307"/>
                <a:gd name="T63" fmla="*/ 2147483646 h 404"/>
                <a:gd name="T64" fmla="*/ 0 w 307"/>
                <a:gd name="T65" fmla="*/ 2147483646 h 4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7" h="404">
                  <a:moveTo>
                    <a:pt x="0" y="75"/>
                  </a:moveTo>
                  <a:lnTo>
                    <a:pt x="37" y="59"/>
                  </a:lnTo>
                  <a:lnTo>
                    <a:pt x="63" y="25"/>
                  </a:lnTo>
                  <a:lnTo>
                    <a:pt x="108" y="10"/>
                  </a:lnTo>
                  <a:lnTo>
                    <a:pt x="163" y="25"/>
                  </a:lnTo>
                  <a:lnTo>
                    <a:pt x="179" y="0"/>
                  </a:lnTo>
                  <a:lnTo>
                    <a:pt x="179" y="48"/>
                  </a:lnTo>
                  <a:lnTo>
                    <a:pt x="209" y="48"/>
                  </a:lnTo>
                  <a:lnTo>
                    <a:pt x="228" y="93"/>
                  </a:lnTo>
                  <a:lnTo>
                    <a:pt x="242" y="143"/>
                  </a:lnTo>
                  <a:lnTo>
                    <a:pt x="272" y="143"/>
                  </a:lnTo>
                  <a:lnTo>
                    <a:pt x="291" y="178"/>
                  </a:lnTo>
                  <a:lnTo>
                    <a:pt x="280" y="260"/>
                  </a:lnTo>
                  <a:lnTo>
                    <a:pt x="291" y="285"/>
                  </a:lnTo>
                  <a:lnTo>
                    <a:pt x="306" y="300"/>
                  </a:lnTo>
                  <a:lnTo>
                    <a:pt x="254" y="383"/>
                  </a:lnTo>
                  <a:lnTo>
                    <a:pt x="235" y="383"/>
                  </a:lnTo>
                  <a:lnTo>
                    <a:pt x="197" y="403"/>
                  </a:lnTo>
                  <a:lnTo>
                    <a:pt x="179" y="383"/>
                  </a:lnTo>
                  <a:lnTo>
                    <a:pt x="163" y="344"/>
                  </a:lnTo>
                  <a:lnTo>
                    <a:pt x="134" y="319"/>
                  </a:lnTo>
                  <a:lnTo>
                    <a:pt x="100" y="275"/>
                  </a:lnTo>
                  <a:lnTo>
                    <a:pt x="71" y="260"/>
                  </a:lnTo>
                  <a:lnTo>
                    <a:pt x="71" y="236"/>
                  </a:lnTo>
                  <a:lnTo>
                    <a:pt x="45" y="226"/>
                  </a:lnTo>
                  <a:lnTo>
                    <a:pt x="63" y="191"/>
                  </a:lnTo>
                  <a:lnTo>
                    <a:pt x="45" y="167"/>
                  </a:lnTo>
                  <a:lnTo>
                    <a:pt x="56" y="133"/>
                  </a:lnTo>
                  <a:lnTo>
                    <a:pt x="37" y="118"/>
                  </a:lnTo>
                  <a:lnTo>
                    <a:pt x="45" y="93"/>
                  </a:lnTo>
                  <a:lnTo>
                    <a:pt x="25" y="84"/>
                  </a:lnTo>
                  <a:lnTo>
                    <a:pt x="0" y="84"/>
                  </a:lnTo>
                  <a:lnTo>
                    <a:pt x="0" y="75"/>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554" name="Freeform 97">
              <a:extLst>
                <a:ext uri="{FF2B5EF4-FFF2-40B4-BE49-F238E27FC236}">
                  <a16:creationId xmlns:a16="http://schemas.microsoft.com/office/drawing/2014/main" xmlns="" id="{479491E8-C33C-496E-B4B7-74CF8B2DF43A}"/>
                </a:ext>
              </a:extLst>
            </p:cNvPr>
            <p:cNvSpPr>
              <a:spLocks/>
            </p:cNvSpPr>
            <p:nvPr/>
          </p:nvSpPr>
          <p:spPr bwMode="auto">
            <a:xfrm>
              <a:off x="2319484" y="3089563"/>
              <a:ext cx="640962" cy="634400"/>
            </a:xfrm>
            <a:custGeom>
              <a:avLst/>
              <a:gdLst>
                <a:gd name="T0" fmla="*/ 2147483646 w 293"/>
                <a:gd name="T1" fmla="*/ 2147483646 h 290"/>
                <a:gd name="T2" fmla="*/ 2147483646 w 293"/>
                <a:gd name="T3" fmla="*/ 2147483646 h 290"/>
                <a:gd name="T4" fmla="*/ 2147483646 w 293"/>
                <a:gd name="T5" fmla="*/ 2147483646 h 290"/>
                <a:gd name="T6" fmla="*/ 2147483646 w 293"/>
                <a:gd name="T7" fmla="*/ 2147483646 h 290"/>
                <a:gd name="T8" fmla="*/ 2147483646 w 293"/>
                <a:gd name="T9" fmla="*/ 2147483646 h 290"/>
                <a:gd name="T10" fmla="*/ 2147483646 w 293"/>
                <a:gd name="T11" fmla="*/ 2147483646 h 290"/>
                <a:gd name="T12" fmla="*/ 0 w 293"/>
                <a:gd name="T13" fmla="*/ 2147483646 h 290"/>
                <a:gd name="T14" fmla="*/ 2147483646 w 293"/>
                <a:gd name="T15" fmla="*/ 2147483646 h 290"/>
                <a:gd name="T16" fmla="*/ 2147483646 w 293"/>
                <a:gd name="T17" fmla="*/ 2147483646 h 290"/>
                <a:gd name="T18" fmla="*/ 2147483646 w 293"/>
                <a:gd name="T19" fmla="*/ 2147483646 h 290"/>
                <a:gd name="T20" fmla="*/ 2147483646 w 293"/>
                <a:gd name="T21" fmla="*/ 2147483646 h 290"/>
                <a:gd name="T22" fmla="*/ 2147483646 w 293"/>
                <a:gd name="T23" fmla="*/ 2147483646 h 290"/>
                <a:gd name="T24" fmla="*/ 2147483646 w 293"/>
                <a:gd name="T25" fmla="*/ 2147483646 h 290"/>
                <a:gd name="T26" fmla="*/ 2147483646 w 293"/>
                <a:gd name="T27" fmla="*/ 2147483646 h 290"/>
                <a:gd name="T28" fmla="*/ 2147483646 w 293"/>
                <a:gd name="T29" fmla="*/ 2147483646 h 290"/>
                <a:gd name="T30" fmla="*/ 2147483646 w 293"/>
                <a:gd name="T31" fmla="*/ 0 h 290"/>
                <a:gd name="T32" fmla="*/ 2147483646 w 293"/>
                <a:gd name="T33" fmla="*/ 2147483646 h 290"/>
                <a:gd name="T34" fmla="*/ 2147483646 w 293"/>
                <a:gd name="T35" fmla="*/ 2147483646 h 290"/>
                <a:gd name="T36" fmla="*/ 2147483646 w 293"/>
                <a:gd name="T37" fmla="*/ 2147483646 h 290"/>
                <a:gd name="T38" fmla="*/ 2147483646 w 293"/>
                <a:gd name="T39" fmla="*/ 2147483646 h 290"/>
                <a:gd name="T40" fmla="*/ 2147483646 w 293"/>
                <a:gd name="T41" fmla="*/ 2147483646 h 290"/>
                <a:gd name="T42" fmla="*/ 2147483646 w 293"/>
                <a:gd name="T43" fmla="*/ 2147483646 h 2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3" h="290">
                  <a:moveTo>
                    <a:pt x="229" y="250"/>
                  </a:moveTo>
                  <a:lnTo>
                    <a:pt x="220" y="225"/>
                  </a:lnTo>
                  <a:lnTo>
                    <a:pt x="183" y="264"/>
                  </a:lnTo>
                  <a:lnTo>
                    <a:pt x="165" y="264"/>
                  </a:lnTo>
                  <a:lnTo>
                    <a:pt x="108" y="289"/>
                  </a:lnTo>
                  <a:lnTo>
                    <a:pt x="75" y="157"/>
                  </a:lnTo>
                  <a:lnTo>
                    <a:pt x="0" y="64"/>
                  </a:lnTo>
                  <a:lnTo>
                    <a:pt x="29" y="39"/>
                  </a:lnTo>
                  <a:lnTo>
                    <a:pt x="49" y="39"/>
                  </a:lnTo>
                  <a:lnTo>
                    <a:pt x="108" y="50"/>
                  </a:lnTo>
                  <a:lnTo>
                    <a:pt x="126" y="50"/>
                  </a:lnTo>
                  <a:lnTo>
                    <a:pt x="165" y="50"/>
                  </a:lnTo>
                  <a:lnTo>
                    <a:pt x="202" y="25"/>
                  </a:lnTo>
                  <a:lnTo>
                    <a:pt x="229" y="25"/>
                  </a:lnTo>
                  <a:lnTo>
                    <a:pt x="229" y="16"/>
                  </a:lnTo>
                  <a:lnTo>
                    <a:pt x="254" y="0"/>
                  </a:lnTo>
                  <a:lnTo>
                    <a:pt x="292" y="25"/>
                  </a:lnTo>
                  <a:lnTo>
                    <a:pt x="292" y="50"/>
                  </a:lnTo>
                  <a:lnTo>
                    <a:pt x="292" y="82"/>
                  </a:lnTo>
                  <a:lnTo>
                    <a:pt x="247" y="167"/>
                  </a:lnTo>
                  <a:lnTo>
                    <a:pt x="235" y="239"/>
                  </a:lnTo>
                  <a:lnTo>
                    <a:pt x="229" y="25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55" name="Freeform 98">
              <a:extLst>
                <a:ext uri="{FF2B5EF4-FFF2-40B4-BE49-F238E27FC236}">
                  <a16:creationId xmlns:a16="http://schemas.microsoft.com/office/drawing/2014/main" xmlns="" id="{619FB22D-F4A6-4989-A5B7-1F2C40668769}"/>
                </a:ext>
              </a:extLst>
            </p:cNvPr>
            <p:cNvSpPr>
              <a:spLocks/>
            </p:cNvSpPr>
            <p:nvPr/>
          </p:nvSpPr>
          <p:spPr bwMode="auto">
            <a:xfrm>
              <a:off x="1510077" y="3043623"/>
              <a:ext cx="573147" cy="905660"/>
            </a:xfrm>
            <a:custGeom>
              <a:avLst/>
              <a:gdLst>
                <a:gd name="T0" fmla="*/ 2147483646 w 262"/>
                <a:gd name="T1" fmla="*/ 2147483646 h 414"/>
                <a:gd name="T2" fmla="*/ 2147483646 w 262"/>
                <a:gd name="T3" fmla="*/ 2147483646 h 414"/>
                <a:gd name="T4" fmla="*/ 2147483646 w 262"/>
                <a:gd name="T5" fmla="*/ 2147483646 h 414"/>
                <a:gd name="T6" fmla="*/ 2147483646 w 262"/>
                <a:gd name="T7" fmla="*/ 2147483646 h 414"/>
                <a:gd name="T8" fmla="*/ 2147483646 w 262"/>
                <a:gd name="T9" fmla="*/ 2147483646 h 414"/>
                <a:gd name="T10" fmla="*/ 2147483646 w 262"/>
                <a:gd name="T11" fmla="*/ 2147483646 h 414"/>
                <a:gd name="T12" fmla="*/ 2147483646 w 262"/>
                <a:gd name="T13" fmla="*/ 2147483646 h 414"/>
                <a:gd name="T14" fmla="*/ 2147483646 w 262"/>
                <a:gd name="T15" fmla="*/ 2147483646 h 414"/>
                <a:gd name="T16" fmla="*/ 0 w 262"/>
                <a:gd name="T17" fmla="*/ 2147483646 h 414"/>
                <a:gd name="T18" fmla="*/ 2147483646 w 262"/>
                <a:gd name="T19" fmla="*/ 2147483646 h 414"/>
                <a:gd name="T20" fmla="*/ 2147483646 w 262"/>
                <a:gd name="T21" fmla="*/ 2147483646 h 414"/>
                <a:gd name="T22" fmla="*/ 2147483646 w 262"/>
                <a:gd name="T23" fmla="*/ 0 h 414"/>
                <a:gd name="T24" fmla="*/ 2147483646 w 262"/>
                <a:gd name="T25" fmla="*/ 2147483646 h 414"/>
                <a:gd name="T26" fmla="*/ 2147483646 w 262"/>
                <a:gd name="T27" fmla="*/ 2147483646 h 414"/>
                <a:gd name="T28" fmla="*/ 2147483646 w 262"/>
                <a:gd name="T29" fmla="*/ 2147483646 h 414"/>
                <a:gd name="T30" fmla="*/ 2147483646 w 262"/>
                <a:gd name="T31" fmla="*/ 2147483646 h 414"/>
                <a:gd name="T32" fmla="*/ 2147483646 w 262"/>
                <a:gd name="T33" fmla="*/ 2147483646 h 414"/>
                <a:gd name="T34" fmla="*/ 2147483646 w 262"/>
                <a:gd name="T35" fmla="*/ 2147483646 h 414"/>
                <a:gd name="T36" fmla="*/ 2147483646 w 262"/>
                <a:gd name="T37" fmla="*/ 2147483646 h 414"/>
                <a:gd name="T38" fmla="*/ 2147483646 w 262"/>
                <a:gd name="T39" fmla="*/ 2147483646 h 414"/>
                <a:gd name="T40" fmla="*/ 2147483646 w 262"/>
                <a:gd name="T41" fmla="*/ 2147483646 h 414"/>
                <a:gd name="T42" fmla="*/ 2147483646 w 262"/>
                <a:gd name="T43" fmla="*/ 2147483646 h 414"/>
                <a:gd name="T44" fmla="*/ 2147483646 w 262"/>
                <a:gd name="T45" fmla="*/ 2147483646 h 414"/>
                <a:gd name="T46" fmla="*/ 2147483646 w 262"/>
                <a:gd name="T47" fmla="*/ 2147483646 h 414"/>
                <a:gd name="T48" fmla="*/ 2147483646 w 262"/>
                <a:gd name="T49" fmla="*/ 2147483646 h 414"/>
                <a:gd name="T50" fmla="*/ 2147483646 w 262"/>
                <a:gd name="T51" fmla="*/ 2147483646 h 4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2" h="414">
                  <a:moveTo>
                    <a:pt x="152" y="413"/>
                  </a:moveTo>
                  <a:lnTo>
                    <a:pt x="120" y="369"/>
                  </a:lnTo>
                  <a:lnTo>
                    <a:pt x="127" y="344"/>
                  </a:lnTo>
                  <a:lnTo>
                    <a:pt x="83" y="285"/>
                  </a:lnTo>
                  <a:lnTo>
                    <a:pt x="83" y="237"/>
                  </a:lnTo>
                  <a:lnTo>
                    <a:pt x="45" y="237"/>
                  </a:lnTo>
                  <a:lnTo>
                    <a:pt x="8" y="153"/>
                  </a:lnTo>
                  <a:lnTo>
                    <a:pt x="20" y="119"/>
                  </a:lnTo>
                  <a:lnTo>
                    <a:pt x="0" y="94"/>
                  </a:lnTo>
                  <a:lnTo>
                    <a:pt x="8" y="46"/>
                  </a:lnTo>
                  <a:lnTo>
                    <a:pt x="26" y="46"/>
                  </a:lnTo>
                  <a:lnTo>
                    <a:pt x="83" y="0"/>
                  </a:lnTo>
                  <a:lnTo>
                    <a:pt x="109" y="10"/>
                  </a:lnTo>
                  <a:lnTo>
                    <a:pt x="135" y="20"/>
                  </a:lnTo>
                  <a:lnTo>
                    <a:pt x="135" y="46"/>
                  </a:lnTo>
                  <a:lnTo>
                    <a:pt x="164" y="59"/>
                  </a:lnTo>
                  <a:lnTo>
                    <a:pt x="198" y="103"/>
                  </a:lnTo>
                  <a:lnTo>
                    <a:pt x="227" y="128"/>
                  </a:lnTo>
                  <a:lnTo>
                    <a:pt x="243" y="167"/>
                  </a:lnTo>
                  <a:lnTo>
                    <a:pt x="261" y="187"/>
                  </a:lnTo>
                  <a:lnTo>
                    <a:pt x="261" y="237"/>
                  </a:lnTo>
                  <a:lnTo>
                    <a:pt x="227" y="295"/>
                  </a:lnTo>
                  <a:lnTo>
                    <a:pt x="235" y="310"/>
                  </a:lnTo>
                  <a:lnTo>
                    <a:pt x="191" y="378"/>
                  </a:lnTo>
                  <a:lnTo>
                    <a:pt x="216" y="403"/>
                  </a:lnTo>
                  <a:lnTo>
                    <a:pt x="152" y="413"/>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556" name="Freeform 99">
              <a:extLst>
                <a:ext uri="{FF2B5EF4-FFF2-40B4-BE49-F238E27FC236}">
                  <a16:creationId xmlns:a16="http://schemas.microsoft.com/office/drawing/2014/main" xmlns="" id="{DC29CE1A-7437-4A5A-B6B6-156D915A0B98}"/>
                </a:ext>
              </a:extLst>
            </p:cNvPr>
            <p:cNvSpPr>
              <a:spLocks/>
            </p:cNvSpPr>
            <p:nvPr/>
          </p:nvSpPr>
          <p:spPr bwMode="auto">
            <a:xfrm>
              <a:off x="3927357" y="2993309"/>
              <a:ext cx="770030" cy="258135"/>
            </a:xfrm>
            <a:custGeom>
              <a:avLst/>
              <a:gdLst>
                <a:gd name="T0" fmla="*/ 2147483646 w 352"/>
                <a:gd name="T1" fmla="*/ 2147483646 h 118"/>
                <a:gd name="T2" fmla="*/ 2147483646 w 352"/>
                <a:gd name="T3" fmla="*/ 2147483646 h 118"/>
                <a:gd name="T4" fmla="*/ 2147483646 w 352"/>
                <a:gd name="T5" fmla="*/ 2147483646 h 118"/>
                <a:gd name="T6" fmla="*/ 2147483646 w 352"/>
                <a:gd name="T7" fmla="*/ 2147483646 h 118"/>
                <a:gd name="T8" fmla="*/ 2147483646 w 352"/>
                <a:gd name="T9" fmla="*/ 2147483646 h 118"/>
                <a:gd name="T10" fmla="*/ 2147483646 w 352"/>
                <a:gd name="T11" fmla="*/ 0 h 118"/>
                <a:gd name="T12" fmla="*/ 0 w 352"/>
                <a:gd name="T13" fmla="*/ 0 h 118"/>
                <a:gd name="T14" fmla="*/ 2147483646 w 352"/>
                <a:gd name="T15" fmla="*/ 2147483646 h 1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2" h="118">
                  <a:moveTo>
                    <a:pt x="351" y="9"/>
                  </a:moveTo>
                  <a:lnTo>
                    <a:pt x="351" y="24"/>
                  </a:lnTo>
                  <a:lnTo>
                    <a:pt x="351" y="34"/>
                  </a:lnTo>
                  <a:lnTo>
                    <a:pt x="351" y="117"/>
                  </a:lnTo>
                  <a:lnTo>
                    <a:pt x="45" y="117"/>
                  </a:lnTo>
                  <a:lnTo>
                    <a:pt x="20" y="0"/>
                  </a:lnTo>
                  <a:lnTo>
                    <a:pt x="0" y="0"/>
                  </a:lnTo>
                  <a:lnTo>
                    <a:pt x="351" y="9"/>
                  </a:lnTo>
                </a:path>
              </a:pathLst>
            </a:custGeom>
            <a:solidFill>
              <a:schemeClr val="tx2">
                <a:lumMod val="20000"/>
                <a:lumOff val="8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57" name="Freeform 100">
              <a:extLst>
                <a:ext uri="{FF2B5EF4-FFF2-40B4-BE49-F238E27FC236}">
                  <a16:creationId xmlns:a16="http://schemas.microsoft.com/office/drawing/2014/main" xmlns="" id="{A012E67F-D8D2-4F51-96D5-AEEA43D19AF4}"/>
                </a:ext>
              </a:extLst>
            </p:cNvPr>
            <p:cNvSpPr>
              <a:spLocks/>
            </p:cNvSpPr>
            <p:nvPr/>
          </p:nvSpPr>
          <p:spPr bwMode="auto">
            <a:xfrm>
              <a:off x="1013493" y="3373948"/>
              <a:ext cx="833471" cy="601585"/>
            </a:xfrm>
            <a:custGeom>
              <a:avLst/>
              <a:gdLst>
                <a:gd name="T0" fmla="*/ 2147483646 w 381"/>
                <a:gd name="T1" fmla="*/ 2147483646 h 275"/>
                <a:gd name="T2" fmla="*/ 2147483646 w 381"/>
                <a:gd name="T3" fmla="*/ 2147483646 h 275"/>
                <a:gd name="T4" fmla="*/ 2147483646 w 381"/>
                <a:gd name="T5" fmla="*/ 2147483646 h 275"/>
                <a:gd name="T6" fmla="*/ 2147483646 w 381"/>
                <a:gd name="T7" fmla="*/ 2147483646 h 275"/>
                <a:gd name="T8" fmla="*/ 0 w 381"/>
                <a:gd name="T9" fmla="*/ 2147483646 h 275"/>
                <a:gd name="T10" fmla="*/ 2147483646 w 381"/>
                <a:gd name="T11" fmla="*/ 2147483646 h 275"/>
                <a:gd name="T12" fmla="*/ 2147483646 w 381"/>
                <a:gd name="T13" fmla="*/ 2147483646 h 275"/>
                <a:gd name="T14" fmla="*/ 2147483646 w 381"/>
                <a:gd name="T15" fmla="*/ 2147483646 h 275"/>
                <a:gd name="T16" fmla="*/ 2147483646 w 381"/>
                <a:gd name="T17" fmla="*/ 2147483646 h 275"/>
                <a:gd name="T18" fmla="*/ 2147483646 w 381"/>
                <a:gd name="T19" fmla="*/ 2147483646 h 275"/>
                <a:gd name="T20" fmla="*/ 2147483646 w 381"/>
                <a:gd name="T21" fmla="*/ 2147483646 h 275"/>
                <a:gd name="T22" fmla="*/ 2147483646 w 381"/>
                <a:gd name="T23" fmla="*/ 2147483646 h 275"/>
                <a:gd name="T24" fmla="*/ 2147483646 w 381"/>
                <a:gd name="T25" fmla="*/ 2147483646 h 275"/>
                <a:gd name="T26" fmla="*/ 2147483646 w 381"/>
                <a:gd name="T27" fmla="*/ 0 h 275"/>
                <a:gd name="T28" fmla="*/ 2147483646 w 381"/>
                <a:gd name="T29" fmla="*/ 2147483646 h 275"/>
                <a:gd name="T30" fmla="*/ 2147483646 w 381"/>
                <a:gd name="T31" fmla="*/ 2147483646 h 275"/>
                <a:gd name="T32" fmla="*/ 2147483646 w 381"/>
                <a:gd name="T33" fmla="*/ 2147483646 h 275"/>
                <a:gd name="T34" fmla="*/ 2147483646 w 381"/>
                <a:gd name="T35" fmla="*/ 2147483646 h 275"/>
                <a:gd name="T36" fmla="*/ 2147483646 w 381"/>
                <a:gd name="T37" fmla="*/ 2147483646 h 275"/>
                <a:gd name="T38" fmla="*/ 2147483646 w 381"/>
                <a:gd name="T39" fmla="*/ 2147483646 h 275"/>
                <a:gd name="T40" fmla="*/ 2147483646 w 381"/>
                <a:gd name="T41" fmla="*/ 2147483646 h 2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1" h="275">
                  <a:moveTo>
                    <a:pt x="157" y="274"/>
                  </a:moveTo>
                  <a:lnTo>
                    <a:pt x="126" y="260"/>
                  </a:lnTo>
                  <a:lnTo>
                    <a:pt x="56" y="142"/>
                  </a:lnTo>
                  <a:lnTo>
                    <a:pt x="11" y="158"/>
                  </a:lnTo>
                  <a:lnTo>
                    <a:pt x="0" y="142"/>
                  </a:lnTo>
                  <a:lnTo>
                    <a:pt x="19" y="108"/>
                  </a:lnTo>
                  <a:lnTo>
                    <a:pt x="11" y="108"/>
                  </a:lnTo>
                  <a:lnTo>
                    <a:pt x="29" y="84"/>
                  </a:lnTo>
                  <a:lnTo>
                    <a:pt x="19" y="59"/>
                  </a:lnTo>
                  <a:lnTo>
                    <a:pt x="38" y="50"/>
                  </a:lnTo>
                  <a:lnTo>
                    <a:pt x="157" y="25"/>
                  </a:lnTo>
                  <a:lnTo>
                    <a:pt x="164" y="35"/>
                  </a:lnTo>
                  <a:lnTo>
                    <a:pt x="183" y="16"/>
                  </a:lnTo>
                  <a:lnTo>
                    <a:pt x="235" y="0"/>
                  </a:lnTo>
                  <a:lnTo>
                    <a:pt x="272" y="84"/>
                  </a:lnTo>
                  <a:lnTo>
                    <a:pt x="310" y="84"/>
                  </a:lnTo>
                  <a:lnTo>
                    <a:pt x="310" y="132"/>
                  </a:lnTo>
                  <a:lnTo>
                    <a:pt x="355" y="192"/>
                  </a:lnTo>
                  <a:lnTo>
                    <a:pt x="347" y="215"/>
                  </a:lnTo>
                  <a:lnTo>
                    <a:pt x="380" y="260"/>
                  </a:lnTo>
                  <a:lnTo>
                    <a:pt x="157" y="274"/>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558" name="Freeform 101">
              <a:extLst>
                <a:ext uri="{FF2B5EF4-FFF2-40B4-BE49-F238E27FC236}">
                  <a16:creationId xmlns:a16="http://schemas.microsoft.com/office/drawing/2014/main" xmlns="" id="{A77EEE2F-7214-48D4-A838-BBAF321A9C62}"/>
                </a:ext>
              </a:extLst>
            </p:cNvPr>
            <p:cNvSpPr>
              <a:spLocks/>
            </p:cNvSpPr>
            <p:nvPr/>
          </p:nvSpPr>
          <p:spPr bwMode="auto">
            <a:xfrm>
              <a:off x="2041658" y="2098585"/>
              <a:ext cx="737217" cy="675964"/>
            </a:xfrm>
            <a:custGeom>
              <a:avLst/>
              <a:gdLst>
                <a:gd name="T0" fmla="*/ 2147483646 w 337"/>
                <a:gd name="T1" fmla="*/ 2147483646 h 309"/>
                <a:gd name="T2" fmla="*/ 2147483646 w 337"/>
                <a:gd name="T3" fmla="*/ 2147483646 h 309"/>
                <a:gd name="T4" fmla="*/ 2147483646 w 337"/>
                <a:gd name="T5" fmla="*/ 2147483646 h 309"/>
                <a:gd name="T6" fmla="*/ 2147483646 w 337"/>
                <a:gd name="T7" fmla="*/ 2147483646 h 309"/>
                <a:gd name="T8" fmla="*/ 2147483646 w 337"/>
                <a:gd name="T9" fmla="*/ 2147483646 h 309"/>
                <a:gd name="T10" fmla="*/ 2147483646 w 337"/>
                <a:gd name="T11" fmla="*/ 2147483646 h 309"/>
                <a:gd name="T12" fmla="*/ 2147483646 w 337"/>
                <a:gd name="T13" fmla="*/ 0 h 309"/>
                <a:gd name="T14" fmla="*/ 2147483646 w 337"/>
                <a:gd name="T15" fmla="*/ 2147483646 h 309"/>
                <a:gd name="T16" fmla="*/ 2147483646 w 337"/>
                <a:gd name="T17" fmla="*/ 2147483646 h 309"/>
                <a:gd name="T18" fmla="*/ 2147483646 w 337"/>
                <a:gd name="T19" fmla="*/ 2147483646 h 309"/>
                <a:gd name="T20" fmla="*/ 2147483646 w 337"/>
                <a:gd name="T21" fmla="*/ 2147483646 h 309"/>
                <a:gd name="T22" fmla="*/ 2147483646 w 337"/>
                <a:gd name="T23" fmla="*/ 2147483646 h 309"/>
                <a:gd name="T24" fmla="*/ 2147483646 w 337"/>
                <a:gd name="T25" fmla="*/ 2147483646 h 309"/>
                <a:gd name="T26" fmla="*/ 2147483646 w 337"/>
                <a:gd name="T27" fmla="*/ 2147483646 h 309"/>
                <a:gd name="T28" fmla="*/ 2147483646 w 337"/>
                <a:gd name="T29" fmla="*/ 2147483646 h 309"/>
                <a:gd name="T30" fmla="*/ 2147483646 w 337"/>
                <a:gd name="T31" fmla="*/ 2147483646 h 309"/>
                <a:gd name="T32" fmla="*/ 2147483646 w 337"/>
                <a:gd name="T33" fmla="*/ 2147483646 h 309"/>
                <a:gd name="T34" fmla="*/ 2147483646 w 337"/>
                <a:gd name="T35" fmla="*/ 2147483646 h 309"/>
                <a:gd name="T36" fmla="*/ 2147483646 w 337"/>
                <a:gd name="T37" fmla="*/ 2147483646 h 309"/>
                <a:gd name="T38" fmla="*/ 2147483646 w 337"/>
                <a:gd name="T39" fmla="*/ 2147483646 h 309"/>
                <a:gd name="T40" fmla="*/ 2147483646 w 337"/>
                <a:gd name="T41" fmla="*/ 2147483646 h 309"/>
                <a:gd name="T42" fmla="*/ 2147483646 w 337"/>
                <a:gd name="T43" fmla="*/ 2147483646 h 309"/>
                <a:gd name="T44" fmla="*/ 2147483646 w 337"/>
                <a:gd name="T45" fmla="*/ 2147483646 h 309"/>
                <a:gd name="T46" fmla="*/ 2147483646 w 337"/>
                <a:gd name="T47" fmla="*/ 2147483646 h 309"/>
                <a:gd name="T48" fmla="*/ 2147483646 w 337"/>
                <a:gd name="T49" fmla="*/ 2147483646 h 309"/>
                <a:gd name="T50" fmla="*/ 2147483646 w 337"/>
                <a:gd name="T51" fmla="*/ 2147483646 h 309"/>
                <a:gd name="T52" fmla="*/ 0 w 337"/>
                <a:gd name="T53" fmla="*/ 2147483646 h 309"/>
                <a:gd name="T54" fmla="*/ 0 w 337"/>
                <a:gd name="T55" fmla="*/ 2147483646 h 309"/>
                <a:gd name="T56" fmla="*/ 2147483646 w 337"/>
                <a:gd name="T57" fmla="*/ 2147483646 h 3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37" h="309">
                  <a:moveTo>
                    <a:pt x="38" y="157"/>
                  </a:moveTo>
                  <a:lnTo>
                    <a:pt x="18" y="123"/>
                  </a:lnTo>
                  <a:lnTo>
                    <a:pt x="57" y="98"/>
                  </a:lnTo>
                  <a:lnTo>
                    <a:pt x="94" y="123"/>
                  </a:lnTo>
                  <a:lnTo>
                    <a:pt x="112" y="50"/>
                  </a:lnTo>
                  <a:lnTo>
                    <a:pt x="175" y="16"/>
                  </a:lnTo>
                  <a:lnTo>
                    <a:pt x="202" y="0"/>
                  </a:lnTo>
                  <a:lnTo>
                    <a:pt x="221" y="25"/>
                  </a:lnTo>
                  <a:lnTo>
                    <a:pt x="209" y="50"/>
                  </a:lnTo>
                  <a:lnTo>
                    <a:pt x="221" y="84"/>
                  </a:lnTo>
                  <a:lnTo>
                    <a:pt x="235" y="98"/>
                  </a:lnTo>
                  <a:lnTo>
                    <a:pt x="273" y="74"/>
                  </a:lnTo>
                  <a:lnTo>
                    <a:pt x="290" y="98"/>
                  </a:lnTo>
                  <a:lnTo>
                    <a:pt x="284" y="123"/>
                  </a:lnTo>
                  <a:lnTo>
                    <a:pt x="310" y="142"/>
                  </a:lnTo>
                  <a:lnTo>
                    <a:pt x="336" y="206"/>
                  </a:lnTo>
                  <a:lnTo>
                    <a:pt x="290" y="215"/>
                  </a:lnTo>
                  <a:lnTo>
                    <a:pt x="273" y="215"/>
                  </a:lnTo>
                  <a:lnTo>
                    <a:pt x="175" y="274"/>
                  </a:lnTo>
                  <a:lnTo>
                    <a:pt x="157" y="265"/>
                  </a:lnTo>
                  <a:lnTo>
                    <a:pt x="146" y="290"/>
                  </a:lnTo>
                  <a:lnTo>
                    <a:pt x="138" y="274"/>
                  </a:lnTo>
                  <a:lnTo>
                    <a:pt x="94" y="308"/>
                  </a:lnTo>
                  <a:lnTo>
                    <a:pt x="63" y="290"/>
                  </a:lnTo>
                  <a:lnTo>
                    <a:pt x="49" y="308"/>
                  </a:lnTo>
                  <a:lnTo>
                    <a:pt x="30" y="265"/>
                  </a:lnTo>
                  <a:lnTo>
                    <a:pt x="0" y="265"/>
                  </a:lnTo>
                  <a:lnTo>
                    <a:pt x="0" y="215"/>
                  </a:lnTo>
                  <a:lnTo>
                    <a:pt x="38" y="157"/>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59" name="Freeform 102">
              <a:extLst>
                <a:ext uri="{FF2B5EF4-FFF2-40B4-BE49-F238E27FC236}">
                  <a16:creationId xmlns:a16="http://schemas.microsoft.com/office/drawing/2014/main" xmlns="" id="{2F5C306A-C28F-48AF-A065-22A484974272}"/>
                </a:ext>
              </a:extLst>
            </p:cNvPr>
            <p:cNvSpPr>
              <a:spLocks/>
            </p:cNvSpPr>
            <p:nvPr/>
          </p:nvSpPr>
          <p:spPr bwMode="auto">
            <a:xfrm>
              <a:off x="2916692" y="2312970"/>
              <a:ext cx="638775" cy="732842"/>
            </a:xfrm>
            <a:custGeom>
              <a:avLst/>
              <a:gdLst>
                <a:gd name="T0" fmla="*/ 2147483646 w 292"/>
                <a:gd name="T1" fmla="*/ 0 h 335"/>
                <a:gd name="T2" fmla="*/ 2147483646 w 292"/>
                <a:gd name="T3" fmla="*/ 2147483646 h 335"/>
                <a:gd name="T4" fmla="*/ 2147483646 w 292"/>
                <a:gd name="T5" fmla="*/ 2147483646 h 335"/>
                <a:gd name="T6" fmla="*/ 2147483646 w 292"/>
                <a:gd name="T7" fmla="*/ 2147483646 h 335"/>
                <a:gd name="T8" fmla="*/ 2147483646 w 292"/>
                <a:gd name="T9" fmla="*/ 2147483646 h 335"/>
                <a:gd name="T10" fmla="*/ 2147483646 w 292"/>
                <a:gd name="T11" fmla="*/ 2147483646 h 335"/>
                <a:gd name="T12" fmla="*/ 2147483646 w 292"/>
                <a:gd name="T13" fmla="*/ 2147483646 h 335"/>
                <a:gd name="T14" fmla="*/ 2147483646 w 292"/>
                <a:gd name="T15" fmla="*/ 2147483646 h 335"/>
                <a:gd name="T16" fmla="*/ 2147483646 w 292"/>
                <a:gd name="T17" fmla="*/ 2147483646 h 335"/>
                <a:gd name="T18" fmla="*/ 2147483646 w 292"/>
                <a:gd name="T19" fmla="*/ 2147483646 h 335"/>
                <a:gd name="T20" fmla="*/ 2147483646 w 292"/>
                <a:gd name="T21" fmla="*/ 2147483646 h 335"/>
                <a:gd name="T22" fmla="*/ 0 w 292"/>
                <a:gd name="T23" fmla="*/ 2147483646 h 335"/>
                <a:gd name="T24" fmla="*/ 2147483646 w 292"/>
                <a:gd name="T25" fmla="*/ 2147483646 h 335"/>
                <a:gd name="T26" fmla="*/ 0 w 292"/>
                <a:gd name="T27" fmla="*/ 2147483646 h 335"/>
                <a:gd name="T28" fmla="*/ 2147483646 w 292"/>
                <a:gd name="T29" fmla="*/ 2147483646 h 335"/>
                <a:gd name="T30" fmla="*/ 2147483646 w 292"/>
                <a:gd name="T31" fmla="*/ 2147483646 h 335"/>
                <a:gd name="T32" fmla="*/ 2147483646 w 292"/>
                <a:gd name="T33" fmla="*/ 2147483646 h 335"/>
                <a:gd name="T34" fmla="*/ 2147483646 w 292"/>
                <a:gd name="T35" fmla="*/ 2147483646 h 335"/>
                <a:gd name="T36" fmla="*/ 2147483646 w 292"/>
                <a:gd name="T37" fmla="*/ 2147483646 h 335"/>
                <a:gd name="T38" fmla="*/ 2147483646 w 292"/>
                <a:gd name="T39" fmla="*/ 2147483646 h 335"/>
                <a:gd name="T40" fmla="*/ 2147483646 w 292"/>
                <a:gd name="T41" fmla="*/ 2147483646 h 335"/>
                <a:gd name="T42" fmla="*/ 2147483646 w 292"/>
                <a:gd name="T43" fmla="*/ 2147483646 h 335"/>
                <a:gd name="T44" fmla="*/ 2147483646 w 292"/>
                <a:gd name="T45" fmla="*/ 2147483646 h 335"/>
                <a:gd name="T46" fmla="*/ 2147483646 w 292"/>
                <a:gd name="T47" fmla="*/ 0 h 3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92" h="335">
                  <a:moveTo>
                    <a:pt x="216" y="0"/>
                  </a:moveTo>
                  <a:lnTo>
                    <a:pt x="235" y="59"/>
                  </a:lnTo>
                  <a:lnTo>
                    <a:pt x="228" y="84"/>
                  </a:lnTo>
                  <a:lnTo>
                    <a:pt x="190" y="119"/>
                  </a:lnTo>
                  <a:lnTo>
                    <a:pt x="261" y="193"/>
                  </a:lnTo>
                  <a:lnTo>
                    <a:pt x="291" y="296"/>
                  </a:lnTo>
                  <a:lnTo>
                    <a:pt x="273" y="321"/>
                  </a:lnTo>
                  <a:lnTo>
                    <a:pt x="198" y="334"/>
                  </a:lnTo>
                  <a:lnTo>
                    <a:pt x="182" y="321"/>
                  </a:lnTo>
                  <a:lnTo>
                    <a:pt x="164" y="334"/>
                  </a:lnTo>
                  <a:lnTo>
                    <a:pt x="72" y="334"/>
                  </a:lnTo>
                  <a:lnTo>
                    <a:pt x="0" y="286"/>
                  </a:lnTo>
                  <a:lnTo>
                    <a:pt x="18" y="261"/>
                  </a:lnTo>
                  <a:lnTo>
                    <a:pt x="0" y="212"/>
                  </a:lnTo>
                  <a:lnTo>
                    <a:pt x="18" y="193"/>
                  </a:lnTo>
                  <a:lnTo>
                    <a:pt x="26" y="202"/>
                  </a:lnTo>
                  <a:lnTo>
                    <a:pt x="63" y="168"/>
                  </a:lnTo>
                  <a:lnTo>
                    <a:pt x="101" y="94"/>
                  </a:lnTo>
                  <a:lnTo>
                    <a:pt x="127" y="69"/>
                  </a:lnTo>
                  <a:lnTo>
                    <a:pt x="164" y="69"/>
                  </a:lnTo>
                  <a:lnTo>
                    <a:pt x="164" y="46"/>
                  </a:lnTo>
                  <a:lnTo>
                    <a:pt x="182" y="59"/>
                  </a:lnTo>
                  <a:lnTo>
                    <a:pt x="190" y="25"/>
                  </a:lnTo>
                  <a:lnTo>
                    <a:pt x="216"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60" name="Freeform 103">
              <a:extLst>
                <a:ext uri="{FF2B5EF4-FFF2-40B4-BE49-F238E27FC236}">
                  <a16:creationId xmlns:a16="http://schemas.microsoft.com/office/drawing/2014/main" xmlns="" id="{DDBC4D3C-C27F-41D6-8549-EAEF2E3B8A17}"/>
                </a:ext>
              </a:extLst>
            </p:cNvPr>
            <p:cNvSpPr>
              <a:spLocks/>
            </p:cNvSpPr>
            <p:nvPr/>
          </p:nvSpPr>
          <p:spPr bwMode="auto">
            <a:xfrm>
              <a:off x="2761376" y="1949831"/>
              <a:ext cx="573147" cy="573147"/>
            </a:xfrm>
            <a:custGeom>
              <a:avLst/>
              <a:gdLst>
                <a:gd name="T0" fmla="*/ 2147483646 w 262"/>
                <a:gd name="T1" fmla="*/ 2147483646 h 262"/>
                <a:gd name="T2" fmla="*/ 2147483646 w 262"/>
                <a:gd name="T3" fmla="*/ 2147483646 h 262"/>
                <a:gd name="T4" fmla="*/ 2147483646 w 262"/>
                <a:gd name="T5" fmla="*/ 2147483646 h 262"/>
                <a:gd name="T6" fmla="*/ 2147483646 w 262"/>
                <a:gd name="T7" fmla="*/ 0 h 262"/>
                <a:gd name="T8" fmla="*/ 2147483646 w 262"/>
                <a:gd name="T9" fmla="*/ 2147483646 h 262"/>
                <a:gd name="T10" fmla="*/ 2147483646 w 262"/>
                <a:gd name="T11" fmla="*/ 2147483646 h 262"/>
                <a:gd name="T12" fmla="*/ 2147483646 w 262"/>
                <a:gd name="T13" fmla="*/ 2147483646 h 262"/>
                <a:gd name="T14" fmla="*/ 2147483646 w 262"/>
                <a:gd name="T15" fmla="*/ 2147483646 h 262"/>
                <a:gd name="T16" fmla="*/ 2147483646 w 262"/>
                <a:gd name="T17" fmla="*/ 2147483646 h 262"/>
                <a:gd name="T18" fmla="*/ 2147483646 w 262"/>
                <a:gd name="T19" fmla="*/ 2147483646 h 262"/>
                <a:gd name="T20" fmla="*/ 2147483646 w 262"/>
                <a:gd name="T21" fmla="*/ 2147483646 h 262"/>
                <a:gd name="T22" fmla="*/ 2147483646 w 262"/>
                <a:gd name="T23" fmla="*/ 2147483646 h 262"/>
                <a:gd name="T24" fmla="*/ 2147483646 w 262"/>
                <a:gd name="T25" fmla="*/ 2147483646 h 262"/>
                <a:gd name="T26" fmla="*/ 2147483646 w 262"/>
                <a:gd name="T27" fmla="*/ 2147483646 h 262"/>
                <a:gd name="T28" fmla="*/ 2147483646 w 262"/>
                <a:gd name="T29" fmla="*/ 2147483646 h 262"/>
                <a:gd name="T30" fmla="*/ 2147483646 w 262"/>
                <a:gd name="T31" fmla="*/ 2147483646 h 262"/>
                <a:gd name="T32" fmla="*/ 2147483646 w 262"/>
                <a:gd name="T33" fmla="*/ 2147483646 h 262"/>
                <a:gd name="T34" fmla="*/ 2147483646 w 262"/>
                <a:gd name="T35" fmla="*/ 2147483646 h 262"/>
                <a:gd name="T36" fmla="*/ 2147483646 w 262"/>
                <a:gd name="T37" fmla="*/ 2147483646 h 262"/>
                <a:gd name="T38" fmla="*/ 2147483646 w 262"/>
                <a:gd name="T39" fmla="*/ 2147483646 h 262"/>
                <a:gd name="T40" fmla="*/ 2147483646 w 262"/>
                <a:gd name="T41" fmla="*/ 2147483646 h 262"/>
                <a:gd name="T42" fmla="*/ 2147483646 w 262"/>
                <a:gd name="T43" fmla="*/ 2147483646 h 262"/>
                <a:gd name="T44" fmla="*/ 2147483646 w 262"/>
                <a:gd name="T45" fmla="*/ 2147483646 h 262"/>
                <a:gd name="T46" fmla="*/ 2147483646 w 262"/>
                <a:gd name="T47" fmla="*/ 2147483646 h 262"/>
                <a:gd name="T48" fmla="*/ 2147483646 w 262"/>
                <a:gd name="T49" fmla="*/ 2147483646 h 262"/>
                <a:gd name="T50" fmla="*/ 2147483646 w 262"/>
                <a:gd name="T51" fmla="*/ 2147483646 h 262"/>
                <a:gd name="T52" fmla="*/ 2147483646 w 262"/>
                <a:gd name="T53" fmla="*/ 2147483646 h 262"/>
                <a:gd name="T54" fmla="*/ 2147483646 w 262"/>
                <a:gd name="T55" fmla="*/ 2147483646 h 262"/>
                <a:gd name="T56" fmla="*/ 2147483646 w 262"/>
                <a:gd name="T57" fmla="*/ 2147483646 h 262"/>
                <a:gd name="T58" fmla="*/ 0 w 262"/>
                <a:gd name="T59" fmla="*/ 2147483646 h 262"/>
                <a:gd name="T60" fmla="*/ 2147483646 w 262"/>
                <a:gd name="T61" fmla="*/ 2147483646 h 2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2" h="262">
                  <a:moveTo>
                    <a:pt x="34" y="35"/>
                  </a:moveTo>
                  <a:lnTo>
                    <a:pt x="71" y="25"/>
                  </a:lnTo>
                  <a:lnTo>
                    <a:pt x="108" y="25"/>
                  </a:lnTo>
                  <a:lnTo>
                    <a:pt x="126" y="0"/>
                  </a:lnTo>
                  <a:lnTo>
                    <a:pt x="141" y="10"/>
                  </a:lnTo>
                  <a:lnTo>
                    <a:pt x="160" y="10"/>
                  </a:lnTo>
                  <a:lnTo>
                    <a:pt x="178" y="49"/>
                  </a:lnTo>
                  <a:lnTo>
                    <a:pt x="198" y="49"/>
                  </a:lnTo>
                  <a:lnTo>
                    <a:pt x="223" y="118"/>
                  </a:lnTo>
                  <a:lnTo>
                    <a:pt x="216" y="143"/>
                  </a:lnTo>
                  <a:lnTo>
                    <a:pt x="223" y="152"/>
                  </a:lnTo>
                  <a:lnTo>
                    <a:pt x="261" y="193"/>
                  </a:lnTo>
                  <a:lnTo>
                    <a:pt x="252" y="226"/>
                  </a:lnTo>
                  <a:lnTo>
                    <a:pt x="234" y="212"/>
                  </a:lnTo>
                  <a:lnTo>
                    <a:pt x="234" y="236"/>
                  </a:lnTo>
                  <a:lnTo>
                    <a:pt x="198" y="236"/>
                  </a:lnTo>
                  <a:lnTo>
                    <a:pt x="171" y="261"/>
                  </a:lnTo>
                  <a:lnTo>
                    <a:pt x="160" y="177"/>
                  </a:lnTo>
                  <a:lnTo>
                    <a:pt x="152" y="193"/>
                  </a:lnTo>
                  <a:lnTo>
                    <a:pt x="134" y="168"/>
                  </a:lnTo>
                  <a:lnTo>
                    <a:pt x="134" y="118"/>
                  </a:lnTo>
                  <a:lnTo>
                    <a:pt x="97" y="118"/>
                  </a:lnTo>
                  <a:lnTo>
                    <a:pt x="97" y="143"/>
                  </a:lnTo>
                  <a:lnTo>
                    <a:pt x="71" y="93"/>
                  </a:lnTo>
                  <a:lnTo>
                    <a:pt x="62" y="108"/>
                  </a:lnTo>
                  <a:lnTo>
                    <a:pt x="52" y="108"/>
                  </a:lnTo>
                  <a:lnTo>
                    <a:pt x="34" y="60"/>
                  </a:lnTo>
                  <a:lnTo>
                    <a:pt x="26" y="68"/>
                  </a:lnTo>
                  <a:lnTo>
                    <a:pt x="17" y="60"/>
                  </a:lnTo>
                  <a:lnTo>
                    <a:pt x="0" y="68"/>
                  </a:lnTo>
                  <a:lnTo>
                    <a:pt x="34" y="35"/>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61" name="Freeform 104">
              <a:extLst>
                <a:ext uri="{FF2B5EF4-FFF2-40B4-BE49-F238E27FC236}">
                  <a16:creationId xmlns:a16="http://schemas.microsoft.com/office/drawing/2014/main" xmlns="" id="{BDE6D0C3-7002-486E-8147-3E899DC6C1C7}"/>
                </a:ext>
              </a:extLst>
            </p:cNvPr>
            <p:cNvSpPr>
              <a:spLocks/>
            </p:cNvSpPr>
            <p:nvPr/>
          </p:nvSpPr>
          <p:spPr bwMode="auto">
            <a:xfrm>
              <a:off x="2835752" y="3253631"/>
              <a:ext cx="516270" cy="382828"/>
            </a:xfrm>
            <a:custGeom>
              <a:avLst/>
              <a:gdLst>
                <a:gd name="T0" fmla="*/ 2147483646 w 236"/>
                <a:gd name="T1" fmla="*/ 2147483646 h 175"/>
                <a:gd name="T2" fmla="*/ 2147483646 w 236"/>
                <a:gd name="T3" fmla="*/ 2147483646 h 175"/>
                <a:gd name="T4" fmla="*/ 0 w 236"/>
                <a:gd name="T5" fmla="*/ 2147483646 h 175"/>
                <a:gd name="T6" fmla="*/ 2147483646 w 236"/>
                <a:gd name="T7" fmla="*/ 2147483646 h 175"/>
                <a:gd name="T8" fmla="*/ 2147483646 w 236"/>
                <a:gd name="T9" fmla="*/ 2147483646 h 175"/>
                <a:gd name="T10" fmla="*/ 2147483646 w 236"/>
                <a:gd name="T11" fmla="*/ 0 h 175"/>
                <a:gd name="T12" fmla="*/ 2147483646 w 236"/>
                <a:gd name="T13" fmla="*/ 2147483646 h 175"/>
                <a:gd name="T14" fmla="*/ 2147483646 w 236"/>
                <a:gd name="T15" fmla="*/ 2147483646 h 175"/>
                <a:gd name="T16" fmla="*/ 2147483646 w 236"/>
                <a:gd name="T17" fmla="*/ 2147483646 h 175"/>
                <a:gd name="T18" fmla="*/ 2147483646 w 236"/>
                <a:gd name="T19" fmla="*/ 2147483646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6" h="175">
                  <a:moveTo>
                    <a:pt x="57" y="164"/>
                  </a:moveTo>
                  <a:lnTo>
                    <a:pt x="18" y="174"/>
                  </a:lnTo>
                  <a:lnTo>
                    <a:pt x="0" y="164"/>
                  </a:lnTo>
                  <a:lnTo>
                    <a:pt x="12" y="92"/>
                  </a:lnTo>
                  <a:lnTo>
                    <a:pt x="57" y="9"/>
                  </a:lnTo>
                  <a:lnTo>
                    <a:pt x="120" y="0"/>
                  </a:lnTo>
                  <a:lnTo>
                    <a:pt x="146" y="9"/>
                  </a:lnTo>
                  <a:lnTo>
                    <a:pt x="235" y="116"/>
                  </a:lnTo>
                  <a:lnTo>
                    <a:pt x="235" y="174"/>
                  </a:lnTo>
                  <a:lnTo>
                    <a:pt x="57" y="164"/>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62" name="Freeform 105">
              <a:extLst>
                <a:ext uri="{FF2B5EF4-FFF2-40B4-BE49-F238E27FC236}">
                  <a16:creationId xmlns:a16="http://schemas.microsoft.com/office/drawing/2014/main" xmlns="" id="{8466C57B-380C-47B5-83DE-55CE4BAC85C7}"/>
                </a:ext>
              </a:extLst>
            </p:cNvPr>
            <p:cNvSpPr>
              <a:spLocks/>
            </p:cNvSpPr>
            <p:nvPr/>
          </p:nvSpPr>
          <p:spPr bwMode="auto">
            <a:xfrm>
              <a:off x="2958259" y="2886117"/>
              <a:ext cx="754716" cy="750342"/>
            </a:xfrm>
            <a:custGeom>
              <a:avLst/>
              <a:gdLst>
                <a:gd name="T0" fmla="*/ 2147483646 w 345"/>
                <a:gd name="T1" fmla="*/ 2147483646 h 343"/>
                <a:gd name="T2" fmla="*/ 2147483646 w 345"/>
                <a:gd name="T3" fmla="*/ 2147483646 h 343"/>
                <a:gd name="T4" fmla="*/ 2147483646 w 345"/>
                <a:gd name="T5" fmla="*/ 2147483646 h 343"/>
                <a:gd name="T6" fmla="*/ 2147483646 w 345"/>
                <a:gd name="T7" fmla="*/ 2147483646 h 343"/>
                <a:gd name="T8" fmla="*/ 0 w 345"/>
                <a:gd name="T9" fmla="*/ 2147483646 h 343"/>
                <a:gd name="T10" fmla="*/ 0 w 345"/>
                <a:gd name="T11" fmla="*/ 2147483646 h 343"/>
                <a:gd name="T12" fmla="*/ 0 w 345"/>
                <a:gd name="T13" fmla="*/ 2147483646 h 343"/>
                <a:gd name="T14" fmla="*/ 2147483646 w 345"/>
                <a:gd name="T15" fmla="*/ 2147483646 h 343"/>
                <a:gd name="T16" fmla="*/ 2147483646 w 345"/>
                <a:gd name="T17" fmla="*/ 2147483646 h 343"/>
                <a:gd name="T18" fmla="*/ 2147483646 w 345"/>
                <a:gd name="T19" fmla="*/ 2147483646 h 343"/>
                <a:gd name="T20" fmla="*/ 2147483646 w 345"/>
                <a:gd name="T21" fmla="*/ 2147483646 h 343"/>
                <a:gd name="T22" fmla="*/ 2147483646 w 345"/>
                <a:gd name="T23" fmla="*/ 2147483646 h 343"/>
                <a:gd name="T24" fmla="*/ 2147483646 w 345"/>
                <a:gd name="T25" fmla="*/ 2147483646 h 343"/>
                <a:gd name="T26" fmla="*/ 2147483646 w 345"/>
                <a:gd name="T27" fmla="*/ 2147483646 h 343"/>
                <a:gd name="T28" fmla="*/ 2147483646 w 345"/>
                <a:gd name="T29" fmla="*/ 2147483646 h 343"/>
                <a:gd name="T30" fmla="*/ 2147483646 w 345"/>
                <a:gd name="T31" fmla="*/ 2147483646 h 343"/>
                <a:gd name="T32" fmla="*/ 2147483646 w 345"/>
                <a:gd name="T33" fmla="*/ 0 h 343"/>
                <a:gd name="T34" fmla="*/ 2147483646 w 345"/>
                <a:gd name="T35" fmla="*/ 2147483646 h 343"/>
                <a:gd name="T36" fmla="*/ 2147483646 w 345"/>
                <a:gd name="T37" fmla="*/ 2147483646 h 343"/>
                <a:gd name="T38" fmla="*/ 2147483646 w 345"/>
                <a:gd name="T39" fmla="*/ 2147483646 h 343"/>
                <a:gd name="T40" fmla="*/ 2147483646 w 345"/>
                <a:gd name="T41" fmla="*/ 2147483646 h 343"/>
                <a:gd name="T42" fmla="*/ 2147483646 w 345"/>
                <a:gd name="T43" fmla="*/ 2147483646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45" h="343">
                  <a:moveTo>
                    <a:pt x="179" y="342"/>
                  </a:moveTo>
                  <a:lnTo>
                    <a:pt x="179" y="283"/>
                  </a:lnTo>
                  <a:lnTo>
                    <a:pt x="90" y="175"/>
                  </a:lnTo>
                  <a:lnTo>
                    <a:pt x="63" y="166"/>
                  </a:lnTo>
                  <a:lnTo>
                    <a:pt x="0" y="175"/>
                  </a:lnTo>
                  <a:lnTo>
                    <a:pt x="0" y="142"/>
                  </a:lnTo>
                  <a:lnTo>
                    <a:pt x="0" y="117"/>
                  </a:lnTo>
                  <a:lnTo>
                    <a:pt x="8" y="117"/>
                  </a:lnTo>
                  <a:lnTo>
                    <a:pt x="19" y="117"/>
                  </a:lnTo>
                  <a:lnTo>
                    <a:pt x="19" y="84"/>
                  </a:lnTo>
                  <a:lnTo>
                    <a:pt x="52" y="73"/>
                  </a:lnTo>
                  <a:lnTo>
                    <a:pt x="145" y="73"/>
                  </a:lnTo>
                  <a:lnTo>
                    <a:pt x="163" y="59"/>
                  </a:lnTo>
                  <a:lnTo>
                    <a:pt x="179" y="73"/>
                  </a:lnTo>
                  <a:lnTo>
                    <a:pt x="254" y="59"/>
                  </a:lnTo>
                  <a:lnTo>
                    <a:pt x="272" y="34"/>
                  </a:lnTo>
                  <a:lnTo>
                    <a:pt x="306" y="0"/>
                  </a:lnTo>
                  <a:lnTo>
                    <a:pt x="335" y="10"/>
                  </a:lnTo>
                  <a:lnTo>
                    <a:pt x="344" y="34"/>
                  </a:lnTo>
                  <a:lnTo>
                    <a:pt x="344" y="215"/>
                  </a:lnTo>
                  <a:lnTo>
                    <a:pt x="306" y="342"/>
                  </a:lnTo>
                  <a:lnTo>
                    <a:pt x="179" y="342"/>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63" name="Freeform 106">
              <a:extLst>
                <a:ext uri="{FF2B5EF4-FFF2-40B4-BE49-F238E27FC236}">
                  <a16:creationId xmlns:a16="http://schemas.microsoft.com/office/drawing/2014/main" xmlns="" id="{553A16BE-EB98-4D3E-9130-D3B641257C6C}"/>
                </a:ext>
              </a:extLst>
            </p:cNvPr>
            <p:cNvSpPr>
              <a:spLocks/>
            </p:cNvSpPr>
            <p:nvPr/>
          </p:nvSpPr>
          <p:spPr bwMode="auto">
            <a:xfrm>
              <a:off x="744421" y="2757049"/>
              <a:ext cx="1047853" cy="732840"/>
            </a:xfrm>
            <a:custGeom>
              <a:avLst/>
              <a:gdLst>
                <a:gd name="T0" fmla="*/ 2147483646 w 479"/>
                <a:gd name="T1" fmla="*/ 2147483646 h 335"/>
                <a:gd name="T2" fmla="*/ 2147483646 w 479"/>
                <a:gd name="T3" fmla="*/ 2147483646 h 335"/>
                <a:gd name="T4" fmla="*/ 2147483646 w 479"/>
                <a:gd name="T5" fmla="*/ 2147483646 h 335"/>
                <a:gd name="T6" fmla="*/ 2147483646 w 479"/>
                <a:gd name="T7" fmla="*/ 2147483646 h 335"/>
                <a:gd name="T8" fmla="*/ 2147483646 w 479"/>
                <a:gd name="T9" fmla="*/ 2147483646 h 335"/>
                <a:gd name="T10" fmla="*/ 2147483646 w 479"/>
                <a:gd name="T11" fmla="*/ 2147483646 h 335"/>
                <a:gd name="T12" fmla="*/ 2147483646 w 479"/>
                <a:gd name="T13" fmla="*/ 2147483646 h 335"/>
                <a:gd name="T14" fmla="*/ 2147483646 w 479"/>
                <a:gd name="T15" fmla="*/ 2147483646 h 335"/>
                <a:gd name="T16" fmla="*/ 2147483646 w 479"/>
                <a:gd name="T17" fmla="*/ 2147483646 h 335"/>
                <a:gd name="T18" fmla="*/ 2147483646 w 479"/>
                <a:gd name="T19" fmla="*/ 2147483646 h 335"/>
                <a:gd name="T20" fmla="*/ 2147483646 w 479"/>
                <a:gd name="T21" fmla="*/ 2147483646 h 335"/>
                <a:gd name="T22" fmla="*/ 2147483646 w 479"/>
                <a:gd name="T23" fmla="*/ 2147483646 h 335"/>
                <a:gd name="T24" fmla="*/ 2147483646 w 479"/>
                <a:gd name="T25" fmla="*/ 0 h 335"/>
                <a:gd name="T26" fmla="*/ 2147483646 w 479"/>
                <a:gd name="T27" fmla="*/ 0 h 335"/>
                <a:gd name="T28" fmla="*/ 2147483646 w 479"/>
                <a:gd name="T29" fmla="*/ 2147483646 h 335"/>
                <a:gd name="T30" fmla="*/ 2147483646 w 479"/>
                <a:gd name="T31" fmla="*/ 2147483646 h 335"/>
                <a:gd name="T32" fmla="*/ 2147483646 w 479"/>
                <a:gd name="T33" fmla="*/ 2147483646 h 335"/>
                <a:gd name="T34" fmla="*/ 2147483646 w 479"/>
                <a:gd name="T35" fmla="*/ 2147483646 h 335"/>
                <a:gd name="T36" fmla="*/ 2147483646 w 479"/>
                <a:gd name="T37" fmla="*/ 2147483646 h 335"/>
                <a:gd name="T38" fmla="*/ 2147483646 w 479"/>
                <a:gd name="T39" fmla="*/ 2147483646 h 335"/>
                <a:gd name="T40" fmla="*/ 2147483646 w 479"/>
                <a:gd name="T41" fmla="*/ 2147483646 h 335"/>
                <a:gd name="T42" fmla="*/ 2147483646 w 479"/>
                <a:gd name="T43" fmla="*/ 2147483646 h 335"/>
                <a:gd name="T44" fmla="*/ 2147483646 w 479"/>
                <a:gd name="T45" fmla="*/ 2147483646 h 335"/>
                <a:gd name="T46" fmla="*/ 2147483646 w 479"/>
                <a:gd name="T47" fmla="*/ 2147483646 h 335"/>
                <a:gd name="T48" fmla="*/ 2147483646 w 479"/>
                <a:gd name="T49" fmla="*/ 2147483646 h 335"/>
                <a:gd name="T50" fmla="*/ 2147483646 w 479"/>
                <a:gd name="T51" fmla="*/ 2147483646 h 335"/>
                <a:gd name="T52" fmla="*/ 2147483646 w 479"/>
                <a:gd name="T53" fmla="*/ 2147483646 h 335"/>
                <a:gd name="T54" fmla="*/ 2147483646 w 479"/>
                <a:gd name="T55" fmla="*/ 2147483646 h 335"/>
                <a:gd name="T56" fmla="*/ 2147483646 w 479"/>
                <a:gd name="T57" fmla="*/ 2147483646 h 335"/>
                <a:gd name="T58" fmla="*/ 2147483646 w 479"/>
                <a:gd name="T59" fmla="*/ 2147483646 h 335"/>
                <a:gd name="T60" fmla="*/ 2147483646 w 479"/>
                <a:gd name="T61" fmla="*/ 2147483646 h 335"/>
                <a:gd name="T62" fmla="*/ 2147483646 w 479"/>
                <a:gd name="T63" fmla="*/ 2147483646 h 335"/>
                <a:gd name="T64" fmla="*/ 2147483646 w 479"/>
                <a:gd name="T65" fmla="*/ 2147483646 h 335"/>
                <a:gd name="T66" fmla="*/ 2147483646 w 479"/>
                <a:gd name="T67" fmla="*/ 2147483646 h 335"/>
                <a:gd name="T68" fmla="*/ 2147483646 w 479"/>
                <a:gd name="T69" fmla="*/ 2147483646 h 335"/>
                <a:gd name="T70" fmla="*/ 2147483646 w 479"/>
                <a:gd name="T71" fmla="*/ 2147483646 h 335"/>
                <a:gd name="T72" fmla="*/ 2147483646 w 479"/>
                <a:gd name="T73" fmla="*/ 2147483646 h 335"/>
                <a:gd name="T74" fmla="*/ 2147483646 w 479"/>
                <a:gd name="T75" fmla="*/ 2147483646 h 335"/>
                <a:gd name="T76" fmla="*/ 2147483646 w 479"/>
                <a:gd name="T77" fmla="*/ 2147483646 h 335"/>
                <a:gd name="T78" fmla="*/ 2147483646 w 479"/>
                <a:gd name="T79" fmla="*/ 2147483646 h 335"/>
                <a:gd name="T80" fmla="*/ 2147483646 w 479"/>
                <a:gd name="T81" fmla="*/ 2147483646 h 335"/>
                <a:gd name="T82" fmla="*/ 2147483646 w 479"/>
                <a:gd name="T83" fmla="*/ 2147483646 h 335"/>
                <a:gd name="T84" fmla="*/ 0 w 479"/>
                <a:gd name="T85" fmla="*/ 2147483646 h 335"/>
                <a:gd name="T86" fmla="*/ 2147483646 w 479"/>
                <a:gd name="T87" fmla="*/ 2147483646 h 3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9" h="335">
                  <a:moveTo>
                    <a:pt x="15" y="177"/>
                  </a:moveTo>
                  <a:lnTo>
                    <a:pt x="34" y="143"/>
                  </a:lnTo>
                  <a:lnTo>
                    <a:pt x="72" y="132"/>
                  </a:lnTo>
                  <a:lnTo>
                    <a:pt x="109" y="107"/>
                  </a:lnTo>
                  <a:lnTo>
                    <a:pt x="179" y="107"/>
                  </a:lnTo>
                  <a:lnTo>
                    <a:pt x="206" y="93"/>
                  </a:lnTo>
                  <a:lnTo>
                    <a:pt x="217" y="107"/>
                  </a:lnTo>
                  <a:lnTo>
                    <a:pt x="269" y="107"/>
                  </a:lnTo>
                  <a:lnTo>
                    <a:pt x="306" y="59"/>
                  </a:lnTo>
                  <a:lnTo>
                    <a:pt x="332" y="59"/>
                  </a:lnTo>
                  <a:lnTo>
                    <a:pt x="359" y="25"/>
                  </a:lnTo>
                  <a:lnTo>
                    <a:pt x="396" y="34"/>
                  </a:lnTo>
                  <a:lnTo>
                    <a:pt x="415" y="0"/>
                  </a:lnTo>
                  <a:lnTo>
                    <a:pt x="441" y="0"/>
                  </a:lnTo>
                  <a:lnTo>
                    <a:pt x="459" y="9"/>
                  </a:lnTo>
                  <a:lnTo>
                    <a:pt x="452" y="34"/>
                  </a:lnTo>
                  <a:lnTo>
                    <a:pt x="470" y="48"/>
                  </a:lnTo>
                  <a:lnTo>
                    <a:pt x="459" y="83"/>
                  </a:lnTo>
                  <a:lnTo>
                    <a:pt x="478" y="107"/>
                  </a:lnTo>
                  <a:lnTo>
                    <a:pt x="459" y="143"/>
                  </a:lnTo>
                  <a:lnTo>
                    <a:pt x="433" y="132"/>
                  </a:lnTo>
                  <a:lnTo>
                    <a:pt x="378" y="177"/>
                  </a:lnTo>
                  <a:lnTo>
                    <a:pt x="359" y="177"/>
                  </a:lnTo>
                  <a:lnTo>
                    <a:pt x="351" y="225"/>
                  </a:lnTo>
                  <a:lnTo>
                    <a:pt x="370" y="250"/>
                  </a:lnTo>
                  <a:lnTo>
                    <a:pt x="359" y="284"/>
                  </a:lnTo>
                  <a:lnTo>
                    <a:pt x="306" y="300"/>
                  </a:lnTo>
                  <a:lnTo>
                    <a:pt x="287" y="320"/>
                  </a:lnTo>
                  <a:lnTo>
                    <a:pt x="281" y="309"/>
                  </a:lnTo>
                  <a:lnTo>
                    <a:pt x="161" y="334"/>
                  </a:lnTo>
                  <a:lnTo>
                    <a:pt x="154" y="300"/>
                  </a:lnTo>
                  <a:lnTo>
                    <a:pt x="198" y="275"/>
                  </a:lnTo>
                  <a:lnTo>
                    <a:pt x="217" y="250"/>
                  </a:lnTo>
                  <a:lnTo>
                    <a:pt x="217" y="202"/>
                  </a:lnTo>
                  <a:lnTo>
                    <a:pt x="198" y="216"/>
                  </a:lnTo>
                  <a:lnTo>
                    <a:pt x="179" y="202"/>
                  </a:lnTo>
                  <a:lnTo>
                    <a:pt x="179" y="216"/>
                  </a:lnTo>
                  <a:lnTo>
                    <a:pt x="90" y="191"/>
                  </a:lnTo>
                  <a:lnTo>
                    <a:pt x="90" y="202"/>
                  </a:lnTo>
                  <a:lnTo>
                    <a:pt x="52" y="202"/>
                  </a:lnTo>
                  <a:lnTo>
                    <a:pt x="15" y="177"/>
                  </a:lnTo>
                  <a:lnTo>
                    <a:pt x="8" y="202"/>
                  </a:lnTo>
                  <a:lnTo>
                    <a:pt x="0" y="177"/>
                  </a:lnTo>
                  <a:lnTo>
                    <a:pt x="15" y="177"/>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564" name="Freeform 107">
              <a:extLst>
                <a:ext uri="{FF2B5EF4-FFF2-40B4-BE49-F238E27FC236}">
                  <a16:creationId xmlns:a16="http://schemas.microsoft.com/office/drawing/2014/main" xmlns="" id="{A4D4D16F-470A-4EE9-9CE3-A2388E6FC663}"/>
                </a:ext>
              </a:extLst>
            </p:cNvPr>
            <p:cNvSpPr>
              <a:spLocks/>
            </p:cNvSpPr>
            <p:nvPr/>
          </p:nvSpPr>
          <p:spPr bwMode="auto">
            <a:xfrm>
              <a:off x="1930092" y="3227379"/>
              <a:ext cx="627836" cy="700027"/>
            </a:xfrm>
            <a:custGeom>
              <a:avLst/>
              <a:gdLst>
                <a:gd name="T0" fmla="*/ 2147483646 w 287"/>
                <a:gd name="T1" fmla="*/ 2147483646 h 320"/>
                <a:gd name="T2" fmla="*/ 2147483646 w 287"/>
                <a:gd name="T3" fmla="*/ 2147483646 h 320"/>
                <a:gd name="T4" fmla="*/ 2147483646 w 287"/>
                <a:gd name="T5" fmla="*/ 2147483646 h 320"/>
                <a:gd name="T6" fmla="*/ 2147483646 w 287"/>
                <a:gd name="T7" fmla="*/ 2147483646 h 320"/>
                <a:gd name="T8" fmla="*/ 2147483646 w 287"/>
                <a:gd name="T9" fmla="*/ 2147483646 h 320"/>
                <a:gd name="T10" fmla="*/ 2147483646 w 287"/>
                <a:gd name="T11" fmla="*/ 2147483646 h 320"/>
                <a:gd name="T12" fmla="*/ 2147483646 w 287"/>
                <a:gd name="T13" fmla="*/ 2147483646 h 320"/>
                <a:gd name="T14" fmla="*/ 2147483646 w 287"/>
                <a:gd name="T15" fmla="*/ 2147483646 h 320"/>
                <a:gd name="T16" fmla="*/ 0 w 287"/>
                <a:gd name="T17" fmla="*/ 2147483646 h 320"/>
                <a:gd name="T18" fmla="*/ 2147483646 w 287"/>
                <a:gd name="T19" fmla="*/ 2147483646 h 320"/>
                <a:gd name="T20" fmla="*/ 2147483646 w 287"/>
                <a:gd name="T21" fmla="*/ 2147483646 h 320"/>
                <a:gd name="T22" fmla="*/ 2147483646 w 287"/>
                <a:gd name="T23" fmla="*/ 2147483646 h 320"/>
                <a:gd name="T24" fmla="*/ 2147483646 w 287"/>
                <a:gd name="T25" fmla="*/ 2147483646 h 320"/>
                <a:gd name="T26" fmla="*/ 2147483646 w 287"/>
                <a:gd name="T27" fmla="*/ 2147483646 h 320"/>
                <a:gd name="T28" fmla="*/ 2147483646 w 287"/>
                <a:gd name="T29" fmla="*/ 2147483646 h 320"/>
                <a:gd name="T30" fmla="*/ 2147483646 w 287"/>
                <a:gd name="T31" fmla="*/ 0 h 320"/>
                <a:gd name="T32" fmla="*/ 2147483646 w 287"/>
                <a:gd name="T33" fmla="*/ 2147483646 h 320"/>
                <a:gd name="T34" fmla="*/ 2147483646 w 287"/>
                <a:gd name="T35" fmla="*/ 2147483646 h 320"/>
                <a:gd name="T36" fmla="*/ 2147483646 w 287"/>
                <a:gd name="T37" fmla="*/ 2147483646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7" h="320">
                  <a:moveTo>
                    <a:pt x="235" y="246"/>
                  </a:moveTo>
                  <a:lnTo>
                    <a:pt x="216" y="235"/>
                  </a:lnTo>
                  <a:lnTo>
                    <a:pt x="216" y="260"/>
                  </a:lnTo>
                  <a:lnTo>
                    <a:pt x="197" y="260"/>
                  </a:lnTo>
                  <a:lnTo>
                    <a:pt x="178" y="285"/>
                  </a:lnTo>
                  <a:lnTo>
                    <a:pt x="163" y="285"/>
                  </a:lnTo>
                  <a:lnTo>
                    <a:pt x="163" y="269"/>
                  </a:lnTo>
                  <a:lnTo>
                    <a:pt x="25" y="319"/>
                  </a:lnTo>
                  <a:lnTo>
                    <a:pt x="0" y="294"/>
                  </a:lnTo>
                  <a:lnTo>
                    <a:pt x="45" y="226"/>
                  </a:lnTo>
                  <a:lnTo>
                    <a:pt x="36" y="212"/>
                  </a:lnTo>
                  <a:lnTo>
                    <a:pt x="70" y="153"/>
                  </a:lnTo>
                  <a:lnTo>
                    <a:pt x="70" y="103"/>
                  </a:lnTo>
                  <a:lnTo>
                    <a:pt x="108" y="84"/>
                  </a:lnTo>
                  <a:lnTo>
                    <a:pt x="126" y="84"/>
                  </a:lnTo>
                  <a:lnTo>
                    <a:pt x="178" y="0"/>
                  </a:lnTo>
                  <a:lnTo>
                    <a:pt x="253" y="93"/>
                  </a:lnTo>
                  <a:lnTo>
                    <a:pt x="286" y="226"/>
                  </a:lnTo>
                  <a:lnTo>
                    <a:pt x="235" y="246"/>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srgbClr val="E0B8D8">
                    <a:lumMod val="90000"/>
                  </a:srgbClr>
                </a:solidFill>
              </a:endParaRPr>
            </a:p>
          </p:txBody>
        </p:sp>
        <p:sp>
          <p:nvSpPr>
            <p:cNvPr id="565" name="Freeform 108">
              <a:extLst>
                <a:ext uri="{FF2B5EF4-FFF2-40B4-BE49-F238E27FC236}">
                  <a16:creationId xmlns:a16="http://schemas.microsoft.com/office/drawing/2014/main" xmlns="" id="{B1735540-A8D2-428A-8D35-AD636047FFC1}"/>
                </a:ext>
              </a:extLst>
            </p:cNvPr>
            <p:cNvSpPr>
              <a:spLocks/>
            </p:cNvSpPr>
            <p:nvPr/>
          </p:nvSpPr>
          <p:spPr bwMode="auto">
            <a:xfrm>
              <a:off x="3430777" y="1534190"/>
              <a:ext cx="597210" cy="494394"/>
            </a:xfrm>
            <a:custGeom>
              <a:avLst/>
              <a:gdLst>
                <a:gd name="T0" fmla="*/ 2147483646 w 273"/>
                <a:gd name="T1" fmla="*/ 2147483646 h 226"/>
                <a:gd name="T2" fmla="*/ 2147483646 w 273"/>
                <a:gd name="T3" fmla="*/ 2147483646 h 226"/>
                <a:gd name="T4" fmla="*/ 2147483646 w 273"/>
                <a:gd name="T5" fmla="*/ 2147483646 h 226"/>
                <a:gd name="T6" fmla="*/ 2147483646 w 273"/>
                <a:gd name="T7" fmla="*/ 2147483646 h 226"/>
                <a:gd name="T8" fmla="*/ 2147483646 w 273"/>
                <a:gd name="T9" fmla="*/ 0 h 226"/>
                <a:gd name="T10" fmla="*/ 2147483646 w 273"/>
                <a:gd name="T11" fmla="*/ 2147483646 h 226"/>
                <a:gd name="T12" fmla="*/ 2147483646 w 273"/>
                <a:gd name="T13" fmla="*/ 2147483646 h 226"/>
                <a:gd name="T14" fmla="*/ 2147483646 w 273"/>
                <a:gd name="T15" fmla="*/ 2147483646 h 226"/>
                <a:gd name="T16" fmla="*/ 2147483646 w 273"/>
                <a:gd name="T17" fmla="*/ 2147483646 h 226"/>
                <a:gd name="T18" fmla="*/ 2147483646 w 273"/>
                <a:gd name="T19" fmla="*/ 2147483646 h 226"/>
                <a:gd name="T20" fmla="*/ 2147483646 w 273"/>
                <a:gd name="T21" fmla="*/ 2147483646 h 226"/>
                <a:gd name="T22" fmla="*/ 2147483646 w 273"/>
                <a:gd name="T23" fmla="*/ 2147483646 h 226"/>
                <a:gd name="T24" fmla="*/ 2147483646 w 273"/>
                <a:gd name="T25" fmla="*/ 2147483646 h 226"/>
                <a:gd name="T26" fmla="*/ 2147483646 w 273"/>
                <a:gd name="T27" fmla="*/ 2147483646 h 226"/>
                <a:gd name="T28" fmla="*/ 0 w 273"/>
                <a:gd name="T29" fmla="*/ 2147483646 h 226"/>
                <a:gd name="T30" fmla="*/ 2147483646 w 273"/>
                <a:gd name="T31" fmla="*/ 2147483646 h 226"/>
                <a:gd name="T32" fmla="*/ 0 w 273"/>
                <a:gd name="T33" fmla="*/ 2147483646 h 226"/>
                <a:gd name="T34" fmla="*/ 2147483646 w 273"/>
                <a:gd name="T35" fmla="*/ 2147483646 h 2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3" h="226">
                  <a:moveTo>
                    <a:pt x="38" y="48"/>
                  </a:moveTo>
                  <a:lnTo>
                    <a:pt x="72" y="34"/>
                  </a:lnTo>
                  <a:lnTo>
                    <a:pt x="90" y="48"/>
                  </a:lnTo>
                  <a:lnTo>
                    <a:pt x="127" y="48"/>
                  </a:lnTo>
                  <a:lnTo>
                    <a:pt x="109" y="0"/>
                  </a:lnTo>
                  <a:lnTo>
                    <a:pt x="164" y="48"/>
                  </a:lnTo>
                  <a:lnTo>
                    <a:pt x="210" y="92"/>
                  </a:lnTo>
                  <a:lnTo>
                    <a:pt x="261" y="116"/>
                  </a:lnTo>
                  <a:lnTo>
                    <a:pt x="272" y="157"/>
                  </a:lnTo>
                  <a:lnTo>
                    <a:pt x="227" y="215"/>
                  </a:lnTo>
                  <a:lnTo>
                    <a:pt x="218" y="225"/>
                  </a:lnTo>
                  <a:lnTo>
                    <a:pt x="146" y="215"/>
                  </a:lnTo>
                  <a:lnTo>
                    <a:pt x="57" y="225"/>
                  </a:lnTo>
                  <a:lnTo>
                    <a:pt x="57" y="191"/>
                  </a:lnTo>
                  <a:lnTo>
                    <a:pt x="0" y="141"/>
                  </a:lnTo>
                  <a:lnTo>
                    <a:pt x="12" y="107"/>
                  </a:lnTo>
                  <a:lnTo>
                    <a:pt x="0" y="92"/>
                  </a:lnTo>
                  <a:lnTo>
                    <a:pt x="38" y="4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66" name="Freeform 109">
              <a:extLst>
                <a:ext uri="{FF2B5EF4-FFF2-40B4-BE49-F238E27FC236}">
                  <a16:creationId xmlns:a16="http://schemas.microsoft.com/office/drawing/2014/main" xmlns="" id="{8B57F7F0-664D-494C-B031-28E7C2F7717D}"/>
                </a:ext>
              </a:extLst>
            </p:cNvPr>
            <p:cNvSpPr>
              <a:spLocks/>
            </p:cNvSpPr>
            <p:nvPr/>
          </p:nvSpPr>
          <p:spPr bwMode="auto">
            <a:xfrm>
              <a:off x="3936107" y="1457625"/>
              <a:ext cx="892535" cy="774405"/>
            </a:xfrm>
            <a:custGeom>
              <a:avLst/>
              <a:gdLst>
                <a:gd name="T0" fmla="*/ 2147483646 w 408"/>
                <a:gd name="T1" fmla="*/ 2147483646 h 354"/>
                <a:gd name="T2" fmla="*/ 2147483646 w 408"/>
                <a:gd name="T3" fmla="*/ 2147483646 h 354"/>
                <a:gd name="T4" fmla="*/ 2147483646 w 408"/>
                <a:gd name="T5" fmla="*/ 2147483646 h 354"/>
                <a:gd name="T6" fmla="*/ 2147483646 w 408"/>
                <a:gd name="T7" fmla="*/ 2147483646 h 354"/>
                <a:gd name="T8" fmla="*/ 2147483646 w 408"/>
                <a:gd name="T9" fmla="*/ 2147483646 h 354"/>
                <a:gd name="T10" fmla="*/ 2147483646 w 408"/>
                <a:gd name="T11" fmla="*/ 2147483646 h 354"/>
                <a:gd name="T12" fmla="*/ 2147483646 w 408"/>
                <a:gd name="T13" fmla="*/ 2147483646 h 354"/>
                <a:gd name="T14" fmla="*/ 2147483646 w 408"/>
                <a:gd name="T15" fmla="*/ 2147483646 h 354"/>
                <a:gd name="T16" fmla="*/ 2147483646 w 408"/>
                <a:gd name="T17" fmla="*/ 2147483646 h 354"/>
                <a:gd name="T18" fmla="*/ 2147483646 w 408"/>
                <a:gd name="T19" fmla="*/ 2147483646 h 354"/>
                <a:gd name="T20" fmla="*/ 2147483646 w 408"/>
                <a:gd name="T21" fmla="*/ 2147483646 h 354"/>
                <a:gd name="T22" fmla="*/ 0 w 408"/>
                <a:gd name="T23" fmla="*/ 2147483646 h 354"/>
                <a:gd name="T24" fmla="*/ 2147483646 w 408"/>
                <a:gd name="T25" fmla="*/ 2147483646 h 354"/>
                <a:gd name="T26" fmla="*/ 2147483646 w 408"/>
                <a:gd name="T27" fmla="*/ 2147483646 h 354"/>
                <a:gd name="T28" fmla="*/ 2147483646 w 408"/>
                <a:gd name="T29" fmla="*/ 2147483646 h 354"/>
                <a:gd name="T30" fmla="*/ 2147483646 w 408"/>
                <a:gd name="T31" fmla="*/ 2147483646 h 354"/>
                <a:gd name="T32" fmla="*/ 2147483646 w 408"/>
                <a:gd name="T33" fmla="*/ 2147483646 h 354"/>
                <a:gd name="T34" fmla="*/ 2147483646 w 408"/>
                <a:gd name="T35" fmla="*/ 2147483646 h 354"/>
                <a:gd name="T36" fmla="*/ 2147483646 w 408"/>
                <a:gd name="T37" fmla="*/ 2147483646 h 354"/>
                <a:gd name="T38" fmla="*/ 2147483646 w 408"/>
                <a:gd name="T39" fmla="*/ 2147483646 h 354"/>
                <a:gd name="T40" fmla="*/ 2147483646 w 408"/>
                <a:gd name="T41" fmla="*/ 2147483646 h 354"/>
                <a:gd name="T42" fmla="*/ 2147483646 w 408"/>
                <a:gd name="T43" fmla="*/ 2147483646 h 354"/>
                <a:gd name="T44" fmla="*/ 2147483646 w 408"/>
                <a:gd name="T45" fmla="*/ 0 h 354"/>
                <a:gd name="T46" fmla="*/ 2147483646 w 408"/>
                <a:gd name="T47" fmla="*/ 2147483646 h 354"/>
                <a:gd name="T48" fmla="*/ 2147483646 w 408"/>
                <a:gd name="T49" fmla="*/ 2147483646 h 354"/>
                <a:gd name="T50" fmla="*/ 2147483646 w 408"/>
                <a:gd name="T51" fmla="*/ 2147483646 h 354"/>
                <a:gd name="T52" fmla="*/ 2147483646 w 408"/>
                <a:gd name="T53" fmla="*/ 2147483646 h 354"/>
                <a:gd name="T54" fmla="*/ 2147483646 w 408"/>
                <a:gd name="T55" fmla="*/ 2147483646 h 354"/>
                <a:gd name="T56" fmla="*/ 2147483646 w 408"/>
                <a:gd name="T57" fmla="*/ 2147483646 h 354"/>
                <a:gd name="T58" fmla="*/ 2147483646 w 408"/>
                <a:gd name="T59" fmla="*/ 2147483646 h 354"/>
                <a:gd name="T60" fmla="*/ 2147483646 w 408"/>
                <a:gd name="T61" fmla="*/ 2147483646 h 354"/>
                <a:gd name="T62" fmla="*/ 2147483646 w 408"/>
                <a:gd name="T63" fmla="*/ 2147483646 h 354"/>
                <a:gd name="T64" fmla="*/ 2147483646 w 408"/>
                <a:gd name="T65" fmla="*/ 2147483646 h 354"/>
                <a:gd name="T66" fmla="*/ 2147483646 w 408"/>
                <a:gd name="T67" fmla="*/ 2147483646 h 3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08" h="354">
                  <a:moveTo>
                    <a:pt x="280" y="333"/>
                  </a:moveTo>
                  <a:lnTo>
                    <a:pt x="243" y="319"/>
                  </a:lnTo>
                  <a:lnTo>
                    <a:pt x="216" y="333"/>
                  </a:lnTo>
                  <a:lnTo>
                    <a:pt x="197" y="319"/>
                  </a:lnTo>
                  <a:lnTo>
                    <a:pt x="160" y="333"/>
                  </a:lnTo>
                  <a:lnTo>
                    <a:pt x="127" y="353"/>
                  </a:lnTo>
                  <a:lnTo>
                    <a:pt x="77" y="294"/>
                  </a:lnTo>
                  <a:lnTo>
                    <a:pt x="63" y="294"/>
                  </a:lnTo>
                  <a:lnTo>
                    <a:pt x="52" y="294"/>
                  </a:lnTo>
                  <a:lnTo>
                    <a:pt x="44" y="275"/>
                  </a:lnTo>
                  <a:lnTo>
                    <a:pt x="7" y="275"/>
                  </a:lnTo>
                  <a:lnTo>
                    <a:pt x="0" y="250"/>
                  </a:lnTo>
                  <a:lnTo>
                    <a:pt x="44" y="191"/>
                  </a:lnTo>
                  <a:lnTo>
                    <a:pt x="34" y="152"/>
                  </a:lnTo>
                  <a:lnTo>
                    <a:pt x="71" y="118"/>
                  </a:lnTo>
                  <a:lnTo>
                    <a:pt x="97" y="127"/>
                  </a:lnTo>
                  <a:lnTo>
                    <a:pt x="108" y="59"/>
                  </a:lnTo>
                  <a:lnTo>
                    <a:pt x="127" y="59"/>
                  </a:lnTo>
                  <a:lnTo>
                    <a:pt x="153" y="69"/>
                  </a:lnTo>
                  <a:lnTo>
                    <a:pt x="171" y="59"/>
                  </a:lnTo>
                  <a:lnTo>
                    <a:pt x="225" y="10"/>
                  </a:lnTo>
                  <a:lnTo>
                    <a:pt x="243" y="24"/>
                  </a:lnTo>
                  <a:lnTo>
                    <a:pt x="262" y="0"/>
                  </a:lnTo>
                  <a:lnTo>
                    <a:pt x="280" y="10"/>
                  </a:lnTo>
                  <a:lnTo>
                    <a:pt x="299" y="10"/>
                  </a:lnTo>
                  <a:lnTo>
                    <a:pt x="307" y="59"/>
                  </a:lnTo>
                  <a:lnTo>
                    <a:pt x="333" y="59"/>
                  </a:lnTo>
                  <a:lnTo>
                    <a:pt x="344" y="34"/>
                  </a:lnTo>
                  <a:lnTo>
                    <a:pt x="407" y="93"/>
                  </a:lnTo>
                  <a:lnTo>
                    <a:pt x="396" y="167"/>
                  </a:lnTo>
                  <a:lnTo>
                    <a:pt x="388" y="310"/>
                  </a:lnTo>
                  <a:lnTo>
                    <a:pt x="333" y="310"/>
                  </a:lnTo>
                  <a:lnTo>
                    <a:pt x="307" y="319"/>
                  </a:lnTo>
                  <a:lnTo>
                    <a:pt x="280" y="333"/>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67" name="Freeform 110">
              <a:extLst>
                <a:ext uri="{FF2B5EF4-FFF2-40B4-BE49-F238E27FC236}">
                  <a16:creationId xmlns:a16="http://schemas.microsoft.com/office/drawing/2014/main" xmlns="" id="{D03D2B90-84F2-4EBF-8878-4A165C7DFEC6}"/>
                </a:ext>
              </a:extLst>
            </p:cNvPr>
            <p:cNvSpPr>
              <a:spLocks/>
            </p:cNvSpPr>
            <p:nvPr/>
          </p:nvSpPr>
          <p:spPr bwMode="auto">
            <a:xfrm>
              <a:off x="2638871" y="2078899"/>
              <a:ext cx="500956" cy="678151"/>
            </a:xfrm>
            <a:custGeom>
              <a:avLst/>
              <a:gdLst>
                <a:gd name="T0" fmla="*/ 2147483646 w 229"/>
                <a:gd name="T1" fmla="*/ 2147483646 h 310"/>
                <a:gd name="T2" fmla="*/ 2147483646 w 229"/>
                <a:gd name="T3" fmla="*/ 2147483646 h 310"/>
                <a:gd name="T4" fmla="*/ 2147483646 w 229"/>
                <a:gd name="T5" fmla="*/ 0 h 310"/>
                <a:gd name="T6" fmla="*/ 2147483646 w 229"/>
                <a:gd name="T7" fmla="*/ 2147483646 h 310"/>
                <a:gd name="T8" fmla="*/ 2147483646 w 229"/>
                <a:gd name="T9" fmla="*/ 0 h 310"/>
                <a:gd name="T10" fmla="*/ 2147483646 w 229"/>
                <a:gd name="T11" fmla="*/ 2147483646 h 310"/>
                <a:gd name="T12" fmla="*/ 2147483646 w 229"/>
                <a:gd name="T13" fmla="*/ 2147483646 h 310"/>
                <a:gd name="T14" fmla="*/ 2147483646 w 229"/>
                <a:gd name="T15" fmla="*/ 2147483646 h 310"/>
                <a:gd name="T16" fmla="*/ 2147483646 w 229"/>
                <a:gd name="T17" fmla="*/ 2147483646 h 310"/>
                <a:gd name="T18" fmla="*/ 2147483646 w 229"/>
                <a:gd name="T19" fmla="*/ 2147483646 h 310"/>
                <a:gd name="T20" fmla="*/ 2147483646 w 229"/>
                <a:gd name="T21" fmla="*/ 2147483646 h 310"/>
                <a:gd name="T22" fmla="*/ 2147483646 w 229"/>
                <a:gd name="T23" fmla="*/ 2147483646 h 310"/>
                <a:gd name="T24" fmla="*/ 2147483646 w 229"/>
                <a:gd name="T25" fmla="*/ 2147483646 h 310"/>
                <a:gd name="T26" fmla="*/ 2147483646 w 229"/>
                <a:gd name="T27" fmla="*/ 2147483646 h 310"/>
                <a:gd name="T28" fmla="*/ 2147483646 w 229"/>
                <a:gd name="T29" fmla="*/ 2147483646 h 310"/>
                <a:gd name="T30" fmla="*/ 2147483646 w 229"/>
                <a:gd name="T31" fmla="*/ 2147483646 h 310"/>
                <a:gd name="T32" fmla="*/ 2147483646 w 229"/>
                <a:gd name="T33" fmla="*/ 2147483646 h 310"/>
                <a:gd name="T34" fmla="*/ 2147483646 w 229"/>
                <a:gd name="T35" fmla="*/ 2147483646 h 310"/>
                <a:gd name="T36" fmla="*/ 2147483646 w 229"/>
                <a:gd name="T37" fmla="*/ 2147483646 h 310"/>
                <a:gd name="T38" fmla="*/ 2147483646 w 229"/>
                <a:gd name="T39" fmla="*/ 2147483646 h 310"/>
                <a:gd name="T40" fmla="*/ 2147483646 w 229"/>
                <a:gd name="T41" fmla="*/ 2147483646 h 310"/>
                <a:gd name="T42" fmla="*/ 2147483646 w 229"/>
                <a:gd name="T43" fmla="*/ 2147483646 h 310"/>
                <a:gd name="T44" fmla="*/ 2147483646 w 229"/>
                <a:gd name="T45" fmla="*/ 2147483646 h 310"/>
                <a:gd name="T46" fmla="*/ 2147483646 w 229"/>
                <a:gd name="T47" fmla="*/ 2147483646 h 310"/>
                <a:gd name="T48" fmla="*/ 2147483646 w 229"/>
                <a:gd name="T49" fmla="*/ 2147483646 h 310"/>
                <a:gd name="T50" fmla="*/ 2147483646 w 229"/>
                <a:gd name="T51" fmla="*/ 2147483646 h 310"/>
                <a:gd name="T52" fmla="*/ 0 w 229"/>
                <a:gd name="T53" fmla="*/ 2147483646 h 310"/>
                <a:gd name="T54" fmla="*/ 2147483646 w 229"/>
                <a:gd name="T55" fmla="*/ 2147483646 h 3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9" h="310">
                  <a:moveTo>
                    <a:pt x="26" y="59"/>
                  </a:moveTo>
                  <a:lnTo>
                    <a:pt x="56" y="9"/>
                  </a:lnTo>
                  <a:lnTo>
                    <a:pt x="74" y="0"/>
                  </a:lnTo>
                  <a:lnTo>
                    <a:pt x="83" y="9"/>
                  </a:lnTo>
                  <a:lnTo>
                    <a:pt x="89" y="0"/>
                  </a:lnTo>
                  <a:lnTo>
                    <a:pt x="108" y="48"/>
                  </a:lnTo>
                  <a:lnTo>
                    <a:pt x="119" y="48"/>
                  </a:lnTo>
                  <a:lnTo>
                    <a:pt x="128" y="34"/>
                  </a:lnTo>
                  <a:lnTo>
                    <a:pt x="153" y="84"/>
                  </a:lnTo>
                  <a:lnTo>
                    <a:pt x="153" y="59"/>
                  </a:lnTo>
                  <a:lnTo>
                    <a:pt x="190" y="59"/>
                  </a:lnTo>
                  <a:lnTo>
                    <a:pt x="190" y="107"/>
                  </a:lnTo>
                  <a:lnTo>
                    <a:pt x="209" y="132"/>
                  </a:lnTo>
                  <a:lnTo>
                    <a:pt x="216" y="117"/>
                  </a:lnTo>
                  <a:lnTo>
                    <a:pt x="228" y="202"/>
                  </a:lnTo>
                  <a:lnTo>
                    <a:pt x="190" y="275"/>
                  </a:lnTo>
                  <a:lnTo>
                    <a:pt x="153" y="309"/>
                  </a:lnTo>
                  <a:lnTo>
                    <a:pt x="145" y="300"/>
                  </a:lnTo>
                  <a:lnTo>
                    <a:pt x="139" y="284"/>
                  </a:lnTo>
                  <a:lnTo>
                    <a:pt x="108" y="259"/>
                  </a:lnTo>
                  <a:lnTo>
                    <a:pt x="101" y="216"/>
                  </a:lnTo>
                  <a:lnTo>
                    <a:pt x="89" y="202"/>
                  </a:lnTo>
                  <a:lnTo>
                    <a:pt x="63" y="216"/>
                  </a:lnTo>
                  <a:lnTo>
                    <a:pt x="37" y="152"/>
                  </a:lnTo>
                  <a:lnTo>
                    <a:pt x="11" y="132"/>
                  </a:lnTo>
                  <a:lnTo>
                    <a:pt x="19" y="107"/>
                  </a:lnTo>
                  <a:lnTo>
                    <a:pt x="0" y="84"/>
                  </a:lnTo>
                  <a:lnTo>
                    <a:pt x="26" y="59"/>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68" name="Freeform 111">
              <a:extLst>
                <a:ext uri="{FF2B5EF4-FFF2-40B4-BE49-F238E27FC236}">
                  <a16:creationId xmlns:a16="http://schemas.microsoft.com/office/drawing/2014/main" xmlns="" id="{FD8DD2ED-C418-4480-BD68-18E588710FFD}"/>
                </a:ext>
              </a:extLst>
            </p:cNvPr>
            <p:cNvSpPr>
              <a:spLocks/>
            </p:cNvSpPr>
            <p:nvPr/>
          </p:nvSpPr>
          <p:spPr bwMode="auto">
            <a:xfrm>
              <a:off x="3929545" y="2520791"/>
              <a:ext cx="811593" cy="492206"/>
            </a:xfrm>
            <a:custGeom>
              <a:avLst/>
              <a:gdLst>
                <a:gd name="T0" fmla="*/ 2147483646 w 371"/>
                <a:gd name="T1" fmla="*/ 0 h 225"/>
                <a:gd name="T2" fmla="*/ 2147483646 w 371"/>
                <a:gd name="T3" fmla="*/ 2147483646 h 225"/>
                <a:gd name="T4" fmla="*/ 2147483646 w 371"/>
                <a:gd name="T5" fmla="*/ 2147483646 h 225"/>
                <a:gd name="T6" fmla="*/ 2147483646 w 371"/>
                <a:gd name="T7" fmla="*/ 2147483646 h 225"/>
                <a:gd name="T8" fmla="*/ 2147483646 w 371"/>
                <a:gd name="T9" fmla="*/ 2147483646 h 225"/>
                <a:gd name="T10" fmla="*/ 2147483646 w 371"/>
                <a:gd name="T11" fmla="*/ 2147483646 h 225"/>
                <a:gd name="T12" fmla="*/ 0 w 371"/>
                <a:gd name="T13" fmla="*/ 2147483646 h 225"/>
                <a:gd name="T14" fmla="*/ 2147483646 w 371"/>
                <a:gd name="T15" fmla="*/ 2147483646 h 225"/>
                <a:gd name="T16" fmla="*/ 2147483646 w 371"/>
                <a:gd name="T17" fmla="*/ 2147483646 h 225"/>
                <a:gd name="T18" fmla="*/ 2147483646 w 371"/>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1" h="225">
                  <a:moveTo>
                    <a:pt x="236" y="0"/>
                  </a:moveTo>
                  <a:lnTo>
                    <a:pt x="254" y="49"/>
                  </a:lnTo>
                  <a:lnTo>
                    <a:pt x="281" y="98"/>
                  </a:lnTo>
                  <a:lnTo>
                    <a:pt x="314" y="98"/>
                  </a:lnTo>
                  <a:lnTo>
                    <a:pt x="370" y="165"/>
                  </a:lnTo>
                  <a:lnTo>
                    <a:pt x="351" y="224"/>
                  </a:lnTo>
                  <a:lnTo>
                    <a:pt x="0" y="215"/>
                  </a:lnTo>
                  <a:lnTo>
                    <a:pt x="97" y="49"/>
                  </a:lnTo>
                  <a:lnTo>
                    <a:pt x="116" y="25"/>
                  </a:lnTo>
                  <a:lnTo>
                    <a:pt x="236" y="0"/>
                  </a:lnTo>
                </a:path>
              </a:pathLst>
            </a:custGeom>
            <a:solidFill>
              <a:schemeClr val="tx2">
                <a:lumMod val="40000"/>
                <a:lumOff val="6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69" name="Freeform 88">
              <a:extLst>
                <a:ext uri="{FF2B5EF4-FFF2-40B4-BE49-F238E27FC236}">
                  <a16:creationId xmlns:a16="http://schemas.microsoft.com/office/drawing/2014/main" xmlns="" id="{7E0B1685-4129-4F6E-9284-6AE6E272BF8F}"/>
                </a:ext>
              </a:extLst>
            </p:cNvPr>
            <p:cNvSpPr>
              <a:spLocks/>
            </p:cNvSpPr>
            <p:nvPr/>
          </p:nvSpPr>
          <p:spPr bwMode="auto">
            <a:xfrm>
              <a:off x="3194518" y="1733259"/>
              <a:ext cx="476894" cy="638775"/>
            </a:xfrm>
            <a:custGeom>
              <a:avLst/>
              <a:gdLst>
                <a:gd name="T0" fmla="*/ 2147483646 w 218"/>
                <a:gd name="T1" fmla="*/ 2147483646 h 292"/>
                <a:gd name="T2" fmla="*/ 2147483646 w 218"/>
                <a:gd name="T3" fmla="*/ 2147483646 h 292"/>
                <a:gd name="T4" fmla="*/ 2147483646 w 218"/>
                <a:gd name="T5" fmla="*/ 0 h 292"/>
                <a:gd name="T6" fmla="*/ 2147483646 w 218"/>
                <a:gd name="T7" fmla="*/ 2147483646 h 292"/>
                <a:gd name="T8" fmla="*/ 2147483646 w 218"/>
                <a:gd name="T9" fmla="*/ 2147483646 h 292"/>
                <a:gd name="T10" fmla="*/ 2147483646 w 218"/>
                <a:gd name="T11" fmla="*/ 2147483646 h 292"/>
                <a:gd name="T12" fmla="*/ 2147483646 w 218"/>
                <a:gd name="T13" fmla="*/ 2147483646 h 292"/>
                <a:gd name="T14" fmla="*/ 2147483646 w 218"/>
                <a:gd name="T15" fmla="*/ 2147483646 h 292"/>
                <a:gd name="T16" fmla="*/ 2147483646 w 218"/>
                <a:gd name="T17" fmla="*/ 2147483646 h 292"/>
                <a:gd name="T18" fmla="*/ 2147483646 w 218"/>
                <a:gd name="T19" fmla="*/ 2147483646 h 292"/>
                <a:gd name="T20" fmla="*/ 2147483646 w 218"/>
                <a:gd name="T21" fmla="*/ 2147483646 h 292"/>
                <a:gd name="T22" fmla="*/ 2147483646 w 218"/>
                <a:gd name="T23" fmla="*/ 2147483646 h 292"/>
                <a:gd name="T24" fmla="*/ 2147483646 w 218"/>
                <a:gd name="T25" fmla="*/ 2147483646 h 292"/>
                <a:gd name="T26" fmla="*/ 2147483646 w 218"/>
                <a:gd name="T27" fmla="*/ 2147483646 h 292"/>
                <a:gd name="T28" fmla="*/ 2147483646 w 218"/>
                <a:gd name="T29" fmla="*/ 2147483646 h 292"/>
                <a:gd name="T30" fmla="*/ 2147483646 w 218"/>
                <a:gd name="T31" fmla="*/ 2147483646 h 292"/>
                <a:gd name="T32" fmla="*/ 0 w 218"/>
                <a:gd name="T33" fmla="*/ 2147483646 h 292"/>
                <a:gd name="T34" fmla="*/ 2147483646 w 218"/>
                <a:gd name="T35" fmla="*/ 2147483646 h 2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8" h="292">
                  <a:moveTo>
                    <a:pt x="19" y="123"/>
                  </a:moveTo>
                  <a:lnTo>
                    <a:pt x="37" y="123"/>
                  </a:lnTo>
                  <a:lnTo>
                    <a:pt x="108" y="0"/>
                  </a:lnTo>
                  <a:lnTo>
                    <a:pt x="120" y="16"/>
                  </a:lnTo>
                  <a:lnTo>
                    <a:pt x="108" y="50"/>
                  </a:lnTo>
                  <a:lnTo>
                    <a:pt x="164" y="98"/>
                  </a:lnTo>
                  <a:lnTo>
                    <a:pt x="164" y="134"/>
                  </a:lnTo>
                  <a:lnTo>
                    <a:pt x="217" y="168"/>
                  </a:lnTo>
                  <a:lnTo>
                    <a:pt x="172" y="250"/>
                  </a:lnTo>
                  <a:lnTo>
                    <a:pt x="126" y="241"/>
                  </a:lnTo>
                  <a:lnTo>
                    <a:pt x="108" y="227"/>
                  </a:lnTo>
                  <a:lnTo>
                    <a:pt x="89" y="266"/>
                  </a:lnTo>
                  <a:lnTo>
                    <a:pt x="63" y="291"/>
                  </a:lnTo>
                  <a:lnTo>
                    <a:pt x="26" y="250"/>
                  </a:lnTo>
                  <a:lnTo>
                    <a:pt x="19" y="241"/>
                  </a:lnTo>
                  <a:lnTo>
                    <a:pt x="26" y="216"/>
                  </a:lnTo>
                  <a:lnTo>
                    <a:pt x="0" y="148"/>
                  </a:lnTo>
                  <a:lnTo>
                    <a:pt x="19" y="123"/>
                  </a:lnTo>
                </a:path>
              </a:pathLst>
            </a:custGeom>
            <a:solidFill>
              <a:schemeClr val="accent1"/>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70" name="Freeform 31">
              <a:extLst>
                <a:ext uri="{FF2B5EF4-FFF2-40B4-BE49-F238E27FC236}">
                  <a16:creationId xmlns:a16="http://schemas.microsoft.com/office/drawing/2014/main" xmlns="" id="{CE41FF8E-6D91-4AC6-BA1C-B62652783BC6}"/>
                </a:ext>
              </a:extLst>
            </p:cNvPr>
            <p:cNvSpPr>
              <a:spLocks/>
            </p:cNvSpPr>
            <p:nvPr/>
          </p:nvSpPr>
          <p:spPr bwMode="auto">
            <a:xfrm>
              <a:off x="8816352" y="3234336"/>
              <a:ext cx="597210" cy="719715"/>
            </a:xfrm>
            <a:custGeom>
              <a:avLst/>
              <a:gdLst>
                <a:gd name="T0" fmla="*/ 2147483646 w 273"/>
                <a:gd name="T1" fmla="*/ 2147483646 h 329"/>
                <a:gd name="T2" fmla="*/ 2147483646 w 273"/>
                <a:gd name="T3" fmla="*/ 2147483646 h 329"/>
                <a:gd name="T4" fmla="*/ 2147483646 w 273"/>
                <a:gd name="T5" fmla="*/ 2147483646 h 329"/>
                <a:gd name="T6" fmla="*/ 2147483646 w 273"/>
                <a:gd name="T7" fmla="*/ 2147483646 h 329"/>
                <a:gd name="T8" fmla="*/ 2147483646 w 273"/>
                <a:gd name="T9" fmla="*/ 2147483646 h 329"/>
                <a:gd name="T10" fmla="*/ 2147483646 w 273"/>
                <a:gd name="T11" fmla="*/ 2147483646 h 329"/>
                <a:gd name="T12" fmla="*/ 2147483646 w 273"/>
                <a:gd name="T13" fmla="*/ 2147483646 h 329"/>
                <a:gd name="T14" fmla="*/ 2147483646 w 273"/>
                <a:gd name="T15" fmla="*/ 2147483646 h 329"/>
                <a:gd name="T16" fmla="*/ 2147483646 w 273"/>
                <a:gd name="T17" fmla="*/ 2147483646 h 329"/>
                <a:gd name="T18" fmla="*/ 0 w 273"/>
                <a:gd name="T19" fmla="*/ 2147483646 h 329"/>
                <a:gd name="T20" fmla="*/ 0 w 273"/>
                <a:gd name="T21" fmla="*/ 2147483646 h 329"/>
                <a:gd name="T22" fmla="*/ 2147483646 w 273"/>
                <a:gd name="T23" fmla="*/ 2147483646 h 329"/>
                <a:gd name="T24" fmla="*/ 2147483646 w 273"/>
                <a:gd name="T25" fmla="*/ 2147483646 h 329"/>
                <a:gd name="T26" fmla="*/ 2147483646 w 273"/>
                <a:gd name="T27" fmla="*/ 2147483646 h 329"/>
                <a:gd name="T28" fmla="*/ 2147483646 w 273"/>
                <a:gd name="T29" fmla="*/ 2147483646 h 329"/>
                <a:gd name="T30" fmla="*/ 2147483646 w 273"/>
                <a:gd name="T31" fmla="*/ 2147483646 h 329"/>
                <a:gd name="T32" fmla="*/ 2147483646 w 273"/>
                <a:gd name="T33" fmla="*/ 2147483646 h 329"/>
                <a:gd name="T34" fmla="*/ 2147483646 w 273"/>
                <a:gd name="T35" fmla="*/ 2147483646 h 329"/>
                <a:gd name="T36" fmla="*/ 2147483646 w 273"/>
                <a:gd name="T37" fmla="*/ 2147483646 h 329"/>
                <a:gd name="T38" fmla="*/ 2147483646 w 273"/>
                <a:gd name="T39" fmla="*/ 0 h 329"/>
                <a:gd name="T40" fmla="*/ 2147483646 w 273"/>
                <a:gd name="T41" fmla="*/ 2147483646 h 329"/>
                <a:gd name="T42" fmla="*/ 2147483646 w 273"/>
                <a:gd name="T43" fmla="*/ 2147483646 h 329"/>
                <a:gd name="T44" fmla="*/ 2147483646 w 273"/>
                <a:gd name="T45" fmla="*/ 2147483646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3" h="329">
                  <a:moveTo>
                    <a:pt x="235" y="84"/>
                  </a:moveTo>
                  <a:lnTo>
                    <a:pt x="235" y="103"/>
                  </a:lnTo>
                  <a:lnTo>
                    <a:pt x="254" y="127"/>
                  </a:lnTo>
                  <a:lnTo>
                    <a:pt x="218" y="152"/>
                  </a:lnTo>
                  <a:lnTo>
                    <a:pt x="184" y="142"/>
                  </a:lnTo>
                  <a:lnTo>
                    <a:pt x="190" y="200"/>
                  </a:lnTo>
                  <a:lnTo>
                    <a:pt x="138" y="269"/>
                  </a:lnTo>
                  <a:lnTo>
                    <a:pt x="57" y="328"/>
                  </a:lnTo>
                  <a:lnTo>
                    <a:pt x="38" y="226"/>
                  </a:lnTo>
                  <a:lnTo>
                    <a:pt x="0" y="200"/>
                  </a:lnTo>
                  <a:lnTo>
                    <a:pt x="0" y="59"/>
                  </a:lnTo>
                  <a:lnTo>
                    <a:pt x="18" y="44"/>
                  </a:lnTo>
                  <a:lnTo>
                    <a:pt x="75" y="34"/>
                  </a:lnTo>
                  <a:lnTo>
                    <a:pt x="90" y="59"/>
                  </a:lnTo>
                  <a:lnTo>
                    <a:pt x="120" y="59"/>
                  </a:lnTo>
                  <a:lnTo>
                    <a:pt x="127" y="34"/>
                  </a:lnTo>
                  <a:lnTo>
                    <a:pt x="153" y="34"/>
                  </a:lnTo>
                  <a:lnTo>
                    <a:pt x="190" y="10"/>
                  </a:lnTo>
                  <a:lnTo>
                    <a:pt x="210" y="10"/>
                  </a:lnTo>
                  <a:lnTo>
                    <a:pt x="218" y="0"/>
                  </a:lnTo>
                  <a:lnTo>
                    <a:pt x="235" y="34"/>
                  </a:lnTo>
                  <a:lnTo>
                    <a:pt x="272" y="59"/>
                  </a:lnTo>
                  <a:lnTo>
                    <a:pt x="235" y="84"/>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71" name="Freeform 43">
              <a:extLst>
                <a:ext uri="{FF2B5EF4-FFF2-40B4-BE49-F238E27FC236}">
                  <a16:creationId xmlns:a16="http://schemas.microsoft.com/office/drawing/2014/main" xmlns="" id="{50E9A2AB-9607-4D14-A1BA-9B1AE4446905}"/>
                </a:ext>
              </a:extLst>
            </p:cNvPr>
            <p:cNvSpPr>
              <a:spLocks/>
            </p:cNvSpPr>
            <p:nvPr/>
          </p:nvSpPr>
          <p:spPr bwMode="auto">
            <a:xfrm>
              <a:off x="10115383" y="2262655"/>
              <a:ext cx="638775" cy="494394"/>
            </a:xfrm>
            <a:custGeom>
              <a:avLst/>
              <a:gdLst>
                <a:gd name="T0" fmla="*/ 2147483646 w 292"/>
                <a:gd name="T1" fmla="*/ 2147483646 h 226"/>
                <a:gd name="T2" fmla="*/ 2147483646 w 292"/>
                <a:gd name="T3" fmla="*/ 2147483646 h 226"/>
                <a:gd name="T4" fmla="*/ 2147483646 w 292"/>
                <a:gd name="T5" fmla="*/ 2147483646 h 226"/>
                <a:gd name="T6" fmla="*/ 2147483646 w 292"/>
                <a:gd name="T7" fmla="*/ 0 h 226"/>
                <a:gd name="T8" fmla="*/ 2147483646 w 292"/>
                <a:gd name="T9" fmla="*/ 2147483646 h 226"/>
                <a:gd name="T10" fmla="*/ 2147483646 w 292"/>
                <a:gd name="T11" fmla="*/ 2147483646 h 226"/>
                <a:gd name="T12" fmla="*/ 2147483646 w 292"/>
                <a:gd name="T13" fmla="*/ 2147483646 h 226"/>
                <a:gd name="T14" fmla="*/ 2147483646 w 292"/>
                <a:gd name="T15" fmla="*/ 2147483646 h 226"/>
                <a:gd name="T16" fmla="*/ 2147483646 w 292"/>
                <a:gd name="T17" fmla="*/ 2147483646 h 226"/>
                <a:gd name="T18" fmla="*/ 2147483646 w 292"/>
                <a:gd name="T19" fmla="*/ 2147483646 h 226"/>
                <a:gd name="T20" fmla="*/ 0 w 292"/>
                <a:gd name="T21" fmla="*/ 2147483646 h 226"/>
                <a:gd name="T22" fmla="*/ 2147483646 w 292"/>
                <a:gd name="T23" fmla="*/ 2147483646 h 226"/>
                <a:gd name="T24" fmla="*/ 2147483646 w 292"/>
                <a:gd name="T25" fmla="*/ 2147483646 h 226"/>
                <a:gd name="T26" fmla="*/ 2147483646 w 292"/>
                <a:gd name="T27" fmla="*/ 2147483646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2" h="226">
                  <a:moveTo>
                    <a:pt x="71" y="68"/>
                  </a:moveTo>
                  <a:lnTo>
                    <a:pt x="89" y="33"/>
                  </a:lnTo>
                  <a:lnTo>
                    <a:pt x="191" y="33"/>
                  </a:lnTo>
                  <a:lnTo>
                    <a:pt x="255" y="0"/>
                  </a:lnTo>
                  <a:lnTo>
                    <a:pt x="274" y="9"/>
                  </a:lnTo>
                  <a:lnTo>
                    <a:pt x="280" y="48"/>
                  </a:lnTo>
                  <a:lnTo>
                    <a:pt x="291" y="93"/>
                  </a:lnTo>
                  <a:lnTo>
                    <a:pt x="262" y="152"/>
                  </a:lnTo>
                  <a:lnTo>
                    <a:pt x="262" y="225"/>
                  </a:lnTo>
                  <a:lnTo>
                    <a:pt x="128" y="216"/>
                  </a:lnTo>
                  <a:lnTo>
                    <a:pt x="0" y="216"/>
                  </a:lnTo>
                  <a:lnTo>
                    <a:pt x="46" y="93"/>
                  </a:lnTo>
                  <a:lnTo>
                    <a:pt x="71" y="58"/>
                  </a:lnTo>
                  <a:lnTo>
                    <a:pt x="71" y="68"/>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72" name="Freeform 50">
              <a:extLst>
                <a:ext uri="{FF2B5EF4-FFF2-40B4-BE49-F238E27FC236}">
                  <a16:creationId xmlns:a16="http://schemas.microsoft.com/office/drawing/2014/main" xmlns="" id="{0B296CFC-2E6F-40A8-BFAE-3EDD9CE579CA}"/>
                </a:ext>
              </a:extLst>
            </p:cNvPr>
            <p:cNvSpPr>
              <a:spLocks/>
            </p:cNvSpPr>
            <p:nvPr/>
          </p:nvSpPr>
          <p:spPr bwMode="auto">
            <a:xfrm>
              <a:off x="7527469" y="1273867"/>
              <a:ext cx="448456" cy="914410"/>
            </a:xfrm>
            <a:custGeom>
              <a:avLst/>
              <a:gdLst>
                <a:gd name="T0" fmla="*/ 2147483646 w 205"/>
                <a:gd name="T1" fmla="*/ 0 h 418"/>
                <a:gd name="T2" fmla="*/ 2147483646 w 205"/>
                <a:gd name="T3" fmla="*/ 2147483646 h 418"/>
                <a:gd name="T4" fmla="*/ 2147483646 w 205"/>
                <a:gd name="T5" fmla="*/ 2147483646 h 418"/>
                <a:gd name="T6" fmla="*/ 2147483646 w 205"/>
                <a:gd name="T7" fmla="*/ 2147483646 h 418"/>
                <a:gd name="T8" fmla="*/ 2147483646 w 205"/>
                <a:gd name="T9" fmla="*/ 2147483646 h 418"/>
                <a:gd name="T10" fmla="*/ 2147483646 w 205"/>
                <a:gd name="T11" fmla="*/ 2147483646 h 418"/>
                <a:gd name="T12" fmla="*/ 2147483646 w 205"/>
                <a:gd name="T13" fmla="*/ 2147483646 h 418"/>
                <a:gd name="T14" fmla="*/ 2147483646 w 205"/>
                <a:gd name="T15" fmla="*/ 2147483646 h 418"/>
                <a:gd name="T16" fmla="*/ 2147483646 w 205"/>
                <a:gd name="T17" fmla="*/ 2147483646 h 418"/>
                <a:gd name="T18" fmla="*/ 0 w 205"/>
                <a:gd name="T19" fmla="*/ 2147483646 h 418"/>
                <a:gd name="T20" fmla="*/ 0 w 205"/>
                <a:gd name="T21" fmla="*/ 2147483646 h 418"/>
                <a:gd name="T22" fmla="*/ 2147483646 w 205"/>
                <a:gd name="T23" fmla="*/ 0 h 418"/>
                <a:gd name="T24" fmla="*/ 2147483646 w 205"/>
                <a:gd name="T25" fmla="*/ 0 h 4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 h="418">
                  <a:moveTo>
                    <a:pt x="204" y="0"/>
                  </a:moveTo>
                  <a:lnTo>
                    <a:pt x="189" y="24"/>
                  </a:lnTo>
                  <a:lnTo>
                    <a:pt x="171" y="70"/>
                  </a:lnTo>
                  <a:lnTo>
                    <a:pt x="189" y="295"/>
                  </a:lnTo>
                  <a:lnTo>
                    <a:pt x="152" y="370"/>
                  </a:lnTo>
                  <a:lnTo>
                    <a:pt x="152" y="417"/>
                  </a:lnTo>
                  <a:lnTo>
                    <a:pt x="71" y="378"/>
                  </a:lnTo>
                  <a:lnTo>
                    <a:pt x="33" y="378"/>
                  </a:lnTo>
                  <a:lnTo>
                    <a:pt x="8" y="378"/>
                  </a:lnTo>
                  <a:lnTo>
                    <a:pt x="0" y="370"/>
                  </a:lnTo>
                  <a:lnTo>
                    <a:pt x="0" y="250"/>
                  </a:lnTo>
                  <a:lnTo>
                    <a:pt x="8" y="0"/>
                  </a:lnTo>
                  <a:lnTo>
                    <a:pt x="204"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sp>
          <p:nvSpPr>
            <p:cNvPr id="573" name="Freeform 61">
              <a:extLst>
                <a:ext uri="{FF2B5EF4-FFF2-40B4-BE49-F238E27FC236}">
                  <a16:creationId xmlns:a16="http://schemas.microsoft.com/office/drawing/2014/main" xmlns="" id="{0110E453-F309-46D1-B3A4-B911D80DE68B}"/>
                </a:ext>
              </a:extLst>
            </p:cNvPr>
            <p:cNvSpPr>
              <a:spLocks/>
            </p:cNvSpPr>
            <p:nvPr/>
          </p:nvSpPr>
          <p:spPr bwMode="auto">
            <a:xfrm>
              <a:off x="7903735" y="1273867"/>
              <a:ext cx="310637" cy="678151"/>
            </a:xfrm>
            <a:custGeom>
              <a:avLst/>
              <a:gdLst>
                <a:gd name="T0" fmla="*/ 2147483646 w 142"/>
                <a:gd name="T1" fmla="*/ 0 h 310"/>
                <a:gd name="T2" fmla="*/ 2147483646 w 142"/>
                <a:gd name="T3" fmla="*/ 2147483646 h 310"/>
                <a:gd name="T4" fmla="*/ 2147483646 w 142"/>
                <a:gd name="T5" fmla="*/ 2147483646 h 310"/>
                <a:gd name="T6" fmla="*/ 2147483646 w 142"/>
                <a:gd name="T7" fmla="*/ 2147483646 h 310"/>
                <a:gd name="T8" fmla="*/ 2147483646 w 142"/>
                <a:gd name="T9" fmla="*/ 2147483646 h 310"/>
                <a:gd name="T10" fmla="*/ 2147483646 w 142"/>
                <a:gd name="T11" fmla="*/ 2147483646 h 310"/>
                <a:gd name="T12" fmla="*/ 2147483646 w 142"/>
                <a:gd name="T13" fmla="*/ 2147483646 h 310"/>
                <a:gd name="T14" fmla="*/ 2147483646 w 142"/>
                <a:gd name="T15" fmla="*/ 2147483646 h 310"/>
                <a:gd name="T16" fmla="*/ 2147483646 w 142"/>
                <a:gd name="T17" fmla="*/ 2147483646 h 310"/>
                <a:gd name="T18" fmla="*/ 0 w 142"/>
                <a:gd name="T19" fmla="*/ 2147483646 h 310"/>
                <a:gd name="T20" fmla="*/ 2147483646 w 142"/>
                <a:gd name="T21" fmla="*/ 2147483646 h 310"/>
                <a:gd name="T22" fmla="*/ 2147483646 w 142"/>
                <a:gd name="T23" fmla="*/ 0 h 310"/>
                <a:gd name="T24" fmla="*/ 2147483646 w 142"/>
                <a:gd name="T25" fmla="*/ 0 h 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310">
                  <a:moveTo>
                    <a:pt x="115" y="0"/>
                  </a:moveTo>
                  <a:lnTo>
                    <a:pt x="141" y="191"/>
                  </a:lnTo>
                  <a:lnTo>
                    <a:pt x="126" y="225"/>
                  </a:lnTo>
                  <a:lnTo>
                    <a:pt x="107" y="250"/>
                  </a:lnTo>
                  <a:lnTo>
                    <a:pt x="81" y="250"/>
                  </a:lnTo>
                  <a:lnTo>
                    <a:pt x="52" y="309"/>
                  </a:lnTo>
                  <a:lnTo>
                    <a:pt x="33" y="309"/>
                  </a:lnTo>
                  <a:lnTo>
                    <a:pt x="18" y="284"/>
                  </a:lnTo>
                  <a:lnTo>
                    <a:pt x="18" y="295"/>
                  </a:lnTo>
                  <a:lnTo>
                    <a:pt x="0" y="69"/>
                  </a:lnTo>
                  <a:lnTo>
                    <a:pt x="18" y="25"/>
                  </a:lnTo>
                  <a:lnTo>
                    <a:pt x="33" y="0"/>
                  </a:lnTo>
                  <a:lnTo>
                    <a:pt x="115" y="0"/>
                  </a:lnTo>
                </a:path>
              </a:pathLst>
            </a:custGeom>
            <a:solidFill>
              <a:schemeClr val="tx2">
                <a:lumMod val="60000"/>
                <a:lumOff val="40000"/>
              </a:schemeClr>
            </a:solidFill>
            <a:ln w="12700" cap="rnd" cmpd="sng">
              <a:solidFill>
                <a:schemeClr val="bg1"/>
              </a:solidFill>
              <a:prstDash val="solid"/>
              <a:round/>
              <a:headEnd type="none" w="med" len="med"/>
              <a:tailEnd type="none" w="med" len="med"/>
            </a:ln>
            <a:extLst/>
          </p:spPr>
          <p:txBody>
            <a:bodyPr/>
            <a:lstStyle/>
            <a:p>
              <a:endParaRPr lang="en-US" sz="1799">
                <a:solidFill>
                  <a:prstClr val="black"/>
                </a:solidFill>
              </a:endParaRPr>
            </a:p>
          </p:txBody>
        </p:sp>
      </p:grpSp>
      <p:sp>
        <p:nvSpPr>
          <p:cNvPr id="3" name="TextBox 2">
            <a:extLst>
              <a:ext uri="{FF2B5EF4-FFF2-40B4-BE49-F238E27FC236}">
                <a16:creationId xmlns:a16="http://schemas.microsoft.com/office/drawing/2014/main" xmlns="" id="{8B3D456F-2E08-407E-AFF3-43937D2CB67C}"/>
              </a:ext>
            </a:extLst>
          </p:cNvPr>
          <p:cNvSpPr txBox="1"/>
          <p:nvPr/>
        </p:nvSpPr>
        <p:spPr>
          <a:xfrm>
            <a:off x="6301186" y="5485866"/>
            <a:ext cx="1099171" cy="646163"/>
          </a:xfrm>
          <a:prstGeom prst="rect">
            <a:avLst/>
          </a:prstGeom>
          <a:noFill/>
        </p:spPr>
        <p:txBody>
          <a:bodyPr wrap="square" rtlCol="0">
            <a:spAutoFit/>
          </a:bodyPr>
          <a:lstStyle/>
          <a:p>
            <a:pPr algn="ctr"/>
            <a:r>
              <a:rPr lang="en-US" sz="1799" dirty="0">
                <a:solidFill>
                  <a:prstClr val="black"/>
                </a:solidFill>
              </a:rPr>
              <a:t>North</a:t>
            </a:r>
          </a:p>
          <a:p>
            <a:pPr algn="ctr"/>
            <a:r>
              <a:rPr lang="en-US" sz="1799" dirty="0">
                <a:solidFill>
                  <a:prstClr val="black"/>
                </a:solidFill>
              </a:rPr>
              <a:t>Carolina</a:t>
            </a:r>
          </a:p>
        </p:txBody>
      </p:sp>
      <p:cxnSp>
        <p:nvCxnSpPr>
          <p:cNvPr id="692" name="Straight Connector 691">
            <a:extLst>
              <a:ext uri="{FF2B5EF4-FFF2-40B4-BE49-F238E27FC236}">
                <a16:creationId xmlns:a16="http://schemas.microsoft.com/office/drawing/2014/main" xmlns="" id="{3F167EA9-0C70-4AF6-9BE5-2B7793471058}"/>
              </a:ext>
            </a:extLst>
          </p:cNvPr>
          <p:cNvCxnSpPr/>
          <p:nvPr/>
        </p:nvCxnSpPr>
        <p:spPr>
          <a:xfrm>
            <a:off x="6301187" y="5376566"/>
            <a:ext cx="56808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3" name="TextBox 692">
            <a:extLst>
              <a:ext uri="{FF2B5EF4-FFF2-40B4-BE49-F238E27FC236}">
                <a16:creationId xmlns:a16="http://schemas.microsoft.com/office/drawing/2014/main" xmlns="" id="{5148496E-517F-4994-B123-7D905EDDECD5}"/>
              </a:ext>
            </a:extLst>
          </p:cNvPr>
          <p:cNvSpPr txBox="1"/>
          <p:nvPr/>
        </p:nvSpPr>
        <p:spPr>
          <a:xfrm>
            <a:off x="7400357" y="5485866"/>
            <a:ext cx="1185109" cy="646163"/>
          </a:xfrm>
          <a:prstGeom prst="rect">
            <a:avLst/>
          </a:prstGeom>
          <a:noFill/>
        </p:spPr>
        <p:txBody>
          <a:bodyPr wrap="square" rtlCol="0">
            <a:spAutoFit/>
          </a:bodyPr>
          <a:lstStyle/>
          <a:p>
            <a:pPr algn="ctr"/>
            <a:r>
              <a:rPr lang="en-US" sz="1799" dirty="0">
                <a:solidFill>
                  <a:prstClr val="black"/>
                </a:solidFill>
              </a:rPr>
              <a:t>Charlotte &amp; Triangle</a:t>
            </a:r>
          </a:p>
        </p:txBody>
      </p:sp>
      <p:sp>
        <p:nvSpPr>
          <p:cNvPr id="694" name="TextBox 693">
            <a:extLst>
              <a:ext uri="{FF2B5EF4-FFF2-40B4-BE49-F238E27FC236}">
                <a16:creationId xmlns:a16="http://schemas.microsoft.com/office/drawing/2014/main" xmlns="" id="{F94F01E4-8731-4DD7-B8A5-66A52198D72B}"/>
              </a:ext>
            </a:extLst>
          </p:cNvPr>
          <p:cNvSpPr txBox="1"/>
          <p:nvPr/>
        </p:nvSpPr>
        <p:spPr>
          <a:xfrm>
            <a:off x="8555247" y="5485586"/>
            <a:ext cx="1099171" cy="646163"/>
          </a:xfrm>
          <a:prstGeom prst="rect">
            <a:avLst/>
          </a:prstGeom>
          <a:noFill/>
        </p:spPr>
        <p:txBody>
          <a:bodyPr wrap="square" rtlCol="0">
            <a:spAutoFit/>
          </a:bodyPr>
          <a:lstStyle/>
          <a:p>
            <a:pPr algn="ctr"/>
            <a:r>
              <a:rPr lang="en-US" sz="1799" dirty="0">
                <a:solidFill>
                  <a:prstClr val="black"/>
                </a:solidFill>
              </a:rPr>
              <a:t>Other MSAs</a:t>
            </a:r>
          </a:p>
        </p:txBody>
      </p:sp>
      <p:sp>
        <p:nvSpPr>
          <p:cNvPr id="695" name="TextBox 694">
            <a:extLst>
              <a:ext uri="{FF2B5EF4-FFF2-40B4-BE49-F238E27FC236}">
                <a16:creationId xmlns:a16="http://schemas.microsoft.com/office/drawing/2014/main" xmlns="" id="{664B4374-F80C-4F59-B3C4-9A4AEFBE6C0A}"/>
              </a:ext>
            </a:extLst>
          </p:cNvPr>
          <p:cNvSpPr txBox="1"/>
          <p:nvPr/>
        </p:nvSpPr>
        <p:spPr>
          <a:xfrm>
            <a:off x="9729813" y="5485584"/>
            <a:ext cx="1099171" cy="369236"/>
          </a:xfrm>
          <a:prstGeom prst="rect">
            <a:avLst/>
          </a:prstGeom>
          <a:noFill/>
        </p:spPr>
        <p:txBody>
          <a:bodyPr wrap="square" rtlCol="0">
            <a:spAutoFit/>
          </a:bodyPr>
          <a:lstStyle/>
          <a:p>
            <a:pPr algn="ctr"/>
            <a:r>
              <a:rPr lang="en-US" sz="1799" dirty="0">
                <a:solidFill>
                  <a:prstClr val="black"/>
                </a:solidFill>
              </a:rPr>
              <a:t>Micros</a:t>
            </a:r>
          </a:p>
        </p:txBody>
      </p:sp>
      <p:sp>
        <p:nvSpPr>
          <p:cNvPr id="696" name="TextBox 695">
            <a:extLst>
              <a:ext uri="{FF2B5EF4-FFF2-40B4-BE49-F238E27FC236}">
                <a16:creationId xmlns:a16="http://schemas.microsoft.com/office/drawing/2014/main" xmlns="" id="{8063A856-020D-4CF0-B2DE-AB1D3C49A9F1}"/>
              </a:ext>
            </a:extLst>
          </p:cNvPr>
          <p:cNvSpPr txBox="1"/>
          <p:nvPr/>
        </p:nvSpPr>
        <p:spPr>
          <a:xfrm>
            <a:off x="10882643" y="5485584"/>
            <a:ext cx="1099171" cy="369236"/>
          </a:xfrm>
          <a:prstGeom prst="rect">
            <a:avLst/>
          </a:prstGeom>
          <a:noFill/>
        </p:spPr>
        <p:txBody>
          <a:bodyPr wrap="square" rtlCol="0">
            <a:spAutoFit/>
          </a:bodyPr>
          <a:lstStyle/>
          <a:p>
            <a:pPr algn="ctr"/>
            <a:r>
              <a:rPr lang="en-US" sz="1799" dirty="0">
                <a:solidFill>
                  <a:prstClr val="black"/>
                </a:solidFill>
              </a:rPr>
              <a:t>Rural</a:t>
            </a:r>
          </a:p>
        </p:txBody>
      </p:sp>
    </p:spTree>
    <p:extLst>
      <p:ext uri="{BB962C8B-B14F-4D97-AF65-F5344CB8AC3E}">
        <p14:creationId xmlns:p14="http://schemas.microsoft.com/office/powerpoint/2010/main" val="342787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90">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0">
                                            <p:graphicEl>
                                              <a:chart seriesIdx="-4" categoryIdx="0" bldStep="category"/>
                                            </p:graphicEl>
                                          </p:spTgt>
                                        </p:tgtEl>
                                        <p:attrNameLst>
                                          <p:attrName>style.visibility</p:attrName>
                                        </p:attrNameLst>
                                      </p:cBhvr>
                                      <p:to>
                                        <p:strVal val="visible"/>
                                      </p:to>
                                    </p:set>
                                  </p:childTnLst>
                                  <p:subTnLst>
                                    <p:animClr clrSpc="rgb" dir="cw">
                                      <p:cBhvr override="childStyle">
                                        <p:cTn dur="1" fill="hold" display="0" masterRel="nextClick" afterEffect="1"/>
                                        <p:tgtEl>
                                          <p:spTgt spid="690">
                                            <p:graphicEl>
                                              <a:chart seriesIdx="-4" categoryIdx="0" bldStep="category"/>
                                            </p:graphicEl>
                                          </p:spTgt>
                                        </p:tgtEl>
                                        <p:attrNameLst>
                                          <p:attrName>ppt_c</p:attrName>
                                        </p:attrNameLst>
                                      </p:cBhvr>
                                      <p:to>
                                        <a:srgbClr val="4D4D4D"/>
                                      </p:to>
                                    </p:animClr>
                                  </p:subTnLst>
                                </p:cTn>
                              </p:par>
                              <p:par>
                                <p:cTn id="9" presetID="1" presetClass="entr" presetSubtype="0" fill="hold" nodeType="withEffect">
                                  <p:stCondLst>
                                    <p:cond delay="0"/>
                                  </p:stCondLst>
                                  <p:childTnLst>
                                    <p:set>
                                      <p:cBhvr>
                                        <p:cTn id="10" dur="1" fill="hold">
                                          <p:stCondLst>
                                            <p:cond delay="0"/>
                                          </p:stCondLst>
                                        </p:cTn>
                                        <p:tgtEl>
                                          <p:spTgt spid="5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0">
                                            <p:graphicEl>
                                              <a:chart seriesIdx="-4" categoryIdx="1" bldStep="category"/>
                                            </p:graphicEl>
                                          </p:spTgt>
                                        </p:tgtEl>
                                        <p:attrNameLst>
                                          <p:attrName>style.visibility</p:attrName>
                                        </p:attrNameLst>
                                      </p:cBhvr>
                                      <p:to>
                                        <p:strVal val="visible"/>
                                      </p:to>
                                    </p:set>
                                  </p:childTnLst>
                                  <p:subTnLst>
                                    <p:animClr clrSpc="rgb" dir="cw">
                                      <p:cBhvr override="childStyle">
                                        <p:cTn dur="1" fill="hold" display="0" masterRel="nextClick" afterEffect="1"/>
                                        <p:tgtEl>
                                          <p:spTgt spid="690">
                                            <p:graphicEl>
                                              <a:chart seriesIdx="-4" categoryIdx="1" bldStep="category"/>
                                            </p:graphicEl>
                                          </p:spTgt>
                                        </p:tgtEl>
                                        <p:attrNameLst>
                                          <p:attrName>ppt_c</p:attrName>
                                        </p:attrNameLst>
                                      </p:cBhvr>
                                      <p:to>
                                        <a:srgbClr val="DDDDDD"/>
                                      </p:to>
                                    </p:animClr>
                                  </p:subTnLst>
                                </p:cTn>
                              </p:par>
                              <p:par>
                                <p:cTn id="17" presetID="1" presetClass="entr" presetSubtype="0" fill="hold" grpId="0" nodeType="withEffect">
                                  <p:stCondLst>
                                    <p:cond delay="0"/>
                                  </p:stCondLst>
                                  <p:childTnLst>
                                    <p:set>
                                      <p:cBhvr>
                                        <p:cTn id="18" dur="1" fill="hold">
                                          <p:stCondLst>
                                            <p:cond delay="0"/>
                                          </p:stCondLst>
                                        </p:cTn>
                                        <p:tgtEl>
                                          <p:spTgt spid="6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90">
                                            <p:graphicEl>
                                              <a:chart seriesIdx="-4" categoryIdx="2" bldStep="category"/>
                                            </p:graphicEl>
                                          </p:spTgt>
                                        </p:tgtEl>
                                        <p:attrNameLst>
                                          <p:attrName>style.visibility</p:attrName>
                                        </p:attrNameLst>
                                      </p:cBhvr>
                                      <p:to>
                                        <p:strVal val="visible"/>
                                      </p:to>
                                    </p:set>
                                  </p:childTnLst>
                                  <p:subTnLst>
                                    <p:animClr clrSpc="rgb" dir="cw">
                                      <p:cBhvr override="childStyle">
                                        <p:cTn dur="1" fill="hold" display="0" masterRel="nextClick" afterEffect="1"/>
                                        <p:tgtEl>
                                          <p:spTgt spid="690">
                                            <p:graphicEl>
                                              <a:chart seriesIdx="-4" categoryIdx="2" bldStep="category"/>
                                            </p:graphicEl>
                                          </p:spTgt>
                                        </p:tgtEl>
                                        <p:attrNameLst>
                                          <p:attrName>ppt_c</p:attrName>
                                        </p:attrNameLst>
                                      </p:cBhvr>
                                      <p:to>
                                        <a:srgbClr val="969696"/>
                                      </p:to>
                                    </p:animClr>
                                  </p:subTnLst>
                                </p:cTn>
                              </p:par>
                              <p:par>
                                <p:cTn id="25" presetID="1" presetClass="entr" presetSubtype="0" fill="hold" grpId="0" nodeType="withEffect">
                                  <p:stCondLst>
                                    <p:cond delay="0"/>
                                  </p:stCondLst>
                                  <p:childTnLst>
                                    <p:set>
                                      <p:cBhvr>
                                        <p:cTn id="26" dur="1" fill="hold">
                                          <p:stCondLst>
                                            <p:cond delay="0"/>
                                          </p:stCondLst>
                                        </p:cTn>
                                        <p:tgtEl>
                                          <p:spTgt spid="6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9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0">
                                            <p:graphicEl>
                                              <a:chart seriesIdx="-4" categoryIdx="3" bldStep="category"/>
                                            </p:graphicEl>
                                          </p:spTgt>
                                        </p:tgtEl>
                                        <p:attrNameLst>
                                          <p:attrName>style.visibility</p:attrName>
                                        </p:attrNameLst>
                                      </p:cBhvr>
                                      <p:to>
                                        <p:strVal val="visible"/>
                                      </p:to>
                                    </p:set>
                                  </p:childTnLst>
                                  <p:subTnLst>
                                    <p:animClr clrSpc="rgb" dir="cw">
                                      <p:cBhvr override="childStyle">
                                        <p:cTn dur="1" fill="hold" display="0" masterRel="nextClick" afterEffect="1"/>
                                        <p:tgtEl>
                                          <p:spTgt spid="690">
                                            <p:graphicEl>
                                              <a:chart seriesIdx="-4" categoryIdx="3" bldStep="category"/>
                                            </p:graphicEl>
                                          </p:spTgt>
                                        </p:tgtEl>
                                        <p:attrNameLst>
                                          <p:attrName>ppt_c</p:attrName>
                                        </p:attrNameLst>
                                      </p:cBhvr>
                                      <p:to>
                                        <a:srgbClr val="5F5F5F"/>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90">
                                            <p:graphicEl>
                                              <a:chart seriesIdx="-4" categoryIdx="4" bldStep="category"/>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90" grpId="0">
        <p:bldSub>
          <a:bldChart bld="category"/>
        </p:bldSub>
      </p:bldGraphic>
      <p:bldP spid="693" grpId="0"/>
      <p:bldP spid="694" grpId="0"/>
      <p:bldP spid="695" grpId="0"/>
      <p:bldP spid="69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956D8-01A9-431A-82CB-A6B3E33A9549}"/>
              </a:ext>
            </a:extLst>
          </p:cNvPr>
          <p:cNvSpPr>
            <a:spLocks noGrp="1"/>
          </p:cNvSpPr>
          <p:nvPr>
            <p:ph type="title"/>
          </p:nvPr>
        </p:nvSpPr>
        <p:spPr>
          <a:xfrm>
            <a:off x="123792" y="280221"/>
            <a:ext cx="7459776" cy="1325218"/>
          </a:xfrm>
        </p:spPr>
        <p:txBody>
          <a:bodyPr/>
          <a:lstStyle/>
          <a:p>
            <a:r>
              <a:rPr lang="en-US" dirty="0"/>
              <a:t>Difficulty by Experience Level</a:t>
            </a:r>
          </a:p>
        </p:txBody>
      </p:sp>
      <p:sp>
        <p:nvSpPr>
          <p:cNvPr id="5" name="Oval 4">
            <a:extLst>
              <a:ext uri="{FF2B5EF4-FFF2-40B4-BE49-F238E27FC236}">
                <a16:creationId xmlns:a16="http://schemas.microsoft.com/office/drawing/2014/main" xmlns="" id="{9F8BF769-BFD6-45D0-B6E8-C32CCD51FB2B}"/>
              </a:ext>
            </a:extLst>
          </p:cNvPr>
          <p:cNvSpPr/>
          <p:nvPr/>
        </p:nvSpPr>
        <p:spPr>
          <a:xfrm>
            <a:off x="209497" y="5961990"/>
            <a:ext cx="314242" cy="304721"/>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7" name="Rectangle 6">
            <a:extLst>
              <a:ext uri="{FF2B5EF4-FFF2-40B4-BE49-F238E27FC236}">
                <a16:creationId xmlns:a16="http://schemas.microsoft.com/office/drawing/2014/main" xmlns="" id="{5CB2FA52-A709-4813-BC53-6A7581545FDE}"/>
              </a:ext>
            </a:extLst>
          </p:cNvPr>
          <p:cNvSpPr/>
          <p:nvPr/>
        </p:nvSpPr>
        <p:spPr>
          <a:xfrm>
            <a:off x="523739" y="5958301"/>
            <a:ext cx="1758742" cy="307697"/>
          </a:xfrm>
          <a:prstGeom prst="rect">
            <a:avLst/>
          </a:prstGeom>
        </p:spPr>
        <p:txBody>
          <a:bodyPr wrap="none">
            <a:spAutoFit/>
          </a:bodyPr>
          <a:lstStyle/>
          <a:p>
            <a:pPr algn="ctr"/>
            <a:r>
              <a:rPr lang="en-US" sz="1400" b="1" i="1" dirty="0">
                <a:solidFill>
                  <a:srgbClr val="2F5BA3"/>
                </a:solidFill>
              </a:rPr>
              <a:t>Overall, all industries</a:t>
            </a:r>
            <a:endParaRPr lang="en-US" sz="1400" i="1" dirty="0">
              <a:solidFill>
                <a:srgbClr val="2F5BA3"/>
              </a:solidFill>
            </a:endParaRPr>
          </a:p>
        </p:txBody>
      </p:sp>
      <p:sp>
        <p:nvSpPr>
          <p:cNvPr id="10" name="TextBox 9">
            <a:extLst>
              <a:ext uri="{FF2B5EF4-FFF2-40B4-BE49-F238E27FC236}">
                <a16:creationId xmlns:a16="http://schemas.microsoft.com/office/drawing/2014/main" xmlns="" id="{6BFA8994-64C9-4D55-AE40-5E56C2E680EC}"/>
              </a:ext>
            </a:extLst>
          </p:cNvPr>
          <p:cNvSpPr txBox="1"/>
          <p:nvPr/>
        </p:nvSpPr>
        <p:spPr>
          <a:xfrm>
            <a:off x="6818123" y="2286298"/>
            <a:ext cx="5370701" cy="2092336"/>
          </a:xfrm>
          <a:prstGeom prst="rect">
            <a:avLst/>
          </a:prstGeom>
          <a:noFill/>
        </p:spPr>
        <p:txBody>
          <a:bodyPr wrap="square" rtlCol="0">
            <a:spAutoFit/>
          </a:bodyPr>
          <a:lstStyle/>
          <a:p>
            <a:pPr>
              <a:lnSpc>
                <a:spcPct val="200000"/>
              </a:lnSpc>
              <a:spcAft>
                <a:spcPts val="600"/>
              </a:spcAft>
            </a:pPr>
            <a:r>
              <a:rPr lang="en-US" sz="1999" u="sng" dirty="0">
                <a:solidFill>
                  <a:prstClr val="black"/>
                </a:solidFill>
              </a:rPr>
              <a:t>Entry-Level</a:t>
            </a:r>
            <a:r>
              <a:rPr lang="en-US" sz="1999" dirty="0">
                <a:solidFill>
                  <a:prstClr val="black"/>
                </a:solidFill>
              </a:rPr>
              <a:t> Positions = 1 year experience or less</a:t>
            </a:r>
          </a:p>
          <a:p>
            <a:pPr>
              <a:lnSpc>
                <a:spcPct val="200000"/>
              </a:lnSpc>
              <a:spcAft>
                <a:spcPts val="600"/>
              </a:spcAft>
            </a:pPr>
            <a:r>
              <a:rPr lang="en-US" sz="1999" u="sng" dirty="0">
                <a:solidFill>
                  <a:prstClr val="black"/>
                </a:solidFill>
              </a:rPr>
              <a:t>Mid-Level</a:t>
            </a:r>
            <a:r>
              <a:rPr lang="en-US" sz="1999" dirty="0">
                <a:solidFill>
                  <a:prstClr val="black"/>
                </a:solidFill>
              </a:rPr>
              <a:t> = 2-4 years of experience</a:t>
            </a:r>
          </a:p>
          <a:p>
            <a:pPr>
              <a:lnSpc>
                <a:spcPct val="200000"/>
              </a:lnSpc>
              <a:spcAft>
                <a:spcPts val="600"/>
              </a:spcAft>
            </a:pPr>
            <a:r>
              <a:rPr lang="en-US" sz="1999" u="sng" dirty="0">
                <a:solidFill>
                  <a:prstClr val="black"/>
                </a:solidFill>
              </a:rPr>
              <a:t>Senior</a:t>
            </a:r>
            <a:r>
              <a:rPr lang="en-US" sz="1999" dirty="0">
                <a:solidFill>
                  <a:prstClr val="black"/>
                </a:solidFill>
              </a:rPr>
              <a:t> = 5 years or more experience</a:t>
            </a:r>
            <a:endParaRPr lang="en-US" sz="1799" dirty="0">
              <a:solidFill>
                <a:prstClr val="black"/>
              </a:solidFill>
            </a:endParaRPr>
          </a:p>
        </p:txBody>
      </p:sp>
      <p:graphicFrame>
        <p:nvGraphicFramePr>
          <p:cNvPr id="11" name="Chart 10">
            <a:extLst>
              <a:ext uri="{FF2B5EF4-FFF2-40B4-BE49-F238E27FC236}">
                <a16:creationId xmlns:a16="http://schemas.microsoft.com/office/drawing/2014/main" xmlns="" id="{8950B568-FAB5-4817-B891-AD6580BB2763}"/>
              </a:ext>
            </a:extLst>
          </p:cNvPr>
          <p:cNvGraphicFramePr>
            <a:graphicFrameLocks/>
          </p:cNvGraphicFramePr>
          <p:nvPr>
            <p:extLst/>
          </p:nvPr>
        </p:nvGraphicFramePr>
        <p:xfrm>
          <a:off x="209496" y="1605439"/>
          <a:ext cx="6274455" cy="39558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75306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956D8-01A9-431A-82CB-A6B3E33A9549}"/>
              </a:ext>
            </a:extLst>
          </p:cNvPr>
          <p:cNvSpPr>
            <a:spLocks noGrp="1"/>
          </p:cNvSpPr>
          <p:nvPr>
            <p:ph type="title"/>
          </p:nvPr>
        </p:nvSpPr>
        <p:spPr>
          <a:xfrm>
            <a:off x="123792" y="280221"/>
            <a:ext cx="7459776" cy="1325218"/>
          </a:xfrm>
        </p:spPr>
        <p:txBody>
          <a:bodyPr/>
          <a:lstStyle/>
          <a:p>
            <a:r>
              <a:rPr lang="en-US" dirty="0"/>
              <a:t>Difficulty by Experience Level</a:t>
            </a:r>
          </a:p>
        </p:txBody>
      </p:sp>
      <p:sp>
        <p:nvSpPr>
          <p:cNvPr id="5" name="Oval 4">
            <a:extLst>
              <a:ext uri="{FF2B5EF4-FFF2-40B4-BE49-F238E27FC236}">
                <a16:creationId xmlns:a16="http://schemas.microsoft.com/office/drawing/2014/main" xmlns="" id="{9F8BF769-BFD6-45D0-B6E8-C32CCD51FB2B}"/>
              </a:ext>
            </a:extLst>
          </p:cNvPr>
          <p:cNvSpPr/>
          <p:nvPr/>
        </p:nvSpPr>
        <p:spPr>
          <a:xfrm>
            <a:off x="209497" y="5961990"/>
            <a:ext cx="314242" cy="304721"/>
          </a:xfrm>
          <a:prstGeom prst="ellipse">
            <a:avLst/>
          </a:prstGeom>
          <a:solidFill>
            <a:schemeClr val="bg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lumMod val="75000"/>
                </a:srgbClr>
              </a:solidFill>
            </a:endParaRPr>
          </a:p>
        </p:txBody>
      </p:sp>
      <p:sp>
        <p:nvSpPr>
          <p:cNvPr id="6" name="Oval 5">
            <a:extLst>
              <a:ext uri="{FF2B5EF4-FFF2-40B4-BE49-F238E27FC236}">
                <a16:creationId xmlns:a16="http://schemas.microsoft.com/office/drawing/2014/main" xmlns="" id="{E1EB9F9C-F3B9-4D8E-8237-B82DFF815D92}"/>
              </a:ext>
            </a:extLst>
          </p:cNvPr>
          <p:cNvSpPr/>
          <p:nvPr/>
        </p:nvSpPr>
        <p:spPr>
          <a:xfrm>
            <a:off x="3032481" y="5961990"/>
            <a:ext cx="314242" cy="304721"/>
          </a:xfrm>
          <a:prstGeom prst="ellipse">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7" name="Rectangle 6">
            <a:extLst>
              <a:ext uri="{FF2B5EF4-FFF2-40B4-BE49-F238E27FC236}">
                <a16:creationId xmlns:a16="http://schemas.microsoft.com/office/drawing/2014/main" xmlns="" id="{5CB2FA52-A709-4813-BC53-6A7581545FDE}"/>
              </a:ext>
            </a:extLst>
          </p:cNvPr>
          <p:cNvSpPr/>
          <p:nvPr/>
        </p:nvSpPr>
        <p:spPr>
          <a:xfrm>
            <a:off x="523739" y="5958301"/>
            <a:ext cx="1758742" cy="307697"/>
          </a:xfrm>
          <a:prstGeom prst="rect">
            <a:avLst/>
          </a:prstGeom>
        </p:spPr>
        <p:txBody>
          <a:bodyPr wrap="none">
            <a:spAutoFit/>
          </a:bodyPr>
          <a:lstStyle/>
          <a:p>
            <a:pPr algn="ctr"/>
            <a:r>
              <a:rPr lang="en-US" sz="1400" b="1" i="1" dirty="0">
                <a:solidFill>
                  <a:srgbClr val="FFFFFF">
                    <a:lumMod val="75000"/>
                  </a:srgbClr>
                </a:solidFill>
              </a:rPr>
              <a:t>Overall, all industries</a:t>
            </a:r>
            <a:endParaRPr lang="en-US" sz="1400" i="1" dirty="0">
              <a:solidFill>
                <a:srgbClr val="FFFFFF">
                  <a:lumMod val="75000"/>
                </a:srgbClr>
              </a:solidFill>
            </a:endParaRPr>
          </a:p>
        </p:txBody>
      </p:sp>
      <p:sp>
        <p:nvSpPr>
          <p:cNvPr id="8" name="Rectangle 7">
            <a:extLst>
              <a:ext uri="{FF2B5EF4-FFF2-40B4-BE49-F238E27FC236}">
                <a16:creationId xmlns:a16="http://schemas.microsoft.com/office/drawing/2014/main" xmlns="" id="{78067354-5E9A-49D9-8E37-5EB79FFBBD3D}"/>
              </a:ext>
            </a:extLst>
          </p:cNvPr>
          <p:cNvSpPr/>
          <p:nvPr/>
        </p:nvSpPr>
        <p:spPr>
          <a:xfrm>
            <a:off x="3346723" y="5958301"/>
            <a:ext cx="1283351" cy="307697"/>
          </a:xfrm>
          <a:prstGeom prst="rect">
            <a:avLst/>
          </a:prstGeom>
        </p:spPr>
        <p:txBody>
          <a:bodyPr wrap="none">
            <a:spAutoFit/>
          </a:bodyPr>
          <a:lstStyle/>
          <a:p>
            <a:pPr algn="ctr"/>
            <a:r>
              <a:rPr lang="en-US" sz="1400" b="1" i="1" dirty="0">
                <a:solidFill>
                  <a:srgbClr val="287E5F"/>
                </a:solidFill>
              </a:rPr>
              <a:t>Manufacturers</a:t>
            </a:r>
            <a:endParaRPr lang="en-US" sz="1400" i="1" dirty="0">
              <a:solidFill>
                <a:srgbClr val="287E5F"/>
              </a:solidFill>
            </a:endParaRPr>
          </a:p>
        </p:txBody>
      </p:sp>
      <p:sp>
        <p:nvSpPr>
          <p:cNvPr id="10" name="TextBox 9">
            <a:extLst>
              <a:ext uri="{FF2B5EF4-FFF2-40B4-BE49-F238E27FC236}">
                <a16:creationId xmlns:a16="http://schemas.microsoft.com/office/drawing/2014/main" xmlns="" id="{6BFA8994-64C9-4D55-AE40-5E56C2E680EC}"/>
              </a:ext>
            </a:extLst>
          </p:cNvPr>
          <p:cNvSpPr txBox="1"/>
          <p:nvPr/>
        </p:nvSpPr>
        <p:spPr>
          <a:xfrm>
            <a:off x="6818123" y="2286298"/>
            <a:ext cx="5370701" cy="2092336"/>
          </a:xfrm>
          <a:prstGeom prst="rect">
            <a:avLst/>
          </a:prstGeom>
          <a:noFill/>
        </p:spPr>
        <p:txBody>
          <a:bodyPr wrap="square" rtlCol="0">
            <a:spAutoFit/>
          </a:bodyPr>
          <a:lstStyle/>
          <a:p>
            <a:pPr>
              <a:lnSpc>
                <a:spcPct val="200000"/>
              </a:lnSpc>
              <a:spcAft>
                <a:spcPts val="600"/>
              </a:spcAft>
            </a:pPr>
            <a:r>
              <a:rPr lang="en-US" sz="1999" u="sng" dirty="0">
                <a:solidFill>
                  <a:prstClr val="black"/>
                </a:solidFill>
              </a:rPr>
              <a:t>Entry-Level</a:t>
            </a:r>
            <a:r>
              <a:rPr lang="en-US" sz="1999" dirty="0">
                <a:solidFill>
                  <a:prstClr val="black"/>
                </a:solidFill>
              </a:rPr>
              <a:t> Positions = 1 year experience or less</a:t>
            </a:r>
          </a:p>
          <a:p>
            <a:pPr>
              <a:lnSpc>
                <a:spcPct val="200000"/>
              </a:lnSpc>
              <a:spcAft>
                <a:spcPts val="600"/>
              </a:spcAft>
            </a:pPr>
            <a:r>
              <a:rPr lang="en-US" sz="1999" u="sng" dirty="0">
                <a:solidFill>
                  <a:prstClr val="black"/>
                </a:solidFill>
              </a:rPr>
              <a:t>Mid-Level</a:t>
            </a:r>
            <a:r>
              <a:rPr lang="en-US" sz="1999" dirty="0">
                <a:solidFill>
                  <a:prstClr val="black"/>
                </a:solidFill>
              </a:rPr>
              <a:t> = 2-4 years of experience</a:t>
            </a:r>
          </a:p>
          <a:p>
            <a:pPr>
              <a:lnSpc>
                <a:spcPct val="200000"/>
              </a:lnSpc>
              <a:spcAft>
                <a:spcPts val="600"/>
              </a:spcAft>
            </a:pPr>
            <a:r>
              <a:rPr lang="en-US" sz="1999" u="sng" dirty="0">
                <a:solidFill>
                  <a:prstClr val="black"/>
                </a:solidFill>
              </a:rPr>
              <a:t>Senior</a:t>
            </a:r>
            <a:r>
              <a:rPr lang="en-US" sz="1999" dirty="0">
                <a:solidFill>
                  <a:prstClr val="black"/>
                </a:solidFill>
              </a:rPr>
              <a:t> = 5 years or more experience</a:t>
            </a:r>
            <a:endParaRPr lang="en-US" sz="1799" dirty="0">
              <a:solidFill>
                <a:prstClr val="black"/>
              </a:solidFill>
            </a:endParaRPr>
          </a:p>
        </p:txBody>
      </p:sp>
      <p:graphicFrame>
        <p:nvGraphicFramePr>
          <p:cNvPr id="11" name="Chart 10">
            <a:extLst>
              <a:ext uri="{FF2B5EF4-FFF2-40B4-BE49-F238E27FC236}">
                <a16:creationId xmlns:a16="http://schemas.microsoft.com/office/drawing/2014/main" xmlns="" id="{8950B568-FAB5-4817-B891-AD6580BB2763}"/>
              </a:ext>
            </a:extLst>
          </p:cNvPr>
          <p:cNvGraphicFramePr>
            <a:graphicFrameLocks/>
          </p:cNvGraphicFramePr>
          <p:nvPr>
            <p:extLst/>
          </p:nvPr>
        </p:nvGraphicFramePr>
        <p:xfrm>
          <a:off x="209496" y="1605439"/>
          <a:ext cx="6274455" cy="39558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0270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956D8-01A9-431A-82CB-A6B3E33A9549}"/>
              </a:ext>
            </a:extLst>
          </p:cNvPr>
          <p:cNvSpPr>
            <a:spLocks noGrp="1"/>
          </p:cNvSpPr>
          <p:nvPr>
            <p:ph type="title"/>
          </p:nvPr>
        </p:nvSpPr>
        <p:spPr>
          <a:xfrm>
            <a:off x="123792" y="280221"/>
            <a:ext cx="7459776" cy="1325218"/>
          </a:xfrm>
        </p:spPr>
        <p:txBody>
          <a:bodyPr/>
          <a:lstStyle/>
          <a:p>
            <a:r>
              <a:rPr lang="en-US" dirty="0"/>
              <a:t>Difficulty by Experience Level</a:t>
            </a:r>
          </a:p>
        </p:txBody>
      </p:sp>
      <p:sp>
        <p:nvSpPr>
          <p:cNvPr id="5" name="Oval 4">
            <a:extLst>
              <a:ext uri="{FF2B5EF4-FFF2-40B4-BE49-F238E27FC236}">
                <a16:creationId xmlns:a16="http://schemas.microsoft.com/office/drawing/2014/main" xmlns="" id="{9F8BF769-BFD6-45D0-B6E8-C32CCD51FB2B}"/>
              </a:ext>
            </a:extLst>
          </p:cNvPr>
          <p:cNvSpPr/>
          <p:nvPr/>
        </p:nvSpPr>
        <p:spPr>
          <a:xfrm>
            <a:off x="209497" y="5961990"/>
            <a:ext cx="314242" cy="304721"/>
          </a:xfrm>
          <a:prstGeom prst="ellipse">
            <a:avLst/>
          </a:prstGeom>
          <a:solidFill>
            <a:schemeClr val="bg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6" name="Oval 5">
            <a:extLst>
              <a:ext uri="{FF2B5EF4-FFF2-40B4-BE49-F238E27FC236}">
                <a16:creationId xmlns:a16="http://schemas.microsoft.com/office/drawing/2014/main" xmlns="" id="{E1EB9F9C-F3B9-4D8E-8237-B82DFF815D92}"/>
              </a:ext>
            </a:extLst>
          </p:cNvPr>
          <p:cNvSpPr/>
          <p:nvPr/>
        </p:nvSpPr>
        <p:spPr>
          <a:xfrm>
            <a:off x="3032481" y="5961990"/>
            <a:ext cx="314242" cy="304721"/>
          </a:xfrm>
          <a:prstGeom prst="ellipse">
            <a:avLst/>
          </a:prstGeom>
          <a:solidFill>
            <a:schemeClr val="bg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7" name="Rectangle 6">
            <a:extLst>
              <a:ext uri="{FF2B5EF4-FFF2-40B4-BE49-F238E27FC236}">
                <a16:creationId xmlns:a16="http://schemas.microsoft.com/office/drawing/2014/main" xmlns="" id="{5CB2FA52-A709-4813-BC53-6A7581545FDE}"/>
              </a:ext>
            </a:extLst>
          </p:cNvPr>
          <p:cNvSpPr/>
          <p:nvPr/>
        </p:nvSpPr>
        <p:spPr>
          <a:xfrm>
            <a:off x="523739" y="5958301"/>
            <a:ext cx="1758742" cy="307697"/>
          </a:xfrm>
          <a:prstGeom prst="rect">
            <a:avLst/>
          </a:prstGeom>
        </p:spPr>
        <p:txBody>
          <a:bodyPr wrap="none">
            <a:spAutoFit/>
          </a:bodyPr>
          <a:lstStyle/>
          <a:p>
            <a:pPr algn="ctr"/>
            <a:r>
              <a:rPr lang="en-US" sz="1400" b="1" i="1" dirty="0">
                <a:solidFill>
                  <a:srgbClr val="FFFFFF">
                    <a:lumMod val="75000"/>
                  </a:srgbClr>
                </a:solidFill>
              </a:rPr>
              <a:t>Overall, all industries</a:t>
            </a:r>
            <a:endParaRPr lang="en-US" sz="1400" i="1" dirty="0">
              <a:solidFill>
                <a:srgbClr val="FFFFFF">
                  <a:lumMod val="75000"/>
                </a:srgbClr>
              </a:solidFill>
            </a:endParaRPr>
          </a:p>
        </p:txBody>
      </p:sp>
      <p:sp>
        <p:nvSpPr>
          <p:cNvPr id="8" name="Rectangle 7">
            <a:extLst>
              <a:ext uri="{FF2B5EF4-FFF2-40B4-BE49-F238E27FC236}">
                <a16:creationId xmlns:a16="http://schemas.microsoft.com/office/drawing/2014/main" xmlns="" id="{78067354-5E9A-49D9-8E37-5EB79FFBBD3D}"/>
              </a:ext>
            </a:extLst>
          </p:cNvPr>
          <p:cNvSpPr/>
          <p:nvPr/>
        </p:nvSpPr>
        <p:spPr>
          <a:xfrm>
            <a:off x="3346723" y="5958301"/>
            <a:ext cx="1283351" cy="307697"/>
          </a:xfrm>
          <a:prstGeom prst="rect">
            <a:avLst/>
          </a:prstGeom>
        </p:spPr>
        <p:txBody>
          <a:bodyPr wrap="none">
            <a:spAutoFit/>
          </a:bodyPr>
          <a:lstStyle/>
          <a:p>
            <a:pPr algn="ctr"/>
            <a:r>
              <a:rPr lang="en-US" sz="1400" b="1" i="1" dirty="0">
                <a:solidFill>
                  <a:srgbClr val="FFFFFF">
                    <a:lumMod val="75000"/>
                  </a:srgbClr>
                </a:solidFill>
              </a:rPr>
              <a:t>Manufacturers</a:t>
            </a:r>
            <a:endParaRPr lang="en-US" sz="1400" i="1" dirty="0">
              <a:solidFill>
                <a:srgbClr val="FFFFFF">
                  <a:lumMod val="75000"/>
                </a:srgbClr>
              </a:solidFill>
            </a:endParaRPr>
          </a:p>
        </p:txBody>
      </p:sp>
      <p:sp>
        <p:nvSpPr>
          <p:cNvPr id="10" name="TextBox 9">
            <a:extLst>
              <a:ext uri="{FF2B5EF4-FFF2-40B4-BE49-F238E27FC236}">
                <a16:creationId xmlns:a16="http://schemas.microsoft.com/office/drawing/2014/main" xmlns="" id="{6BFA8994-64C9-4D55-AE40-5E56C2E680EC}"/>
              </a:ext>
            </a:extLst>
          </p:cNvPr>
          <p:cNvSpPr txBox="1"/>
          <p:nvPr/>
        </p:nvSpPr>
        <p:spPr>
          <a:xfrm>
            <a:off x="6818123" y="2286298"/>
            <a:ext cx="5370701" cy="2092336"/>
          </a:xfrm>
          <a:prstGeom prst="rect">
            <a:avLst/>
          </a:prstGeom>
          <a:noFill/>
        </p:spPr>
        <p:txBody>
          <a:bodyPr wrap="square" rtlCol="0">
            <a:spAutoFit/>
          </a:bodyPr>
          <a:lstStyle/>
          <a:p>
            <a:pPr>
              <a:lnSpc>
                <a:spcPct val="200000"/>
              </a:lnSpc>
              <a:spcAft>
                <a:spcPts val="600"/>
              </a:spcAft>
            </a:pPr>
            <a:r>
              <a:rPr lang="en-US" sz="1999" u="sng" dirty="0">
                <a:solidFill>
                  <a:prstClr val="black"/>
                </a:solidFill>
              </a:rPr>
              <a:t>Entry-Level</a:t>
            </a:r>
            <a:r>
              <a:rPr lang="en-US" sz="1999" dirty="0">
                <a:solidFill>
                  <a:prstClr val="black"/>
                </a:solidFill>
              </a:rPr>
              <a:t> Positions = 1 year experience or less</a:t>
            </a:r>
          </a:p>
          <a:p>
            <a:pPr>
              <a:lnSpc>
                <a:spcPct val="200000"/>
              </a:lnSpc>
              <a:spcAft>
                <a:spcPts val="600"/>
              </a:spcAft>
            </a:pPr>
            <a:r>
              <a:rPr lang="en-US" sz="1999" u="sng" dirty="0">
                <a:solidFill>
                  <a:prstClr val="black"/>
                </a:solidFill>
              </a:rPr>
              <a:t>Mid-Level</a:t>
            </a:r>
            <a:r>
              <a:rPr lang="en-US" sz="1999" dirty="0">
                <a:solidFill>
                  <a:prstClr val="black"/>
                </a:solidFill>
              </a:rPr>
              <a:t> = 2-4 years of experience</a:t>
            </a:r>
          </a:p>
          <a:p>
            <a:pPr>
              <a:lnSpc>
                <a:spcPct val="200000"/>
              </a:lnSpc>
              <a:spcAft>
                <a:spcPts val="600"/>
              </a:spcAft>
            </a:pPr>
            <a:r>
              <a:rPr lang="en-US" sz="1999" u="sng" dirty="0">
                <a:solidFill>
                  <a:prstClr val="black"/>
                </a:solidFill>
              </a:rPr>
              <a:t>Senior</a:t>
            </a:r>
            <a:r>
              <a:rPr lang="en-US" sz="1999" dirty="0">
                <a:solidFill>
                  <a:prstClr val="black"/>
                </a:solidFill>
              </a:rPr>
              <a:t> = 5 years or more experience</a:t>
            </a:r>
            <a:endParaRPr lang="en-US" sz="1799" dirty="0">
              <a:solidFill>
                <a:prstClr val="black"/>
              </a:solidFill>
            </a:endParaRPr>
          </a:p>
        </p:txBody>
      </p:sp>
      <p:graphicFrame>
        <p:nvGraphicFramePr>
          <p:cNvPr id="11" name="Chart 10">
            <a:extLst>
              <a:ext uri="{FF2B5EF4-FFF2-40B4-BE49-F238E27FC236}">
                <a16:creationId xmlns:a16="http://schemas.microsoft.com/office/drawing/2014/main" xmlns="" id="{8950B568-FAB5-4817-B891-AD6580BB2763}"/>
              </a:ext>
            </a:extLst>
          </p:cNvPr>
          <p:cNvGraphicFramePr>
            <a:graphicFrameLocks/>
          </p:cNvGraphicFramePr>
          <p:nvPr>
            <p:extLst/>
          </p:nvPr>
        </p:nvGraphicFramePr>
        <p:xfrm>
          <a:off x="209496" y="1605439"/>
          <a:ext cx="6274455" cy="3955820"/>
        </p:xfrm>
        <a:graphic>
          <a:graphicData uri="http://schemas.openxmlformats.org/drawingml/2006/chart">
            <c:chart xmlns:c="http://schemas.openxmlformats.org/drawingml/2006/chart" xmlns:r="http://schemas.openxmlformats.org/officeDocument/2006/relationships" r:id="rId2"/>
          </a:graphicData>
        </a:graphic>
      </p:graphicFrame>
      <p:sp>
        <p:nvSpPr>
          <p:cNvPr id="12" name="Oval 11">
            <a:extLst>
              <a:ext uri="{FF2B5EF4-FFF2-40B4-BE49-F238E27FC236}">
                <a16:creationId xmlns:a16="http://schemas.microsoft.com/office/drawing/2014/main" xmlns="" id="{26F812A5-4DDB-486F-BBE4-CCDA75D04EA2}"/>
              </a:ext>
            </a:extLst>
          </p:cNvPr>
          <p:cNvSpPr/>
          <p:nvPr/>
        </p:nvSpPr>
        <p:spPr>
          <a:xfrm>
            <a:off x="5380073" y="5962680"/>
            <a:ext cx="314242" cy="304721"/>
          </a:xfrm>
          <a:prstGeom prst="ellipse">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13" name="Rectangle 12">
            <a:extLst>
              <a:ext uri="{FF2B5EF4-FFF2-40B4-BE49-F238E27FC236}">
                <a16:creationId xmlns:a16="http://schemas.microsoft.com/office/drawing/2014/main" xmlns="" id="{F3904D28-4D83-4F7F-A8CC-9C89251D7CC9}"/>
              </a:ext>
            </a:extLst>
          </p:cNvPr>
          <p:cNvSpPr/>
          <p:nvPr/>
        </p:nvSpPr>
        <p:spPr>
          <a:xfrm>
            <a:off x="5694316" y="5959703"/>
            <a:ext cx="1409506" cy="307697"/>
          </a:xfrm>
          <a:prstGeom prst="rect">
            <a:avLst/>
          </a:prstGeom>
        </p:spPr>
        <p:txBody>
          <a:bodyPr wrap="none">
            <a:spAutoFit/>
          </a:bodyPr>
          <a:lstStyle/>
          <a:p>
            <a:pPr algn="ctr"/>
            <a:r>
              <a:rPr lang="en-US" sz="1400" b="1" i="1" dirty="0">
                <a:solidFill>
                  <a:srgbClr val="30A3D9"/>
                </a:solidFill>
              </a:rPr>
              <a:t>STEM Employers</a:t>
            </a:r>
            <a:endParaRPr lang="en-US" sz="1400" i="1" dirty="0">
              <a:solidFill>
                <a:srgbClr val="30A3D9"/>
              </a:solidFill>
            </a:endParaRPr>
          </a:p>
        </p:txBody>
      </p:sp>
    </p:spTree>
    <p:extLst>
      <p:ext uri="{BB962C8B-B14F-4D97-AF65-F5344CB8AC3E}">
        <p14:creationId xmlns:p14="http://schemas.microsoft.com/office/powerpoint/2010/main" val="3493771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xmlns="" id="{D2348218-3037-4B50-BD04-859235D609CE}"/>
              </a:ext>
            </a:extLst>
          </p:cNvPr>
          <p:cNvGraphicFramePr>
            <a:graphicFrameLocks noGrp="1"/>
          </p:cNvGraphicFramePr>
          <p:nvPr>
            <p:ph idx="1"/>
            <p:extLst/>
          </p:nvPr>
        </p:nvGraphicFramePr>
        <p:xfrm>
          <a:off x="0" y="949164"/>
          <a:ext cx="11749385" cy="523478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xmlns="" id="{1387283C-A1D5-46F1-AB7B-89DECD3DC9CC}"/>
              </a:ext>
            </a:extLst>
          </p:cNvPr>
          <p:cNvSpPr txBox="1"/>
          <p:nvPr/>
        </p:nvSpPr>
        <p:spPr>
          <a:xfrm>
            <a:off x="211701" y="241462"/>
            <a:ext cx="9988421" cy="707702"/>
          </a:xfrm>
          <a:prstGeom prst="rect">
            <a:avLst/>
          </a:prstGeom>
          <a:noFill/>
        </p:spPr>
        <p:txBody>
          <a:bodyPr wrap="square" rtlCol="0">
            <a:spAutoFit/>
          </a:bodyPr>
          <a:lstStyle/>
          <a:p>
            <a:r>
              <a:rPr lang="en-US" sz="3999" dirty="0">
                <a:solidFill>
                  <a:prstClr val="black"/>
                </a:solidFill>
                <a:latin typeface="Century Gothic" panose="020B0502020202020204" pitchFamily="34" charset="0"/>
              </a:rPr>
              <a:t>Reasons for Hiring Difficulty</a:t>
            </a:r>
          </a:p>
        </p:txBody>
      </p:sp>
    </p:spTree>
    <p:extLst>
      <p:ext uri="{BB962C8B-B14F-4D97-AF65-F5344CB8AC3E}">
        <p14:creationId xmlns:p14="http://schemas.microsoft.com/office/powerpoint/2010/main" val="452671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xmlns="" id="{D2348218-3037-4B50-BD04-859235D609CE}"/>
              </a:ext>
            </a:extLst>
          </p:cNvPr>
          <p:cNvGraphicFramePr>
            <a:graphicFrameLocks noGrp="1"/>
          </p:cNvGraphicFramePr>
          <p:nvPr>
            <p:ph idx="1"/>
            <p:extLst/>
          </p:nvPr>
        </p:nvGraphicFramePr>
        <p:xfrm>
          <a:off x="43302" y="949164"/>
          <a:ext cx="11749385" cy="523478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xmlns="" id="{1387283C-A1D5-46F1-AB7B-89DECD3DC9CC}"/>
              </a:ext>
            </a:extLst>
          </p:cNvPr>
          <p:cNvSpPr txBox="1"/>
          <p:nvPr/>
        </p:nvSpPr>
        <p:spPr>
          <a:xfrm>
            <a:off x="211700" y="241462"/>
            <a:ext cx="11412589" cy="707702"/>
          </a:xfrm>
          <a:prstGeom prst="rect">
            <a:avLst/>
          </a:prstGeom>
          <a:noFill/>
        </p:spPr>
        <p:txBody>
          <a:bodyPr wrap="square" rtlCol="0">
            <a:spAutoFit/>
          </a:bodyPr>
          <a:lstStyle/>
          <a:p>
            <a:r>
              <a:rPr lang="en-US" sz="3999" dirty="0">
                <a:solidFill>
                  <a:prstClr val="black"/>
                </a:solidFill>
                <a:latin typeface="Century Gothic" panose="020B0502020202020204" pitchFamily="34" charset="0"/>
              </a:rPr>
              <a:t>Reasons for Hiring Difficulty (Manufacturers)</a:t>
            </a:r>
          </a:p>
        </p:txBody>
      </p:sp>
    </p:spTree>
    <p:extLst>
      <p:ext uri="{BB962C8B-B14F-4D97-AF65-F5344CB8AC3E}">
        <p14:creationId xmlns:p14="http://schemas.microsoft.com/office/powerpoint/2010/main" val="3575779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xmlns="" id="{D2348218-3037-4B50-BD04-859235D609CE}"/>
              </a:ext>
            </a:extLst>
          </p:cNvPr>
          <p:cNvGraphicFramePr>
            <a:graphicFrameLocks noGrp="1"/>
          </p:cNvGraphicFramePr>
          <p:nvPr>
            <p:ph idx="1"/>
            <p:extLst/>
          </p:nvPr>
        </p:nvGraphicFramePr>
        <p:xfrm>
          <a:off x="-1083800" y="949164"/>
          <a:ext cx="13985734" cy="523814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xmlns="" id="{1387283C-A1D5-46F1-AB7B-89DECD3DC9CC}"/>
              </a:ext>
            </a:extLst>
          </p:cNvPr>
          <p:cNvSpPr txBox="1"/>
          <p:nvPr/>
        </p:nvSpPr>
        <p:spPr>
          <a:xfrm>
            <a:off x="211701" y="241462"/>
            <a:ext cx="11807122" cy="707702"/>
          </a:xfrm>
          <a:prstGeom prst="rect">
            <a:avLst/>
          </a:prstGeom>
          <a:noFill/>
        </p:spPr>
        <p:txBody>
          <a:bodyPr wrap="square" rtlCol="0">
            <a:spAutoFit/>
          </a:bodyPr>
          <a:lstStyle/>
          <a:p>
            <a:r>
              <a:rPr lang="en-US" sz="3999" dirty="0">
                <a:solidFill>
                  <a:prstClr val="black"/>
                </a:solidFill>
                <a:latin typeface="Century Gothic" panose="020B0502020202020204" pitchFamily="34" charset="0"/>
              </a:rPr>
              <a:t>Reasons for Hiring Difficulty (STEM Employers)</a:t>
            </a:r>
          </a:p>
        </p:txBody>
      </p:sp>
    </p:spTree>
    <p:extLst>
      <p:ext uri="{BB962C8B-B14F-4D97-AF65-F5344CB8AC3E}">
        <p14:creationId xmlns:p14="http://schemas.microsoft.com/office/powerpoint/2010/main" val="2212017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6412" y="369194"/>
            <a:ext cx="838201" cy="6172200"/>
          </a:xfrm>
        </p:spPr>
        <p:txBody>
          <a:bodyPr>
            <a:normAutofit/>
          </a:bodyPr>
          <a:lstStyle/>
          <a:p>
            <a:pPr algn="ctr"/>
            <a:r>
              <a:rPr lang="en-US" sz="4800" dirty="0" smtClean="0">
                <a:solidFill>
                  <a:schemeClr val="bg2">
                    <a:lumMod val="50000"/>
                    <a:lumOff val="50000"/>
                  </a:schemeClr>
                </a:solidFill>
              </a:rPr>
              <a:t>M</a:t>
            </a:r>
            <a:br>
              <a:rPr lang="en-US" sz="4800" dirty="0" smtClean="0">
                <a:solidFill>
                  <a:schemeClr val="bg2">
                    <a:lumMod val="50000"/>
                    <a:lumOff val="50000"/>
                  </a:schemeClr>
                </a:solidFill>
              </a:rPr>
            </a:br>
            <a:r>
              <a:rPr lang="en-US" sz="4800" dirty="0" smtClean="0">
                <a:solidFill>
                  <a:schemeClr val="bg2">
                    <a:lumMod val="50000"/>
                    <a:lumOff val="50000"/>
                  </a:schemeClr>
                </a:solidFill>
              </a:rPr>
              <a:t>A</a:t>
            </a:r>
            <a:br>
              <a:rPr lang="en-US" sz="4800" dirty="0" smtClean="0">
                <a:solidFill>
                  <a:schemeClr val="bg2">
                    <a:lumMod val="50000"/>
                    <a:lumOff val="50000"/>
                  </a:schemeClr>
                </a:solidFill>
              </a:rPr>
            </a:br>
            <a:r>
              <a:rPr lang="en-US" sz="4800" dirty="0" smtClean="0">
                <a:solidFill>
                  <a:schemeClr val="bg2">
                    <a:lumMod val="50000"/>
                    <a:lumOff val="50000"/>
                  </a:schemeClr>
                </a:solidFill>
              </a:rPr>
              <a:t>R</a:t>
            </a:r>
            <a:br>
              <a:rPr lang="en-US" sz="4800" dirty="0" smtClean="0">
                <a:solidFill>
                  <a:schemeClr val="bg2">
                    <a:lumMod val="50000"/>
                    <a:lumOff val="50000"/>
                  </a:schemeClr>
                </a:solidFill>
              </a:rPr>
            </a:br>
            <a:r>
              <a:rPr lang="en-US" sz="4800" dirty="0" smtClean="0">
                <a:solidFill>
                  <a:schemeClr val="bg2">
                    <a:lumMod val="50000"/>
                    <a:lumOff val="50000"/>
                  </a:schemeClr>
                </a:solidFill>
              </a:rPr>
              <a:t>K</a:t>
            </a:r>
            <a:br>
              <a:rPr lang="en-US" sz="4800" dirty="0" smtClean="0">
                <a:solidFill>
                  <a:schemeClr val="bg2">
                    <a:lumMod val="50000"/>
                    <a:lumOff val="50000"/>
                  </a:schemeClr>
                </a:solidFill>
              </a:rPr>
            </a:br>
            <a:r>
              <a:rPr lang="en-US" sz="4800" dirty="0" smtClean="0">
                <a:solidFill>
                  <a:schemeClr val="bg2">
                    <a:lumMod val="50000"/>
                    <a:lumOff val="50000"/>
                  </a:schemeClr>
                </a:solidFill>
              </a:rPr>
              <a:t>E</a:t>
            </a:r>
            <a:br>
              <a:rPr lang="en-US" sz="4800" dirty="0" smtClean="0">
                <a:solidFill>
                  <a:schemeClr val="bg2">
                    <a:lumMod val="50000"/>
                    <a:lumOff val="50000"/>
                  </a:schemeClr>
                </a:solidFill>
              </a:rPr>
            </a:br>
            <a:r>
              <a:rPr lang="en-US" sz="4800" dirty="0" smtClean="0">
                <a:solidFill>
                  <a:schemeClr val="bg2">
                    <a:lumMod val="50000"/>
                    <a:lumOff val="50000"/>
                  </a:schemeClr>
                </a:solidFill>
              </a:rPr>
              <a:t>T</a:t>
            </a:r>
            <a:br>
              <a:rPr lang="en-US" sz="4800" dirty="0" smtClean="0">
                <a:solidFill>
                  <a:schemeClr val="bg2">
                    <a:lumMod val="50000"/>
                    <a:lumOff val="50000"/>
                  </a:schemeClr>
                </a:solidFill>
              </a:rPr>
            </a:br>
            <a:r>
              <a:rPr lang="en-US" sz="4800" dirty="0" smtClean="0">
                <a:solidFill>
                  <a:schemeClr val="bg2">
                    <a:lumMod val="50000"/>
                    <a:lumOff val="50000"/>
                  </a:schemeClr>
                </a:solidFill>
              </a:rPr>
              <a:t>I</a:t>
            </a:r>
            <a:br>
              <a:rPr lang="en-US" sz="4800" dirty="0" smtClean="0">
                <a:solidFill>
                  <a:schemeClr val="bg2">
                    <a:lumMod val="50000"/>
                    <a:lumOff val="50000"/>
                  </a:schemeClr>
                </a:solidFill>
              </a:rPr>
            </a:br>
            <a:r>
              <a:rPr lang="en-US" sz="4800" dirty="0" smtClean="0">
                <a:solidFill>
                  <a:schemeClr val="bg2">
                    <a:lumMod val="50000"/>
                    <a:lumOff val="50000"/>
                  </a:schemeClr>
                </a:solidFill>
              </a:rPr>
              <a:t>N</a:t>
            </a:r>
            <a:br>
              <a:rPr lang="en-US" sz="4800" dirty="0" smtClean="0">
                <a:solidFill>
                  <a:schemeClr val="bg2">
                    <a:lumMod val="50000"/>
                    <a:lumOff val="50000"/>
                  </a:schemeClr>
                </a:solidFill>
              </a:rPr>
            </a:br>
            <a:r>
              <a:rPr lang="en-US" sz="4800" dirty="0" smtClean="0">
                <a:solidFill>
                  <a:schemeClr val="bg2">
                    <a:lumMod val="50000"/>
                    <a:lumOff val="50000"/>
                  </a:schemeClr>
                </a:solidFill>
              </a:rPr>
              <a:t>G</a:t>
            </a:r>
            <a:endParaRPr lang="en-US" sz="4800" dirty="0">
              <a:solidFill>
                <a:schemeClr val="bg2">
                  <a:lumMod val="50000"/>
                  <a:lumOff val="50000"/>
                </a:schemeClr>
              </a:solidFill>
            </a:endParaRPr>
          </a:p>
        </p:txBody>
      </p:sp>
      <p:pic>
        <p:nvPicPr>
          <p:cNvPr id="8" name="Content Placeholder 7"/>
          <p:cNvPicPr>
            <a:picLocks noGrp="1" noChangeAspect="1"/>
          </p:cNvPicPr>
          <p:nvPr>
            <p:ph idx="1"/>
          </p:nvPr>
        </p:nvPicPr>
        <p:blipFill>
          <a:blip r:embed="rId2"/>
          <a:stretch>
            <a:fillRect/>
          </a:stretch>
        </p:blipFill>
        <p:spPr>
          <a:xfrm>
            <a:off x="1217612" y="381000"/>
            <a:ext cx="9288778" cy="6172200"/>
          </a:xfrm>
          <a:prstGeom prst="rect">
            <a:avLst/>
          </a:prstGeom>
        </p:spPr>
      </p:pic>
    </p:spTree>
    <p:extLst>
      <p:ext uri="{BB962C8B-B14F-4D97-AF65-F5344CB8AC3E}">
        <p14:creationId xmlns:p14="http://schemas.microsoft.com/office/powerpoint/2010/main" val="210213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B5FB927-38AF-4213-B52E-ACECD2292E5E}"/>
              </a:ext>
            </a:extLst>
          </p:cNvPr>
          <p:cNvSpPr>
            <a:spLocks noGrp="1"/>
          </p:cNvSpPr>
          <p:nvPr>
            <p:ph idx="1"/>
          </p:nvPr>
        </p:nvSpPr>
        <p:spPr>
          <a:xfrm>
            <a:off x="345076" y="1826042"/>
            <a:ext cx="3431191" cy="4350205"/>
          </a:xfrm>
        </p:spPr>
        <p:txBody>
          <a:bodyPr>
            <a:normAutofit/>
          </a:bodyPr>
          <a:lstStyle/>
          <a:p>
            <a:pPr marL="0" indent="0">
              <a:lnSpc>
                <a:spcPct val="150000"/>
              </a:lnSpc>
              <a:buNone/>
            </a:pPr>
            <a:r>
              <a:rPr lang="en-US" sz="1799" dirty="0">
                <a:solidFill>
                  <a:schemeClr val="accent1"/>
                </a:solidFill>
              </a:rPr>
              <a:t>Overall, all industries:</a:t>
            </a:r>
          </a:p>
          <a:p>
            <a:pPr>
              <a:lnSpc>
                <a:spcPct val="150000"/>
              </a:lnSpc>
            </a:pPr>
            <a:r>
              <a:rPr lang="en-US" sz="1799" b="1" u="sng" dirty="0"/>
              <a:t>Finding Job Candidates</a:t>
            </a:r>
            <a:r>
              <a:rPr lang="en-US" sz="1799" b="1" dirty="0"/>
              <a:t>:  </a:t>
            </a:r>
            <a:r>
              <a:rPr lang="en-US" sz="1799" b="1" dirty="0">
                <a:solidFill>
                  <a:schemeClr val="accent1"/>
                </a:solidFill>
              </a:rPr>
              <a:t>36%</a:t>
            </a:r>
          </a:p>
          <a:p>
            <a:pPr>
              <a:lnSpc>
                <a:spcPct val="150000"/>
              </a:lnSpc>
            </a:pPr>
            <a:r>
              <a:rPr lang="en-US" sz="1799" b="1" u="sng" dirty="0"/>
              <a:t>Turnover</a:t>
            </a:r>
            <a:r>
              <a:rPr lang="en-US" sz="1799" dirty="0"/>
              <a:t>: </a:t>
            </a:r>
            <a:r>
              <a:rPr lang="en-US" sz="1799" b="1" dirty="0">
                <a:solidFill>
                  <a:schemeClr val="accent1"/>
                </a:solidFill>
              </a:rPr>
              <a:t>36%</a:t>
            </a:r>
          </a:p>
          <a:p>
            <a:pPr>
              <a:lnSpc>
                <a:spcPct val="150000"/>
              </a:lnSpc>
            </a:pPr>
            <a:r>
              <a:rPr lang="en-US" sz="1799" dirty="0"/>
              <a:t>Staff </a:t>
            </a:r>
            <a:r>
              <a:rPr lang="en-US" sz="1799" dirty="0" err="1"/>
              <a:t>Dvlpmnt</a:t>
            </a:r>
            <a:r>
              <a:rPr lang="en-US" sz="1799" dirty="0"/>
              <a:t>/Training: </a:t>
            </a:r>
            <a:r>
              <a:rPr lang="en-US" sz="1799" dirty="0">
                <a:solidFill>
                  <a:schemeClr val="accent1"/>
                </a:solidFill>
              </a:rPr>
              <a:t>10%</a:t>
            </a:r>
          </a:p>
          <a:p>
            <a:pPr>
              <a:lnSpc>
                <a:spcPct val="150000"/>
              </a:lnSpc>
            </a:pPr>
            <a:r>
              <a:rPr lang="en-US" sz="1799" dirty="0"/>
              <a:t>Hiring: </a:t>
            </a:r>
            <a:r>
              <a:rPr lang="en-US" sz="1799" dirty="0">
                <a:solidFill>
                  <a:schemeClr val="accent1"/>
                </a:solidFill>
              </a:rPr>
              <a:t>6%</a:t>
            </a:r>
          </a:p>
          <a:p>
            <a:pPr>
              <a:lnSpc>
                <a:spcPct val="150000"/>
              </a:lnSpc>
            </a:pPr>
            <a:r>
              <a:rPr lang="en-US" sz="1799" dirty="0"/>
              <a:t>Promotion &amp; Advancement: </a:t>
            </a:r>
            <a:r>
              <a:rPr lang="en-US" sz="1799" dirty="0">
                <a:solidFill>
                  <a:schemeClr val="accent1"/>
                </a:solidFill>
              </a:rPr>
              <a:t>3%</a:t>
            </a:r>
          </a:p>
        </p:txBody>
      </p:sp>
      <p:sp>
        <p:nvSpPr>
          <p:cNvPr id="5" name="Title 1">
            <a:extLst>
              <a:ext uri="{FF2B5EF4-FFF2-40B4-BE49-F238E27FC236}">
                <a16:creationId xmlns:a16="http://schemas.microsoft.com/office/drawing/2014/main" xmlns="" id="{C604C26B-16C7-4825-AF8E-DE9858BF53B9}"/>
              </a:ext>
            </a:extLst>
          </p:cNvPr>
          <p:cNvSpPr txBox="1">
            <a:spLocks/>
          </p:cNvSpPr>
          <p:nvPr/>
        </p:nvSpPr>
        <p:spPr>
          <a:xfrm>
            <a:off x="123793" y="280221"/>
            <a:ext cx="10912121" cy="1325218"/>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en-US" sz="3999" dirty="0">
                <a:solidFill>
                  <a:prstClr val="black"/>
                </a:solidFill>
              </a:rPr>
              <a:t>Employers’ Greatest Workforce Challenge</a:t>
            </a:r>
          </a:p>
        </p:txBody>
      </p:sp>
    </p:spTree>
    <p:extLst>
      <p:ext uri="{BB962C8B-B14F-4D97-AF65-F5344CB8AC3E}">
        <p14:creationId xmlns:p14="http://schemas.microsoft.com/office/powerpoint/2010/main" val="1045967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B5FB927-38AF-4213-B52E-ACECD2292E5E}"/>
              </a:ext>
            </a:extLst>
          </p:cNvPr>
          <p:cNvSpPr>
            <a:spLocks noGrp="1"/>
          </p:cNvSpPr>
          <p:nvPr>
            <p:ph idx="1"/>
          </p:nvPr>
        </p:nvSpPr>
        <p:spPr>
          <a:xfrm>
            <a:off x="345076" y="1826042"/>
            <a:ext cx="3431191" cy="4350205"/>
          </a:xfrm>
        </p:spPr>
        <p:txBody>
          <a:bodyPr>
            <a:normAutofit/>
          </a:bodyPr>
          <a:lstStyle/>
          <a:p>
            <a:pPr marL="0" indent="0">
              <a:lnSpc>
                <a:spcPct val="150000"/>
              </a:lnSpc>
              <a:buNone/>
            </a:pPr>
            <a:r>
              <a:rPr lang="en-US" sz="1799" dirty="0">
                <a:solidFill>
                  <a:schemeClr val="bg1">
                    <a:lumMod val="75000"/>
                  </a:schemeClr>
                </a:solidFill>
              </a:rPr>
              <a:t>Overall, all industries:</a:t>
            </a:r>
          </a:p>
          <a:p>
            <a:pPr>
              <a:lnSpc>
                <a:spcPct val="150000"/>
              </a:lnSpc>
            </a:pPr>
            <a:r>
              <a:rPr lang="en-US" sz="1799" b="1" u="sng" dirty="0">
                <a:solidFill>
                  <a:schemeClr val="bg1">
                    <a:lumMod val="75000"/>
                  </a:schemeClr>
                </a:solidFill>
              </a:rPr>
              <a:t>Finding Job Candidates</a:t>
            </a:r>
            <a:r>
              <a:rPr lang="en-US" sz="1799" b="1" dirty="0">
                <a:solidFill>
                  <a:schemeClr val="bg1">
                    <a:lumMod val="75000"/>
                  </a:schemeClr>
                </a:solidFill>
              </a:rPr>
              <a:t>:  36%</a:t>
            </a:r>
          </a:p>
          <a:p>
            <a:pPr>
              <a:lnSpc>
                <a:spcPct val="150000"/>
              </a:lnSpc>
            </a:pPr>
            <a:r>
              <a:rPr lang="en-US" sz="1799" b="1" u="sng" dirty="0">
                <a:solidFill>
                  <a:schemeClr val="bg1">
                    <a:lumMod val="75000"/>
                  </a:schemeClr>
                </a:solidFill>
              </a:rPr>
              <a:t>Turnover</a:t>
            </a:r>
            <a:r>
              <a:rPr lang="en-US" sz="1799" dirty="0">
                <a:solidFill>
                  <a:schemeClr val="bg1">
                    <a:lumMod val="75000"/>
                  </a:schemeClr>
                </a:solidFill>
              </a:rPr>
              <a:t>: </a:t>
            </a:r>
            <a:r>
              <a:rPr lang="en-US" sz="1799" b="1" dirty="0">
                <a:solidFill>
                  <a:schemeClr val="bg1">
                    <a:lumMod val="75000"/>
                  </a:schemeClr>
                </a:solidFill>
              </a:rPr>
              <a:t>36%</a:t>
            </a:r>
          </a:p>
          <a:p>
            <a:pPr>
              <a:lnSpc>
                <a:spcPct val="150000"/>
              </a:lnSpc>
            </a:pPr>
            <a:r>
              <a:rPr lang="en-US" sz="1799" dirty="0">
                <a:solidFill>
                  <a:schemeClr val="bg1">
                    <a:lumMod val="75000"/>
                  </a:schemeClr>
                </a:solidFill>
              </a:rPr>
              <a:t>Staff </a:t>
            </a:r>
            <a:r>
              <a:rPr lang="en-US" sz="1799" dirty="0" err="1">
                <a:solidFill>
                  <a:schemeClr val="bg1">
                    <a:lumMod val="75000"/>
                  </a:schemeClr>
                </a:solidFill>
              </a:rPr>
              <a:t>Dvlpmnt</a:t>
            </a:r>
            <a:r>
              <a:rPr lang="en-US" sz="1799" dirty="0">
                <a:solidFill>
                  <a:schemeClr val="bg1">
                    <a:lumMod val="75000"/>
                  </a:schemeClr>
                </a:solidFill>
              </a:rPr>
              <a:t>/Training: 10%</a:t>
            </a:r>
          </a:p>
          <a:p>
            <a:pPr>
              <a:lnSpc>
                <a:spcPct val="150000"/>
              </a:lnSpc>
            </a:pPr>
            <a:r>
              <a:rPr lang="en-US" sz="1799" dirty="0">
                <a:solidFill>
                  <a:schemeClr val="bg1">
                    <a:lumMod val="75000"/>
                  </a:schemeClr>
                </a:solidFill>
              </a:rPr>
              <a:t>Hiring: 6%</a:t>
            </a:r>
          </a:p>
          <a:p>
            <a:pPr>
              <a:lnSpc>
                <a:spcPct val="150000"/>
              </a:lnSpc>
            </a:pPr>
            <a:r>
              <a:rPr lang="en-US" sz="1799" dirty="0">
                <a:solidFill>
                  <a:schemeClr val="bg1">
                    <a:lumMod val="75000"/>
                  </a:schemeClr>
                </a:solidFill>
              </a:rPr>
              <a:t>Promotion &amp; Advancement: 3%</a:t>
            </a:r>
          </a:p>
        </p:txBody>
      </p:sp>
      <p:sp>
        <p:nvSpPr>
          <p:cNvPr id="4" name="Content Placeholder 2">
            <a:extLst>
              <a:ext uri="{FF2B5EF4-FFF2-40B4-BE49-F238E27FC236}">
                <a16:creationId xmlns:a16="http://schemas.microsoft.com/office/drawing/2014/main" xmlns="" id="{6BE3DC40-FD7E-4425-98C7-5E730849A0A3}"/>
              </a:ext>
            </a:extLst>
          </p:cNvPr>
          <p:cNvSpPr txBox="1">
            <a:spLocks/>
          </p:cNvSpPr>
          <p:nvPr/>
        </p:nvSpPr>
        <p:spPr>
          <a:xfrm>
            <a:off x="4311339" y="1826042"/>
            <a:ext cx="3428107" cy="4350205"/>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799" dirty="0">
                <a:solidFill>
                  <a:srgbClr val="287E5F"/>
                </a:solidFill>
              </a:rPr>
              <a:t>Manufacturers:</a:t>
            </a:r>
          </a:p>
          <a:p>
            <a:pPr>
              <a:lnSpc>
                <a:spcPct val="150000"/>
              </a:lnSpc>
            </a:pPr>
            <a:r>
              <a:rPr lang="en-US" sz="1799" b="1" u="sng" dirty="0">
                <a:solidFill>
                  <a:prstClr val="black"/>
                </a:solidFill>
              </a:rPr>
              <a:t>Finding Job Candidates</a:t>
            </a:r>
            <a:r>
              <a:rPr lang="en-US" sz="1799" dirty="0">
                <a:solidFill>
                  <a:prstClr val="black"/>
                </a:solidFill>
              </a:rPr>
              <a:t>: </a:t>
            </a:r>
            <a:r>
              <a:rPr lang="en-US" sz="1799" b="1" dirty="0">
                <a:solidFill>
                  <a:srgbClr val="287E5F"/>
                </a:solidFill>
              </a:rPr>
              <a:t>55%</a:t>
            </a:r>
          </a:p>
          <a:p>
            <a:pPr>
              <a:lnSpc>
                <a:spcPct val="150000"/>
              </a:lnSpc>
            </a:pPr>
            <a:r>
              <a:rPr lang="en-US" sz="1799" dirty="0">
                <a:solidFill>
                  <a:prstClr val="black"/>
                </a:solidFill>
              </a:rPr>
              <a:t>Turnover: </a:t>
            </a:r>
            <a:r>
              <a:rPr lang="en-US" sz="1799" dirty="0">
                <a:solidFill>
                  <a:srgbClr val="287E5F"/>
                </a:solidFill>
              </a:rPr>
              <a:t>20%</a:t>
            </a:r>
          </a:p>
          <a:p>
            <a:pPr>
              <a:lnSpc>
                <a:spcPct val="150000"/>
              </a:lnSpc>
            </a:pPr>
            <a:r>
              <a:rPr lang="en-US" sz="1799" dirty="0">
                <a:solidFill>
                  <a:prstClr val="black"/>
                </a:solidFill>
              </a:rPr>
              <a:t>Staff </a:t>
            </a:r>
            <a:r>
              <a:rPr lang="en-US" sz="1799" dirty="0" err="1">
                <a:solidFill>
                  <a:prstClr val="black"/>
                </a:solidFill>
              </a:rPr>
              <a:t>Dvlpmnt</a:t>
            </a:r>
            <a:r>
              <a:rPr lang="en-US" sz="1799" dirty="0">
                <a:solidFill>
                  <a:prstClr val="black"/>
                </a:solidFill>
              </a:rPr>
              <a:t>/Training: </a:t>
            </a:r>
            <a:r>
              <a:rPr lang="en-US" sz="1799" dirty="0">
                <a:solidFill>
                  <a:srgbClr val="287E5F"/>
                </a:solidFill>
              </a:rPr>
              <a:t>9%</a:t>
            </a:r>
          </a:p>
          <a:p>
            <a:pPr>
              <a:lnSpc>
                <a:spcPct val="150000"/>
              </a:lnSpc>
            </a:pPr>
            <a:r>
              <a:rPr lang="en-US" sz="1799" dirty="0">
                <a:solidFill>
                  <a:prstClr val="black"/>
                </a:solidFill>
              </a:rPr>
              <a:t>Hiring: </a:t>
            </a:r>
            <a:r>
              <a:rPr lang="en-US" sz="1799" dirty="0">
                <a:solidFill>
                  <a:srgbClr val="287E5F"/>
                </a:solidFill>
              </a:rPr>
              <a:t>6%</a:t>
            </a:r>
          </a:p>
          <a:p>
            <a:pPr>
              <a:lnSpc>
                <a:spcPct val="150000"/>
              </a:lnSpc>
            </a:pPr>
            <a:r>
              <a:rPr lang="en-US" sz="1799" dirty="0">
                <a:solidFill>
                  <a:prstClr val="black"/>
                </a:solidFill>
              </a:rPr>
              <a:t>Promotion &amp; Advancement: </a:t>
            </a:r>
            <a:r>
              <a:rPr lang="en-US" sz="1799" dirty="0">
                <a:solidFill>
                  <a:srgbClr val="287E5F"/>
                </a:solidFill>
              </a:rPr>
              <a:t>2%</a:t>
            </a:r>
          </a:p>
        </p:txBody>
      </p:sp>
      <p:sp>
        <p:nvSpPr>
          <p:cNvPr id="5" name="Title 1">
            <a:extLst>
              <a:ext uri="{FF2B5EF4-FFF2-40B4-BE49-F238E27FC236}">
                <a16:creationId xmlns:a16="http://schemas.microsoft.com/office/drawing/2014/main" xmlns="" id="{C604C26B-16C7-4825-AF8E-DE9858BF53B9}"/>
              </a:ext>
            </a:extLst>
          </p:cNvPr>
          <p:cNvSpPr txBox="1">
            <a:spLocks/>
          </p:cNvSpPr>
          <p:nvPr/>
        </p:nvSpPr>
        <p:spPr>
          <a:xfrm>
            <a:off x="123793" y="280221"/>
            <a:ext cx="10912121" cy="1325218"/>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en-US" sz="3999" dirty="0">
                <a:solidFill>
                  <a:prstClr val="black"/>
                </a:solidFill>
              </a:rPr>
              <a:t>Employers’ Greatest Workforce Challenge</a:t>
            </a:r>
          </a:p>
        </p:txBody>
      </p:sp>
    </p:spTree>
    <p:extLst>
      <p:ext uri="{BB962C8B-B14F-4D97-AF65-F5344CB8AC3E}">
        <p14:creationId xmlns:p14="http://schemas.microsoft.com/office/powerpoint/2010/main" val="25042117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B5FB927-38AF-4213-B52E-ACECD2292E5E}"/>
              </a:ext>
            </a:extLst>
          </p:cNvPr>
          <p:cNvSpPr>
            <a:spLocks noGrp="1"/>
          </p:cNvSpPr>
          <p:nvPr>
            <p:ph idx="1"/>
          </p:nvPr>
        </p:nvSpPr>
        <p:spPr>
          <a:xfrm>
            <a:off x="345076" y="1826042"/>
            <a:ext cx="3431191" cy="4350205"/>
          </a:xfrm>
        </p:spPr>
        <p:txBody>
          <a:bodyPr>
            <a:normAutofit/>
          </a:bodyPr>
          <a:lstStyle/>
          <a:p>
            <a:pPr marL="0" indent="0">
              <a:lnSpc>
                <a:spcPct val="150000"/>
              </a:lnSpc>
              <a:buNone/>
            </a:pPr>
            <a:r>
              <a:rPr lang="en-US" sz="1799" dirty="0">
                <a:solidFill>
                  <a:schemeClr val="bg1">
                    <a:lumMod val="75000"/>
                  </a:schemeClr>
                </a:solidFill>
              </a:rPr>
              <a:t>Overall, all industries:</a:t>
            </a:r>
          </a:p>
          <a:p>
            <a:pPr>
              <a:lnSpc>
                <a:spcPct val="150000"/>
              </a:lnSpc>
            </a:pPr>
            <a:r>
              <a:rPr lang="en-US" sz="1799" b="1" u="sng" dirty="0">
                <a:solidFill>
                  <a:schemeClr val="bg1">
                    <a:lumMod val="75000"/>
                  </a:schemeClr>
                </a:solidFill>
              </a:rPr>
              <a:t>Finding Job Candidates</a:t>
            </a:r>
            <a:r>
              <a:rPr lang="en-US" sz="1799" b="1" dirty="0">
                <a:solidFill>
                  <a:schemeClr val="bg1">
                    <a:lumMod val="75000"/>
                  </a:schemeClr>
                </a:solidFill>
              </a:rPr>
              <a:t>:  36%</a:t>
            </a:r>
          </a:p>
          <a:p>
            <a:pPr>
              <a:lnSpc>
                <a:spcPct val="150000"/>
              </a:lnSpc>
            </a:pPr>
            <a:r>
              <a:rPr lang="en-US" sz="1799" b="1" u="sng" dirty="0">
                <a:solidFill>
                  <a:schemeClr val="bg1">
                    <a:lumMod val="75000"/>
                  </a:schemeClr>
                </a:solidFill>
              </a:rPr>
              <a:t>Turnover</a:t>
            </a:r>
            <a:r>
              <a:rPr lang="en-US" sz="1799" dirty="0">
                <a:solidFill>
                  <a:schemeClr val="bg1">
                    <a:lumMod val="75000"/>
                  </a:schemeClr>
                </a:solidFill>
              </a:rPr>
              <a:t>: </a:t>
            </a:r>
            <a:r>
              <a:rPr lang="en-US" sz="1799" b="1" dirty="0">
                <a:solidFill>
                  <a:schemeClr val="bg1">
                    <a:lumMod val="75000"/>
                  </a:schemeClr>
                </a:solidFill>
              </a:rPr>
              <a:t>36%</a:t>
            </a:r>
          </a:p>
          <a:p>
            <a:pPr>
              <a:lnSpc>
                <a:spcPct val="150000"/>
              </a:lnSpc>
            </a:pPr>
            <a:r>
              <a:rPr lang="en-US" sz="1799" dirty="0">
                <a:solidFill>
                  <a:schemeClr val="bg1">
                    <a:lumMod val="75000"/>
                  </a:schemeClr>
                </a:solidFill>
              </a:rPr>
              <a:t>Staff </a:t>
            </a:r>
            <a:r>
              <a:rPr lang="en-US" sz="1799" dirty="0" err="1">
                <a:solidFill>
                  <a:schemeClr val="bg1">
                    <a:lumMod val="75000"/>
                  </a:schemeClr>
                </a:solidFill>
              </a:rPr>
              <a:t>Dvlpmnt</a:t>
            </a:r>
            <a:r>
              <a:rPr lang="en-US" sz="1799" dirty="0">
                <a:solidFill>
                  <a:schemeClr val="bg1">
                    <a:lumMod val="75000"/>
                  </a:schemeClr>
                </a:solidFill>
              </a:rPr>
              <a:t>/Training: 10%</a:t>
            </a:r>
          </a:p>
          <a:p>
            <a:pPr>
              <a:lnSpc>
                <a:spcPct val="150000"/>
              </a:lnSpc>
            </a:pPr>
            <a:r>
              <a:rPr lang="en-US" sz="1799" dirty="0">
                <a:solidFill>
                  <a:schemeClr val="bg1">
                    <a:lumMod val="75000"/>
                  </a:schemeClr>
                </a:solidFill>
              </a:rPr>
              <a:t>Hiring: 6%</a:t>
            </a:r>
          </a:p>
          <a:p>
            <a:pPr>
              <a:lnSpc>
                <a:spcPct val="150000"/>
              </a:lnSpc>
            </a:pPr>
            <a:r>
              <a:rPr lang="en-US" sz="1799" dirty="0">
                <a:solidFill>
                  <a:schemeClr val="bg1">
                    <a:lumMod val="75000"/>
                  </a:schemeClr>
                </a:solidFill>
              </a:rPr>
              <a:t>Promotion &amp; Advancement: 3%</a:t>
            </a:r>
          </a:p>
        </p:txBody>
      </p:sp>
      <p:sp>
        <p:nvSpPr>
          <p:cNvPr id="4" name="Content Placeholder 2">
            <a:extLst>
              <a:ext uri="{FF2B5EF4-FFF2-40B4-BE49-F238E27FC236}">
                <a16:creationId xmlns:a16="http://schemas.microsoft.com/office/drawing/2014/main" xmlns="" id="{6BE3DC40-FD7E-4425-98C7-5E730849A0A3}"/>
              </a:ext>
            </a:extLst>
          </p:cNvPr>
          <p:cNvSpPr txBox="1">
            <a:spLocks/>
          </p:cNvSpPr>
          <p:nvPr/>
        </p:nvSpPr>
        <p:spPr>
          <a:xfrm>
            <a:off x="4311339" y="1826042"/>
            <a:ext cx="3428107" cy="4350205"/>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799" dirty="0">
                <a:solidFill>
                  <a:srgbClr val="FFFFFF">
                    <a:lumMod val="75000"/>
                  </a:srgbClr>
                </a:solidFill>
              </a:rPr>
              <a:t>Manufacturers:</a:t>
            </a:r>
          </a:p>
          <a:p>
            <a:pPr>
              <a:lnSpc>
                <a:spcPct val="150000"/>
              </a:lnSpc>
            </a:pPr>
            <a:r>
              <a:rPr lang="en-US" sz="1799" b="1" u="sng" dirty="0">
                <a:solidFill>
                  <a:srgbClr val="FFFFFF">
                    <a:lumMod val="75000"/>
                  </a:srgbClr>
                </a:solidFill>
              </a:rPr>
              <a:t>Finding Job Candidates</a:t>
            </a:r>
            <a:r>
              <a:rPr lang="en-US" sz="1799" dirty="0">
                <a:solidFill>
                  <a:srgbClr val="FFFFFF">
                    <a:lumMod val="75000"/>
                  </a:srgbClr>
                </a:solidFill>
              </a:rPr>
              <a:t>: </a:t>
            </a:r>
            <a:r>
              <a:rPr lang="en-US" sz="1799" b="1" dirty="0">
                <a:solidFill>
                  <a:srgbClr val="FFFFFF">
                    <a:lumMod val="75000"/>
                  </a:srgbClr>
                </a:solidFill>
              </a:rPr>
              <a:t>55%</a:t>
            </a:r>
          </a:p>
          <a:p>
            <a:pPr>
              <a:lnSpc>
                <a:spcPct val="150000"/>
              </a:lnSpc>
            </a:pPr>
            <a:r>
              <a:rPr lang="en-US" sz="1799" dirty="0">
                <a:solidFill>
                  <a:srgbClr val="FFFFFF">
                    <a:lumMod val="75000"/>
                  </a:srgbClr>
                </a:solidFill>
              </a:rPr>
              <a:t>Turnover: 20%</a:t>
            </a:r>
          </a:p>
          <a:p>
            <a:pPr>
              <a:lnSpc>
                <a:spcPct val="150000"/>
              </a:lnSpc>
            </a:pPr>
            <a:r>
              <a:rPr lang="en-US" sz="1799" dirty="0">
                <a:solidFill>
                  <a:srgbClr val="FFFFFF">
                    <a:lumMod val="75000"/>
                  </a:srgbClr>
                </a:solidFill>
              </a:rPr>
              <a:t>Staff </a:t>
            </a:r>
            <a:r>
              <a:rPr lang="en-US" sz="1799" dirty="0" err="1">
                <a:solidFill>
                  <a:srgbClr val="FFFFFF">
                    <a:lumMod val="75000"/>
                  </a:srgbClr>
                </a:solidFill>
              </a:rPr>
              <a:t>Dvlpmnt</a:t>
            </a:r>
            <a:r>
              <a:rPr lang="en-US" sz="1799" dirty="0">
                <a:solidFill>
                  <a:srgbClr val="FFFFFF">
                    <a:lumMod val="75000"/>
                  </a:srgbClr>
                </a:solidFill>
              </a:rPr>
              <a:t>/Training: 9%</a:t>
            </a:r>
          </a:p>
          <a:p>
            <a:pPr>
              <a:lnSpc>
                <a:spcPct val="150000"/>
              </a:lnSpc>
            </a:pPr>
            <a:r>
              <a:rPr lang="en-US" sz="1799" dirty="0">
                <a:solidFill>
                  <a:srgbClr val="FFFFFF">
                    <a:lumMod val="75000"/>
                  </a:srgbClr>
                </a:solidFill>
              </a:rPr>
              <a:t>Hiring: 6%</a:t>
            </a:r>
          </a:p>
          <a:p>
            <a:pPr>
              <a:lnSpc>
                <a:spcPct val="150000"/>
              </a:lnSpc>
            </a:pPr>
            <a:r>
              <a:rPr lang="en-US" sz="1799" dirty="0">
                <a:solidFill>
                  <a:srgbClr val="FFFFFF">
                    <a:lumMod val="75000"/>
                  </a:srgbClr>
                </a:solidFill>
              </a:rPr>
              <a:t>Promotion &amp; Advancement: 2%</a:t>
            </a:r>
          </a:p>
        </p:txBody>
      </p:sp>
      <p:sp>
        <p:nvSpPr>
          <p:cNvPr id="5" name="Title 1">
            <a:extLst>
              <a:ext uri="{FF2B5EF4-FFF2-40B4-BE49-F238E27FC236}">
                <a16:creationId xmlns:a16="http://schemas.microsoft.com/office/drawing/2014/main" xmlns="" id="{C604C26B-16C7-4825-AF8E-DE9858BF53B9}"/>
              </a:ext>
            </a:extLst>
          </p:cNvPr>
          <p:cNvSpPr txBox="1">
            <a:spLocks/>
          </p:cNvSpPr>
          <p:nvPr/>
        </p:nvSpPr>
        <p:spPr>
          <a:xfrm>
            <a:off x="123793" y="280221"/>
            <a:ext cx="10912121" cy="1325218"/>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000" kern="1200">
                <a:solidFill>
                  <a:schemeClr val="tx1"/>
                </a:solidFill>
                <a:latin typeface="Century Gothic" panose="020B0502020202020204" pitchFamily="34" charset="0"/>
                <a:ea typeface="+mj-ea"/>
                <a:cs typeface="+mj-cs"/>
              </a:defRPr>
            </a:lvl1pPr>
          </a:lstStyle>
          <a:p>
            <a:r>
              <a:rPr lang="en-US" sz="3999" dirty="0">
                <a:solidFill>
                  <a:prstClr val="black"/>
                </a:solidFill>
              </a:rPr>
              <a:t>Employers’ Greatest Workforce Challenge</a:t>
            </a:r>
          </a:p>
        </p:txBody>
      </p:sp>
      <p:sp>
        <p:nvSpPr>
          <p:cNvPr id="6" name="Content Placeholder 2">
            <a:extLst>
              <a:ext uri="{FF2B5EF4-FFF2-40B4-BE49-F238E27FC236}">
                <a16:creationId xmlns:a16="http://schemas.microsoft.com/office/drawing/2014/main" xmlns="" id="{13447D3F-41F2-48FF-A856-48D94008E023}"/>
              </a:ext>
            </a:extLst>
          </p:cNvPr>
          <p:cNvSpPr txBox="1">
            <a:spLocks/>
          </p:cNvSpPr>
          <p:nvPr/>
        </p:nvSpPr>
        <p:spPr>
          <a:xfrm>
            <a:off x="8274519" y="1826042"/>
            <a:ext cx="3428107" cy="4350205"/>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799" dirty="0">
                <a:solidFill>
                  <a:srgbClr val="30A3D9"/>
                </a:solidFill>
              </a:rPr>
              <a:t>STEM Employers:</a:t>
            </a:r>
          </a:p>
          <a:p>
            <a:pPr>
              <a:lnSpc>
                <a:spcPct val="150000"/>
              </a:lnSpc>
            </a:pPr>
            <a:r>
              <a:rPr lang="en-US" sz="1799" b="1" u="sng" dirty="0">
                <a:solidFill>
                  <a:prstClr val="black"/>
                </a:solidFill>
              </a:rPr>
              <a:t>Finding Job Candidates</a:t>
            </a:r>
            <a:r>
              <a:rPr lang="en-US" sz="1799" dirty="0">
                <a:solidFill>
                  <a:prstClr val="black"/>
                </a:solidFill>
              </a:rPr>
              <a:t>: </a:t>
            </a:r>
            <a:r>
              <a:rPr lang="en-US" sz="1799" b="1" dirty="0">
                <a:solidFill>
                  <a:srgbClr val="30A3D9"/>
                </a:solidFill>
              </a:rPr>
              <a:t>56%</a:t>
            </a:r>
          </a:p>
          <a:p>
            <a:pPr>
              <a:lnSpc>
                <a:spcPct val="150000"/>
              </a:lnSpc>
            </a:pPr>
            <a:r>
              <a:rPr lang="en-US" sz="1799" dirty="0">
                <a:solidFill>
                  <a:prstClr val="black"/>
                </a:solidFill>
              </a:rPr>
              <a:t>Turnover: </a:t>
            </a:r>
            <a:r>
              <a:rPr lang="en-US" sz="1799" dirty="0">
                <a:solidFill>
                  <a:srgbClr val="30A3D9"/>
                </a:solidFill>
              </a:rPr>
              <a:t>17%</a:t>
            </a:r>
          </a:p>
          <a:p>
            <a:pPr>
              <a:lnSpc>
                <a:spcPct val="150000"/>
              </a:lnSpc>
            </a:pPr>
            <a:r>
              <a:rPr lang="en-US" sz="1799" dirty="0">
                <a:solidFill>
                  <a:prstClr val="black"/>
                </a:solidFill>
              </a:rPr>
              <a:t>Staff </a:t>
            </a:r>
            <a:r>
              <a:rPr lang="en-US" sz="1799" dirty="0" err="1">
                <a:solidFill>
                  <a:prstClr val="black"/>
                </a:solidFill>
              </a:rPr>
              <a:t>Dvlpmnt</a:t>
            </a:r>
            <a:r>
              <a:rPr lang="en-US" sz="1799" dirty="0">
                <a:solidFill>
                  <a:prstClr val="black"/>
                </a:solidFill>
              </a:rPr>
              <a:t>/Training: </a:t>
            </a:r>
            <a:r>
              <a:rPr lang="en-US" sz="1799" dirty="0">
                <a:solidFill>
                  <a:srgbClr val="30A3D9"/>
                </a:solidFill>
              </a:rPr>
              <a:t>10%</a:t>
            </a:r>
          </a:p>
          <a:p>
            <a:pPr>
              <a:lnSpc>
                <a:spcPct val="150000"/>
              </a:lnSpc>
            </a:pPr>
            <a:r>
              <a:rPr lang="en-US" sz="1799" dirty="0">
                <a:solidFill>
                  <a:prstClr val="black"/>
                </a:solidFill>
              </a:rPr>
              <a:t>Hiring: </a:t>
            </a:r>
            <a:r>
              <a:rPr lang="en-US" sz="1799" dirty="0">
                <a:solidFill>
                  <a:srgbClr val="30A3D9"/>
                </a:solidFill>
              </a:rPr>
              <a:t>7%</a:t>
            </a:r>
          </a:p>
          <a:p>
            <a:pPr>
              <a:lnSpc>
                <a:spcPct val="150000"/>
              </a:lnSpc>
            </a:pPr>
            <a:r>
              <a:rPr lang="en-US" sz="1799" dirty="0">
                <a:solidFill>
                  <a:prstClr val="black"/>
                </a:solidFill>
              </a:rPr>
              <a:t>Promotion &amp; Advancement: </a:t>
            </a:r>
            <a:r>
              <a:rPr lang="en-US" sz="1799" dirty="0">
                <a:solidFill>
                  <a:srgbClr val="30A3D9"/>
                </a:solidFill>
              </a:rPr>
              <a:t>4%</a:t>
            </a:r>
            <a:endParaRPr lang="en-US" sz="1999" dirty="0">
              <a:solidFill>
                <a:srgbClr val="30A3D9"/>
              </a:solidFill>
            </a:endParaRPr>
          </a:p>
        </p:txBody>
      </p:sp>
    </p:spTree>
    <p:extLst>
      <p:ext uri="{BB962C8B-B14F-4D97-AF65-F5344CB8AC3E}">
        <p14:creationId xmlns:p14="http://schemas.microsoft.com/office/powerpoint/2010/main" val="4250999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AA36738C-F96C-48D1-8215-02316747B969}"/>
              </a:ext>
            </a:extLst>
          </p:cNvPr>
          <p:cNvGraphicFramePr>
            <a:graphicFrameLocks noGrp="1"/>
          </p:cNvGraphicFramePr>
          <p:nvPr>
            <p:ph idx="1"/>
            <p:extLst/>
          </p:nvPr>
        </p:nvGraphicFramePr>
        <p:xfrm>
          <a:off x="-1" y="1342730"/>
          <a:ext cx="6246773" cy="50405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xmlns="" id="{C1C48B35-CD64-42FD-909C-351862760903}"/>
              </a:ext>
            </a:extLst>
          </p:cNvPr>
          <p:cNvSpPr txBox="1"/>
          <p:nvPr/>
        </p:nvSpPr>
        <p:spPr>
          <a:xfrm>
            <a:off x="6265819" y="457974"/>
            <a:ext cx="5923006" cy="400006"/>
          </a:xfrm>
          <a:prstGeom prst="rect">
            <a:avLst/>
          </a:prstGeom>
          <a:noFill/>
        </p:spPr>
        <p:txBody>
          <a:bodyPr wrap="square" rtlCol="0">
            <a:spAutoFit/>
          </a:bodyPr>
          <a:lstStyle/>
          <a:p>
            <a:pPr marL="285664" indent="-285664">
              <a:spcAft>
                <a:spcPts val="1799"/>
              </a:spcAft>
              <a:buFont typeface="Arial" panose="020B0604020202020204" pitchFamily="34" charset="0"/>
              <a:buChar char="•"/>
            </a:pPr>
            <a:r>
              <a:rPr lang="en-US" sz="1999" u="sng" dirty="0">
                <a:solidFill>
                  <a:prstClr val="black"/>
                </a:solidFill>
              </a:rPr>
              <a:t>All</a:t>
            </a:r>
            <a:r>
              <a:rPr lang="en-US" sz="1999" dirty="0">
                <a:solidFill>
                  <a:prstClr val="black"/>
                </a:solidFill>
              </a:rPr>
              <a:t> more frequently used than in ‘16 study</a:t>
            </a:r>
          </a:p>
        </p:txBody>
      </p:sp>
      <p:sp>
        <p:nvSpPr>
          <p:cNvPr id="8" name="Title 1">
            <a:extLst>
              <a:ext uri="{FF2B5EF4-FFF2-40B4-BE49-F238E27FC236}">
                <a16:creationId xmlns:a16="http://schemas.microsoft.com/office/drawing/2014/main" xmlns="" id="{9B02D1CF-5A40-465D-A89F-349B02DA05B3}"/>
              </a:ext>
            </a:extLst>
          </p:cNvPr>
          <p:cNvSpPr>
            <a:spLocks noGrp="1"/>
          </p:cNvSpPr>
          <p:nvPr>
            <p:ph type="title"/>
          </p:nvPr>
        </p:nvSpPr>
        <p:spPr>
          <a:xfrm>
            <a:off x="0" y="180653"/>
            <a:ext cx="9589177" cy="1005375"/>
          </a:xfrm>
        </p:spPr>
        <p:txBody>
          <a:bodyPr/>
          <a:lstStyle/>
          <a:p>
            <a:r>
              <a:rPr lang="en-US" dirty="0"/>
              <a:t>Sources of Recruitment</a:t>
            </a:r>
          </a:p>
        </p:txBody>
      </p:sp>
    </p:spTree>
    <p:extLst>
      <p:ext uri="{BB962C8B-B14F-4D97-AF65-F5344CB8AC3E}">
        <p14:creationId xmlns:p14="http://schemas.microsoft.com/office/powerpoint/2010/main" val="66577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AA36738C-F96C-48D1-8215-02316747B969}"/>
              </a:ext>
            </a:extLst>
          </p:cNvPr>
          <p:cNvGraphicFramePr>
            <a:graphicFrameLocks noGrp="1"/>
          </p:cNvGraphicFramePr>
          <p:nvPr>
            <p:ph idx="1"/>
            <p:extLst/>
          </p:nvPr>
        </p:nvGraphicFramePr>
        <p:xfrm>
          <a:off x="-1" y="1342730"/>
          <a:ext cx="6246773" cy="50405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xmlns="" id="{C1C48B35-CD64-42FD-909C-351862760903}"/>
              </a:ext>
            </a:extLst>
          </p:cNvPr>
          <p:cNvSpPr txBox="1"/>
          <p:nvPr/>
        </p:nvSpPr>
        <p:spPr>
          <a:xfrm>
            <a:off x="6265819" y="457975"/>
            <a:ext cx="5923006" cy="1246170"/>
          </a:xfrm>
          <a:prstGeom prst="rect">
            <a:avLst/>
          </a:prstGeom>
          <a:noFill/>
        </p:spPr>
        <p:txBody>
          <a:bodyPr wrap="square" rtlCol="0">
            <a:spAutoFit/>
          </a:bodyPr>
          <a:lstStyle/>
          <a:p>
            <a:pPr marL="285664" indent="-285664">
              <a:spcAft>
                <a:spcPts val="1799"/>
              </a:spcAft>
              <a:buFont typeface="Arial" panose="020B0604020202020204" pitchFamily="34" charset="0"/>
              <a:buChar char="•"/>
            </a:pPr>
            <a:r>
              <a:rPr lang="en-US" sz="1999" u="sng" dirty="0">
                <a:solidFill>
                  <a:srgbClr val="FFFFFF">
                    <a:lumMod val="65000"/>
                  </a:srgbClr>
                </a:solidFill>
              </a:rPr>
              <a:t>All</a:t>
            </a:r>
            <a:r>
              <a:rPr lang="en-US" sz="1999" dirty="0">
                <a:solidFill>
                  <a:srgbClr val="FFFFFF">
                    <a:lumMod val="65000"/>
                  </a:srgbClr>
                </a:solidFill>
              </a:rPr>
              <a:t> more frequently used than in ‘16 study</a:t>
            </a:r>
          </a:p>
          <a:p>
            <a:pPr marL="285664" indent="-285664">
              <a:spcAft>
                <a:spcPts val="1799"/>
              </a:spcAft>
              <a:buFont typeface="Arial" panose="020B0604020202020204" pitchFamily="34" charset="0"/>
              <a:buChar char="•"/>
            </a:pPr>
            <a:r>
              <a:rPr lang="en-US" sz="1999" dirty="0">
                <a:solidFill>
                  <a:prstClr val="black"/>
                </a:solidFill>
              </a:rPr>
              <a:t>Internet Job Sites, Company Job Boards, &amp;           Social Media </a:t>
            </a:r>
            <a:r>
              <a:rPr lang="en-US" sz="1999" u="sng" dirty="0">
                <a:solidFill>
                  <a:prstClr val="black"/>
                </a:solidFill>
              </a:rPr>
              <a:t>up 20 pts or more</a:t>
            </a:r>
            <a:r>
              <a:rPr lang="en-US" sz="1999" dirty="0">
                <a:solidFill>
                  <a:prstClr val="black"/>
                </a:solidFill>
              </a:rPr>
              <a:t> from ‘16</a:t>
            </a:r>
          </a:p>
        </p:txBody>
      </p:sp>
      <p:sp>
        <p:nvSpPr>
          <p:cNvPr id="7" name="Title 1">
            <a:extLst>
              <a:ext uri="{FF2B5EF4-FFF2-40B4-BE49-F238E27FC236}">
                <a16:creationId xmlns:a16="http://schemas.microsoft.com/office/drawing/2014/main" xmlns="" id="{D239C5B1-D960-4713-8F15-33BE8BD568D6}"/>
              </a:ext>
            </a:extLst>
          </p:cNvPr>
          <p:cNvSpPr>
            <a:spLocks noGrp="1"/>
          </p:cNvSpPr>
          <p:nvPr>
            <p:ph type="title"/>
          </p:nvPr>
        </p:nvSpPr>
        <p:spPr>
          <a:xfrm>
            <a:off x="0" y="180653"/>
            <a:ext cx="9589177" cy="1005375"/>
          </a:xfrm>
        </p:spPr>
        <p:txBody>
          <a:bodyPr/>
          <a:lstStyle/>
          <a:p>
            <a:r>
              <a:rPr lang="en-US" dirty="0"/>
              <a:t>Sources of Recruitment</a:t>
            </a:r>
          </a:p>
        </p:txBody>
      </p:sp>
    </p:spTree>
    <p:extLst>
      <p:ext uri="{BB962C8B-B14F-4D97-AF65-F5344CB8AC3E}">
        <p14:creationId xmlns:p14="http://schemas.microsoft.com/office/powerpoint/2010/main" val="5108147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457E4C5-05C0-4DF0-83B5-CEFFC77DCF6A}"/>
              </a:ext>
            </a:extLst>
          </p:cNvPr>
          <p:cNvSpPr/>
          <p:nvPr/>
        </p:nvSpPr>
        <p:spPr>
          <a:xfrm>
            <a:off x="3085296" y="4457432"/>
            <a:ext cx="1282366" cy="319957"/>
          </a:xfrm>
          <a:prstGeom prst="rect">
            <a:avLst/>
          </a:prstGeom>
          <a:solidFill>
            <a:schemeClr val="accent6"/>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6" name="TextBox 5">
            <a:extLst>
              <a:ext uri="{FF2B5EF4-FFF2-40B4-BE49-F238E27FC236}">
                <a16:creationId xmlns:a16="http://schemas.microsoft.com/office/drawing/2014/main" xmlns="" id="{193E9B03-4F2C-4B07-BD8A-A014A827ECAB}"/>
              </a:ext>
            </a:extLst>
          </p:cNvPr>
          <p:cNvSpPr txBox="1"/>
          <p:nvPr/>
        </p:nvSpPr>
        <p:spPr>
          <a:xfrm>
            <a:off x="4367662" y="4444735"/>
            <a:ext cx="634835" cy="369236"/>
          </a:xfrm>
          <a:prstGeom prst="rect">
            <a:avLst/>
          </a:prstGeom>
          <a:noFill/>
        </p:spPr>
        <p:txBody>
          <a:bodyPr wrap="square" rtlCol="0">
            <a:spAutoFit/>
          </a:bodyPr>
          <a:lstStyle/>
          <a:p>
            <a:r>
              <a:rPr lang="en-US" sz="1799" b="1" dirty="0">
                <a:solidFill>
                  <a:srgbClr val="287E5F"/>
                </a:solidFill>
              </a:rPr>
              <a:t>43%</a:t>
            </a:r>
          </a:p>
        </p:txBody>
      </p:sp>
      <p:graphicFrame>
        <p:nvGraphicFramePr>
          <p:cNvPr id="4" name="Content Placeholder 3">
            <a:extLst>
              <a:ext uri="{FF2B5EF4-FFF2-40B4-BE49-F238E27FC236}">
                <a16:creationId xmlns:a16="http://schemas.microsoft.com/office/drawing/2014/main" xmlns="" id="{AA36738C-F96C-48D1-8215-02316747B969}"/>
              </a:ext>
            </a:extLst>
          </p:cNvPr>
          <p:cNvGraphicFramePr>
            <a:graphicFrameLocks noGrp="1"/>
          </p:cNvGraphicFramePr>
          <p:nvPr>
            <p:ph idx="1"/>
            <p:extLst/>
          </p:nvPr>
        </p:nvGraphicFramePr>
        <p:xfrm>
          <a:off x="-1" y="1342730"/>
          <a:ext cx="6246773" cy="50405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xmlns="" id="{C1C48B35-CD64-42FD-909C-351862760903}"/>
              </a:ext>
            </a:extLst>
          </p:cNvPr>
          <p:cNvSpPr txBox="1"/>
          <p:nvPr/>
        </p:nvSpPr>
        <p:spPr>
          <a:xfrm>
            <a:off x="6265819" y="457974"/>
            <a:ext cx="5923006" cy="2630805"/>
          </a:xfrm>
          <a:prstGeom prst="rect">
            <a:avLst/>
          </a:prstGeom>
          <a:noFill/>
        </p:spPr>
        <p:txBody>
          <a:bodyPr wrap="square" rtlCol="0">
            <a:spAutoFit/>
          </a:bodyPr>
          <a:lstStyle/>
          <a:p>
            <a:pPr marL="285664" indent="-285664">
              <a:spcAft>
                <a:spcPts val="1799"/>
              </a:spcAft>
              <a:buFont typeface="Arial" panose="020B0604020202020204" pitchFamily="34" charset="0"/>
              <a:buChar char="•"/>
            </a:pPr>
            <a:r>
              <a:rPr lang="en-US" sz="1999" u="sng" dirty="0">
                <a:solidFill>
                  <a:srgbClr val="FFFFFF">
                    <a:lumMod val="65000"/>
                  </a:srgbClr>
                </a:solidFill>
              </a:rPr>
              <a:t>All</a:t>
            </a:r>
            <a:r>
              <a:rPr lang="en-US" sz="1999" dirty="0">
                <a:solidFill>
                  <a:srgbClr val="FFFFFF">
                    <a:lumMod val="65000"/>
                  </a:srgbClr>
                </a:solidFill>
              </a:rPr>
              <a:t> more frequently used than in ‘16 study</a:t>
            </a:r>
            <a:endParaRPr lang="en-US" sz="1600" dirty="0">
              <a:solidFill>
                <a:srgbClr val="FFFFFF">
                  <a:lumMod val="65000"/>
                </a:srgbClr>
              </a:solidFill>
            </a:endParaRPr>
          </a:p>
          <a:p>
            <a:pPr marL="285664" indent="-285664">
              <a:spcAft>
                <a:spcPts val="1799"/>
              </a:spcAft>
              <a:buFont typeface="Arial" panose="020B0604020202020204" pitchFamily="34" charset="0"/>
              <a:buChar char="•"/>
            </a:pPr>
            <a:r>
              <a:rPr lang="en-US" sz="1999" dirty="0">
                <a:solidFill>
                  <a:srgbClr val="FFFFFF">
                    <a:lumMod val="65000"/>
                  </a:srgbClr>
                </a:solidFill>
              </a:rPr>
              <a:t>Internet Job Sites, Company Job Boards, &amp;           Social Media </a:t>
            </a:r>
            <a:r>
              <a:rPr lang="en-US" sz="1999" u="sng" dirty="0">
                <a:solidFill>
                  <a:srgbClr val="FFFFFF">
                    <a:lumMod val="65000"/>
                  </a:srgbClr>
                </a:solidFill>
              </a:rPr>
              <a:t>up 20 pts or more</a:t>
            </a:r>
            <a:r>
              <a:rPr lang="en-US" sz="1999" dirty="0">
                <a:solidFill>
                  <a:srgbClr val="FFFFFF">
                    <a:lumMod val="65000"/>
                  </a:srgbClr>
                </a:solidFill>
              </a:rPr>
              <a:t> from ‘16</a:t>
            </a:r>
          </a:p>
          <a:p>
            <a:pPr marL="285664" indent="-285664">
              <a:spcAft>
                <a:spcPts val="1799"/>
              </a:spcAft>
              <a:buFont typeface="Arial" panose="020B0604020202020204" pitchFamily="34" charset="0"/>
              <a:buChar char="•"/>
            </a:pPr>
            <a:r>
              <a:rPr lang="en-US" sz="1999" dirty="0">
                <a:solidFill>
                  <a:prstClr val="black"/>
                </a:solidFill>
              </a:rPr>
              <a:t>Greater use of </a:t>
            </a:r>
            <a:r>
              <a:rPr lang="en-US" sz="1999" dirty="0" err="1">
                <a:solidFill>
                  <a:prstClr val="black"/>
                </a:solidFill>
              </a:rPr>
              <a:t>NCWorks</a:t>
            </a:r>
            <a:r>
              <a:rPr lang="en-US" sz="1999" dirty="0">
                <a:solidFill>
                  <a:prstClr val="black"/>
                </a:solidFill>
              </a:rPr>
              <a:t> Online in Rural areas (38%),</a:t>
            </a:r>
            <a:r>
              <a:rPr lang="en-US" sz="1600" dirty="0">
                <a:solidFill>
                  <a:prstClr val="black"/>
                </a:solidFill>
              </a:rPr>
              <a:t> </a:t>
            </a:r>
            <a:r>
              <a:rPr lang="en-US" sz="1999" dirty="0">
                <a:solidFill>
                  <a:prstClr val="black"/>
                </a:solidFill>
              </a:rPr>
              <a:t>Lower use in Charlotte/Triangle (20%)</a:t>
            </a:r>
          </a:p>
          <a:p>
            <a:pPr marL="742727" lvl="1" indent="-285664">
              <a:spcAft>
                <a:spcPts val="1799"/>
              </a:spcAft>
              <a:buFont typeface="Arial" panose="020B0604020202020204" pitchFamily="34" charset="0"/>
              <a:buChar char="•"/>
            </a:pPr>
            <a:r>
              <a:rPr lang="en-US" sz="1999" dirty="0">
                <a:solidFill>
                  <a:prstClr val="black"/>
                </a:solidFill>
              </a:rPr>
              <a:t>Higher for </a:t>
            </a:r>
            <a:r>
              <a:rPr lang="en-US" sz="1999" b="1" dirty="0">
                <a:solidFill>
                  <a:srgbClr val="287E5F"/>
                </a:solidFill>
              </a:rPr>
              <a:t>Manufacturers</a:t>
            </a:r>
          </a:p>
        </p:txBody>
      </p:sp>
      <p:sp>
        <p:nvSpPr>
          <p:cNvPr id="9" name="Title 1">
            <a:extLst>
              <a:ext uri="{FF2B5EF4-FFF2-40B4-BE49-F238E27FC236}">
                <a16:creationId xmlns:a16="http://schemas.microsoft.com/office/drawing/2014/main" xmlns="" id="{170CF675-C73C-4D09-A231-790C9DBE9D9D}"/>
              </a:ext>
            </a:extLst>
          </p:cNvPr>
          <p:cNvSpPr>
            <a:spLocks noGrp="1"/>
          </p:cNvSpPr>
          <p:nvPr>
            <p:ph type="title"/>
          </p:nvPr>
        </p:nvSpPr>
        <p:spPr>
          <a:xfrm>
            <a:off x="0" y="180653"/>
            <a:ext cx="9589177" cy="1005375"/>
          </a:xfrm>
        </p:spPr>
        <p:txBody>
          <a:bodyPr/>
          <a:lstStyle/>
          <a:p>
            <a:r>
              <a:rPr lang="en-US" dirty="0"/>
              <a:t>Sources of Recruitment</a:t>
            </a:r>
          </a:p>
        </p:txBody>
      </p:sp>
    </p:spTree>
    <p:extLst>
      <p:ext uri="{BB962C8B-B14F-4D97-AF65-F5344CB8AC3E}">
        <p14:creationId xmlns:p14="http://schemas.microsoft.com/office/powerpoint/2010/main" val="317362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AA36738C-F96C-48D1-8215-02316747B969}"/>
              </a:ext>
            </a:extLst>
          </p:cNvPr>
          <p:cNvGraphicFramePr>
            <a:graphicFrameLocks noGrp="1"/>
          </p:cNvGraphicFramePr>
          <p:nvPr>
            <p:ph idx="1"/>
            <p:extLst/>
          </p:nvPr>
        </p:nvGraphicFramePr>
        <p:xfrm>
          <a:off x="-1" y="1342730"/>
          <a:ext cx="6246773" cy="50405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xmlns="" id="{C1C48B35-CD64-42FD-909C-351862760903}"/>
              </a:ext>
            </a:extLst>
          </p:cNvPr>
          <p:cNvSpPr txBox="1"/>
          <p:nvPr/>
        </p:nvSpPr>
        <p:spPr>
          <a:xfrm>
            <a:off x="6246773" y="457974"/>
            <a:ext cx="5923006" cy="2938501"/>
          </a:xfrm>
          <a:prstGeom prst="rect">
            <a:avLst/>
          </a:prstGeom>
          <a:noFill/>
        </p:spPr>
        <p:txBody>
          <a:bodyPr wrap="square" rtlCol="0">
            <a:spAutoFit/>
          </a:bodyPr>
          <a:lstStyle/>
          <a:p>
            <a:pPr marL="285664" indent="-285664">
              <a:spcAft>
                <a:spcPts val="1799"/>
              </a:spcAft>
              <a:buFont typeface="Arial" panose="020B0604020202020204" pitchFamily="34" charset="0"/>
              <a:buChar char="•"/>
            </a:pPr>
            <a:r>
              <a:rPr lang="en-US" sz="1999" u="sng" dirty="0">
                <a:solidFill>
                  <a:srgbClr val="FFFFFF">
                    <a:lumMod val="65000"/>
                  </a:srgbClr>
                </a:solidFill>
              </a:rPr>
              <a:t>All</a:t>
            </a:r>
            <a:r>
              <a:rPr lang="en-US" sz="1999" dirty="0">
                <a:solidFill>
                  <a:srgbClr val="FFFFFF">
                    <a:lumMod val="65000"/>
                  </a:srgbClr>
                </a:solidFill>
              </a:rPr>
              <a:t> more frequently used than in ‘16 study</a:t>
            </a:r>
            <a:endParaRPr lang="en-US" sz="1600" dirty="0">
              <a:solidFill>
                <a:srgbClr val="FFFFFF">
                  <a:lumMod val="65000"/>
                </a:srgbClr>
              </a:solidFill>
            </a:endParaRPr>
          </a:p>
          <a:p>
            <a:pPr marL="285664" indent="-285664">
              <a:spcAft>
                <a:spcPts val="1799"/>
              </a:spcAft>
              <a:buFont typeface="Arial" panose="020B0604020202020204" pitchFamily="34" charset="0"/>
              <a:buChar char="•"/>
            </a:pPr>
            <a:r>
              <a:rPr lang="en-US" sz="1999" dirty="0">
                <a:solidFill>
                  <a:srgbClr val="FFFFFF">
                    <a:lumMod val="65000"/>
                  </a:srgbClr>
                </a:solidFill>
              </a:rPr>
              <a:t>Internet Job Sites, Company Job Boards, &amp;           Social Media </a:t>
            </a:r>
            <a:r>
              <a:rPr lang="en-US" sz="1999" u="sng" dirty="0">
                <a:solidFill>
                  <a:srgbClr val="FFFFFF">
                    <a:lumMod val="65000"/>
                  </a:srgbClr>
                </a:solidFill>
              </a:rPr>
              <a:t>up 20 pts or more</a:t>
            </a:r>
            <a:r>
              <a:rPr lang="en-US" sz="1999" dirty="0">
                <a:solidFill>
                  <a:srgbClr val="FFFFFF">
                    <a:lumMod val="65000"/>
                  </a:srgbClr>
                </a:solidFill>
              </a:rPr>
              <a:t> from ‘16</a:t>
            </a:r>
          </a:p>
          <a:p>
            <a:pPr marL="285664" indent="-285664">
              <a:spcAft>
                <a:spcPts val="1799"/>
              </a:spcAft>
              <a:buFont typeface="Arial" panose="020B0604020202020204" pitchFamily="34" charset="0"/>
              <a:buChar char="•"/>
            </a:pPr>
            <a:r>
              <a:rPr lang="en-US" sz="1999" dirty="0">
                <a:solidFill>
                  <a:srgbClr val="FFFFFF">
                    <a:lumMod val="65000"/>
                  </a:srgbClr>
                </a:solidFill>
              </a:rPr>
              <a:t>Greater use of </a:t>
            </a:r>
            <a:r>
              <a:rPr lang="en-US" sz="1999" dirty="0" err="1">
                <a:solidFill>
                  <a:srgbClr val="FFFFFF">
                    <a:lumMod val="65000"/>
                  </a:srgbClr>
                </a:solidFill>
              </a:rPr>
              <a:t>NCWorks</a:t>
            </a:r>
            <a:r>
              <a:rPr lang="en-US" sz="1999" dirty="0">
                <a:solidFill>
                  <a:srgbClr val="FFFFFF">
                    <a:lumMod val="65000"/>
                  </a:srgbClr>
                </a:solidFill>
              </a:rPr>
              <a:t> Online in Rural areas (38%),</a:t>
            </a:r>
            <a:r>
              <a:rPr lang="en-US" sz="1600" dirty="0">
                <a:solidFill>
                  <a:srgbClr val="FFFFFF">
                    <a:lumMod val="65000"/>
                  </a:srgbClr>
                </a:solidFill>
              </a:rPr>
              <a:t> </a:t>
            </a:r>
            <a:r>
              <a:rPr lang="en-US" sz="1999" dirty="0">
                <a:solidFill>
                  <a:srgbClr val="FFFFFF">
                    <a:lumMod val="65000"/>
                  </a:srgbClr>
                </a:solidFill>
              </a:rPr>
              <a:t>Lower use in Charlotte/Triangle (20%)</a:t>
            </a:r>
          </a:p>
          <a:p>
            <a:pPr marL="285664" indent="-285664">
              <a:spcAft>
                <a:spcPts val="1799"/>
              </a:spcAft>
              <a:buFont typeface="Arial" panose="020B0604020202020204" pitchFamily="34" charset="0"/>
              <a:buChar char="•"/>
            </a:pPr>
            <a:r>
              <a:rPr lang="en-US" sz="1999" dirty="0">
                <a:solidFill>
                  <a:prstClr val="black"/>
                </a:solidFill>
              </a:rPr>
              <a:t>Higher use of Newspapers in Rural areas (42%),</a:t>
            </a:r>
            <a:r>
              <a:rPr lang="en-US" sz="1600" dirty="0">
                <a:solidFill>
                  <a:prstClr val="black"/>
                </a:solidFill>
              </a:rPr>
              <a:t> </a:t>
            </a:r>
            <a:r>
              <a:rPr lang="en-US" sz="1999" dirty="0">
                <a:solidFill>
                  <a:prstClr val="black"/>
                </a:solidFill>
              </a:rPr>
              <a:t>Lower use in Charlotte/Triangle (15%)</a:t>
            </a:r>
          </a:p>
        </p:txBody>
      </p:sp>
      <p:sp>
        <p:nvSpPr>
          <p:cNvPr id="8" name="Title 1">
            <a:extLst>
              <a:ext uri="{FF2B5EF4-FFF2-40B4-BE49-F238E27FC236}">
                <a16:creationId xmlns:a16="http://schemas.microsoft.com/office/drawing/2014/main" xmlns="" id="{C9C192C0-B742-4026-9FEE-11C0FC81BD28}"/>
              </a:ext>
            </a:extLst>
          </p:cNvPr>
          <p:cNvSpPr>
            <a:spLocks noGrp="1"/>
          </p:cNvSpPr>
          <p:nvPr>
            <p:ph type="title"/>
          </p:nvPr>
        </p:nvSpPr>
        <p:spPr>
          <a:xfrm>
            <a:off x="0" y="180653"/>
            <a:ext cx="9589177" cy="1005375"/>
          </a:xfrm>
        </p:spPr>
        <p:txBody>
          <a:bodyPr/>
          <a:lstStyle/>
          <a:p>
            <a:r>
              <a:rPr lang="en-US" dirty="0"/>
              <a:t>Sources of Recruitment</a:t>
            </a:r>
          </a:p>
        </p:txBody>
      </p:sp>
    </p:spTree>
    <p:extLst>
      <p:ext uri="{BB962C8B-B14F-4D97-AF65-F5344CB8AC3E}">
        <p14:creationId xmlns:p14="http://schemas.microsoft.com/office/powerpoint/2010/main" val="1379659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E77081D-0534-47F1-A17A-B727A0FDBE95}"/>
              </a:ext>
            </a:extLst>
          </p:cNvPr>
          <p:cNvSpPr/>
          <p:nvPr/>
        </p:nvSpPr>
        <p:spPr>
          <a:xfrm>
            <a:off x="3085296" y="5461022"/>
            <a:ext cx="1612480" cy="319957"/>
          </a:xfrm>
          <a:prstGeom prst="rect">
            <a:avLst/>
          </a:prstGeom>
          <a:solidFill>
            <a:schemeClr val="accent6"/>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graphicFrame>
        <p:nvGraphicFramePr>
          <p:cNvPr id="4" name="Content Placeholder 3">
            <a:extLst>
              <a:ext uri="{FF2B5EF4-FFF2-40B4-BE49-F238E27FC236}">
                <a16:creationId xmlns:a16="http://schemas.microsoft.com/office/drawing/2014/main" xmlns="" id="{AA36738C-F96C-48D1-8215-02316747B969}"/>
              </a:ext>
            </a:extLst>
          </p:cNvPr>
          <p:cNvGraphicFramePr>
            <a:graphicFrameLocks noGrp="1"/>
          </p:cNvGraphicFramePr>
          <p:nvPr>
            <p:ph idx="1"/>
            <p:extLst/>
          </p:nvPr>
        </p:nvGraphicFramePr>
        <p:xfrm>
          <a:off x="-1" y="1342730"/>
          <a:ext cx="6246773" cy="50405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xmlns="" id="{C1C48B35-CD64-42FD-909C-351862760903}"/>
              </a:ext>
            </a:extLst>
          </p:cNvPr>
          <p:cNvSpPr txBox="1"/>
          <p:nvPr/>
        </p:nvSpPr>
        <p:spPr>
          <a:xfrm>
            <a:off x="6246773" y="457974"/>
            <a:ext cx="5923006" cy="4323135"/>
          </a:xfrm>
          <a:prstGeom prst="rect">
            <a:avLst/>
          </a:prstGeom>
          <a:noFill/>
        </p:spPr>
        <p:txBody>
          <a:bodyPr wrap="square" rtlCol="0">
            <a:spAutoFit/>
          </a:bodyPr>
          <a:lstStyle/>
          <a:p>
            <a:pPr marL="285664" indent="-285664">
              <a:spcAft>
                <a:spcPts val="1799"/>
              </a:spcAft>
              <a:buFont typeface="Arial" panose="020B0604020202020204" pitchFamily="34" charset="0"/>
              <a:buChar char="•"/>
            </a:pPr>
            <a:r>
              <a:rPr lang="en-US" sz="1999" u="sng" dirty="0">
                <a:solidFill>
                  <a:srgbClr val="FFFFFF">
                    <a:lumMod val="65000"/>
                  </a:srgbClr>
                </a:solidFill>
              </a:rPr>
              <a:t>All</a:t>
            </a:r>
            <a:r>
              <a:rPr lang="en-US" sz="1999" dirty="0">
                <a:solidFill>
                  <a:srgbClr val="FFFFFF">
                    <a:lumMod val="65000"/>
                  </a:srgbClr>
                </a:solidFill>
              </a:rPr>
              <a:t> more frequently used than in ‘16 study</a:t>
            </a:r>
            <a:endParaRPr lang="en-US" sz="1600" dirty="0">
              <a:solidFill>
                <a:srgbClr val="FFFFFF">
                  <a:lumMod val="65000"/>
                </a:srgbClr>
              </a:solidFill>
            </a:endParaRPr>
          </a:p>
          <a:p>
            <a:pPr marL="285664" indent="-285664">
              <a:spcAft>
                <a:spcPts val="1799"/>
              </a:spcAft>
              <a:buFont typeface="Arial" panose="020B0604020202020204" pitchFamily="34" charset="0"/>
              <a:buChar char="•"/>
            </a:pPr>
            <a:r>
              <a:rPr lang="en-US" sz="1999" dirty="0">
                <a:solidFill>
                  <a:srgbClr val="FFFFFF">
                    <a:lumMod val="65000"/>
                  </a:srgbClr>
                </a:solidFill>
              </a:rPr>
              <a:t>Internet Job Sites, Company Job Boards, &amp;           Social Media </a:t>
            </a:r>
            <a:r>
              <a:rPr lang="en-US" sz="1999" u="sng" dirty="0">
                <a:solidFill>
                  <a:srgbClr val="FFFFFF">
                    <a:lumMod val="65000"/>
                  </a:srgbClr>
                </a:solidFill>
              </a:rPr>
              <a:t>up 20 pts or more</a:t>
            </a:r>
            <a:r>
              <a:rPr lang="en-US" sz="1999" dirty="0">
                <a:solidFill>
                  <a:srgbClr val="FFFFFF">
                    <a:lumMod val="65000"/>
                  </a:srgbClr>
                </a:solidFill>
              </a:rPr>
              <a:t> from ‘16</a:t>
            </a:r>
          </a:p>
          <a:p>
            <a:pPr marL="285664" indent="-285664">
              <a:spcAft>
                <a:spcPts val="1799"/>
              </a:spcAft>
              <a:buFont typeface="Arial" panose="020B0604020202020204" pitchFamily="34" charset="0"/>
              <a:buChar char="•"/>
            </a:pPr>
            <a:r>
              <a:rPr lang="en-US" sz="1999" dirty="0">
                <a:solidFill>
                  <a:srgbClr val="FFFFFF">
                    <a:lumMod val="65000"/>
                  </a:srgbClr>
                </a:solidFill>
              </a:rPr>
              <a:t>Greater use of </a:t>
            </a:r>
            <a:r>
              <a:rPr lang="en-US" sz="1999" dirty="0" err="1">
                <a:solidFill>
                  <a:srgbClr val="FFFFFF">
                    <a:lumMod val="65000"/>
                  </a:srgbClr>
                </a:solidFill>
              </a:rPr>
              <a:t>NCWorks</a:t>
            </a:r>
            <a:r>
              <a:rPr lang="en-US" sz="1999" dirty="0">
                <a:solidFill>
                  <a:srgbClr val="FFFFFF">
                    <a:lumMod val="65000"/>
                  </a:srgbClr>
                </a:solidFill>
              </a:rPr>
              <a:t> Online in Rural areas (38%),</a:t>
            </a:r>
            <a:r>
              <a:rPr lang="en-US" sz="1600" dirty="0">
                <a:solidFill>
                  <a:srgbClr val="FFFFFF">
                    <a:lumMod val="65000"/>
                  </a:srgbClr>
                </a:solidFill>
              </a:rPr>
              <a:t> </a:t>
            </a:r>
            <a:r>
              <a:rPr lang="en-US" sz="1999" dirty="0">
                <a:solidFill>
                  <a:srgbClr val="FFFFFF">
                    <a:lumMod val="65000"/>
                  </a:srgbClr>
                </a:solidFill>
              </a:rPr>
              <a:t>Lower use in Charlotte/Triangle (20%)</a:t>
            </a:r>
          </a:p>
          <a:p>
            <a:pPr marL="285664" indent="-285664">
              <a:spcAft>
                <a:spcPts val="1799"/>
              </a:spcAft>
              <a:buFont typeface="Arial" panose="020B0604020202020204" pitchFamily="34" charset="0"/>
              <a:buChar char="•"/>
            </a:pPr>
            <a:r>
              <a:rPr lang="en-US" sz="1999" dirty="0">
                <a:solidFill>
                  <a:srgbClr val="FFFFFF">
                    <a:lumMod val="65000"/>
                  </a:srgbClr>
                </a:solidFill>
              </a:rPr>
              <a:t>Higher use of Newspapers in Rural areas (42%),</a:t>
            </a:r>
            <a:r>
              <a:rPr lang="en-US" sz="1600" dirty="0">
                <a:solidFill>
                  <a:srgbClr val="FFFFFF">
                    <a:lumMod val="65000"/>
                  </a:srgbClr>
                </a:solidFill>
              </a:rPr>
              <a:t> </a:t>
            </a:r>
            <a:r>
              <a:rPr lang="en-US" sz="1999" dirty="0">
                <a:solidFill>
                  <a:srgbClr val="FFFFFF">
                    <a:lumMod val="65000"/>
                  </a:srgbClr>
                </a:solidFill>
              </a:rPr>
              <a:t>Lower use in Charlotte/Triangle (15%)</a:t>
            </a:r>
          </a:p>
          <a:p>
            <a:pPr marL="285664" indent="-285664">
              <a:spcAft>
                <a:spcPts val="1799"/>
              </a:spcAft>
              <a:buFont typeface="Arial" panose="020B0604020202020204" pitchFamily="34" charset="0"/>
              <a:buChar char="•"/>
            </a:pPr>
            <a:r>
              <a:rPr lang="en-US" sz="1999" dirty="0">
                <a:solidFill>
                  <a:prstClr val="black"/>
                </a:solidFill>
              </a:rPr>
              <a:t>Agencies used more in Charlotte/Triangle (27%),                  Less in Rural (12%)</a:t>
            </a:r>
          </a:p>
          <a:p>
            <a:pPr marL="742727" lvl="1" indent="-285664">
              <a:spcAft>
                <a:spcPts val="1799"/>
              </a:spcAft>
              <a:buFont typeface="Arial" panose="020B0604020202020204" pitchFamily="34" charset="0"/>
              <a:buChar char="•"/>
            </a:pPr>
            <a:r>
              <a:rPr lang="en-US" sz="1999" b="1" dirty="0">
                <a:solidFill>
                  <a:srgbClr val="287E5F"/>
                </a:solidFill>
              </a:rPr>
              <a:t>Higher for Manufacturers</a:t>
            </a:r>
          </a:p>
        </p:txBody>
      </p:sp>
      <p:sp>
        <p:nvSpPr>
          <p:cNvPr id="8" name="TextBox 7">
            <a:extLst>
              <a:ext uri="{FF2B5EF4-FFF2-40B4-BE49-F238E27FC236}">
                <a16:creationId xmlns:a16="http://schemas.microsoft.com/office/drawing/2014/main" xmlns="" id="{C286097A-D72B-45E3-B242-4AE1496A86B0}"/>
              </a:ext>
            </a:extLst>
          </p:cNvPr>
          <p:cNvSpPr txBox="1"/>
          <p:nvPr/>
        </p:nvSpPr>
        <p:spPr>
          <a:xfrm>
            <a:off x="4716822" y="5436382"/>
            <a:ext cx="634835" cy="369236"/>
          </a:xfrm>
          <a:prstGeom prst="rect">
            <a:avLst/>
          </a:prstGeom>
          <a:noFill/>
        </p:spPr>
        <p:txBody>
          <a:bodyPr wrap="square" rtlCol="0">
            <a:spAutoFit/>
          </a:bodyPr>
          <a:lstStyle/>
          <a:p>
            <a:r>
              <a:rPr lang="en-US" sz="1799" b="1" dirty="0">
                <a:solidFill>
                  <a:srgbClr val="287E5F"/>
                </a:solidFill>
              </a:rPr>
              <a:t>53%</a:t>
            </a:r>
          </a:p>
        </p:txBody>
      </p:sp>
      <p:sp>
        <p:nvSpPr>
          <p:cNvPr id="10" name="Title 1">
            <a:extLst>
              <a:ext uri="{FF2B5EF4-FFF2-40B4-BE49-F238E27FC236}">
                <a16:creationId xmlns:a16="http://schemas.microsoft.com/office/drawing/2014/main" xmlns="" id="{927B5AF4-9430-4CCC-8DF5-16EBA4EDC480}"/>
              </a:ext>
            </a:extLst>
          </p:cNvPr>
          <p:cNvSpPr>
            <a:spLocks noGrp="1"/>
          </p:cNvSpPr>
          <p:nvPr>
            <p:ph type="title"/>
          </p:nvPr>
        </p:nvSpPr>
        <p:spPr>
          <a:xfrm>
            <a:off x="0" y="180653"/>
            <a:ext cx="9589177" cy="1005375"/>
          </a:xfrm>
        </p:spPr>
        <p:txBody>
          <a:bodyPr/>
          <a:lstStyle/>
          <a:p>
            <a:r>
              <a:rPr lang="en-US" dirty="0"/>
              <a:t>Sources of Recruitment</a:t>
            </a:r>
          </a:p>
        </p:txBody>
      </p:sp>
    </p:spTree>
    <p:extLst>
      <p:ext uri="{BB962C8B-B14F-4D97-AF65-F5344CB8AC3E}">
        <p14:creationId xmlns:p14="http://schemas.microsoft.com/office/powerpoint/2010/main" val="257452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581AA32-B4A2-4938-821B-97D37D5DC87D}"/>
              </a:ext>
            </a:extLst>
          </p:cNvPr>
          <p:cNvSpPr/>
          <p:nvPr/>
        </p:nvSpPr>
        <p:spPr>
          <a:xfrm>
            <a:off x="3123386" y="5962466"/>
            <a:ext cx="723711" cy="319957"/>
          </a:xfrm>
          <a:prstGeom prst="rect">
            <a:avLst/>
          </a:prstGeom>
          <a:solidFill>
            <a:schemeClr val="accent6"/>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2" name="Title 1">
            <a:extLst>
              <a:ext uri="{FF2B5EF4-FFF2-40B4-BE49-F238E27FC236}">
                <a16:creationId xmlns:a16="http://schemas.microsoft.com/office/drawing/2014/main" xmlns="" id="{492E57F8-9783-4C1A-8B63-8F6A12556ED3}"/>
              </a:ext>
            </a:extLst>
          </p:cNvPr>
          <p:cNvSpPr>
            <a:spLocks noGrp="1"/>
          </p:cNvSpPr>
          <p:nvPr>
            <p:ph type="title"/>
          </p:nvPr>
        </p:nvSpPr>
        <p:spPr>
          <a:xfrm>
            <a:off x="0" y="180653"/>
            <a:ext cx="9589177" cy="1005375"/>
          </a:xfrm>
        </p:spPr>
        <p:txBody>
          <a:bodyPr/>
          <a:lstStyle/>
          <a:p>
            <a:r>
              <a:rPr lang="en-US" dirty="0"/>
              <a:t>Sources of Recruitment</a:t>
            </a:r>
          </a:p>
        </p:txBody>
      </p:sp>
      <p:graphicFrame>
        <p:nvGraphicFramePr>
          <p:cNvPr id="4" name="Content Placeholder 3">
            <a:extLst>
              <a:ext uri="{FF2B5EF4-FFF2-40B4-BE49-F238E27FC236}">
                <a16:creationId xmlns:a16="http://schemas.microsoft.com/office/drawing/2014/main" xmlns="" id="{AA36738C-F96C-48D1-8215-02316747B969}"/>
              </a:ext>
            </a:extLst>
          </p:cNvPr>
          <p:cNvGraphicFramePr>
            <a:graphicFrameLocks noGrp="1"/>
          </p:cNvGraphicFramePr>
          <p:nvPr>
            <p:ph idx="1"/>
            <p:extLst/>
          </p:nvPr>
        </p:nvGraphicFramePr>
        <p:xfrm>
          <a:off x="-1" y="1342730"/>
          <a:ext cx="6246773" cy="50405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xmlns="" id="{C1C48B35-CD64-42FD-909C-351862760903}"/>
              </a:ext>
            </a:extLst>
          </p:cNvPr>
          <p:cNvSpPr txBox="1"/>
          <p:nvPr/>
        </p:nvSpPr>
        <p:spPr>
          <a:xfrm>
            <a:off x="6246773" y="468079"/>
            <a:ext cx="5923006" cy="5169299"/>
          </a:xfrm>
          <a:prstGeom prst="rect">
            <a:avLst/>
          </a:prstGeom>
          <a:noFill/>
        </p:spPr>
        <p:txBody>
          <a:bodyPr wrap="square" rtlCol="0">
            <a:spAutoFit/>
          </a:bodyPr>
          <a:lstStyle/>
          <a:p>
            <a:pPr marL="285664" indent="-285664">
              <a:spcAft>
                <a:spcPts val="1799"/>
              </a:spcAft>
              <a:buFont typeface="Arial" panose="020B0604020202020204" pitchFamily="34" charset="0"/>
              <a:buChar char="•"/>
            </a:pPr>
            <a:r>
              <a:rPr lang="en-US" sz="1999" u="sng" dirty="0">
                <a:solidFill>
                  <a:srgbClr val="FFFFFF">
                    <a:lumMod val="65000"/>
                  </a:srgbClr>
                </a:solidFill>
              </a:rPr>
              <a:t>All</a:t>
            </a:r>
            <a:r>
              <a:rPr lang="en-US" sz="1999" dirty="0">
                <a:solidFill>
                  <a:srgbClr val="FFFFFF">
                    <a:lumMod val="65000"/>
                  </a:srgbClr>
                </a:solidFill>
              </a:rPr>
              <a:t> more frequently used than in ‘16 study</a:t>
            </a:r>
          </a:p>
          <a:p>
            <a:pPr marL="285664" indent="-285664">
              <a:spcAft>
                <a:spcPts val="1799"/>
              </a:spcAft>
              <a:buFont typeface="Arial" panose="020B0604020202020204" pitchFamily="34" charset="0"/>
              <a:buChar char="•"/>
            </a:pPr>
            <a:r>
              <a:rPr lang="en-US" sz="1999" dirty="0">
                <a:solidFill>
                  <a:srgbClr val="FFFFFF">
                    <a:lumMod val="65000"/>
                  </a:srgbClr>
                </a:solidFill>
              </a:rPr>
              <a:t>Internet Job Sites, Company Job Boards, &amp;           Social Media </a:t>
            </a:r>
            <a:r>
              <a:rPr lang="en-US" sz="1999" u="sng" dirty="0">
                <a:solidFill>
                  <a:srgbClr val="FFFFFF">
                    <a:lumMod val="65000"/>
                  </a:srgbClr>
                </a:solidFill>
              </a:rPr>
              <a:t>up significantly</a:t>
            </a:r>
            <a:r>
              <a:rPr lang="en-US" sz="1999" dirty="0">
                <a:solidFill>
                  <a:srgbClr val="FFFFFF">
                    <a:lumMod val="65000"/>
                  </a:srgbClr>
                </a:solidFill>
              </a:rPr>
              <a:t> from ‘16</a:t>
            </a:r>
          </a:p>
          <a:p>
            <a:pPr marL="285664" indent="-285664">
              <a:spcAft>
                <a:spcPts val="1799"/>
              </a:spcAft>
              <a:buFont typeface="Arial" panose="020B0604020202020204" pitchFamily="34" charset="0"/>
              <a:buChar char="•"/>
            </a:pPr>
            <a:r>
              <a:rPr lang="en-US" sz="1999" dirty="0">
                <a:solidFill>
                  <a:srgbClr val="FFFFFF">
                    <a:lumMod val="65000"/>
                  </a:srgbClr>
                </a:solidFill>
              </a:rPr>
              <a:t>Greater use of </a:t>
            </a:r>
            <a:r>
              <a:rPr lang="en-US" sz="1999" dirty="0" err="1">
                <a:solidFill>
                  <a:srgbClr val="FFFFFF">
                    <a:lumMod val="65000"/>
                  </a:srgbClr>
                </a:solidFill>
              </a:rPr>
              <a:t>NCWorks</a:t>
            </a:r>
            <a:r>
              <a:rPr lang="en-US" sz="1999" dirty="0">
                <a:solidFill>
                  <a:srgbClr val="FFFFFF">
                    <a:lumMod val="65000"/>
                  </a:srgbClr>
                </a:solidFill>
              </a:rPr>
              <a:t> Online in Rural areas (38%),</a:t>
            </a:r>
            <a:r>
              <a:rPr lang="en-US" sz="1600" dirty="0">
                <a:solidFill>
                  <a:srgbClr val="FFFFFF">
                    <a:lumMod val="65000"/>
                  </a:srgbClr>
                </a:solidFill>
              </a:rPr>
              <a:t> </a:t>
            </a:r>
            <a:r>
              <a:rPr lang="en-US" sz="1999" dirty="0">
                <a:solidFill>
                  <a:srgbClr val="FFFFFF">
                    <a:lumMod val="65000"/>
                  </a:srgbClr>
                </a:solidFill>
              </a:rPr>
              <a:t>Lower use in Charlotte/Triangle (20%)</a:t>
            </a:r>
          </a:p>
          <a:p>
            <a:pPr marL="285664" indent="-285664">
              <a:spcAft>
                <a:spcPts val="1799"/>
              </a:spcAft>
              <a:buFont typeface="Arial" panose="020B0604020202020204" pitchFamily="34" charset="0"/>
              <a:buChar char="•"/>
            </a:pPr>
            <a:r>
              <a:rPr lang="en-US" sz="1999" dirty="0">
                <a:solidFill>
                  <a:srgbClr val="FFFFFF">
                    <a:lumMod val="65000"/>
                  </a:srgbClr>
                </a:solidFill>
              </a:rPr>
              <a:t>Higher use of Newspapers in Rural areas (42%),</a:t>
            </a:r>
            <a:r>
              <a:rPr lang="en-US" sz="1600" dirty="0">
                <a:solidFill>
                  <a:srgbClr val="FFFFFF">
                    <a:lumMod val="65000"/>
                  </a:srgbClr>
                </a:solidFill>
              </a:rPr>
              <a:t> </a:t>
            </a:r>
            <a:r>
              <a:rPr lang="en-US" sz="1999" dirty="0">
                <a:solidFill>
                  <a:srgbClr val="FFFFFF">
                    <a:lumMod val="65000"/>
                  </a:srgbClr>
                </a:solidFill>
              </a:rPr>
              <a:t>Lower use in Charlotte/Triangle (15%)</a:t>
            </a:r>
          </a:p>
          <a:p>
            <a:pPr marL="285664" indent="-285664">
              <a:spcAft>
                <a:spcPts val="1799"/>
              </a:spcAft>
              <a:buFont typeface="Arial" panose="020B0604020202020204" pitchFamily="34" charset="0"/>
              <a:buChar char="•"/>
            </a:pPr>
            <a:r>
              <a:rPr lang="en-US" sz="1999" dirty="0">
                <a:solidFill>
                  <a:srgbClr val="FFFFFF">
                    <a:lumMod val="65000"/>
                  </a:srgbClr>
                </a:solidFill>
              </a:rPr>
              <a:t>Agencies used more in Charlotte/Triangle (27%),                  Less in Rural (12%)</a:t>
            </a:r>
          </a:p>
          <a:p>
            <a:pPr marL="285664" indent="-285664">
              <a:spcAft>
                <a:spcPts val="1799"/>
              </a:spcAft>
              <a:buFont typeface="Arial" panose="020B0604020202020204" pitchFamily="34" charset="0"/>
              <a:buChar char="•"/>
            </a:pPr>
            <a:r>
              <a:rPr lang="en-US" sz="1999" dirty="0">
                <a:solidFill>
                  <a:prstClr val="black"/>
                </a:solidFill>
              </a:rPr>
              <a:t>Lower Career Center use in Charlotte/Triangle (10%), More in </a:t>
            </a:r>
            <a:r>
              <a:rPr lang="en-US" sz="1999" dirty="0" err="1">
                <a:solidFill>
                  <a:prstClr val="black"/>
                </a:solidFill>
              </a:rPr>
              <a:t>Micropolitans</a:t>
            </a:r>
            <a:r>
              <a:rPr lang="en-US" sz="1999" dirty="0">
                <a:solidFill>
                  <a:prstClr val="black"/>
                </a:solidFill>
              </a:rPr>
              <a:t> (24%) &amp; Rural (23%)</a:t>
            </a:r>
          </a:p>
          <a:p>
            <a:pPr marL="742727" lvl="1" indent="-285664">
              <a:spcAft>
                <a:spcPts val="1799"/>
              </a:spcAft>
              <a:buFont typeface="Arial" panose="020B0604020202020204" pitchFamily="34" charset="0"/>
              <a:buChar char="•"/>
            </a:pPr>
            <a:r>
              <a:rPr lang="en-US" sz="1999" dirty="0">
                <a:solidFill>
                  <a:prstClr val="black"/>
                </a:solidFill>
              </a:rPr>
              <a:t>Higher among </a:t>
            </a:r>
            <a:r>
              <a:rPr lang="en-US" sz="1999" b="1" dirty="0">
                <a:solidFill>
                  <a:srgbClr val="287E5F"/>
                </a:solidFill>
              </a:rPr>
              <a:t>Manufacturers</a:t>
            </a:r>
          </a:p>
        </p:txBody>
      </p:sp>
      <p:sp>
        <p:nvSpPr>
          <p:cNvPr id="8" name="TextBox 7">
            <a:extLst>
              <a:ext uri="{FF2B5EF4-FFF2-40B4-BE49-F238E27FC236}">
                <a16:creationId xmlns:a16="http://schemas.microsoft.com/office/drawing/2014/main" xmlns="" id="{7F042347-E612-41D1-8120-1B2AC2790E30}"/>
              </a:ext>
            </a:extLst>
          </p:cNvPr>
          <p:cNvSpPr txBox="1"/>
          <p:nvPr/>
        </p:nvSpPr>
        <p:spPr>
          <a:xfrm>
            <a:off x="3847097" y="5937826"/>
            <a:ext cx="634835" cy="369236"/>
          </a:xfrm>
          <a:prstGeom prst="rect">
            <a:avLst/>
          </a:prstGeom>
          <a:noFill/>
        </p:spPr>
        <p:txBody>
          <a:bodyPr wrap="square" rtlCol="0">
            <a:spAutoFit/>
          </a:bodyPr>
          <a:lstStyle/>
          <a:p>
            <a:r>
              <a:rPr lang="en-US" sz="1799" b="1" dirty="0">
                <a:solidFill>
                  <a:srgbClr val="287E5F"/>
                </a:solidFill>
              </a:rPr>
              <a:t>25%</a:t>
            </a:r>
          </a:p>
        </p:txBody>
      </p:sp>
    </p:spTree>
    <p:extLst>
      <p:ext uri="{BB962C8B-B14F-4D97-AF65-F5344CB8AC3E}">
        <p14:creationId xmlns:p14="http://schemas.microsoft.com/office/powerpoint/2010/main" val="33961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D19FD7-39CD-4C1D-BBF1-5F3396617FF8}"/>
              </a:ext>
            </a:extLst>
          </p:cNvPr>
          <p:cNvSpPr>
            <a:spLocks noGrp="1"/>
          </p:cNvSpPr>
          <p:nvPr>
            <p:ph type="title"/>
          </p:nvPr>
        </p:nvSpPr>
        <p:spPr/>
        <p:txBody>
          <a:bodyPr/>
          <a:lstStyle/>
          <a:p>
            <a:r>
              <a:rPr lang="en-US" dirty="0"/>
              <a:t>Employers’ Responses to Challenges</a:t>
            </a:r>
          </a:p>
        </p:txBody>
      </p:sp>
      <p:sp>
        <p:nvSpPr>
          <p:cNvPr id="3" name="Content Placeholder 2">
            <a:extLst>
              <a:ext uri="{FF2B5EF4-FFF2-40B4-BE49-F238E27FC236}">
                <a16:creationId xmlns:a16="http://schemas.microsoft.com/office/drawing/2014/main" xmlns="" id="{1EFE1033-DC31-4273-9075-D04FB3220C05}"/>
              </a:ext>
            </a:extLst>
          </p:cNvPr>
          <p:cNvSpPr>
            <a:spLocks noGrp="1"/>
          </p:cNvSpPr>
          <p:nvPr>
            <p:ph idx="1"/>
          </p:nvPr>
        </p:nvSpPr>
        <p:spPr>
          <a:xfrm>
            <a:off x="837980" y="1410176"/>
            <a:ext cx="10883134" cy="513188"/>
          </a:xfrm>
        </p:spPr>
        <p:txBody>
          <a:bodyPr>
            <a:normAutofit/>
          </a:bodyPr>
          <a:lstStyle/>
          <a:p>
            <a:r>
              <a:rPr lang="en-US" dirty="0"/>
              <a:t>Majority increase </a:t>
            </a:r>
            <a:r>
              <a:rPr lang="en-US" b="1" dirty="0"/>
              <a:t>Trainings</a:t>
            </a:r>
            <a:r>
              <a:rPr lang="en-US" dirty="0"/>
              <a:t> </a:t>
            </a:r>
            <a:r>
              <a:rPr lang="en-US" sz="1600" i="1" dirty="0"/>
              <a:t>(60%)</a:t>
            </a:r>
            <a:r>
              <a:rPr lang="en-US" sz="1699" i="1" dirty="0"/>
              <a:t>, </a:t>
            </a:r>
            <a:r>
              <a:rPr lang="en-US" dirty="0"/>
              <a:t>revise </a:t>
            </a:r>
            <a:r>
              <a:rPr lang="en-US" b="1" dirty="0"/>
              <a:t>Pay Scales &amp; Benefits </a:t>
            </a:r>
            <a:r>
              <a:rPr lang="en-US" sz="1600" i="1" dirty="0"/>
              <a:t>(51% all, 59% manufacturers) </a:t>
            </a:r>
            <a:endParaRPr lang="en-US" sz="1999" i="1" dirty="0"/>
          </a:p>
          <a:p>
            <a:pPr marL="0" indent="0">
              <a:buNone/>
            </a:pPr>
            <a:endParaRPr lang="en-US" b="1" u="sng" dirty="0"/>
          </a:p>
        </p:txBody>
      </p:sp>
      <p:sp>
        <p:nvSpPr>
          <p:cNvPr id="4" name="Content Placeholder 2">
            <a:extLst>
              <a:ext uri="{FF2B5EF4-FFF2-40B4-BE49-F238E27FC236}">
                <a16:creationId xmlns:a16="http://schemas.microsoft.com/office/drawing/2014/main" xmlns="" id="{A595B233-EB23-4A5F-94B9-67A1B9A5E96B}"/>
              </a:ext>
            </a:extLst>
          </p:cNvPr>
          <p:cNvSpPr txBox="1">
            <a:spLocks/>
          </p:cNvSpPr>
          <p:nvPr/>
        </p:nvSpPr>
        <p:spPr>
          <a:xfrm>
            <a:off x="7389409" y="2222404"/>
            <a:ext cx="4606508" cy="4150436"/>
          </a:xfrm>
          <a:prstGeom prst="rect">
            <a:avLst/>
          </a:prstGeom>
        </p:spPr>
        <p:txBody>
          <a:bodyPr vert="horz" lIns="91416" tIns="45708" rIns="91416" bIns="45708"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r>
              <a:rPr lang="en-US" sz="2399" dirty="0">
                <a:solidFill>
                  <a:prstClr val="black"/>
                </a:solidFill>
              </a:rPr>
              <a:t>Median 20 total hours per year</a:t>
            </a:r>
            <a:endParaRPr lang="en-US" sz="2399" b="1" dirty="0">
              <a:solidFill>
                <a:prstClr val="black"/>
              </a:solidFill>
            </a:endParaRPr>
          </a:p>
          <a:p>
            <a:pPr>
              <a:lnSpc>
                <a:spcPct val="200000"/>
              </a:lnSpc>
            </a:pPr>
            <a:r>
              <a:rPr lang="en-US" sz="2399" dirty="0">
                <a:solidFill>
                  <a:prstClr val="black"/>
                </a:solidFill>
              </a:rPr>
              <a:t>40% use private trainers/vendors</a:t>
            </a:r>
          </a:p>
          <a:p>
            <a:pPr>
              <a:lnSpc>
                <a:spcPct val="200000"/>
              </a:lnSpc>
            </a:pPr>
            <a:r>
              <a:rPr lang="en-US" sz="2399" dirty="0">
                <a:solidFill>
                  <a:prstClr val="black"/>
                </a:solidFill>
              </a:rPr>
              <a:t>19% use NC Community Colleges </a:t>
            </a:r>
          </a:p>
          <a:p>
            <a:pPr lvl="1"/>
            <a:r>
              <a:rPr lang="en-US" sz="1999" dirty="0">
                <a:solidFill>
                  <a:prstClr val="black"/>
                </a:solidFill>
              </a:rPr>
              <a:t>25% of </a:t>
            </a:r>
            <a:r>
              <a:rPr lang="en-US" sz="1999" dirty="0">
                <a:solidFill>
                  <a:srgbClr val="287E5F"/>
                </a:solidFill>
              </a:rPr>
              <a:t>Manufacturers</a:t>
            </a:r>
          </a:p>
          <a:p>
            <a:pPr>
              <a:lnSpc>
                <a:spcPct val="200000"/>
              </a:lnSpc>
            </a:pPr>
            <a:r>
              <a:rPr lang="en-US" sz="2399" dirty="0">
                <a:solidFill>
                  <a:prstClr val="black"/>
                </a:solidFill>
              </a:rPr>
              <a:t>11% use Universities</a:t>
            </a:r>
          </a:p>
          <a:p>
            <a:pPr>
              <a:lnSpc>
                <a:spcPct val="200000"/>
              </a:lnSpc>
            </a:pPr>
            <a:r>
              <a:rPr lang="en-US" sz="2399" dirty="0">
                <a:solidFill>
                  <a:prstClr val="black"/>
                </a:solidFill>
              </a:rPr>
              <a:t>6% use </a:t>
            </a:r>
            <a:r>
              <a:rPr lang="en-US" sz="2399" dirty="0" err="1">
                <a:solidFill>
                  <a:prstClr val="black"/>
                </a:solidFill>
              </a:rPr>
              <a:t>NCWorks</a:t>
            </a:r>
            <a:r>
              <a:rPr lang="en-US" sz="2399" dirty="0">
                <a:solidFill>
                  <a:prstClr val="black"/>
                </a:solidFill>
              </a:rPr>
              <a:t> Career Centers</a:t>
            </a:r>
          </a:p>
        </p:txBody>
      </p:sp>
      <p:graphicFrame>
        <p:nvGraphicFramePr>
          <p:cNvPr id="5" name="Chart 4">
            <a:extLst>
              <a:ext uri="{FF2B5EF4-FFF2-40B4-BE49-F238E27FC236}">
                <a16:creationId xmlns:a16="http://schemas.microsoft.com/office/drawing/2014/main" xmlns="" id="{296866D7-666B-451B-A6D6-522D820C8F8C}"/>
              </a:ext>
            </a:extLst>
          </p:cNvPr>
          <p:cNvGraphicFramePr>
            <a:graphicFrameLocks/>
          </p:cNvGraphicFramePr>
          <p:nvPr>
            <p:extLst/>
          </p:nvPr>
        </p:nvGraphicFramePr>
        <p:xfrm>
          <a:off x="314549" y="2222405"/>
          <a:ext cx="6644466" cy="4150436"/>
        </p:xfrm>
        <a:graphic>
          <a:graphicData uri="http://schemas.openxmlformats.org/drawingml/2006/chart">
            <c:chart xmlns:c="http://schemas.openxmlformats.org/drawingml/2006/chart" xmlns:r="http://schemas.openxmlformats.org/officeDocument/2006/relationships" r:id="rId2"/>
          </a:graphicData>
        </a:graphic>
      </p:graphicFrame>
      <p:sp>
        <p:nvSpPr>
          <p:cNvPr id="6" name="Content Placeholder 2">
            <a:extLst>
              <a:ext uri="{FF2B5EF4-FFF2-40B4-BE49-F238E27FC236}">
                <a16:creationId xmlns:a16="http://schemas.microsoft.com/office/drawing/2014/main" xmlns="" id="{208C92AC-B89C-405B-9AD6-2F467440876A}"/>
              </a:ext>
            </a:extLst>
          </p:cNvPr>
          <p:cNvSpPr txBox="1">
            <a:spLocks/>
          </p:cNvSpPr>
          <p:nvPr/>
        </p:nvSpPr>
        <p:spPr>
          <a:xfrm>
            <a:off x="837979" y="1421163"/>
            <a:ext cx="10512862" cy="561931"/>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99" dirty="0">
                <a:solidFill>
                  <a:prstClr val="black"/>
                </a:solidFill>
              </a:rPr>
              <a:t>Majority increase </a:t>
            </a:r>
            <a:r>
              <a:rPr lang="en-US" sz="2399" b="1" u="sng" dirty="0">
                <a:solidFill>
                  <a:prstClr val="black"/>
                </a:solidFill>
              </a:rPr>
              <a:t>Trainings</a:t>
            </a:r>
            <a:r>
              <a:rPr lang="en-US" sz="2399" dirty="0">
                <a:solidFill>
                  <a:prstClr val="black"/>
                </a:solidFill>
              </a:rPr>
              <a:t> </a:t>
            </a:r>
            <a:r>
              <a:rPr lang="en-US" sz="1600" i="1" dirty="0">
                <a:solidFill>
                  <a:prstClr val="black"/>
                </a:solidFill>
              </a:rPr>
              <a:t>(60%)</a:t>
            </a:r>
            <a:r>
              <a:rPr lang="en-US" sz="1699" i="1" dirty="0">
                <a:solidFill>
                  <a:prstClr val="black"/>
                </a:solidFill>
              </a:rPr>
              <a:t>, </a:t>
            </a:r>
            <a:r>
              <a:rPr lang="en-US" sz="2399" dirty="0">
                <a:solidFill>
                  <a:prstClr val="black"/>
                </a:solidFill>
              </a:rPr>
              <a:t>revise Pay Scales &amp; Benefits </a:t>
            </a:r>
            <a:r>
              <a:rPr lang="en-US" sz="1600" i="1" dirty="0">
                <a:solidFill>
                  <a:prstClr val="black"/>
                </a:solidFill>
              </a:rPr>
              <a:t>(51% all, 59% manufacturers) </a:t>
            </a:r>
            <a:endParaRPr lang="en-US" sz="1999" i="1" dirty="0">
              <a:solidFill>
                <a:prstClr val="black"/>
              </a:solidFill>
            </a:endParaRPr>
          </a:p>
          <a:p>
            <a:pPr marL="0" indent="0">
              <a:buNone/>
            </a:pPr>
            <a:endParaRPr lang="en-US" sz="2399" b="1" u="sng" dirty="0">
              <a:solidFill>
                <a:prstClr val="black"/>
              </a:solidFill>
            </a:endParaRPr>
          </a:p>
        </p:txBody>
      </p:sp>
    </p:spTree>
    <p:extLst>
      <p:ext uri="{BB962C8B-B14F-4D97-AF65-F5344CB8AC3E}">
        <p14:creationId xmlns:p14="http://schemas.microsoft.com/office/powerpoint/2010/main" val="16573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178999" y="1143000"/>
            <a:ext cx="4659447" cy="3314700"/>
          </a:xfrm>
        </p:spPr>
      </p:pic>
      <p:pic>
        <p:nvPicPr>
          <p:cNvPr id="14" name="Content Placeholder 1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618412" y="1371600"/>
            <a:ext cx="4419600" cy="3314700"/>
          </a:xfr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0280" y="3459200"/>
            <a:ext cx="4303132" cy="3227349"/>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5812" y="3634599"/>
            <a:ext cx="3672779" cy="2876550"/>
          </a:xfrm>
          <a:prstGeom prst="rect">
            <a:avLst/>
          </a:prstGeom>
        </p:spPr>
      </p:pic>
      <p:sp>
        <p:nvSpPr>
          <p:cNvPr id="18" name="Rectangle 17"/>
          <p:cNvSpPr/>
          <p:nvPr/>
        </p:nvSpPr>
        <p:spPr>
          <a:xfrm>
            <a:off x="5865812" y="215339"/>
            <a:ext cx="4147289" cy="923330"/>
          </a:xfrm>
          <a:prstGeom prst="rect">
            <a:avLst/>
          </a:prstGeom>
          <a:noFill/>
        </p:spPr>
        <p:txBody>
          <a:bodyPr wrap="none" lIns="91440" tIns="45720" rIns="91440" bIns="45720">
            <a:spAutoFit/>
          </a:bodyPr>
          <a:lstStyle/>
          <a:p>
            <a:pPr algn="ctr"/>
            <a:r>
              <a:rPr lang="en-US" sz="5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NCETA 2018</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8412" y="5338596"/>
            <a:ext cx="4362450" cy="1333500"/>
          </a:xfrm>
          <a:prstGeom prst="rect">
            <a:avLst/>
          </a:prstGeom>
        </p:spPr>
      </p:pic>
    </p:spTree>
    <p:extLst>
      <p:ext uri="{BB962C8B-B14F-4D97-AF65-F5344CB8AC3E}">
        <p14:creationId xmlns:p14="http://schemas.microsoft.com/office/powerpoint/2010/main" val="359448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D19FD7-39CD-4C1D-BBF1-5F3396617FF8}"/>
              </a:ext>
            </a:extLst>
          </p:cNvPr>
          <p:cNvSpPr>
            <a:spLocks noGrp="1"/>
          </p:cNvSpPr>
          <p:nvPr>
            <p:ph type="title"/>
          </p:nvPr>
        </p:nvSpPr>
        <p:spPr/>
        <p:txBody>
          <a:bodyPr/>
          <a:lstStyle/>
          <a:p>
            <a:r>
              <a:rPr lang="en-US" dirty="0"/>
              <a:t>Employers’ Responses to Challenges</a:t>
            </a:r>
          </a:p>
        </p:txBody>
      </p:sp>
      <p:sp>
        <p:nvSpPr>
          <p:cNvPr id="3" name="Content Placeholder 2">
            <a:extLst>
              <a:ext uri="{FF2B5EF4-FFF2-40B4-BE49-F238E27FC236}">
                <a16:creationId xmlns:a16="http://schemas.microsoft.com/office/drawing/2014/main" xmlns="" id="{1EFE1033-DC31-4273-9075-D04FB3220C05}"/>
              </a:ext>
            </a:extLst>
          </p:cNvPr>
          <p:cNvSpPr>
            <a:spLocks noGrp="1"/>
          </p:cNvSpPr>
          <p:nvPr>
            <p:ph idx="1"/>
          </p:nvPr>
        </p:nvSpPr>
        <p:spPr>
          <a:xfrm>
            <a:off x="837980" y="1473710"/>
            <a:ext cx="11251633" cy="4702538"/>
          </a:xfrm>
        </p:spPr>
        <p:txBody>
          <a:bodyPr>
            <a:normAutofit lnSpcReduction="10000"/>
          </a:bodyPr>
          <a:lstStyle/>
          <a:p>
            <a:r>
              <a:rPr lang="en-US" dirty="0">
                <a:solidFill>
                  <a:schemeClr val="tx1">
                    <a:lumMod val="50000"/>
                    <a:lumOff val="50000"/>
                  </a:schemeClr>
                </a:solidFill>
              </a:rPr>
              <a:t>Majority increase Trainings </a:t>
            </a:r>
            <a:r>
              <a:rPr lang="en-US" sz="1999" i="1" dirty="0">
                <a:solidFill>
                  <a:schemeClr val="tx1">
                    <a:lumMod val="50000"/>
                    <a:lumOff val="50000"/>
                  </a:schemeClr>
                </a:solidFill>
              </a:rPr>
              <a:t>(60%)</a:t>
            </a:r>
            <a:r>
              <a:rPr lang="en-US" i="1" dirty="0">
                <a:solidFill>
                  <a:schemeClr val="tx1">
                    <a:lumMod val="50000"/>
                    <a:lumOff val="50000"/>
                  </a:schemeClr>
                </a:solidFill>
              </a:rPr>
              <a:t>, </a:t>
            </a:r>
            <a:r>
              <a:rPr lang="en-US" dirty="0">
                <a:solidFill>
                  <a:schemeClr val="tx1">
                    <a:lumMod val="50000"/>
                    <a:lumOff val="50000"/>
                  </a:schemeClr>
                </a:solidFill>
              </a:rPr>
              <a:t>revise Pay Scales &amp; Benefits </a:t>
            </a:r>
            <a:r>
              <a:rPr lang="en-US" sz="1999" i="1" dirty="0">
                <a:solidFill>
                  <a:schemeClr val="tx1">
                    <a:lumMod val="50000"/>
                    <a:lumOff val="50000"/>
                  </a:schemeClr>
                </a:solidFill>
              </a:rPr>
              <a:t>(51% all, 59% manufacturers) </a:t>
            </a:r>
            <a:endParaRPr lang="en-US" sz="2799" i="1" dirty="0">
              <a:solidFill>
                <a:schemeClr val="tx1">
                  <a:lumMod val="50000"/>
                  <a:lumOff val="50000"/>
                </a:schemeClr>
              </a:solidFill>
            </a:endParaRPr>
          </a:p>
          <a:p>
            <a:endParaRPr lang="en-US" dirty="0"/>
          </a:p>
          <a:p>
            <a:r>
              <a:rPr lang="en-US" dirty="0"/>
              <a:t> </a:t>
            </a:r>
            <a:r>
              <a:rPr lang="en-US" b="1" u="sng" dirty="0">
                <a:solidFill>
                  <a:schemeClr val="accent6"/>
                </a:solidFill>
              </a:rPr>
              <a:t>½ </a:t>
            </a:r>
            <a:r>
              <a:rPr lang="en-US" u="sng" dirty="0">
                <a:solidFill>
                  <a:schemeClr val="accent6"/>
                </a:solidFill>
              </a:rPr>
              <a:t>of Manufacturers</a:t>
            </a:r>
            <a:r>
              <a:rPr lang="en-US" dirty="0">
                <a:solidFill>
                  <a:schemeClr val="accent6"/>
                </a:solidFill>
              </a:rPr>
              <a:t> </a:t>
            </a:r>
            <a:r>
              <a:rPr lang="en-US" dirty="0"/>
              <a:t>use </a:t>
            </a:r>
            <a:r>
              <a:rPr lang="en-US" b="1" dirty="0"/>
              <a:t>Temp Services </a:t>
            </a:r>
            <a:r>
              <a:rPr lang="en-US" dirty="0"/>
              <a:t>vs </a:t>
            </a:r>
            <a:r>
              <a:rPr lang="en-US" b="1" dirty="0"/>
              <a:t>¼</a:t>
            </a:r>
            <a:r>
              <a:rPr lang="en-US" dirty="0"/>
              <a:t> of all employers</a:t>
            </a:r>
          </a:p>
          <a:p>
            <a:endParaRPr lang="en-US" dirty="0"/>
          </a:p>
          <a:p>
            <a:r>
              <a:rPr lang="en-US" dirty="0"/>
              <a:t>28% automate functions</a:t>
            </a:r>
          </a:p>
          <a:p>
            <a:pPr marL="0" indent="0">
              <a:buNone/>
            </a:pPr>
            <a:r>
              <a:rPr lang="en-US" sz="1999" dirty="0">
                <a:solidFill>
                  <a:schemeClr val="accent6"/>
                </a:solidFill>
              </a:rPr>
              <a:t>    </a:t>
            </a:r>
            <a:r>
              <a:rPr lang="en-US" dirty="0">
                <a:solidFill>
                  <a:schemeClr val="accent6"/>
                </a:solidFill>
              </a:rPr>
              <a:t>39% of Manufacturers</a:t>
            </a:r>
          </a:p>
          <a:p>
            <a:endParaRPr lang="en-US" dirty="0"/>
          </a:p>
          <a:p>
            <a:r>
              <a:rPr lang="en-US" b="1" dirty="0"/>
              <a:t>A few turn down business </a:t>
            </a:r>
            <a:r>
              <a:rPr lang="en-US" dirty="0"/>
              <a:t>as result of challenges </a:t>
            </a:r>
            <a:r>
              <a:rPr lang="en-US" sz="1799" dirty="0"/>
              <a:t>(11%) </a:t>
            </a:r>
          </a:p>
          <a:p>
            <a:endParaRPr lang="en-US" b="1" u="sng" dirty="0"/>
          </a:p>
          <a:p>
            <a:r>
              <a:rPr lang="en-US" dirty="0"/>
              <a:t>28% use workforce system resources (</a:t>
            </a:r>
            <a:r>
              <a:rPr lang="en-US" dirty="0" err="1"/>
              <a:t>NCWorks</a:t>
            </a:r>
            <a:r>
              <a:rPr lang="en-US" dirty="0"/>
              <a:t>, NCCCS, WDBs ,etc.)</a:t>
            </a:r>
          </a:p>
          <a:p>
            <a:pPr marL="0" indent="0">
              <a:buNone/>
            </a:pPr>
            <a:r>
              <a:rPr lang="en-US" sz="1999" dirty="0">
                <a:solidFill>
                  <a:schemeClr val="accent6"/>
                </a:solidFill>
              </a:rPr>
              <a:t>    </a:t>
            </a:r>
            <a:r>
              <a:rPr lang="en-US" dirty="0">
                <a:solidFill>
                  <a:schemeClr val="accent6"/>
                </a:solidFill>
              </a:rPr>
              <a:t>41% of Manufacturers</a:t>
            </a:r>
          </a:p>
          <a:p>
            <a:endParaRPr lang="en-US" dirty="0"/>
          </a:p>
        </p:txBody>
      </p:sp>
    </p:spTree>
    <p:extLst>
      <p:ext uri="{BB962C8B-B14F-4D97-AF65-F5344CB8AC3E}">
        <p14:creationId xmlns:p14="http://schemas.microsoft.com/office/powerpoint/2010/main" val="401656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C0C0C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17EAC90A-E310-43E6-A9F9-13C7AF569D0C}"/>
              </a:ext>
            </a:extLst>
          </p:cNvPr>
          <p:cNvGraphicFramePr>
            <a:graphicFrameLocks noGrp="1"/>
          </p:cNvGraphicFramePr>
          <p:nvPr>
            <p:ph idx="1"/>
            <p:extLst/>
          </p:nvPr>
        </p:nvGraphicFramePr>
        <p:xfrm>
          <a:off x="837982" y="2074959"/>
          <a:ext cx="10512861" cy="431523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xmlns="" id="{00BCF9AC-E906-4CFF-BFAD-17258EBB0073}"/>
              </a:ext>
            </a:extLst>
          </p:cNvPr>
          <p:cNvSpPr>
            <a:spLocks noGrp="1"/>
          </p:cNvSpPr>
          <p:nvPr>
            <p:ph type="title"/>
          </p:nvPr>
        </p:nvSpPr>
        <p:spPr>
          <a:xfrm>
            <a:off x="837981" y="365923"/>
            <a:ext cx="10512862" cy="1836823"/>
          </a:xfrm>
        </p:spPr>
        <p:txBody>
          <a:bodyPr>
            <a:normAutofit/>
          </a:bodyPr>
          <a:lstStyle/>
          <a:p>
            <a:pPr>
              <a:spcAft>
                <a:spcPts val="600"/>
              </a:spcAft>
            </a:pPr>
            <a:r>
              <a:rPr lang="en-US" dirty="0"/>
              <a:t>Why Employers </a:t>
            </a:r>
            <a:r>
              <a:rPr lang="en-US" i="1" dirty="0"/>
              <a:t>Don’t Use </a:t>
            </a:r>
            <a:r>
              <a:rPr lang="en-US" dirty="0"/>
              <a:t/>
            </a:r>
            <a:br>
              <a:rPr lang="en-US" dirty="0"/>
            </a:br>
            <a:r>
              <a:rPr lang="en-US" dirty="0"/>
              <a:t>NC’s Workforce System Resources </a:t>
            </a:r>
            <a:br>
              <a:rPr lang="en-US" dirty="0"/>
            </a:br>
            <a:r>
              <a:rPr lang="en-US" sz="1600" i="1" dirty="0"/>
              <a:t>Career Centers, Workforce Boards, </a:t>
            </a:r>
            <a:r>
              <a:rPr lang="en-US" sz="1600" i="1" dirty="0" err="1"/>
              <a:t>NCWorks</a:t>
            </a:r>
            <a:r>
              <a:rPr lang="en-US" sz="1600" i="1" dirty="0"/>
              <a:t> Online, Community Colleges</a:t>
            </a:r>
            <a:endParaRPr lang="en-US" i="1" dirty="0"/>
          </a:p>
        </p:txBody>
      </p:sp>
      <p:sp>
        <p:nvSpPr>
          <p:cNvPr id="8" name="TextBox 7">
            <a:extLst>
              <a:ext uri="{FF2B5EF4-FFF2-40B4-BE49-F238E27FC236}">
                <a16:creationId xmlns:a16="http://schemas.microsoft.com/office/drawing/2014/main" xmlns="" id="{5791E7C3-98AE-4E95-BBD7-BA5275636BEB}"/>
              </a:ext>
            </a:extLst>
          </p:cNvPr>
          <p:cNvSpPr txBox="1"/>
          <p:nvPr/>
        </p:nvSpPr>
        <p:spPr>
          <a:xfrm>
            <a:off x="-254778" y="2763075"/>
            <a:ext cx="2018707" cy="1476943"/>
          </a:xfrm>
          <a:prstGeom prst="rect">
            <a:avLst/>
          </a:prstGeom>
          <a:noFill/>
        </p:spPr>
        <p:txBody>
          <a:bodyPr wrap="square" rtlCol="0">
            <a:spAutoFit/>
          </a:bodyPr>
          <a:lstStyle/>
          <a:p>
            <a:pPr algn="ctr"/>
            <a:r>
              <a:rPr lang="en-US" sz="1999" u="sng" dirty="0">
                <a:solidFill>
                  <a:prstClr val="black">
                    <a:lumMod val="85000"/>
                    <a:lumOff val="15000"/>
                  </a:prstClr>
                </a:solidFill>
              </a:rPr>
              <a:t>Lower</a:t>
            </a:r>
          </a:p>
          <a:p>
            <a:pPr algn="ctr"/>
            <a:r>
              <a:rPr lang="en-US" sz="1999" dirty="0">
                <a:solidFill>
                  <a:prstClr val="black">
                    <a:lumMod val="85000"/>
                    <a:lumOff val="15000"/>
                  </a:prstClr>
                </a:solidFill>
              </a:rPr>
              <a:t>Awareness</a:t>
            </a:r>
          </a:p>
          <a:p>
            <a:pPr algn="ctr"/>
            <a:r>
              <a:rPr lang="en-US" sz="1400" dirty="0">
                <a:solidFill>
                  <a:prstClr val="black">
                    <a:lumMod val="85000"/>
                    <a:lumOff val="15000"/>
                  </a:prstClr>
                </a:solidFill>
              </a:rPr>
              <a:t>in </a:t>
            </a:r>
          </a:p>
          <a:p>
            <a:pPr algn="ctr"/>
            <a:r>
              <a:rPr lang="en-US" sz="1999" b="1" dirty="0">
                <a:solidFill>
                  <a:srgbClr val="2F5BA3">
                    <a:lumMod val="50000"/>
                  </a:srgbClr>
                </a:solidFill>
              </a:rPr>
              <a:t>Rural Areas  </a:t>
            </a:r>
            <a:r>
              <a:rPr lang="en-US" sz="1999" b="1" dirty="0">
                <a:solidFill>
                  <a:prstClr val="black">
                    <a:lumMod val="85000"/>
                    <a:lumOff val="15000"/>
                  </a:prstClr>
                </a:solidFill>
              </a:rPr>
              <a:t> </a:t>
            </a:r>
          </a:p>
          <a:p>
            <a:pPr algn="ctr"/>
            <a:r>
              <a:rPr lang="en-US" sz="1400" i="1" dirty="0">
                <a:solidFill>
                  <a:prstClr val="black">
                    <a:lumMod val="85000"/>
                    <a:lumOff val="15000"/>
                  </a:prstClr>
                </a:solidFill>
              </a:rPr>
              <a:t>60% unaware</a:t>
            </a:r>
          </a:p>
        </p:txBody>
      </p:sp>
      <p:sp>
        <p:nvSpPr>
          <p:cNvPr id="9" name="TextBox 8">
            <a:extLst>
              <a:ext uri="{FF2B5EF4-FFF2-40B4-BE49-F238E27FC236}">
                <a16:creationId xmlns:a16="http://schemas.microsoft.com/office/drawing/2014/main" xmlns="" id="{2D9600B3-87CC-47DD-94E0-2028294BA295}"/>
              </a:ext>
            </a:extLst>
          </p:cNvPr>
          <p:cNvSpPr txBox="1"/>
          <p:nvPr/>
        </p:nvSpPr>
        <p:spPr>
          <a:xfrm>
            <a:off x="2167289" y="2763074"/>
            <a:ext cx="1548398" cy="2523111"/>
          </a:xfrm>
          <a:prstGeom prst="rect">
            <a:avLst/>
          </a:prstGeom>
          <a:noFill/>
        </p:spPr>
        <p:txBody>
          <a:bodyPr wrap="square" rtlCol="0">
            <a:spAutoFit/>
          </a:bodyPr>
          <a:lstStyle/>
          <a:p>
            <a:pPr algn="ctr"/>
            <a:r>
              <a:rPr lang="en-US" sz="1999" u="sng" dirty="0">
                <a:solidFill>
                  <a:prstClr val="black">
                    <a:lumMod val="85000"/>
                    <a:lumOff val="15000"/>
                  </a:prstClr>
                </a:solidFill>
              </a:rPr>
              <a:t>Lower</a:t>
            </a:r>
            <a:r>
              <a:rPr lang="en-US" sz="1999" dirty="0">
                <a:solidFill>
                  <a:prstClr val="black">
                    <a:lumMod val="85000"/>
                    <a:lumOff val="15000"/>
                  </a:prstClr>
                </a:solidFill>
              </a:rPr>
              <a:t> Service Mismatch</a:t>
            </a:r>
          </a:p>
          <a:p>
            <a:pPr algn="ctr"/>
            <a:r>
              <a:rPr lang="en-US" sz="1400" dirty="0">
                <a:solidFill>
                  <a:prstClr val="black">
                    <a:lumMod val="85000"/>
                    <a:lumOff val="15000"/>
                  </a:prstClr>
                </a:solidFill>
              </a:rPr>
              <a:t>in </a:t>
            </a:r>
          </a:p>
          <a:p>
            <a:pPr algn="ctr"/>
            <a:r>
              <a:rPr lang="en-US" sz="1999" b="1" dirty="0">
                <a:solidFill>
                  <a:srgbClr val="2F5BA3">
                    <a:lumMod val="50000"/>
                  </a:srgbClr>
                </a:solidFill>
              </a:rPr>
              <a:t>Rural </a:t>
            </a:r>
          </a:p>
          <a:p>
            <a:pPr algn="ctr">
              <a:spcAft>
                <a:spcPts val="1200"/>
              </a:spcAft>
            </a:pPr>
            <a:r>
              <a:rPr lang="en-US" sz="1999" b="1" dirty="0">
                <a:solidFill>
                  <a:srgbClr val="2F5BA3">
                    <a:lumMod val="50000"/>
                  </a:srgbClr>
                </a:solidFill>
              </a:rPr>
              <a:t>Areas   </a:t>
            </a:r>
          </a:p>
          <a:p>
            <a:pPr algn="ctr"/>
            <a:r>
              <a:rPr lang="en-US" sz="1400" i="1" dirty="0">
                <a:solidFill>
                  <a:prstClr val="black">
                    <a:lumMod val="85000"/>
                    <a:lumOff val="15000"/>
                  </a:prstClr>
                </a:solidFill>
              </a:rPr>
              <a:t>26% say don’t </a:t>
            </a:r>
          </a:p>
          <a:p>
            <a:pPr algn="ctr">
              <a:spcAft>
                <a:spcPts val="1799"/>
              </a:spcAft>
            </a:pPr>
            <a:r>
              <a:rPr lang="en-US" sz="1400" i="1" dirty="0">
                <a:solidFill>
                  <a:prstClr val="black">
                    <a:lumMod val="85000"/>
                    <a:lumOff val="15000"/>
                  </a:prstClr>
                </a:solidFill>
              </a:rPr>
              <a:t>mismatch</a:t>
            </a:r>
            <a:endParaRPr lang="en-US" sz="1200" i="1" dirty="0">
              <a:solidFill>
                <a:prstClr val="black">
                  <a:lumMod val="85000"/>
                  <a:lumOff val="15000"/>
                </a:prstClr>
              </a:solidFill>
            </a:endParaRPr>
          </a:p>
        </p:txBody>
      </p:sp>
    </p:spTree>
    <p:extLst>
      <p:ext uri="{BB962C8B-B14F-4D97-AF65-F5344CB8AC3E}">
        <p14:creationId xmlns:p14="http://schemas.microsoft.com/office/powerpoint/2010/main" val="428045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set>
                                      <p:cBhvr override="childStyle">
                                        <p:cTn dur="1" fill="hold" display="0" masterRel="nextClick" afterEffect="1"/>
                                        <p:tgtEl>
                                          <p:spTgt spid="8">
                                            <p:txEl>
                                              <p:pRg st="0" end="0"/>
                                            </p:txEl>
                                          </p:spTgt>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subTnLst>
                                    <p:set>
                                      <p:cBhvr override="childStyle">
                                        <p:cTn dur="1" fill="hold" display="0" masterRel="nextClick" afterEffect="1"/>
                                        <p:tgtEl>
                                          <p:spTgt spid="8">
                                            <p:txEl>
                                              <p:pRg st="1" end="1"/>
                                            </p:txEl>
                                          </p:spTgt>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subTnLst>
                                    <p:set>
                                      <p:cBhvr override="childStyle">
                                        <p:cTn dur="1" fill="hold" display="0" masterRel="nextClick" afterEffect="1"/>
                                        <p:tgtEl>
                                          <p:spTgt spid="8">
                                            <p:txEl>
                                              <p:pRg st="2" end="2"/>
                                            </p:txEl>
                                          </p:spTgt>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subTnLst>
                                    <p:set>
                                      <p:cBhvr override="childStyle">
                                        <p:cTn dur="1" fill="hold" display="0" masterRel="nextClick" afterEffect="1"/>
                                        <p:tgtEl>
                                          <p:spTgt spid="8">
                                            <p:txEl>
                                              <p:pRg st="3" end="3"/>
                                            </p:txEl>
                                          </p:spTgt>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subTnLst>
                                    <p:set>
                                      <p:cBhvr override="childStyle">
                                        <p:cTn dur="1" fill="hold" display="0" masterRel="nextClick" afterEffect="1"/>
                                        <p:tgtEl>
                                          <p:spTgt spid="8">
                                            <p:txEl>
                                              <p:pRg st="4" end="4"/>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subTnLst>
                                    <p:set>
                                      <p:cBhvr override="childStyle">
                                        <p:cTn dur="1" fill="hold" display="0" masterRel="nextClick" afterEffect="1"/>
                                        <p:tgtEl>
                                          <p:spTgt spid="9">
                                            <p:txEl>
                                              <p:pRg st="0" end="0"/>
                                            </p:txEl>
                                          </p:spTgt>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subTnLst>
                                    <p:set>
                                      <p:cBhvr override="childStyle">
                                        <p:cTn dur="1" fill="hold" display="0" masterRel="nextClick" afterEffect="1"/>
                                        <p:tgtEl>
                                          <p:spTgt spid="9">
                                            <p:txEl>
                                              <p:pRg st="1" end="1"/>
                                            </p:txEl>
                                          </p:spTgt>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subTnLst>
                                    <p:set>
                                      <p:cBhvr override="childStyle">
                                        <p:cTn dur="1" fill="hold" display="0" masterRel="nextClick" afterEffect="1"/>
                                        <p:tgtEl>
                                          <p:spTgt spid="9">
                                            <p:txEl>
                                              <p:pRg st="2" end="2"/>
                                            </p:txEl>
                                          </p:spTgt>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subTnLst>
                                    <p:set>
                                      <p:cBhvr override="childStyle">
                                        <p:cTn dur="1" fill="hold" display="0" masterRel="nextClick" afterEffect="1"/>
                                        <p:tgtEl>
                                          <p:spTgt spid="9">
                                            <p:txEl>
                                              <p:pRg st="3" end="3"/>
                                            </p:txEl>
                                          </p:spTgt>
                                        </p:tgtEl>
                                        <p:attrNameLst>
                                          <p:attrName>style.visibility</p:attrName>
                                        </p:attrNameLst>
                                      </p:cBhvr>
                                      <p:to>
                                        <p:strVal val="hidden"/>
                                      </p:to>
                                    </p:set>
                                  </p:subTnLst>
                                </p:cTn>
                              </p:par>
                              <p:par>
                                <p:cTn id="25" presetID="1" presetClass="entr" presetSubtype="0" fill="hold"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subTnLst>
                                    <p:set>
                                      <p:cBhvr override="childStyle">
                                        <p:cTn dur="1" fill="hold" display="0" masterRel="nextClick" afterEffect="1"/>
                                        <p:tgtEl>
                                          <p:spTgt spid="9">
                                            <p:txEl>
                                              <p:pRg st="4" end="4"/>
                                            </p:txEl>
                                          </p:spTgt>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childTnLst>
                                  <p:subTnLst>
                                    <p:set>
                                      <p:cBhvr override="childStyle">
                                        <p:cTn dur="1" fill="hold" display="0" masterRel="nextClick" afterEffect="1"/>
                                        <p:tgtEl>
                                          <p:spTgt spid="9">
                                            <p:txEl>
                                              <p:pRg st="5" end="5"/>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F83743-85E3-4B9E-A7DB-49D618A0503A}"/>
              </a:ext>
            </a:extLst>
          </p:cNvPr>
          <p:cNvSpPr>
            <a:spLocks noGrp="1"/>
          </p:cNvSpPr>
          <p:nvPr>
            <p:ph type="title"/>
          </p:nvPr>
        </p:nvSpPr>
        <p:spPr/>
        <p:txBody>
          <a:bodyPr/>
          <a:lstStyle/>
          <a:p>
            <a:r>
              <a:rPr lang="en-US" dirty="0"/>
              <a:t>Employment Outlook for 2018</a:t>
            </a:r>
          </a:p>
        </p:txBody>
      </p:sp>
      <p:graphicFrame>
        <p:nvGraphicFramePr>
          <p:cNvPr id="4" name="Content Placeholder 3">
            <a:extLst>
              <a:ext uri="{FF2B5EF4-FFF2-40B4-BE49-F238E27FC236}">
                <a16:creationId xmlns:a16="http://schemas.microsoft.com/office/drawing/2014/main" xmlns="" id="{3A48E0E6-3682-4F12-B50C-C1572F76C007}"/>
              </a:ext>
            </a:extLst>
          </p:cNvPr>
          <p:cNvGraphicFramePr>
            <a:graphicFrameLocks noGrp="1"/>
          </p:cNvGraphicFramePr>
          <p:nvPr>
            <p:ph idx="1"/>
            <p:extLst/>
          </p:nvPr>
        </p:nvGraphicFramePr>
        <p:xfrm>
          <a:off x="837981" y="1826042"/>
          <a:ext cx="6410016" cy="435020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xmlns="" id="{F987E6B4-DDA0-438B-8DFB-5C9E70D908C9}"/>
              </a:ext>
            </a:extLst>
          </p:cNvPr>
          <p:cNvSpPr txBox="1"/>
          <p:nvPr/>
        </p:nvSpPr>
        <p:spPr>
          <a:xfrm>
            <a:off x="6566238" y="2173841"/>
            <a:ext cx="5465312" cy="2261569"/>
          </a:xfrm>
          <a:prstGeom prst="rect">
            <a:avLst/>
          </a:prstGeom>
          <a:noFill/>
        </p:spPr>
        <p:txBody>
          <a:bodyPr wrap="square" rtlCol="0">
            <a:spAutoFit/>
          </a:bodyPr>
          <a:lstStyle/>
          <a:p>
            <a:pPr>
              <a:spcAft>
                <a:spcPts val="600"/>
              </a:spcAft>
            </a:pPr>
            <a:r>
              <a:rPr lang="en-US" sz="1799" dirty="0">
                <a:solidFill>
                  <a:prstClr val="black"/>
                </a:solidFill>
              </a:rPr>
              <a:t>43% expect to Add Jobs at their site</a:t>
            </a:r>
          </a:p>
          <a:p>
            <a:pPr marL="742727" lvl="1" indent="-285664">
              <a:spcAft>
                <a:spcPts val="600"/>
              </a:spcAft>
              <a:buFont typeface="Arial" panose="020B0604020202020204" pitchFamily="34" charset="0"/>
              <a:buChar char="•"/>
            </a:pPr>
            <a:r>
              <a:rPr lang="en-US" sz="1799" dirty="0">
                <a:solidFill>
                  <a:prstClr val="black"/>
                </a:solidFill>
              </a:rPr>
              <a:t>Only </a:t>
            </a:r>
            <a:r>
              <a:rPr lang="en-US" sz="1799" b="1" dirty="0">
                <a:solidFill>
                  <a:prstClr val="black"/>
                </a:solidFill>
              </a:rPr>
              <a:t>24%</a:t>
            </a:r>
            <a:r>
              <a:rPr lang="en-US" sz="1799" dirty="0">
                <a:solidFill>
                  <a:prstClr val="black"/>
                </a:solidFill>
              </a:rPr>
              <a:t> of </a:t>
            </a:r>
            <a:r>
              <a:rPr lang="en-US" sz="1799" b="1" dirty="0">
                <a:solidFill>
                  <a:prstClr val="black"/>
                </a:solidFill>
              </a:rPr>
              <a:t>Rural</a:t>
            </a:r>
            <a:r>
              <a:rPr lang="en-US" sz="1799" dirty="0">
                <a:solidFill>
                  <a:prstClr val="black"/>
                </a:solidFill>
              </a:rPr>
              <a:t> establishments expect to </a:t>
            </a:r>
            <a:r>
              <a:rPr lang="en-US" sz="1799" u="sng" dirty="0">
                <a:solidFill>
                  <a:prstClr val="black"/>
                </a:solidFill>
              </a:rPr>
              <a:t>Add</a:t>
            </a:r>
          </a:p>
          <a:p>
            <a:pPr marL="742727" lvl="1" indent="-285664">
              <a:spcAft>
                <a:spcPts val="600"/>
              </a:spcAft>
              <a:buFont typeface="Arial" panose="020B0604020202020204" pitchFamily="34" charset="0"/>
              <a:buChar char="•"/>
            </a:pPr>
            <a:r>
              <a:rPr lang="en-US" sz="1799" b="1" dirty="0">
                <a:solidFill>
                  <a:prstClr val="black"/>
                </a:solidFill>
              </a:rPr>
              <a:t>74%</a:t>
            </a:r>
            <a:r>
              <a:rPr lang="en-US" sz="1799" dirty="0">
                <a:solidFill>
                  <a:prstClr val="black"/>
                </a:solidFill>
              </a:rPr>
              <a:t> expect to </a:t>
            </a:r>
            <a:r>
              <a:rPr lang="en-US" sz="1799" i="1" dirty="0">
                <a:solidFill>
                  <a:prstClr val="black"/>
                </a:solidFill>
              </a:rPr>
              <a:t>Remain the Same </a:t>
            </a:r>
            <a:r>
              <a:rPr lang="en-US" sz="1799" dirty="0">
                <a:solidFill>
                  <a:prstClr val="black"/>
                </a:solidFill>
              </a:rPr>
              <a:t>in Rural </a:t>
            </a:r>
          </a:p>
          <a:p>
            <a:endParaRPr lang="en-US" sz="1799" dirty="0">
              <a:solidFill>
                <a:prstClr val="black"/>
              </a:solidFill>
            </a:endParaRPr>
          </a:p>
          <a:p>
            <a:endParaRPr lang="en-US" sz="1799" dirty="0">
              <a:solidFill>
                <a:prstClr val="black"/>
              </a:solidFill>
            </a:endParaRPr>
          </a:p>
          <a:p>
            <a:endParaRPr lang="en-US" sz="1799" dirty="0">
              <a:solidFill>
                <a:prstClr val="black"/>
              </a:solidFill>
            </a:endParaRPr>
          </a:p>
          <a:p>
            <a:r>
              <a:rPr lang="en-US" sz="1799" dirty="0">
                <a:solidFill>
                  <a:prstClr val="black"/>
                </a:solidFill>
              </a:rPr>
              <a:t>	</a:t>
            </a:r>
            <a:r>
              <a:rPr lang="en-US" sz="1799" b="1" dirty="0">
                <a:solidFill>
                  <a:prstClr val="black"/>
                </a:solidFill>
              </a:rPr>
              <a:t>53%</a:t>
            </a:r>
            <a:r>
              <a:rPr lang="en-US" sz="1799" dirty="0">
                <a:solidFill>
                  <a:prstClr val="black"/>
                </a:solidFill>
              </a:rPr>
              <a:t> of </a:t>
            </a:r>
            <a:r>
              <a:rPr lang="en-US" sz="1799" b="1" dirty="0">
                <a:solidFill>
                  <a:prstClr val="black"/>
                </a:solidFill>
              </a:rPr>
              <a:t>STEM Employers </a:t>
            </a:r>
            <a:r>
              <a:rPr lang="en-US" sz="1799" dirty="0">
                <a:solidFill>
                  <a:prstClr val="black"/>
                </a:solidFill>
              </a:rPr>
              <a:t>expect to hire </a:t>
            </a:r>
          </a:p>
        </p:txBody>
      </p:sp>
    </p:spTree>
    <p:extLst>
      <p:ext uri="{BB962C8B-B14F-4D97-AF65-F5344CB8AC3E}">
        <p14:creationId xmlns:p14="http://schemas.microsoft.com/office/powerpoint/2010/main" val="249721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6A7B19-956F-45B3-AE2E-59EAFC7FB82E}"/>
              </a:ext>
            </a:extLst>
          </p:cNvPr>
          <p:cNvSpPr>
            <a:spLocks noGrp="1"/>
          </p:cNvSpPr>
          <p:nvPr>
            <p:ph type="title"/>
          </p:nvPr>
        </p:nvSpPr>
        <p:spPr>
          <a:xfrm>
            <a:off x="759343" y="167998"/>
            <a:ext cx="10512862" cy="1325218"/>
          </a:xfrm>
        </p:spPr>
        <p:txBody>
          <a:bodyPr/>
          <a:lstStyle/>
          <a:p>
            <a:r>
              <a:rPr lang="en-US" dirty="0"/>
              <a:t>Takeaways</a:t>
            </a:r>
          </a:p>
        </p:txBody>
      </p:sp>
      <p:sp>
        <p:nvSpPr>
          <p:cNvPr id="3" name="Content Placeholder 2">
            <a:extLst>
              <a:ext uri="{FF2B5EF4-FFF2-40B4-BE49-F238E27FC236}">
                <a16:creationId xmlns:a16="http://schemas.microsoft.com/office/drawing/2014/main" xmlns="" id="{5D86936C-0DCF-4AF5-B84E-D0F3ED91D1C5}"/>
              </a:ext>
            </a:extLst>
          </p:cNvPr>
          <p:cNvSpPr>
            <a:spLocks noGrp="1"/>
          </p:cNvSpPr>
          <p:nvPr>
            <p:ph idx="1"/>
          </p:nvPr>
        </p:nvSpPr>
        <p:spPr>
          <a:xfrm>
            <a:off x="759343" y="1170627"/>
            <a:ext cx="10512862" cy="5406334"/>
          </a:xfrm>
        </p:spPr>
        <p:txBody>
          <a:bodyPr>
            <a:normAutofit/>
          </a:bodyPr>
          <a:lstStyle/>
          <a:p>
            <a:r>
              <a:rPr lang="en-US" dirty="0"/>
              <a:t>More employers claimed difficulty than 2016 study</a:t>
            </a:r>
          </a:p>
          <a:p>
            <a:pPr lvl="1"/>
            <a:r>
              <a:rPr lang="en-US" dirty="0"/>
              <a:t>Higher for Manufacturers</a:t>
            </a:r>
          </a:p>
          <a:p>
            <a:pPr lvl="1"/>
            <a:r>
              <a:rPr lang="en-US" dirty="0"/>
              <a:t>Tight labor market &amp; structural economic changes are likely at least partially to blame</a:t>
            </a:r>
          </a:p>
          <a:p>
            <a:r>
              <a:rPr lang="en-US" dirty="0"/>
              <a:t>Some limit to job growth </a:t>
            </a:r>
            <a:r>
              <a:rPr lang="en-US" sz="1999" dirty="0"/>
              <a:t>(outsourcing &amp; automation substitution)</a:t>
            </a:r>
          </a:p>
          <a:p>
            <a:pPr lvl="1"/>
            <a:r>
              <a:rPr lang="en-US" dirty="0"/>
              <a:t>A few forego business opportunities due to hiring difficulties</a:t>
            </a:r>
          </a:p>
          <a:p>
            <a:r>
              <a:rPr lang="en-US" dirty="0"/>
              <a:t>Hiring Difficulties highest in mid-size Metro Areas (not Charlotte &amp; Triangle)</a:t>
            </a:r>
          </a:p>
          <a:p>
            <a:r>
              <a:rPr lang="en-US" dirty="0"/>
              <a:t>Difference in reasons for difficulty vary by position seniority</a:t>
            </a:r>
          </a:p>
          <a:p>
            <a:pPr lvl="1"/>
            <a:r>
              <a:rPr lang="en-US" dirty="0"/>
              <a:t>Employability/Personal Issues high – particularly for Entry-level positions</a:t>
            </a:r>
          </a:p>
          <a:p>
            <a:pPr lvl="1"/>
            <a:r>
              <a:rPr lang="en-US" dirty="0"/>
              <a:t>Lack of Relevant Experience high for Mid- &amp; Senior Positions</a:t>
            </a:r>
          </a:p>
          <a:p>
            <a:r>
              <a:rPr lang="en-US" dirty="0"/>
              <a:t>Employers are broadly expanding recruiting efforts to find talent</a:t>
            </a:r>
          </a:p>
          <a:p>
            <a:r>
              <a:rPr lang="en-US" dirty="0"/>
              <a:t>Opportunities exist for Workforce System to better market &amp; match services</a:t>
            </a:r>
          </a:p>
          <a:p>
            <a:r>
              <a:rPr lang="en-US" dirty="0"/>
              <a:t>Employers bullish on adding jobs in 2018</a:t>
            </a:r>
          </a:p>
        </p:txBody>
      </p:sp>
    </p:spTree>
    <p:extLst>
      <p:ext uri="{BB962C8B-B14F-4D97-AF65-F5344CB8AC3E}">
        <p14:creationId xmlns:p14="http://schemas.microsoft.com/office/powerpoint/2010/main" val="395644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C0C0C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C0C0C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C0C0C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C0C0C0"/>
                                      </p:to>
                                    </p:animClr>
                                  </p:sub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C0C0C0"/>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1" end="11"/>
                                            </p:txEl>
                                          </p:spTgt>
                                        </p:tgtEl>
                                        <p:attrNameLst>
                                          <p:attrName>ppt_c</p:attrName>
                                        </p:attrNameLst>
                                      </p:cBhvr>
                                      <p:to>
                                        <a:srgbClr val="C0C0C0"/>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C0C0C0"/>
                                      </p:to>
                                    </p:animClr>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C0C0C0"/>
                                      </p:to>
                                    </p:animClr>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C0C0C0"/>
                                      </p:to>
                                    </p:animClr>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C0C0C0"/>
                                      </p:to>
                                    </p:animClr>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rgbClr val="C0C0C0"/>
                                      </p:to>
                                    </p:animClr>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0" end="10"/>
                                            </p:txEl>
                                          </p:spTgt>
                                        </p:tgtEl>
                                        <p:attrNameLst>
                                          <p:attrName>ppt_c</p:attrName>
                                        </p:attrNameLst>
                                      </p:cBhvr>
                                      <p:to>
                                        <a:srgbClr val="C0C0C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BF57955-7431-4832-B23C-8E5A44382653}"/>
              </a:ext>
            </a:extLst>
          </p:cNvPr>
          <p:cNvSpPr>
            <a:spLocks noGrp="1"/>
          </p:cNvSpPr>
          <p:nvPr>
            <p:ph type="ctrTitle"/>
          </p:nvPr>
        </p:nvSpPr>
        <p:spPr/>
        <p:txBody>
          <a:bodyPr/>
          <a:lstStyle/>
          <a:p>
            <a:r>
              <a:rPr lang="en-US" dirty="0"/>
              <a:t>Questions?</a:t>
            </a:r>
          </a:p>
        </p:txBody>
      </p:sp>
      <p:sp>
        <p:nvSpPr>
          <p:cNvPr id="5" name="Subtitle 4">
            <a:extLst>
              <a:ext uri="{FF2B5EF4-FFF2-40B4-BE49-F238E27FC236}">
                <a16:creationId xmlns:a16="http://schemas.microsoft.com/office/drawing/2014/main" xmlns="" id="{6545809A-8274-46D5-98A3-6E1EB849CA53}"/>
              </a:ext>
            </a:extLst>
          </p:cNvPr>
          <p:cNvSpPr>
            <a:spLocks noGrp="1"/>
          </p:cNvSpPr>
          <p:nvPr>
            <p:ph type="subTitle" idx="1"/>
          </p:nvPr>
        </p:nvSpPr>
        <p:spPr>
          <a:xfrm>
            <a:off x="1523603" y="4227662"/>
            <a:ext cx="9141619" cy="1029661"/>
          </a:xfrm>
        </p:spPr>
        <p:txBody>
          <a:bodyPr/>
          <a:lstStyle/>
          <a:p>
            <a:pPr algn="r"/>
            <a:r>
              <a:rPr lang="en-US" dirty="0"/>
              <a:t>Steven Pennington</a:t>
            </a:r>
          </a:p>
          <a:p>
            <a:pPr algn="r"/>
            <a:r>
              <a:rPr lang="en-US" dirty="0">
                <a:hlinkClick r:id="rId2"/>
              </a:rPr>
              <a:t>steven.pennington@nccommerce.com</a:t>
            </a:r>
            <a:endParaRPr lang="en-US" dirty="0"/>
          </a:p>
          <a:p>
            <a:endParaRPr lang="en-US" dirty="0"/>
          </a:p>
        </p:txBody>
      </p:sp>
    </p:spTree>
    <p:extLst>
      <p:ext uri="{BB962C8B-B14F-4D97-AF65-F5344CB8AC3E}">
        <p14:creationId xmlns:p14="http://schemas.microsoft.com/office/powerpoint/2010/main" val="34117299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dirty="0" smtClean="0">
                <a:solidFill>
                  <a:schemeClr val="bg2">
                    <a:lumMod val="50000"/>
                    <a:lumOff val="50000"/>
                  </a:schemeClr>
                </a:solidFill>
              </a:rPr>
              <a:t>DISCUSSION</a:t>
            </a:r>
            <a:endParaRPr lang="en-US" sz="4400" dirty="0">
              <a:solidFill>
                <a:schemeClr val="bg2">
                  <a:lumMod val="50000"/>
                  <a:lumOff val="50000"/>
                </a:schemeClr>
              </a:solidFill>
            </a:endParaRPr>
          </a:p>
        </p:txBody>
      </p:sp>
      <p:sp>
        <p:nvSpPr>
          <p:cNvPr id="6" name="TextBox 5"/>
          <p:cNvSpPr txBox="1"/>
          <p:nvPr/>
        </p:nvSpPr>
        <p:spPr>
          <a:xfrm>
            <a:off x="1522412" y="1600200"/>
            <a:ext cx="9829800" cy="577081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000" dirty="0" smtClean="0"/>
              <a:t>Orienting faculty/staff (new and old) to Pathways</a:t>
            </a:r>
          </a:p>
          <a:p>
            <a:pPr marL="285750" indent="-285750">
              <a:lnSpc>
                <a:spcPct val="150000"/>
              </a:lnSpc>
              <a:buFont typeface="Arial" panose="020B0604020202020204" pitchFamily="34" charset="0"/>
              <a:buChar char="•"/>
            </a:pPr>
            <a:r>
              <a:rPr lang="en-US" sz="3000" dirty="0" smtClean="0"/>
              <a:t>Input on projects being considered for 2018-19</a:t>
            </a:r>
          </a:p>
          <a:p>
            <a:pPr marL="285750" indent="-285750">
              <a:lnSpc>
                <a:spcPct val="150000"/>
              </a:lnSpc>
              <a:buFont typeface="Arial" panose="020B0604020202020204" pitchFamily="34" charset="0"/>
              <a:buChar char="•"/>
            </a:pPr>
            <a:r>
              <a:rPr lang="en-US" sz="3000" dirty="0" smtClean="0"/>
              <a:t>Confirming 2018-2019 CC/University Contacts</a:t>
            </a:r>
          </a:p>
          <a:p>
            <a:pPr marL="285750" indent="-285750">
              <a:lnSpc>
                <a:spcPct val="150000"/>
              </a:lnSpc>
              <a:buFont typeface="Arial" panose="020B0604020202020204" pitchFamily="34" charset="0"/>
              <a:buChar char="•"/>
            </a:pPr>
            <a:r>
              <a:rPr lang="en-US" sz="3000" dirty="0" smtClean="0"/>
              <a:t>Confirming College Training offerings</a:t>
            </a:r>
          </a:p>
          <a:p>
            <a:pPr marL="285750" indent="-285750">
              <a:lnSpc>
                <a:spcPct val="150000"/>
              </a:lnSpc>
              <a:buFont typeface="Arial" panose="020B0604020202020204" pitchFamily="34" charset="0"/>
              <a:buChar char="•"/>
            </a:pPr>
            <a:r>
              <a:rPr lang="en-US" sz="3000" dirty="0" smtClean="0"/>
              <a:t>Dates for college partnership meetings for 2018-19</a:t>
            </a:r>
          </a:p>
          <a:p>
            <a:pPr marL="285750" indent="-285750">
              <a:lnSpc>
                <a:spcPct val="150000"/>
              </a:lnSpc>
              <a:buFont typeface="Arial" panose="020B0604020202020204" pitchFamily="34" charset="0"/>
              <a:buChar char="•"/>
            </a:pPr>
            <a:r>
              <a:rPr lang="en-US" sz="3000" dirty="0" smtClean="0"/>
              <a:t>Discuss metrics collection processes for 2018-19</a:t>
            </a:r>
          </a:p>
          <a:p>
            <a:pPr marL="285750" indent="-285750">
              <a:lnSpc>
                <a:spcPct val="150000"/>
              </a:lnSpc>
              <a:buFont typeface="Arial" panose="020B0604020202020204" pitchFamily="34" charset="0"/>
              <a:buChar char="•"/>
            </a:pPr>
            <a:r>
              <a:rPr lang="en-US" sz="3000" dirty="0" smtClean="0"/>
              <a:t>Discuss local implementation certification</a:t>
            </a:r>
          </a:p>
          <a:p>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76055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3723" y="0"/>
            <a:ext cx="9144001" cy="1219200"/>
          </a:xfrm>
        </p:spPr>
        <p:txBody>
          <a:bodyPr/>
          <a:lstStyle/>
          <a:p>
            <a:r>
              <a:rPr lang="en-US" dirty="0" smtClean="0">
                <a:solidFill>
                  <a:schemeClr val="bg2">
                    <a:lumMod val="50000"/>
                    <a:lumOff val="50000"/>
                  </a:schemeClr>
                </a:solidFill>
              </a:rPr>
              <a:t>2018-19 Potential Projects</a:t>
            </a:r>
            <a:endParaRPr lang="en-US" dirty="0">
              <a:solidFill>
                <a:schemeClr val="bg2">
                  <a:lumMod val="50000"/>
                  <a:lumOff val="50000"/>
                </a:schemeClr>
              </a:solidFill>
            </a:endParaRPr>
          </a:p>
        </p:txBody>
      </p:sp>
      <p:sp>
        <p:nvSpPr>
          <p:cNvPr id="3" name="Rectangle 2"/>
          <p:cNvSpPr/>
          <p:nvPr/>
        </p:nvSpPr>
        <p:spPr>
          <a:xfrm>
            <a:off x="2208212" y="1415564"/>
            <a:ext cx="8150225" cy="5420971"/>
          </a:xfrm>
          <a:prstGeom prst="rect">
            <a:avLst/>
          </a:prstGeom>
        </p:spPr>
        <p:txBody>
          <a:bodyPr wrap="square">
            <a:spAutoFit/>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Submit </a:t>
            </a:r>
            <a:r>
              <a:rPr lang="en-US" sz="2000" dirty="0" err="1">
                <a:latin typeface="Calibri" panose="020F0502020204030204" pitchFamily="34" charset="0"/>
                <a:ea typeface="Calibri" panose="020F0502020204030204" pitchFamily="34" charset="0"/>
                <a:cs typeface="Times New Roman" panose="02020603050405020304" pitchFamily="18" charset="0"/>
              </a:rPr>
              <a:t>NCWorks</a:t>
            </a:r>
            <a:r>
              <a:rPr lang="en-US" sz="2000" dirty="0">
                <a:latin typeface="Calibri" panose="020F0502020204030204" pitchFamily="34" charset="0"/>
                <a:ea typeface="Calibri" panose="020F0502020204030204" pitchFamily="34" charset="0"/>
                <a:cs typeface="Times New Roman" panose="02020603050405020304" pitchFamily="18" charset="0"/>
              </a:rPr>
              <a:t> Certification application for </a:t>
            </a:r>
            <a:r>
              <a:rPr lang="en-US" sz="2000" b="1" u="sng" dirty="0" err="1">
                <a:latin typeface="Calibri" panose="020F0502020204030204" pitchFamily="34" charset="0"/>
                <a:ea typeface="Calibri" panose="020F0502020204030204" pitchFamily="34" charset="0"/>
                <a:cs typeface="Times New Roman" panose="02020603050405020304" pitchFamily="18" charset="0"/>
              </a:rPr>
              <a:t>Agriscience</a:t>
            </a:r>
            <a:r>
              <a:rPr lang="en-US" sz="2000" b="1" u="sng" dirty="0">
                <a:latin typeface="Calibri" panose="020F0502020204030204" pitchFamily="34" charset="0"/>
                <a:ea typeface="Calibri" panose="020F0502020204030204" pitchFamily="34" charset="0"/>
                <a:cs typeface="Times New Roman" panose="02020603050405020304" pitchFamily="18" charset="0"/>
              </a:rPr>
              <a:t>/Biotechnology Pathway</a:t>
            </a:r>
            <a:endParaRPr lang="en-US" b="1" u="sng"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Support local partnerships in achieving </a:t>
            </a:r>
            <a:r>
              <a:rPr lang="en-US" sz="2000" b="1" u="sng" dirty="0">
                <a:latin typeface="Calibri" panose="020F0502020204030204" pitchFamily="34" charset="0"/>
                <a:ea typeface="Calibri" panose="020F0502020204030204" pitchFamily="34" charset="0"/>
                <a:cs typeface="Times New Roman" panose="02020603050405020304" pitchFamily="18" charset="0"/>
              </a:rPr>
              <a:t>local implementation certification </a:t>
            </a:r>
            <a:r>
              <a:rPr lang="en-US" sz="2000" dirty="0">
                <a:latin typeface="Calibri" panose="020F0502020204030204" pitchFamily="34" charset="0"/>
                <a:ea typeface="Calibri" panose="020F0502020204030204" pitchFamily="34" charset="0"/>
                <a:cs typeface="Times New Roman" panose="02020603050405020304" pitchFamily="18" charset="0"/>
              </a:rPr>
              <a:t>for health care, advanced manufacturing and business support services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Support the </a:t>
            </a:r>
            <a:r>
              <a:rPr lang="en-US" sz="2000" b="1" u="sng" dirty="0">
                <a:latin typeface="Calibri" panose="020F0502020204030204" pitchFamily="34" charset="0"/>
                <a:ea typeface="Calibri" panose="020F0502020204030204" pitchFamily="34" charset="0"/>
                <a:cs typeface="Times New Roman" panose="02020603050405020304" pitchFamily="18" charset="0"/>
              </a:rPr>
              <a:t>“Working Smart” </a:t>
            </a:r>
            <a:r>
              <a:rPr lang="en-US" sz="2000" dirty="0">
                <a:latin typeface="Calibri" panose="020F0502020204030204" pitchFamily="34" charset="0"/>
                <a:ea typeface="Calibri" panose="020F0502020204030204" pitchFamily="34" charset="0"/>
                <a:cs typeface="Times New Roman" panose="02020603050405020304" pitchFamily="18" charset="0"/>
              </a:rPr>
              <a:t>soft skills training in community colleges, </a:t>
            </a:r>
            <a:r>
              <a:rPr lang="en-US" sz="2000" dirty="0" err="1">
                <a:latin typeface="Calibri" panose="020F0502020204030204" pitchFamily="34" charset="0"/>
                <a:ea typeface="Calibri" panose="020F0502020204030204" pitchFamily="34" charset="0"/>
                <a:cs typeface="Times New Roman" panose="02020603050405020304" pitchFamily="18" charset="0"/>
              </a:rPr>
              <a:t>NCWorks</a:t>
            </a:r>
            <a:r>
              <a:rPr lang="en-US" sz="2000" dirty="0">
                <a:latin typeface="Calibri" panose="020F0502020204030204" pitchFamily="34" charset="0"/>
                <a:ea typeface="Calibri" panose="020F0502020204030204" pitchFamily="34" charset="0"/>
                <a:cs typeface="Times New Roman" panose="02020603050405020304" pitchFamily="18" charset="0"/>
              </a:rPr>
              <a:t> Centers and LEA pilots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Maintain pathway </a:t>
            </a:r>
            <a:r>
              <a:rPr lang="en-US" sz="2000" b="1" u="sng" dirty="0">
                <a:latin typeface="Calibri" panose="020F0502020204030204" pitchFamily="34" charset="0"/>
                <a:ea typeface="Calibri" panose="020F0502020204030204" pitchFamily="34" charset="0"/>
                <a:cs typeface="Times New Roman" panose="02020603050405020304" pitchFamily="18" charset="0"/>
              </a:rPr>
              <a:t>website and social media</a:t>
            </a:r>
            <a:endParaRPr lang="en-US" b="1" u="sng"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Conduct regional </a:t>
            </a:r>
            <a:r>
              <a:rPr lang="en-US" sz="2000" b="1" u="sng" dirty="0">
                <a:latin typeface="Calibri" panose="020F0502020204030204" pitchFamily="34" charset="0"/>
                <a:ea typeface="Calibri" panose="020F0502020204030204" pitchFamily="34" charset="0"/>
                <a:cs typeface="Times New Roman" panose="02020603050405020304" pitchFamily="18" charset="0"/>
              </a:rPr>
              <a:t>periodic review for Health Care </a:t>
            </a:r>
            <a:r>
              <a:rPr lang="en-US" sz="2000" dirty="0">
                <a:latin typeface="Calibri" panose="020F0502020204030204" pitchFamily="34" charset="0"/>
                <a:ea typeface="Calibri" panose="020F0502020204030204" pitchFamily="34" charset="0"/>
                <a:cs typeface="Times New Roman" panose="02020603050405020304" pitchFamily="18" charset="0"/>
              </a:rPr>
              <a:t>(September 2018)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Conduct regional </a:t>
            </a:r>
            <a:r>
              <a:rPr lang="en-US" sz="2000" b="1" u="sng" dirty="0">
                <a:latin typeface="Calibri" panose="020F0502020204030204" pitchFamily="34" charset="0"/>
                <a:ea typeface="Calibri" panose="020F0502020204030204" pitchFamily="34" charset="0"/>
                <a:cs typeface="Times New Roman" panose="02020603050405020304" pitchFamily="18" charset="0"/>
              </a:rPr>
              <a:t>periodic review for Ag/Biotech  </a:t>
            </a:r>
            <a:r>
              <a:rPr lang="en-US" sz="2000" dirty="0">
                <a:latin typeface="Calibri" panose="020F0502020204030204" pitchFamily="34" charset="0"/>
                <a:ea typeface="Calibri" panose="020F0502020204030204" pitchFamily="34" charset="0"/>
                <a:cs typeface="Times New Roman" panose="02020603050405020304" pitchFamily="18" charset="0"/>
              </a:rPr>
              <a:t>(May 2019)</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Develop plan for including </a:t>
            </a:r>
            <a:r>
              <a:rPr lang="en-US" sz="2000" b="1" u="sng" dirty="0">
                <a:latin typeface="Calibri" panose="020F0502020204030204" pitchFamily="34" charset="0"/>
                <a:ea typeface="Calibri" panose="020F0502020204030204" pitchFamily="34" charset="0"/>
                <a:cs typeface="Times New Roman" panose="02020603050405020304" pitchFamily="18" charset="0"/>
              </a:rPr>
              <a:t>non-traditional partners </a:t>
            </a:r>
            <a:r>
              <a:rPr lang="en-US" sz="2000" dirty="0">
                <a:latin typeface="Calibri" panose="020F0502020204030204" pitchFamily="34" charset="0"/>
                <a:ea typeface="Calibri" panose="020F0502020204030204" pitchFamily="34" charset="0"/>
                <a:cs typeface="Times New Roman" panose="02020603050405020304" pitchFamily="18" charset="0"/>
              </a:rPr>
              <a:t>within pathways partnership</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Support pathway </a:t>
            </a:r>
            <a:r>
              <a:rPr lang="en-US" sz="2000" b="1" u="sng" dirty="0">
                <a:latin typeface="Calibri" panose="020F0502020204030204" pitchFamily="34" charset="0"/>
                <a:ea typeface="Calibri" panose="020F0502020204030204" pitchFamily="34" charset="0"/>
                <a:cs typeface="Times New Roman" panose="02020603050405020304" pitchFamily="18" charset="0"/>
              </a:rPr>
              <a:t>professional development activities </a:t>
            </a:r>
            <a:r>
              <a:rPr lang="en-US" sz="2000" dirty="0">
                <a:latin typeface="Calibri" panose="020F0502020204030204" pitchFamily="34" charset="0"/>
                <a:ea typeface="Calibri" panose="020F0502020204030204" pitchFamily="34" charset="0"/>
                <a:cs typeface="Times New Roman" panose="02020603050405020304" pitchFamily="18" charset="0"/>
              </a:rPr>
              <a:t>for frontline </a:t>
            </a:r>
            <a:r>
              <a:rPr lang="en-US" sz="2000" dirty="0" err="1">
                <a:latin typeface="Calibri" panose="020F0502020204030204" pitchFamily="34" charset="0"/>
                <a:ea typeface="Calibri" panose="020F0502020204030204" pitchFamily="34" charset="0"/>
                <a:cs typeface="Times New Roman" panose="02020603050405020304" pitchFamily="18" charset="0"/>
              </a:rPr>
              <a:t>NCWorks</a:t>
            </a:r>
            <a:r>
              <a:rPr lang="en-US" sz="2000" dirty="0">
                <a:latin typeface="Calibri" panose="020F0502020204030204" pitchFamily="34" charset="0"/>
                <a:ea typeface="Calibri" panose="020F0502020204030204" pitchFamily="34" charset="0"/>
                <a:cs typeface="Times New Roman" panose="02020603050405020304" pitchFamily="18" charset="0"/>
              </a:rPr>
              <a:t> staff and all high school and community college counselors and advisors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108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54" y="-152400"/>
            <a:ext cx="9144001" cy="1219200"/>
          </a:xfrm>
        </p:spPr>
        <p:txBody>
          <a:bodyPr/>
          <a:lstStyle/>
          <a:p>
            <a:r>
              <a:rPr lang="en-US" dirty="0">
                <a:solidFill>
                  <a:schemeClr val="bg2">
                    <a:lumMod val="50000"/>
                    <a:lumOff val="50000"/>
                  </a:schemeClr>
                </a:solidFill>
              </a:rPr>
              <a:t>2018-19 Potential Projects</a:t>
            </a:r>
            <a:endParaRPr lang="en-US" dirty="0"/>
          </a:p>
        </p:txBody>
      </p:sp>
      <p:sp>
        <p:nvSpPr>
          <p:cNvPr id="3" name="Rectangle 2"/>
          <p:cNvSpPr/>
          <p:nvPr/>
        </p:nvSpPr>
        <p:spPr>
          <a:xfrm>
            <a:off x="2263248" y="1065727"/>
            <a:ext cx="8456612" cy="5852884"/>
          </a:xfrm>
          <a:prstGeom prst="rect">
            <a:avLst/>
          </a:prstGeom>
        </p:spPr>
        <p:txBody>
          <a:bodyPr wrap="square">
            <a:spAutoFit/>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Support training and use of </a:t>
            </a:r>
            <a:r>
              <a:rPr lang="en-US" sz="2000" b="1" i="1" u="sng" dirty="0" err="1">
                <a:latin typeface="Calibri" panose="020F0502020204030204" pitchFamily="34" charset="0"/>
                <a:ea typeface="Calibri" panose="020F0502020204030204" pitchFamily="34" charset="0"/>
                <a:cs typeface="Times New Roman" panose="02020603050405020304" pitchFamily="18" charset="0"/>
              </a:rPr>
              <a:t>Traitify</a:t>
            </a:r>
            <a:r>
              <a:rPr lang="en-US" sz="2000" dirty="0">
                <a:latin typeface="Calibri" panose="020F0502020204030204" pitchFamily="34" charset="0"/>
                <a:ea typeface="Calibri" panose="020F0502020204030204" pitchFamily="34" charset="0"/>
                <a:cs typeface="Times New Roman" panose="02020603050405020304" pitchFamily="18" charset="0"/>
              </a:rPr>
              <a:t> assessment for counselors/career advisors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Develop, distribute and utilize pathway promotional and </a:t>
            </a:r>
            <a:r>
              <a:rPr lang="en-US" sz="2000" b="1" u="sng" dirty="0">
                <a:latin typeface="Calibri" panose="020F0502020204030204" pitchFamily="34" charset="0"/>
                <a:ea typeface="Calibri" panose="020F0502020204030204" pitchFamily="34" charset="0"/>
                <a:cs typeface="Times New Roman" panose="02020603050405020304" pitchFamily="18" charset="0"/>
              </a:rPr>
              <a:t>marketing materials</a:t>
            </a:r>
            <a:endParaRPr lang="en-US" b="1" u="sng"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000" b="1" u="sng" dirty="0">
                <a:latin typeface="Calibri" panose="020F0502020204030204" pitchFamily="34" charset="0"/>
                <a:ea typeface="Calibri" panose="020F0502020204030204" pitchFamily="34" charset="0"/>
                <a:cs typeface="Times New Roman" panose="02020603050405020304" pitchFamily="18" charset="0"/>
              </a:rPr>
              <a:t>Collect and publish metrics </a:t>
            </a:r>
            <a:r>
              <a:rPr lang="en-US" sz="2000" dirty="0">
                <a:latin typeface="Calibri" panose="020F0502020204030204" pitchFamily="34" charset="0"/>
                <a:ea typeface="Calibri" panose="020F0502020204030204" pitchFamily="34" charset="0"/>
                <a:cs typeface="Times New Roman" panose="02020603050405020304" pitchFamily="18" charset="0"/>
              </a:rPr>
              <a:t>for the four pathways from LEAs, Community Colleges, WDBs and </a:t>
            </a:r>
            <a:r>
              <a:rPr lang="en-US" sz="2000" u="sng" dirty="0" err="1">
                <a:latin typeface="Calibri" panose="020F0502020204030204" pitchFamily="34" charset="0"/>
                <a:ea typeface="Calibri" panose="020F0502020204030204" pitchFamily="34" charset="0"/>
                <a:cs typeface="Times New Roman" panose="02020603050405020304" pitchFamily="18" charset="0"/>
              </a:rPr>
              <a:t>NCWorks</a:t>
            </a:r>
            <a:r>
              <a:rPr lang="en-US" sz="2000" u="sng" dirty="0">
                <a:latin typeface="Calibri" panose="020F0502020204030204" pitchFamily="34" charset="0"/>
                <a:ea typeface="Calibri" panose="020F0502020204030204" pitchFamily="34" charset="0"/>
                <a:cs typeface="Times New Roman" panose="02020603050405020304" pitchFamily="18" charset="0"/>
              </a:rPr>
              <a:t> Career Centers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Develop plan for </a:t>
            </a:r>
            <a:r>
              <a:rPr lang="en-US" sz="2000" b="1" u="sng" dirty="0">
                <a:latin typeface="Calibri" panose="020F0502020204030204" pitchFamily="34" charset="0"/>
                <a:ea typeface="Calibri" panose="020F0502020204030204" pitchFamily="34" charset="0"/>
                <a:cs typeface="Times New Roman" panose="02020603050405020304" pitchFamily="18" charset="0"/>
              </a:rPr>
              <a:t>local saturation</a:t>
            </a:r>
            <a:r>
              <a:rPr lang="en-US" sz="2000" dirty="0">
                <a:latin typeface="Calibri" panose="020F0502020204030204" pitchFamily="34" charset="0"/>
                <a:ea typeface="Calibri" panose="020F0502020204030204" pitchFamily="34" charset="0"/>
                <a:cs typeface="Times New Roman" panose="02020603050405020304" pitchFamily="18" charset="0"/>
              </a:rPr>
              <a:t> of pathways work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Conduct </a:t>
            </a:r>
            <a:r>
              <a:rPr lang="en-US" sz="2000" b="1" u="sng" dirty="0">
                <a:latin typeface="Calibri" panose="020F0502020204030204" pitchFamily="34" charset="0"/>
                <a:ea typeface="Calibri" panose="020F0502020204030204" pitchFamily="34" charset="0"/>
                <a:cs typeface="Times New Roman" panose="02020603050405020304" pitchFamily="18" charset="0"/>
              </a:rPr>
              <a:t>annual training for counselors </a:t>
            </a:r>
            <a:r>
              <a:rPr lang="en-US" sz="2000" dirty="0">
                <a:latin typeface="Calibri" panose="020F0502020204030204" pitchFamily="34" charset="0"/>
                <a:ea typeface="Calibri" panose="020F0502020204030204" pitchFamily="34" charset="0"/>
                <a:cs typeface="Times New Roman" panose="02020603050405020304" pitchFamily="18" charset="0"/>
              </a:rPr>
              <a:t>from K12, Colleges and </a:t>
            </a:r>
            <a:r>
              <a:rPr lang="en-US" sz="2000" dirty="0" err="1">
                <a:latin typeface="Calibri" panose="020F0502020204030204" pitchFamily="34" charset="0"/>
                <a:ea typeface="Calibri" panose="020F0502020204030204" pitchFamily="34" charset="0"/>
                <a:cs typeface="Times New Roman" panose="02020603050405020304" pitchFamily="18" charset="0"/>
              </a:rPr>
              <a:t>NCWorks</a:t>
            </a:r>
            <a:r>
              <a:rPr lang="en-US" sz="2000" dirty="0">
                <a:latin typeface="Calibri" panose="020F0502020204030204" pitchFamily="34" charset="0"/>
                <a:ea typeface="Calibri" panose="020F0502020204030204" pitchFamily="34" charset="0"/>
                <a:cs typeface="Times New Roman" panose="02020603050405020304" pitchFamily="18" charset="0"/>
              </a:rPr>
              <a:t> (include community partners)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Support </a:t>
            </a:r>
            <a:r>
              <a:rPr lang="en-US" sz="2000" b="1" u="sng" dirty="0" err="1">
                <a:latin typeface="Calibri" panose="020F0502020204030204" pitchFamily="34" charset="0"/>
                <a:ea typeface="Calibri" panose="020F0502020204030204" pitchFamily="34" charset="0"/>
                <a:cs typeface="Times New Roman" panose="02020603050405020304" pitchFamily="18" charset="0"/>
              </a:rPr>
              <a:t>NCWorks</a:t>
            </a:r>
            <a:r>
              <a:rPr lang="en-US" sz="2000" b="1" u="sng" dirty="0">
                <a:latin typeface="Calibri" panose="020F0502020204030204" pitchFamily="34" charset="0"/>
                <a:ea typeface="Calibri" panose="020F0502020204030204" pitchFamily="34" charset="0"/>
                <a:cs typeface="Times New Roman" panose="02020603050405020304" pitchFamily="18" charset="0"/>
              </a:rPr>
              <a:t> Centers Local Implementation </a:t>
            </a:r>
            <a:r>
              <a:rPr lang="en-US" sz="2000" dirty="0">
                <a:latin typeface="Calibri" panose="020F0502020204030204" pitchFamily="34" charset="0"/>
                <a:ea typeface="Calibri" panose="020F0502020204030204" pitchFamily="34" charset="0"/>
                <a:cs typeface="Times New Roman" panose="02020603050405020304" pitchFamily="18" charset="0"/>
              </a:rPr>
              <a:t>Certification process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Continue </a:t>
            </a:r>
            <a:r>
              <a:rPr lang="en-US" sz="2000" b="1" u="sng" dirty="0" err="1">
                <a:latin typeface="Calibri" panose="020F0502020204030204" pitchFamily="34" charset="0"/>
                <a:ea typeface="Calibri" panose="020F0502020204030204" pitchFamily="34" charset="0"/>
                <a:cs typeface="Times New Roman" panose="02020603050405020304" pitchFamily="18" charset="0"/>
              </a:rPr>
              <a:t>NCWorks</a:t>
            </a:r>
            <a:r>
              <a:rPr lang="en-US" sz="2000" b="1" u="sng" dirty="0">
                <a:latin typeface="Calibri" panose="020F0502020204030204" pitchFamily="34" charset="0"/>
                <a:ea typeface="Calibri" panose="020F0502020204030204" pitchFamily="34" charset="0"/>
                <a:cs typeface="Times New Roman" panose="02020603050405020304" pitchFamily="18" charset="0"/>
              </a:rPr>
              <a:t> Champions </a:t>
            </a:r>
            <a:r>
              <a:rPr lang="en-US" sz="2000" dirty="0">
                <a:latin typeface="Calibri" panose="020F0502020204030204" pitchFamily="34" charset="0"/>
                <a:ea typeface="Calibri" panose="020F0502020204030204" pitchFamily="34" charset="0"/>
                <a:cs typeface="Times New Roman" panose="02020603050405020304" pitchFamily="18" charset="0"/>
              </a:rPr>
              <a:t>meetings 3-4 times per year</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Develop </a:t>
            </a:r>
            <a:r>
              <a:rPr lang="en-US" sz="2000" b="1" u="sng" dirty="0">
                <a:latin typeface="Calibri" panose="020F0502020204030204" pitchFamily="34" charset="0"/>
                <a:ea typeface="Calibri" panose="020F0502020204030204" pitchFamily="34" charset="0"/>
                <a:cs typeface="Times New Roman" panose="02020603050405020304" pitchFamily="18" charset="0"/>
              </a:rPr>
              <a:t>local implementation certification </a:t>
            </a:r>
            <a:r>
              <a:rPr lang="en-US" sz="2000" dirty="0">
                <a:latin typeface="Calibri" panose="020F0502020204030204" pitchFamily="34" charset="0"/>
                <a:ea typeface="Calibri" panose="020F0502020204030204" pitchFamily="34" charset="0"/>
                <a:cs typeface="Times New Roman" panose="02020603050405020304" pitchFamily="18" charset="0"/>
              </a:rPr>
              <a:t>for Business Support Services and </a:t>
            </a:r>
            <a:r>
              <a:rPr lang="en-US" sz="2000" dirty="0" err="1">
                <a:latin typeface="Calibri" panose="020F0502020204030204" pitchFamily="34" charset="0"/>
                <a:ea typeface="Calibri" panose="020F0502020204030204" pitchFamily="34" charset="0"/>
                <a:cs typeface="Times New Roman" panose="02020603050405020304" pitchFamily="18" charset="0"/>
              </a:rPr>
              <a:t>Agriscience</a:t>
            </a:r>
            <a:r>
              <a:rPr lang="en-US" sz="2000" dirty="0">
                <a:latin typeface="Calibri" panose="020F0502020204030204" pitchFamily="34" charset="0"/>
                <a:ea typeface="Calibri" panose="020F0502020204030204" pitchFamily="34" charset="0"/>
                <a:cs typeface="Times New Roman" panose="02020603050405020304" pitchFamily="18" charset="0"/>
              </a:rPr>
              <a:t>/Biotechnology once those pathways are </a:t>
            </a:r>
            <a:r>
              <a:rPr lang="en-US" sz="2000" dirty="0" err="1">
                <a:latin typeface="Calibri" panose="020F0502020204030204" pitchFamily="34" charset="0"/>
                <a:ea typeface="Calibri" panose="020F0502020204030204" pitchFamily="34" charset="0"/>
                <a:cs typeface="Times New Roman" panose="02020603050405020304" pitchFamily="18" charset="0"/>
              </a:rPr>
              <a:t>NCWorks</a:t>
            </a:r>
            <a:r>
              <a:rPr lang="en-US" sz="2000" dirty="0">
                <a:latin typeface="Calibri" panose="020F0502020204030204" pitchFamily="34" charset="0"/>
                <a:ea typeface="Calibri" panose="020F0502020204030204" pitchFamily="34" charset="0"/>
                <a:cs typeface="Times New Roman" panose="02020603050405020304" pitchFamily="18" charset="0"/>
              </a:rPr>
              <a:t> certified</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Continue </a:t>
            </a:r>
            <a:r>
              <a:rPr lang="en-US" sz="2000" b="1" u="sng" dirty="0">
                <a:latin typeface="Calibri" panose="020F0502020204030204" pitchFamily="34" charset="0"/>
                <a:ea typeface="Calibri" panose="020F0502020204030204" pitchFamily="34" charset="0"/>
                <a:cs typeface="Times New Roman" panose="02020603050405020304" pitchFamily="18" charset="0"/>
              </a:rPr>
              <a:t>quarterly meetings </a:t>
            </a:r>
            <a:r>
              <a:rPr lang="en-US" sz="2000" dirty="0">
                <a:latin typeface="Calibri" panose="020F0502020204030204" pitchFamily="34" charset="0"/>
                <a:ea typeface="Calibri" panose="020F0502020204030204" pitchFamily="34" charset="0"/>
                <a:cs typeface="Times New Roman" panose="02020603050405020304" pitchFamily="18" charset="0"/>
              </a:rPr>
              <a:t>with the Northeast Community College Career Pathway Partnership</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994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dirty="0" smtClean="0">
                <a:solidFill>
                  <a:schemeClr val="bg2">
                    <a:lumMod val="50000"/>
                    <a:lumOff val="50000"/>
                  </a:schemeClr>
                </a:solidFill>
              </a:rPr>
              <a:t>DISCUSSION</a:t>
            </a:r>
            <a:endParaRPr lang="en-US" sz="4400" dirty="0">
              <a:solidFill>
                <a:schemeClr val="bg2">
                  <a:lumMod val="50000"/>
                  <a:lumOff val="50000"/>
                </a:schemeClr>
              </a:solidFill>
            </a:endParaRPr>
          </a:p>
        </p:txBody>
      </p:sp>
      <p:sp>
        <p:nvSpPr>
          <p:cNvPr id="6" name="TextBox 5"/>
          <p:cNvSpPr txBox="1"/>
          <p:nvPr/>
        </p:nvSpPr>
        <p:spPr>
          <a:xfrm>
            <a:off x="1522412" y="1600200"/>
            <a:ext cx="9829800" cy="577081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000" dirty="0" smtClean="0"/>
              <a:t>Orienting faculty/staff (new and old) to Pathways</a:t>
            </a:r>
          </a:p>
          <a:p>
            <a:pPr marL="285750" indent="-285750">
              <a:lnSpc>
                <a:spcPct val="150000"/>
              </a:lnSpc>
              <a:buFont typeface="Arial" panose="020B0604020202020204" pitchFamily="34" charset="0"/>
              <a:buChar char="•"/>
            </a:pPr>
            <a:r>
              <a:rPr lang="en-US" sz="3000" dirty="0" smtClean="0"/>
              <a:t>Input on projects being considered for 2018-19</a:t>
            </a:r>
          </a:p>
          <a:p>
            <a:pPr marL="285750" indent="-285750">
              <a:lnSpc>
                <a:spcPct val="150000"/>
              </a:lnSpc>
              <a:buFont typeface="Arial" panose="020B0604020202020204" pitchFamily="34" charset="0"/>
              <a:buChar char="•"/>
            </a:pPr>
            <a:r>
              <a:rPr lang="en-US" sz="3000" dirty="0" smtClean="0"/>
              <a:t>Confirming 2018-2019 CC/University Contacts</a:t>
            </a:r>
          </a:p>
          <a:p>
            <a:pPr marL="285750" indent="-285750">
              <a:lnSpc>
                <a:spcPct val="150000"/>
              </a:lnSpc>
              <a:buFont typeface="Arial" panose="020B0604020202020204" pitchFamily="34" charset="0"/>
              <a:buChar char="•"/>
            </a:pPr>
            <a:r>
              <a:rPr lang="en-US" sz="3000" dirty="0" smtClean="0"/>
              <a:t>Confirming College Training offerings</a:t>
            </a:r>
          </a:p>
          <a:p>
            <a:pPr marL="285750" indent="-285750">
              <a:lnSpc>
                <a:spcPct val="150000"/>
              </a:lnSpc>
              <a:buFont typeface="Arial" panose="020B0604020202020204" pitchFamily="34" charset="0"/>
              <a:buChar char="•"/>
            </a:pPr>
            <a:r>
              <a:rPr lang="en-US" sz="3000" dirty="0" smtClean="0"/>
              <a:t>Dates for college partnership meetings for 2018-19</a:t>
            </a:r>
          </a:p>
          <a:p>
            <a:pPr marL="285750" indent="-285750">
              <a:lnSpc>
                <a:spcPct val="150000"/>
              </a:lnSpc>
              <a:buFont typeface="Arial" panose="020B0604020202020204" pitchFamily="34" charset="0"/>
              <a:buChar char="•"/>
            </a:pPr>
            <a:r>
              <a:rPr lang="en-US" sz="3000" dirty="0" smtClean="0"/>
              <a:t>Discuss metrics collection processes for 2018-19</a:t>
            </a:r>
          </a:p>
          <a:p>
            <a:pPr marL="285750" indent="-285750">
              <a:lnSpc>
                <a:spcPct val="150000"/>
              </a:lnSpc>
              <a:buFont typeface="Arial" panose="020B0604020202020204" pitchFamily="34" charset="0"/>
              <a:buChar char="•"/>
            </a:pPr>
            <a:r>
              <a:rPr lang="en-US" sz="3000" dirty="0" smtClean="0"/>
              <a:t>Discuss local implementation certification</a:t>
            </a:r>
          </a:p>
          <a:p>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6820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2" y="0"/>
            <a:ext cx="9144001" cy="1219200"/>
          </a:xfrm>
        </p:spPr>
        <p:txBody>
          <a:bodyPr/>
          <a:lstStyle/>
          <a:p>
            <a:r>
              <a:rPr lang="en-US" dirty="0" smtClean="0"/>
              <a:t>Co-Admission Agreement with ECU</a:t>
            </a:r>
            <a:endParaRPr dirty="0"/>
          </a:p>
        </p:txBody>
      </p:sp>
      <p:pic>
        <p:nvPicPr>
          <p:cNvPr id="6" name="Content Placeholder 5"/>
          <p:cNvPicPr>
            <a:picLocks noGrp="1" noChangeAspect="1"/>
          </p:cNvPicPr>
          <p:nvPr>
            <p:ph sz="half" idx="1"/>
          </p:nvPr>
        </p:nvPicPr>
        <p:blipFill>
          <a:blip r:embed="rId2"/>
          <a:stretch>
            <a:fillRect/>
          </a:stretch>
        </p:blipFill>
        <p:spPr>
          <a:xfrm>
            <a:off x="3960812" y="1447800"/>
            <a:ext cx="8017597" cy="4449326"/>
          </a:xfrm>
          <a:prstGeom prst="rect">
            <a:avLst/>
          </a:prstGeom>
        </p:spPr>
      </p:pic>
      <p:sp>
        <p:nvSpPr>
          <p:cNvPr id="7" name="TextBox 6"/>
          <p:cNvSpPr txBox="1"/>
          <p:nvPr/>
        </p:nvSpPr>
        <p:spPr>
          <a:xfrm>
            <a:off x="1217612" y="1779637"/>
            <a:ext cx="2743200"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Beaufort CCC</a:t>
            </a:r>
          </a:p>
          <a:p>
            <a:pPr marL="285750" indent="-285750">
              <a:buFont typeface="Arial" panose="020B0604020202020204" pitchFamily="34" charset="0"/>
              <a:buChar char="•"/>
            </a:pPr>
            <a:r>
              <a:rPr lang="en-US" sz="2400" dirty="0" smtClean="0"/>
              <a:t>College of the Albemarle</a:t>
            </a:r>
          </a:p>
          <a:p>
            <a:pPr marL="285750" indent="-285750">
              <a:buFont typeface="Arial" panose="020B0604020202020204" pitchFamily="34" charset="0"/>
              <a:buChar char="•"/>
            </a:pPr>
            <a:r>
              <a:rPr lang="en-US" sz="2400" dirty="0" smtClean="0"/>
              <a:t>Halifax CC</a:t>
            </a:r>
          </a:p>
          <a:p>
            <a:pPr marL="285750" indent="-285750">
              <a:buFont typeface="Arial" panose="020B0604020202020204" pitchFamily="34" charset="0"/>
              <a:buChar char="•"/>
            </a:pPr>
            <a:r>
              <a:rPr lang="en-US" sz="2400" dirty="0" smtClean="0"/>
              <a:t>Martin CC</a:t>
            </a:r>
          </a:p>
          <a:p>
            <a:pPr marL="285750" indent="-285750">
              <a:buFont typeface="Arial" panose="020B0604020202020204" pitchFamily="34" charset="0"/>
              <a:buChar char="•"/>
            </a:pPr>
            <a:r>
              <a:rPr lang="en-US" sz="2400" dirty="0" smtClean="0"/>
              <a:t>Nash CC</a:t>
            </a:r>
          </a:p>
          <a:p>
            <a:pPr marL="285750" indent="-285750">
              <a:buFont typeface="Arial" panose="020B0604020202020204" pitchFamily="34" charset="0"/>
              <a:buChar char="•"/>
            </a:pPr>
            <a:r>
              <a:rPr lang="en-US" sz="2400" dirty="0" smtClean="0"/>
              <a:t>Pitt CC</a:t>
            </a:r>
          </a:p>
          <a:p>
            <a:pPr marL="285750" indent="-285750">
              <a:buFont typeface="Arial" panose="020B0604020202020204" pitchFamily="34" charset="0"/>
              <a:buChar char="•"/>
            </a:pPr>
            <a:r>
              <a:rPr lang="en-US" sz="2400" dirty="0" smtClean="0"/>
              <a:t>Roanoke-Chowan CC</a:t>
            </a:r>
          </a:p>
          <a:p>
            <a:pPr marL="285750" indent="-285750">
              <a:buFont typeface="Arial" panose="020B0604020202020204" pitchFamily="34" charset="0"/>
              <a:buChar char="•"/>
            </a:pPr>
            <a:r>
              <a:rPr lang="en-US" sz="2400" dirty="0" smtClean="0"/>
              <a:t>Wilson CC</a:t>
            </a:r>
            <a:endParaRPr lang="en-US" sz="2400" dirty="0"/>
          </a:p>
        </p:txBody>
      </p:sp>
    </p:spTree>
    <p:extLst>
      <p:ext uri="{BB962C8B-B14F-4D97-AF65-F5344CB8AC3E}">
        <p14:creationId xmlns:p14="http://schemas.microsoft.com/office/powerpoint/2010/main" val="90215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5412" y="252211"/>
            <a:ext cx="7031280" cy="5429651"/>
          </a:xfrm>
          <a:prstGeom prst="rect">
            <a:avLst/>
          </a:prstGeom>
        </p:spPr>
      </p:pic>
      <p:sp>
        <p:nvSpPr>
          <p:cNvPr id="6" name="TextBox 5"/>
          <p:cNvSpPr txBox="1"/>
          <p:nvPr/>
        </p:nvSpPr>
        <p:spPr>
          <a:xfrm>
            <a:off x="1903412" y="5681862"/>
            <a:ext cx="9220200" cy="1200329"/>
          </a:xfrm>
          <a:prstGeom prst="rect">
            <a:avLst/>
          </a:prstGeom>
          <a:noFill/>
        </p:spPr>
        <p:txBody>
          <a:bodyPr wrap="square" rtlCol="0">
            <a:spAutoFit/>
          </a:bodyPr>
          <a:lstStyle/>
          <a:p>
            <a:pPr algn="ctr"/>
            <a:r>
              <a:rPr lang="en-US" sz="2400" b="1" dirty="0" smtClean="0"/>
              <a:t>“Working Smart” graduates – partnership with Nash-Edgecombe </a:t>
            </a:r>
            <a:r>
              <a:rPr lang="en-US" sz="2400" b="1" dirty="0" err="1" smtClean="0"/>
              <a:t>NCWorks</a:t>
            </a:r>
            <a:r>
              <a:rPr lang="en-US" sz="2400" b="1" dirty="0" smtClean="0"/>
              <a:t> Center and Edgecombe Community College</a:t>
            </a:r>
            <a:endParaRPr lang="en-US" sz="2400" b="1" dirty="0"/>
          </a:p>
        </p:txBody>
      </p:sp>
    </p:spTree>
    <p:extLst>
      <p:ext uri="{BB962C8B-B14F-4D97-AF65-F5344CB8AC3E}">
        <p14:creationId xmlns:p14="http://schemas.microsoft.com/office/powerpoint/2010/main" val="421288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30924" r="6024"/>
          <a:stretch/>
        </p:blipFill>
        <p:spPr>
          <a:xfrm>
            <a:off x="2055812" y="1371600"/>
            <a:ext cx="9067800" cy="4998916"/>
          </a:xfrm>
          <a:prstGeom prst="rect">
            <a:avLst/>
          </a:prstGeom>
        </p:spPr>
      </p:pic>
      <p:sp>
        <p:nvSpPr>
          <p:cNvPr id="10" name="TextBox 9"/>
          <p:cNvSpPr txBox="1"/>
          <p:nvPr/>
        </p:nvSpPr>
        <p:spPr>
          <a:xfrm>
            <a:off x="1865312" y="685800"/>
            <a:ext cx="9448800" cy="400110"/>
          </a:xfrm>
          <a:prstGeom prst="rect">
            <a:avLst/>
          </a:prstGeom>
          <a:noFill/>
        </p:spPr>
        <p:txBody>
          <a:bodyPr wrap="square" rtlCol="0">
            <a:spAutoFit/>
          </a:bodyPr>
          <a:lstStyle/>
          <a:p>
            <a:pPr algn="ctr"/>
            <a:r>
              <a:rPr lang="en-US" sz="2000" b="1" dirty="0" smtClean="0"/>
              <a:t>Transportation Roundtable at Beaufort County Community College </a:t>
            </a:r>
            <a:endParaRPr lang="en-US" sz="2000" b="1" dirty="0"/>
          </a:p>
        </p:txBody>
      </p:sp>
    </p:spTree>
    <p:extLst>
      <p:ext uri="{BB962C8B-B14F-4D97-AF65-F5344CB8AC3E}">
        <p14:creationId xmlns:p14="http://schemas.microsoft.com/office/powerpoint/2010/main" val="7817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988461" y="764456"/>
            <a:ext cx="4486275" cy="1019175"/>
          </a:xfrm>
          <a:prstGeom prst="rect">
            <a:avLst/>
          </a:prstGeom>
        </p:spPr>
      </p:pic>
      <p:sp>
        <p:nvSpPr>
          <p:cNvPr id="3" name="TextBox 2"/>
          <p:cNvSpPr txBox="1"/>
          <p:nvPr/>
        </p:nvSpPr>
        <p:spPr>
          <a:xfrm>
            <a:off x="7770812" y="3200400"/>
            <a:ext cx="3124200"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Robotics</a:t>
            </a:r>
            <a:endParaRPr lang="en-US" sz="2400" dirty="0"/>
          </a:p>
          <a:p>
            <a:pPr marL="285750" indent="-285750">
              <a:buFont typeface="Arial" panose="020B0604020202020204" pitchFamily="34" charset="0"/>
              <a:buChar char="•"/>
            </a:pPr>
            <a:r>
              <a:rPr lang="en-US" sz="2400" dirty="0"/>
              <a:t>Foods</a:t>
            </a:r>
            <a:endParaRPr lang="en-US" sz="2400" dirty="0"/>
          </a:p>
          <a:p>
            <a:pPr marL="285750" indent="-285750">
              <a:buFont typeface="Arial" panose="020B0604020202020204" pitchFamily="34" charset="0"/>
              <a:buChar char="•"/>
            </a:pPr>
            <a:r>
              <a:rPr lang="en-US" sz="2400" dirty="0"/>
              <a:t>Cosmetology</a:t>
            </a:r>
            <a:endParaRPr lang="en-US" sz="2400" dirty="0"/>
          </a:p>
          <a:p>
            <a:pPr marL="285750" indent="-285750">
              <a:buFont typeface="Arial" panose="020B0604020202020204" pitchFamily="34" charset="0"/>
              <a:buChar char="•"/>
            </a:pPr>
            <a:r>
              <a:rPr lang="en-US" sz="2400" dirty="0"/>
              <a:t>Health Science</a:t>
            </a:r>
            <a:endParaRPr lang="en-US" sz="2400" dirty="0"/>
          </a:p>
          <a:p>
            <a:pPr marL="285750" indent="-285750">
              <a:buFont typeface="Arial" panose="020B0604020202020204" pitchFamily="34" charset="0"/>
              <a:buChar char="•"/>
            </a:pPr>
            <a:r>
              <a:rPr lang="en-US" sz="2400" dirty="0"/>
              <a:t>Criminal Justice</a:t>
            </a:r>
            <a:endParaRPr lang="en-US" sz="2400" dirty="0"/>
          </a:p>
          <a:p>
            <a:pPr marL="285750" indent="-285750">
              <a:buFont typeface="Arial" panose="020B0604020202020204" pitchFamily="34" charset="0"/>
              <a:buChar char="•"/>
            </a:pPr>
            <a:r>
              <a:rPr lang="en-US" sz="2400" dirty="0"/>
              <a:t>Entrepreneurship</a:t>
            </a:r>
            <a:endParaRPr lang="en-US" sz="2400" dirty="0"/>
          </a:p>
          <a:p>
            <a:pPr marL="285750" indent="-285750">
              <a:buFont typeface="Arial" panose="020B0604020202020204" pitchFamily="34" charset="0"/>
              <a:buChar char="•"/>
            </a:pPr>
            <a:r>
              <a:rPr lang="en-US" sz="2400" dirty="0"/>
              <a:t>Automotive</a:t>
            </a:r>
            <a:endParaRPr lang="en-US" sz="2400" dirty="0">
              <a:effectLst/>
            </a:endParaRPr>
          </a:p>
        </p:txBody>
      </p:sp>
      <p:pic>
        <p:nvPicPr>
          <p:cNvPr id="4" name="Picture 3"/>
          <p:cNvPicPr>
            <a:picLocks noChangeAspect="1"/>
          </p:cNvPicPr>
          <p:nvPr/>
        </p:nvPicPr>
        <p:blipFill>
          <a:blip r:embed="rId3"/>
          <a:stretch>
            <a:fillRect/>
          </a:stretch>
        </p:blipFill>
        <p:spPr>
          <a:xfrm>
            <a:off x="2741612" y="381000"/>
            <a:ext cx="1752600" cy="1786089"/>
          </a:xfrm>
          <a:prstGeom prst="rect">
            <a:avLst/>
          </a:prstGeom>
        </p:spPr>
      </p:pic>
      <p:pic>
        <p:nvPicPr>
          <p:cNvPr id="6" name="Picture 5"/>
          <p:cNvPicPr>
            <a:picLocks noChangeAspect="1"/>
          </p:cNvPicPr>
          <p:nvPr/>
        </p:nvPicPr>
        <p:blipFill>
          <a:blip r:embed="rId4"/>
          <a:stretch>
            <a:fillRect/>
          </a:stretch>
        </p:blipFill>
        <p:spPr>
          <a:xfrm>
            <a:off x="1827212" y="2900928"/>
            <a:ext cx="5724413" cy="3276600"/>
          </a:xfrm>
          <a:prstGeom prst="rect">
            <a:avLst/>
          </a:prstGeom>
        </p:spPr>
      </p:pic>
    </p:spTree>
    <p:extLst>
      <p:ext uri="{BB962C8B-B14F-4D97-AF65-F5344CB8AC3E}">
        <p14:creationId xmlns:p14="http://schemas.microsoft.com/office/powerpoint/2010/main" val="82721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cean Waves 16x9">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waves nature presentation (widescreen).potx" id="{1FE9163D-5548-432F-82B6-65BFDB1BFAF3}" vid="{2D48191D-94F2-482B-9433-3810ECBC6178}"/>
    </a:ext>
  </a:extLst>
</a:theme>
</file>

<file path=ppt/theme/theme2.xml><?xml version="1.0" encoding="utf-8"?>
<a:theme xmlns:a="http://schemas.openxmlformats.org/drawingml/2006/main" name="Office Theme">
  <a:themeElements>
    <a:clrScheme name="Custom 2">
      <a:dk1>
        <a:sysClr val="windowText" lastClr="000000"/>
      </a:dk1>
      <a:lt1>
        <a:srgbClr val="FFFFFF"/>
      </a:lt1>
      <a:dk2>
        <a:srgbClr val="212121"/>
      </a:dk2>
      <a:lt2>
        <a:srgbClr val="E0B8D8"/>
      </a:lt2>
      <a:accent1>
        <a:srgbClr val="2F5BA3"/>
      </a:accent1>
      <a:accent2>
        <a:srgbClr val="5968A8"/>
      </a:accent2>
      <a:accent3>
        <a:srgbClr val="4994C6"/>
      </a:accent3>
      <a:accent4>
        <a:srgbClr val="28245F"/>
      </a:accent4>
      <a:accent5>
        <a:srgbClr val="30A3D9"/>
      </a:accent5>
      <a:accent6>
        <a:srgbClr val="287E5F"/>
      </a:accent6>
      <a:hlink>
        <a:srgbClr val="30A3D9"/>
      </a:hlink>
      <a:folHlink>
        <a:srgbClr val="59681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A2223A-9182-462D-922F-5606A5A907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5C5BB1-9D2C-412A-AE6C-0FC75190A4CE}">
  <ds:schemaRefs>
    <ds:schemaRef ds:uri="http://schemas.microsoft.com/office/2006/metadata/properties"/>
    <ds:schemaRef ds:uri="a4f35948-e619-41b3-aa29-22878b09cfd2"/>
    <ds:schemaRef ds:uri="http://purl.org/dc/dcmitype/"/>
    <ds:schemaRef ds:uri="http://www.w3.org/XML/1998/namespac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40262f94-9f35-4ac3-9a90-690165a166b7"/>
    <ds:schemaRef ds:uri="http://purl.org/dc/terms/"/>
  </ds:schemaRefs>
</ds:datastoreItem>
</file>

<file path=customXml/itemProps3.xml><?xml version="1.0" encoding="utf-8"?>
<ds:datastoreItem xmlns:ds="http://schemas.openxmlformats.org/officeDocument/2006/customXml" ds:itemID="{2B6DE00F-F2BC-4082-AB87-D0D78777DE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Ocean waves nature presentation (widescreen)</Template>
  <TotalTime>900</TotalTime>
  <Words>2339</Words>
  <Application>Microsoft Office PowerPoint</Application>
  <PresentationFormat>Custom</PresentationFormat>
  <Paragraphs>408</Paragraphs>
  <Slides>58</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58</vt:i4>
      </vt:variant>
    </vt:vector>
  </HeadingPairs>
  <TitlesOfParts>
    <vt:vector size="65" baseType="lpstr">
      <vt:lpstr>Arial</vt:lpstr>
      <vt:lpstr>Calibri</vt:lpstr>
      <vt:lpstr>Calibri Light</vt:lpstr>
      <vt:lpstr>Century Gothic</vt:lpstr>
      <vt:lpstr>Times New Roman</vt:lpstr>
      <vt:lpstr>Ocean Waves 16x9</vt:lpstr>
      <vt:lpstr>Office Theme</vt:lpstr>
      <vt:lpstr>College Partnership</vt:lpstr>
      <vt:lpstr> 2017-18 Project Status</vt:lpstr>
      <vt:lpstr>2017-18 Project Status</vt:lpstr>
      <vt:lpstr>M A R K E T I N G</vt:lpstr>
      <vt:lpstr>PowerPoint Presentation</vt:lpstr>
      <vt:lpstr>Co-Admission Agreement with ECU</vt:lpstr>
      <vt:lpstr>PowerPoint Presentation</vt:lpstr>
      <vt:lpstr>PowerPoint Presentation</vt:lpstr>
      <vt:lpstr>PowerPoint Presentation</vt:lpstr>
      <vt:lpstr>PowerPoint Presentation</vt:lpstr>
      <vt:lpstr>Add a Slide Title - 3</vt:lpstr>
      <vt:lpstr>PowerPoint Presentation</vt:lpstr>
      <vt:lpstr>PowerPoint Presentation</vt:lpstr>
      <vt:lpstr>2018 North Carolina  Employer Needs Study and other LEAD Products   Northeast Career Pathways College Partnership Meeting   June 20, 2018</vt:lpstr>
      <vt:lpstr>Current LEAD  Data Tools</vt:lpstr>
      <vt:lpstr>Data Tools</vt:lpstr>
      <vt:lpstr>New Data &amp; Research</vt:lpstr>
      <vt:lpstr>Publications</vt:lpstr>
      <vt:lpstr>About the Employer Needs Survey</vt:lpstr>
      <vt:lpstr>Needs In Context How has NC’s Economy Changed in 5 Years?</vt:lpstr>
      <vt:lpstr>Employers with Hiring Difficulties</vt:lpstr>
      <vt:lpstr>Manufacturers with Hiring Difficulties</vt:lpstr>
      <vt:lpstr>STEM Employers with Hiring Difficulties</vt:lpstr>
      <vt:lpstr>STEM Employers with Hiring Difficulties</vt:lpstr>
      <vt:lpstr>STEM Employers with Hiring Difficulties</vt:lpstr>
      <vt:lpstr>Difficulty by Geography</vt:lpstr>
      <vt:lpstr>Difficulty by Geography</vt:lpstr>
      <vt:lpstr>Job Growth Since 2007 NC vs US</vt:lpstr>
      <vt:lpstr>Large Metros</vt:lpstr>
      <vt:lpstr>PowerPoint Presentation</vt:lpstr>
      <vt:lpstr>PowerPoint Presentation</vt:lpstr>
      <vt:lpstr>PowerPoint Presentation</vt:lpstr>
      <vt:lpstr>Employer Difficulty by Region</vt:lpstr>
      <vt:lpstr>Difficulty by Experience Level</vt:lpstr>
      <vt:lpstr>Difficulty by Experience Level</vt:lpstr>
      <vt:lpstr>Difficulty by Experience Level</vt:lpstr>
      <vt:lpstr>PowerPoint Presentation</vt:lpstr>
      <vt:lpstr>PowerPoint Presentation</vt:lpstr>
      <vt:lpstr>PowerPoint Presentation</vt:lpstr>
      <vt:lpstr>PowerPoint Presentation</vt:lpstr>
      <vt:lpstr>PowerPoint Presentation</vt:lpstr>
      <vt:lpstr>PowerPoint Presentation</vt:lpstr>
      <vt:lpstr>Sources of Recruitment</vt:lpstr>
      <vt:lpstr>Sources of Recruitment</vt:lpstr>
      <vt:lpstr>Sources of Recruitment</vt:lpstr>
      <vt:lpstr>Sources of Recruitment</vt:lpstr>
      <vt:lpstr>Sources of Recruitment</vt:lpstr>
      <vt:lpstr>Sources of Recruitment</vt:lpstr>
      <vt:lpstr>Employers’ Responses to Challenges</vt:lpstr>
      <vt:lpstr>Employers’ Responses to Challenges</vt:lpstr>
      <vt:lpstr>Why Employers Don’t Use  NC’s Workforce System Resources  Career Centers, Workforce Boards, NCWorks Online, Community Colleges</vt:lpstr>
      <vt:lpstr>Employment Outlook for 2018</vt:lpstr>
      <vt:lpstr>Takeaways</vt:lpstr>
      <vt:lpstr>Questions?</vt:lpstr>
      <vt:lpstr>DISCUSSION</vt:lpstr>
      <vt:lpstr>2018-19 Potential Projects</vt:lpstr>
      <vt:lpstr>2018-19 Potential Projects</vt:lpstr>
      <vt:lpstr>DISCUSSION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Partnership</dc:title>
  <dc:creator>Bragg, Brandi</dc:creator>
  <cp:lastModifiedBy>Bragg, Brandi</cp:lastModifiedBy>
  <cp:revision>22</cp:revision>
  <dcterms:created xsi:type="dcterms:W3CDTF">2018-06-11T22:19:09Z</dcterms:created>
  <dcterms:modified xsi:type="dcterms:W3CDTF">2018-06-20T11:03:20Z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